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303" r:id="rId2"/>
    <p:sldId id="259" r:id="rId3"/>
    <p:sldId id="312" r:id="rId4"/>
    <p:sldId id="305" r:id="rId5"/>
    <p:sldId id="307" r:id="rId6"/>
    <p:sldId id="308" r:id="rId7"/>
    <p:sldId id="315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3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CDB0"/>
    <a:srgbClr val="070B3F"/>
    <a:srgbClr val="82643E"/>
    <a:srgbClr val="A08055"/>
    <a:srgbClr val="080C42"/>
    <a:srgbClr val="494C70"/>
    <a:srgbClr val="786040"/>
    <a:srgbClr val="898DC7"/>
    <a:srgbClr val="757DFF"/>
    <a:srgbClr val="FFE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85" autoAdjust="0"/>
    <p:restoredTop sz="96210" autoAdjust="0"/>
  </p:normalViewPr>
  <p:slideViewPr>
    <p:cSldViewPr showGuides="1">
      <p:cViewPr varScale="1">
        <p:scale>
          <a:sx n="75" d="100"/>
          <a:sy n="75" d="100"/>
        </p:scale>
        <p:origin x="2526" y="60"/>
      </p:cViewPr>
      <p:guideLst>
        <p:guide orient="horz" pos="3368"/>
        <p:guide pos="2381"/>
        <p:guide pos="340"/>
        <p:guide pos="4422"/>
        <p:guide orient="horz" pos="419"/>
        <p:guide orient="horz" pos="63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93F5C-087E-47E5-BF25-F94A4B065ED2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2133F1-789B-4B7F-8EF8-5B044E60B6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4715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075B6-ABDB-477A-B3B1-0B663F0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1BB918-BECA-4020-A1A4-F16793DF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2D78EB-C36C-4FBD-96A3-E1266E2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1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0DB837E-7F1B-4764-89F4-5B9CC0CB6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7AAEC1B-AC2B-40F1-89F1-9E814D41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089B6E-9E6B-4AE6-B617-A405DAE07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8765250-E851-406E-BD61-9B0FD8BFB2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2"/>
          </a:xfrm>
          <a:prstGeom prst="rect">
            <a:avLst/>
          </a:prstGeom>
        </p:spPr>
      </p:pic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5793E535-11B1-47F2-8A8B-1B0BF8D3FB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" y="1312402"/>
            <a:ext cx="6248484" cy="8714024"/>
          </a:xfrm>
          <a:custGeom>
            <a:avLst/>
            <a:gdLst>
              <a:gd name="connsiteX0" fmla="*/ 3892261 w 6300117"/>
              <a:gd name="connsiteY0" fmla="*/ 0 h 8786031"/>
              <a:gd name="connsiteX1" fmla="*/ 6300117 w 6300117"/>
              <a:gd name="connsiteY1" fmla="*/ 0 h 8786031"/>
              <a:gd name="connsiteX2" fmla="*/ 6300117 w 6300117"/>
              <a:gd name="connsiteY2" fmla="*/ 2446224 h 8786031"/>
              <a:gd name="connsiteX3" fmla="*/ 0 w 6300117"/>
              <a:gd name="connsiteY3" fmla="*/ 8786031 h 8786031"/>
              <a:gd name="connsiteX4" fmla="*/ 0 w 6300117"/>
              <a:gd name="connsiteY4" fmla="*/ 3880354 h 878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0117" h="8786031">
                <a:moveTo>
                  <a:pt x="3892261" y="0"/>
                </a:moveTo>
                <a:lnTo>
                  <a:pt x="6300117" y="0"/>
                </a:lnTo>
                <a:lnTo>
                  <a:pt x="6300117" y="2446224"/>
                </a:lnTo>
                <a:lnTo>
                  <a:pt x="0" y="8786031"/>
                </a:lnTo>
                <a:lnTo>
                  <a:pt x="0" y="3880354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3538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77841B79-C4AE-4B03-BE66-22E45EB334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0DB837E-7F1B-4764-89F4-5B9CC0CB6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7AAEC1B-AC2B-40F1-89F1-9E814D41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089B6E-9E6B-4AE6-B617-A405DAE07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5793E535-11B1-47F2-8A8B-1B0BF8D3FB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" y="1312402"/>
            <a:ext cx="6248484" cy="8714024"/>
          </a:xfrm>
          <a:custGeom>
            <a:avLst/>
            <a:gdLst>
              <a:gd name="connsiteX0" fmla="*/ 3892261 w 6300117"/>
              <a:gd name="connsiteY0" fmla="*/ 0 h 8786031"/>
              <a:gd name="connsiteX1" fmla="*/ 6300117 w 6300117"/>
              <a:gd name="connsiteY1" fmla="*/ 0 h 8786031"/>
              <a:gd name="connsiteX2" fmla="*/ 6300117 w 6300117"/>
              <a:gd name="connsiteY2" fmla="*/ 2446224 h 8786031"/>
              <a:gd name="connsiteX3" fmla="*/ 0 w 6300117"/>
              <a:gd name="connsiteY3" fmla="*/ 8786031 h 8786031"/>
              <a:gd name="connsiteX4" fmla="*/ 0 w 6300117"/>
              <a:gd name="connsiteY4" fmla="*/ 3880354 h 878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0117" h="8786031">
                <a:moveTo>
                  <a:pt x="3892261" y="0"/>
                </a:moveTo>
                <a:lnTo>
                  <a:pt x="6300117" y="0"/>
                </a:lnTo>
                <a:lnTo>
                  <a:pt x="6300117" y="2446224"/>
                </a:lnTo>
                <a:lnTo>
                  <a:pt x="0" y="8786031"/>
                </a:lnTo>
                <a:lnTo>
                  <a:pt x="0" y="3880354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7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35FB777-F0A6-4796-9B59-D7C8D6D1E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0C8E6A1-6E19-475A-8899-37A4ABBA3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AD9F38F-AC2D-4B9E-8F0B-7EEFDD495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55533" y="9169154"/>
            <a:ext cx="1700927" cy="569240"/>
          </a:xfrm>
        </p:spPr>
        <p:txBody>
          <a:bodyPr anchor="b"/>
          <a:lstStyle>
            <a:lvl1pPr>
              <a:defRPr sz="2000">
                <a:solidFill>
                  <a:srgbClr val="E2CDB0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   </a:t>
            </a:r>
            <a:fld id="{04AF0215-9588-4F9B-8B5A-AE298068BA58}" type="slidenum">
              <a:rPr lang="ko-KR" altLang="en-US" sz="2400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8135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B14B49D6-AB92-4E4F-9FF6-2FD9688102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10D86EF-DF97-4FEE-A6B6-E145A61E6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C65F290-5E08-4BF7-B330-B1C24FC85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18BEA74-14B0-4368-AF83-8A9ECE994B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72024" y="827810"/>
            <a:ext cx="3364581" cy="341632"/>
          </a:xfrm>
        </p:spPr>
        <p:txBody>
          <a:bodyPr>
            <a:spAutoFit/>
          </a:bodyPr>
          <a:lstStyle>
            <a:lvl1pPr marL="0" indent="0" algn="r">
              <a:buNone/>
              <a:defRPr sz="1800"/>
            </a:lvl1pPr>
          </a:lstStyle>
          <a:p>
            <a:pPr lvl="0"/>
            <a:endParaRPr lang="ko-KR" altLang="en-US"/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EE6A79D7-D549-491B-8AF9-4A7D9AC87D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43533" y="1312864"/>
            <a:ext cx="5493072" cy="736730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5B45CD1-66B4-4398-9650-D9C36A821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55533" y="9169154"/>
            <a:ext cx="1700927" cy="569240"/>
          </a:xfrm>
        </p:spPr>
        <p:txBody>
          <a:bodyPr anchor="b"/>
          <a:lstStyle>
            <a:lvl1pPr>
              <a:defRPr sz="2400">
                <a:solidFill>
                  <a:srgbClr val="E2CDB0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6582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B14B49D6-AB92-4E4F-9FF6-2FD9688102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10D86EF-DF97-4FEE-A6B6-E145A61E6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C65F290-5E08-4BF7-B330-B1C24FC85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5B45CD1-66B4-4398-9650-D9C36A821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18BEA74-14B0-4368-AF83-8A9ECE994B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57479" y="827810"/>
            <a:ext cx="3364581" cy="341632"/>
          </a:xfrm>
        </p:spPr>
        <p:txBody>
          <a:bodyPr>
            <a:spAutoFit/>
          </a:bodyPr>
          <a:lstStyle>
            <a:lvl1pPr marL="0" indent="0" algn="r">
              <a:buNone/>
              <a:defRPr sz="1800"/>
            </a:lvl1pPr>
          </a:lstStyle>
          <a:p>
            <a:pPr lvl="0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3930E7C-1C3F-4E67-8490-8CA6709B171D}"/>
              </a:ext>
            </a:extLst>
          </p:cNvPr>
          <p:cNvSpPr/>
          <p:nvPr userDrawn="1"/>
        </p:nvSpPr>
        <p:spPr>
          <a:xfrm>
            <a:off x="637614" y="1385466"/>
            <a:ext cx="6284446" cy="864096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321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65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705" r:id="rId2"/>
    <p:sldLayoutId id="2147483706" r:id="rId3"/>
    <p:sldLayoutId id="2147483708" r:id="rId4"/>
    <p:sldLayoutId id="2147483701" r:id="rId5"/>
    <p:sldLayoutId id="2147483707" r:id="rId6"/>
    <p:sldLayoutId id="2147483709" r:id="rId7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66%26v_flag%3d0%0d%0a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18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17.gif"/><Relationship Id="rId4" Type="http://schemas.openxmlformats.org/officeDocument/2006/relationships/image" Target="../media/image14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page</a:t>
            </a:r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88317"/>
            <a:ext cx="3815550" cy="382211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672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http://www.bizforms.co.kr/bms/check.asp?code=bs3217338750418&amp;go_url=http%3a%2f%2fpowerpoint.bizforms.co.kr%2fform_view%2fview.asp%3fnumber%3d186066%26v_flag%3d0%0d%0a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건축 공사지명원</a:t>
            </a:r>
            <a:endParaRPr lang="en-US" altLang="ko-KR" sz="2400" b="1" spc="-15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000" b="1" spc="-150" dirty="0">
                <a:solidFill>
                  <a:schemeClr val="bg1"/>
                </a:solidFill>
                <a:latin typeface="+mn-ea"/>
              </a:rPr>
              <a:t>사선패턴</a:t>
            </a: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AF55433A-6606-4970-BAC1-B6910D31E9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27171"/>
            <a:ext cx="7559675" cy="68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45E23374-873F-4FF1-8FCA-79F6139FE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F650A7C-ECBB-41F5-BA5C-10BF23F84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638" y="4495216"/>
            <a:ext cx="6288037" cy="6196597"/>
          </a:xfrm>
          <a:prstGeom prst="rect">
            <a:avLst/>
          </a:prstGeom>
        </p:spPr>
      </p:pic>
      <p:sp>
        <p:nvSpPr>
          <p:cNvPr id="46" name="직사각형 45">
            <a:extLst>
              <a:ext uri="{FF2B5EF4-FFF2-40B4-BE49-F238E27FC236}">
                <a16:creationId xmlns:a16="http://schemas.microsoft.com/office/drawing/2014/main" id="{BD08AA0A-6570-444B-896F-09B36D33BFC0}"/>
              </a:ext>
            </a:extLst>
          </p:cNvPr>
          <p:cNvSpPr/>
          <p:nvPr/>
        </p:nvSpPr>
        <p:spPr>
          <a:xfrm>
            <a:off x="1115541" y="3171506"/>
            <a:ext cx="5328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00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Ultimately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the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corporate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information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you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need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to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provide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a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variety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of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information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to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avoid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the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failureto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build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the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solutioour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company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is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to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support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.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Ultimately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the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corporate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information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you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need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n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to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provide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a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variety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of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information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to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avoid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the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failureto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build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the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solution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our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company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is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dirty="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to</a:t>
            </a:r>
            <a:r>
              <a:rPr lang="ko-KR" altLang="en-US" sz="1000" dirty="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sz="1000" err="1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support</a:t>
            </a:r>
            <a:r>
              <a:rPr lang="ko-KR" altLang="en-US" sz="1000">
                <a:solidFill>
                  <a:srgbClr val="494C70"/>
                </a:solidFill>
                <a:latin typeface="+mn-ea"/>
                <a:cs typeface="Arial" panose="020B0604020202020204" pitchFamily="34" charset="0"/>
              </a:rPr>
              <a:t>.</a:t>
            </a:r>
            <a:endParaRPr lang="en-US" altLang="ko-KR" sz="1000">
              <a:solidFill>
                <a:srgbClr val="494C7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1CEA9BE-F405-4D6A-A374-F56DD124143A}"/>
              </a:ext>
            </a:extLst>
          </p:cNvPr>
          <p:cNvSpPr/>
          <p:nvPr/>
        </p:nvSpPr>
        <p:spPr>
          <a:xfrm>
            <a:off x="1886981" y="2249562"/>
            <a:ext cx="3785715" cy="76944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srgbClr val="080C4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Our Contents</a:t>
            </a:r>
            <a:endParaRPr lang="ko-KR" altLang="en-US" sz="4400" b="1" dirty="0">
              <a:solidFill>
                <a:srgbClr val="080C42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CC1320F-B122-435B-B434-75D9D7533B7C}"/>
              </a:ext>
            </a:extLst>
          </p:cNvPr>
          <p:cNvSpPr/>
          <p:nvPr/>
        </p:nvSpPr>
        <p:spPr>
          <a:xfrm>
            <a:off x="1115541" y="1005681"/>
            <a:ext cx="1621950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Bizforms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Service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48CACCA5-8E73-47E3-B308-68768C0FC321}"/>
              </a:ext>
            </a:extLst>
          </p:cNvPr>
          <p:cNvSpPr>
            <a:spLocks/>
          </p:cNvSpPr>
          <p:nvPr/>
        </p:nvSpPr>
        <p:spPr bwMode="auto">
          <a:xfrm rot="18900000">
            <a:off x="768889" y="970489"/>
            <a:ext cx="515396" cy="144311"/>
          </a:xfrm>
          <a:custGeom>
            <a:avLst/>
            <a:gdLst>
              <a:gd name="T0" fmla="*/ 100 w 725"/>
              <a:gd name="T1" fmla="*/ 0 h 203"/>
              <a:gd name="T2" fmla="*/ 0 w 725"/>
              <a:gd name="T3" fmla="*/ 100 h 203"/>
              <a:gd name="T4" fmla="*/ 100 w 725"/>
              <a:gd name="T5" fmla="*/ 203 h 203"/>
              <a:gd name="T6" fmla="*/ 725 w 725"/>
              <a:gd name="T7" fmla="*/ 203 h 203"/>
              <a:gd name="T8" fmla="*/ 725 w 725"/>
              <a:gd name="T9" fmla="*/ 0 h 203"/>
              <a:gd name="T10" fmla="*/ 100 w 725"/>
              <a:gd name="T11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203">
                <a:moveTo>
                  <a:pt x="100" y="0"/>
                </a:moveTo>
                <a:lnTo>
                  <a:pt x="0" y="100"/>
                </a:lnTo>
                <a:lnTo>
                  <a:pt x="100" y="203"/>
                </a:lnTo>
                <a:lnTo>
                  <a:pt x="725" y="203"/>
                </a:lnTo>
                <a:lnTo>
                  <a:pt x="725" y="0"/>
                </a:lnTo>
                <a:lnTo>
                  <a:pt x="100" y="0"/>
                </a:lnTo>
                <a:close/>
              </a:path>
            </a:pathLst>
          </a:custGeom>
          <a:solidFill>
            <a:srgbClr val="080C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83AF82DB-0FB0-4A6B-A5BF-68ED05D1BB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4726865"/>
            <a:ext cx="5644907" cy="596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B7E1FFC-D631-4FED-B85F-E1A719B7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2"/>
          </a:xfrm>
          <a:prstGeom prst="rect">
            <a:avLst/>
          </a:prstGeom>
        </p:spPr>
      </p:pic>
      <p:sp>
        <p:nvSpPr>
          <p:cNvPr id="102" name="직사각형 101">
            <a:extLst>
              <a:ext uri="{FF2B5EF4-FFF2-40B4-BE49-F238E27FC236}">
                <a16:creationId xmlns:a16="http://schemas.microsoft.com/office/drawing/2014/main" id="{ADFFBBCF-D8C2-4058-9071-590B5493C390}"/>
              </a:ext>
            </a:extLst>
          </p:cNvPr>
          <p:cNvSpPr/>
          <p:nvPr/>
        </p:nvSpPr>
        <p:spPr>
          <a:xfrm>
            <a:off x="5182339" y="83119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사업자등록증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2A7FF1DA-E5B0-4603-BD38-19F19872B7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977586"/>
              </p:ext>
            </p:extLst>
          </p:nvPr>
        </p:nvGraphicFramePr>
        <p:xfrm>
          <a:off x="971526" y="2177554"/>
          <a:ext cx="5616624" cy="6626550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434085">
                  <a:extLst>
                    <a:ext uri="{9D8B030D-6E8A-4147-A177-3AD203B41FA5}">
                      <a16:colId xmlns:a16="http://schemas.microsoft.com/office/drawing/2014/main" val="1710247220"/>
                    </a:ext>
                  </a:extLst>
                </a:gridCol>
                <a:gridCol w="1905146">
                  <a:extLst>
                    <a:ext uri="{9D8B030D-6E8A-4147-A177-3AD203B41FA5}">
                      <a16:colId xmlns:a16="http://schemas.microsoft.com/office/drawing/2014/main" val="4054601753"/>
                    </a:ext>
                  </a:extLst>
                </a:gridCol>
                <a:gridCol w="1395927">
                  <a:extLst>
                    <a:ext uri="{9D8B030D-6E8A-4147-A177-3AD203B41FA5}">
                      <a16:colId xmlns:a16="http://schemas.microsoft.com/office/drawing/2014/main" val="2137248008"/>
                    </a:ext>
                  </a:extLst>
                </a:gridCol>
                <a:gridCol w="1141017">
                  <a:extLst>
                    <a:ext uri="{9D8B030D-6E8A-4147-A177-3AD203B41FA5}">
                      <a16:colId xmlns:a16="http://schemas.microsoft.com/office/drawing/2014/main" val="3341466933"/>
                    </a:ext>
                  </a:extLst>
                </a:gridCol>
                <a:gridCol w="740449">
                  <a:extLst>
                    <a:ext uri="{9D8B030D-6E8A-4147-A177-3AD203B41FA5}">
                      <a16:colId xmlns:a16="http://schemas.microsoft.com/office/drawing/2014/main" val="3072094986"/>
                    </a:ext>
                  </a:extLst>
                </a:gridCol>
              </a:tblGrid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en-US" altLang="ko-KR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No.</a:t>
                      </a:r>
                      <a:endParaRPr lang="ko-KR" altLang="en-US" sz="1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0B3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공사명</a:t>
                      </a:r>
                      <a:endParaRPr lang="ko-KR" altLang="en-US" sz="10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0B3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공사기간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0B3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공사금액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0B3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55934" rtl="0" eaLnBrk="1" latinLnBrk="1" hangingPunct="1"/>
                      <a:r>
                        <a:rPr lang="ko-KR" altLang="en-US" sz="10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70B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952926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병원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2017.02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500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682355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문화센터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2017.03 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2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538305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빌딩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2017.01 ~</a:t>
                      </a:r>
                      <a:r>
                        <a:rPr sz="1000" spc="229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7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897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845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648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0605066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다세대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주택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2016.05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810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000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766130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아파트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2016.05 ~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2017.04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>
                          <a:latin typeface="Malgun Gothic"/>
                          <a:cs typeface="Malgun Gothic"/>
                        </a:rPr>
                        <a:t>10</a:t>
                      </a:r>
                      <a:r>
                        <a:rPr sz="1000" spc="1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035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486</a:t>
                      </a:r>
                      <a:r>
                        <a:rPr sz="1000" spc="-5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>
                          <a:latin typeface="Malgun Gothic"/>
                          <a:cs typeface="Malgun Gothic"/>
                        </a:rPr>
                        <a:t>156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286562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복합시설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2016.02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lang="en-US" altLang="ko-KR" sz="1000" spc="-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진행중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6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516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25186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사옥</a:t>
                      </a:r>
                      <a:r>
                        <a:rPr sz="1000" spc="6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2016.02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~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2016.08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867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435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165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251535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오피스텔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신축</a:t>
                      </a:r>
                      <a:r>
                        <a:rPr sz="1000" spc="21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2015.06 ~ 2016.01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3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222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115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231644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산업단지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조성공사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2015.02 </a:t>
                      </a: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~ 2015.03</a:t>
                      </a:r>
                      <a:endParaRPr sz="1000" kern="1200" spc="-5">
                        <a:solidFill>
                          <a:schemeClr val="dk1"/>
                        </a:solidFill>
                        <a:latin typeface="Malgun Gothic"/>
                        <a:ea typeface="+mn-ea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560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415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토목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674846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다가구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 주택</a:t>
                      </a:r>
                      <a:r>
                        <a:rPr sz="1000" spc="22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2015.01 ~ 2016.03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987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141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51428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생활시설</a:t>
                      </a:r>
                      <a:r>
                        <a:rPr sz="100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2014.08 ~ 2016.01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1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546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645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654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583735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단독주택</a:t>
                      </a:r>
                      <a:r>
                        <a:rPr sz="1000" spc="70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2014.06 ~ 2014.10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974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456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154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spc="-5" dirty="0">
                          <a:latin typeface="Malgun Gothic"/>
                          <a:cs typeface="Malgun Gothic"/>
                        </a:rPr>
                        <a:t>토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목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1138697"/>
                  </a:ext>
                </a:extLst>
              </a:tr>
              <a:tr h="473325">
                <a:tc>
                  <a:txBody>
                    <a:bodyPr/>
                    <a:lstStyle/>
                    <a:p>
                      <a:pPr marL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빌딩</a:t>
                      </a:r>
                      <a:r>
                        <a:rPr sz="100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신축공사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755934" rtl="0" eaLnBrk="1" latinLnBrk="1" hangingPunct="1">
                        <a:lnSpc>
                          <a:spcPct val="100000"/>
                        </a:lnSpc>
                      </a:pPr>
                      <a:r>
                        <a:rPr sz="1000" kern="1200" spc="-5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2013.05 </a:t>
                      </a:r>
                      <a:r>
                        <a:rPr sz="1000" kern="1200" spc="-5" dirty="0">
                          <a:solidFill>
                            <a:schemeClr val="dk1"/>
                          </a:solidFill>
                          <a:latin typeface="Malgun Gothic"/>
                          <a:ea typeface="+mn-ea"/>
                          <a:cs typeface="Malgun Gothic"/>
                        </a:rPr>
                        <a:t>~ 2015.10</a:t>
                      </a:r>
                      <a:endParaRPr sz="1000" kern="1200" spc="-5">
                        <a:solidFill>
                          <a:schemeClr val="dk1"/>
                        </a:solidFill>
                        <a:latin typeface="Malgun Gothic"/>
                        <a:ea typeface="+mn-ea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Malgun Gothic"/>
                          <a:cs typeface="Malgun Gothic"/>
                        </a:rPr>
                        <a:t>9</a:t>
                      </a:r>
                      <a:r>
                        <a:rPr sz="1000" spc="10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874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564</a:t>
                      </a:r>
                      <a:r>
                        <a:rPr sz="1000" spc="-5" dirty="0">
                          <a:latin typeface="Malgun Gothic"/>
                          <a:cs typeface="Malgun Gothic"/>
                        </a:rPr>
                        <a:t>,</a:t>
                      </a:r>
                      <a:r>
                        <a:rPr sz="1000" dirty="0">
                          <a:latin typeface="Malgun Gothic"/>
                          <a:cs typeface="Malgun Gothic"/>
                        </a:rPr>
                        <a:t>651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069591"/>
                  </a:ext>
                </a:extLst>
              </a:tr>
            </a:tbl>
          </a:graphicData>
        </a:graphic>
      </p:graphicFrame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C44F3B0-2617-4A41-868D-61C84B066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ko-KR" altLang="en-US"/>
              <a:t> </a:t>
            </a:r>
            <a:r>
              <a:rPr lang="en-US" altLang="ko-KR" sz="1000"/>
              <a:t>PAGE VIEW   </a:t>
            </a:r>
            <a:fld id="{04AF0215-9588-4F9B-8B5A-AE298068BA58}" type="slidenum">
              <a:rPr lang="ko-KR" altLang="en-US" sz="2400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3598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31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E86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1799</TotalTime>
  <Words>331</Words>
  <Application>Microsoft Office PowerPoint</Application>
  <PresentationFormat>사용자 지정</PresentationFormat>
  <Paragraphs>95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159</cp:revision>
  <cp:lastPrinted>2017-08-25T08:20:59Z</cp:lastPrinted>
  <dcterms:created xsi:type="dcterms:W3CDTF">2017-08-24T04:31:32Z</dcterms:created>
  <dcterms:modified xsi:type="dcterms:W3CDTF">2019-05-08T02:45:18Z</dcterms:modified>
  <cp:category>본 문서의 저작권은 비즈폼에 있습니다.</cp:category>
</cp:coreProperties>
</file>