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9"/>
  </p:notesMasterIdLst>
  <p:handoutMasterIdLst>
    <p:handoutMasterId r:id="rId10"/>
  </p:handoutMasterIdLst>
  <p:sldIdLst>
    <p:sldId id="318" r:id="rId2"/>
    <p:sldId id="265" r:id="rId3"/>
    <p:sldId id="275" r:id="rId4"/>
    <p:sldId id="305" r:id="rId5"/>
    <p:sldId id="307" r:id="rId6"/>
    <p:sldId id="308" r:id="rId7"/>
    <p:sldId id="313" r:id="rId8"/>
  </p:sldIdLst>
  <p:sldSz cx="7559675" cy="10691813"/>
  <p:notesSz cx="6864350" cy="99964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 userDrawn="1">
          <p15:clr>
            <a:srgbClr val="A4A3A4"/>
          </p15:clr>
        </p15:guide>
        <p15:guide id="2" pos="2381" userDrawn="1">
          <p15:clr>
            <a:srgbClr val="A4A3A4"/>
          </p15:clr>
        </p15:guide>
        <p15:guide id="3" pos="340" userDrawn="1">
          <p15:clr>
            <a:srgbClr val="A4A3A4"/>
          </p15:clr>
        </p15:guide>
        <p15:guide id="4" pos="4422" userDrawn="1">
          <p15:clr>
            <a:srgbClr val="A4A3A4"/>
          </p15:clr>
        </p15:guide>
        <p15:guide id="5" orient="horz" pos="419" userDrawn="1">
          <p15:clr>
            <a:srgbClr val="A4A3A4"/>
          </p15:clr>
        </p15:guide>
        <p15:guide id="6" orient="horz" pos="631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5F3"/>
    <a:srgbClr val="494B4E"/>
    <a:srgbClr val="696B6D"/>
    <a:srgbClr val="B60000"/>
    <a:srgbClr val="D50000"/>
    <a:srgbClr val="E3E5E4"/>
    <a:srgbClr val="E6E6E6"/>
    <a:srgbClr val="070B3F"/>
    <a:srgbClr val="E2CDB0"/>
    <a:srgbClr val="8264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00" autoAdjust="0"/>
    <p:restoredTop sz="96210" autoAdjust="0"/>
  </p:normalViewPr>
  <p:slideViewPr>
    <p:cSldViewPr showGuides="1">
      <p:cViewPr varScale="1">
        <p:scale>
          <a:sx n="71" d="100"/>
          <a:sy n="71" d="100"/>
        </p:scale>
        <p:origin x="2616" y="84"/>
      </p:cViewPr>
      <p:guideLst>
        <p:guide orient="horz" pos="3368"/>
        <p:guide pos="2381"/>
        <p:guide pos="340"/>
        <p:guide pos="4422"/>
        <p:guide orient="horz" pos="419"/>
        <p:guide orient="horz" pos="63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978"/>
    </p:cViewPr>
  </p:sorterViewPr>
  <p:notesViewPr>
    <p:cSldViewPr showGuides="1">
      <p:cViewPr varScale="1">
        <p:scale>
          <a:sx n="80" d="100"/>
          <a:sy n="80" d="100"/>
        </p:scale>
        <p:origin x="3996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67B1AA7C-C832-416E-B419-046FF9032B6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4F783F6C-1895-42C3-8E41-AD570C2F459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7788" y="0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6BAEDD-F088-4A0C-AF3E-1151A8EF9D6D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BB9F9FD4-9AC7-47DF-919F-1C93D4A9A52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94838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76FDC5A-273F-4AEB-90FB-8288FC64AED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7788" y="9494838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D42863-3956-4D1E-AC03-7BF5CCDFB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68488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7788" y="0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AF5168-FD3E-44E7-B845-FC6BC5006803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239963" y="1249363"/>
            <a:ext cx="2384425" cy="33734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810125"/>
            <a:ext cx="5492750" cy="39370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838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7788" y="9494838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6DBFA3-C9FD-4073-9AE2-AA7698CB78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19900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184075B6-ABDB-477A-B3B1-0B663F03D9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141BB918-BECA-4020-A1A4-F16793DFD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7A2D78EB-C36C-4FBD-96A3-E1266E2B5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9315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>
            <a:extLst>
              <a:ext uri="{FF2B5EF4-FFF2-40B4-BE49-F238E27FC236}">
                <a16:creationId xmlns:a16="http://schemas.microsoft.com/office/drawing/2014/main" id="{0B63754F-9E28-4094-8D7B-3BA60674E266}"/>
              </a:ext>
            </a:extLst>
          </p:cNvPr>
          <p:cNvSpPr/>
          <p:nvPr userDrawn="1"/>
        </p:nvSpPr>
        <p:spPr>
          <a:xfrm>
            <a:off x="519" y="928037"/>
            <a:ext cx="7558636" cy="761003"/>
          </a:xfrm>
          <a:prstGeom prst="rect">
            <a:avLst/>
          </a:prstGeom>
          <a:solidFill>
            <a:srgbClr val="B60000"/>
          </a:solidFill>
          <a:ln>
            <a:noFill/>
          </a:ln>
          <a:effectLst>
            <a:outerShdw blurRad="139700" dist="508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5F5998C3-0934-425E-92DB-3A4D0E40C7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" y="5885374"/>
            <a:ext cx="7558636" cy="4806439"/>
          </a:xfrm>
          <a:prstGeom prst="rect">
            <a:avLst/>
          </a:prstGeom>
        </p:spPr>
      </p:pic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010D86EF-DF97-4FEE-A6B6-E145A61E6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C65F290-5E08-4BF7-B330-B1C24FC851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15B45CD1-66B4-4398-9650-D9C36A821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3" name="텍스트 개체 틀 12">
            <a:extLst>
              <a:ext uri="{FF2B5EF4-FFF2-40B4-BE49-F238E27FC236}">
                <a16:creationId xmlns:a16="http://schemas.microsoft.com/office/drawing/2014/main" id="{618BEA74-14B0-4368-AF83-8A9ECE994BD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2761" y="1137722"/>
            <a:ext cx="3364581" cy="341632"/>
          </a:xfrm>
        </p:spPr>
        <p:txBody>
          <a:bodyPr>
            <a:sp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8321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1A1233E6-480F-4322-B91A-8AF518D5A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C1A60AC3-A32D-4EE6-B54E-040F2DCCC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3B983FD1-F77F-4000-9C69-36425A948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9BE7EF50-AE5E-4801-98C8-8AC675CDFB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" y="5874349"/>
            <a:ext cx="7558636" cy="4806439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470D3A9C-584D-456D-A8F9-7553E1086CB7}"/>
              </a:ext>
            </a:extLst>
          </p:cNvPr>
          <p:cNvSpPr/>
          <p:nvPr userDrawn="1"/>
        </p:nvSpPr>
        <p:spPr>
          <a:xfrm>
            <a:off x="519" y="928037"/>
            <a:ext cx="7558636" cy="761003"/>
          </a:xfrm>
          <a:prstGeom prst="rect">
            <a:avLst/>
          </a:prstGeom>
          <a:solidFill>
            <a:srgbClr val="B60000"/>
          </a:solidFill>
          <a:ln>
            <a:noFill/>
          </a:ln>
          <a:effectLst>
            <a:outerShdw blurRad="139700" dist="508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텍스트 개체 틀 12">
            <a:extLst>
              <a:ext uri="{FF2B5EF4-FFF2-40B4-BE49-F238E27FC236}">
                <a16:creationId xmlns:a16="http://schemas.microsoft.com/office/drawing/2014/main" id="{2F80FF2A-C8C7-4097-BEBE-5C8912EBECF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675366" y="1137722"/>
            <a:ext cx="3364581" cy="341632"/>
          </a:xfrm>
        </p:spPr>
        <p:txBody>
          <a:bodyPr>
            <a:spAutoFit/>
          </a:bodyPr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9018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533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D699AE3-8AA2-44DE-A0D9-D5BD957BC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DA87CA86-4B72-402F-9460-528BF8316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80A5045-49D0-4DE6-B23E-17BD4F0CE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그림 개체 틀 7">
            <a:extLst>
              <a:ext uri="{FF2B5EF4-FFF2-40B4-BE49-F238E27FC236}">
                <a16:creationId xmlns:a16="http://schemas.microsoft.com/office/drawing/2014/main" id="{E9A768F2-A89C-435E-A1F8-CB46F90022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7559675" cy="8154218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2241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D699AE3-8AA2-44DE-A0D9-D5BD957BC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DA87CA86-4B72-402F-9460-528BF8316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80A5045-49D0-4DE6-B23E-17BD4F0CE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그림 개체 틀 7">
            <a:extLst>
              <a:ext uri="{FF2B5EF4-FFF2-40B4-BE49-F238E27FC236}">
                <a16:creationId xmlns:a16="http://schemas.microsoft.com/office/drawing/2014/main" id="{E9A768F2-A89C-435E-A1F8-CB46F90022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3923853" cy="8154218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788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F1CEFB8-449F-40D7-9553-33CB3241BF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BACFE985-0FBA-451C-B826-81899CD44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B8B2A91-61BB-43DA-88A9-D9E9D4CDE5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그림 개체 틀 7">
            <a:extLst>
              <a:ext uri="{FF2B5EF4-FFF2-40B4-BE49-F238E27FC236}">
                <a16:creationId xmlns:a16="http://schemas.microsoft.com/office/drawing/2014/main" id="{D7138E7A-5544-4B36-9F50-2A822889D6E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7559675" cy="9737725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6902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F1CEFB8-449F-40D7-9553-33CB3241BF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BACFE985-0FBA-451C-B826-81899CD44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B8B2A91-61BB-43DA-88A9-D9E9D4CDE5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652045" y="9882410"/>
            <a:ext cx="1628919" cy="504056"/>
          </a:xfrm>
        </p:spPr>
        <p:txBody>
          <a:bodyPr/>
          <a:lstStyle>
            <a:lvl1pPr algn="l">
              <a:defRPr sz="2800" b="0">
                <a:solidFill>
                  <a:schemeClr val="bg1"/>
                </a:solidFill>
              </a:defRPr>
            </a:lvl1pPr>
          </a:lstStyle>
          <a:p>
            <a:fld id="{04AF0215-9588-4F9B-8B5A-AE298068BA58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그림 개체 틀 7">
            <a:extLst>
              <a:ext uri="{FF2B5EF4-FFF2-40B4-BE49-F238E27FC236}">
                <a16:creationId xmlns:a16="http://schemas.microsoft.com/office/drawing/2014/main" id="{D7138E7A-5544-4B36-9F50-2A822889D6E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827509" cy="9737725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7868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98F70C6B-33B9-4E95-A1AC-54B1B47F08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" y="5885374"/>
            <a:ext cx="7558636" cy="4806439"/>
          </a:xfrm>
          <a:prstGeom prst="rect">
            <a:avLst/>
          </a:prstGeom>
        </p:spPr>
      </p:pic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0585623-5142-4F4C-9F25-B8967C969E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0A1BAF2-6CFC-4CFE-8FC0-F34A885A37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9E610F10-64BE-47BF-8E52-CFBA771EB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95461" y="10195712"/>
            <a:ext cx="1700927" cy="335846"/>
          </a:xfrm>
        </p:spPr>
        <p:txBody>
          <a:bodyPr/>
          <a:lstStyle>
            <a:lvl1pPr algn="l">
              <a:defRPr sz="2000">
                <a:solidFill>
                  <a:schemeClr val="bg1"/>
                </a:solidFill>
              </a:defRPr>
            </a:lvl1pPr>
          </a:lstStyle>
          <a:p>
            <a:fld id="{04AF0215-9588-4F9B-8B5A-AE298068BA58}" type="slidenum">
              <a:rPr lang="ko-KR" altLang="en-US" smtClean="0"/>
              <a:pPr/>
              <a:t>‹#›</a:t>
            </a:fld>
            <a:r>
              <a:rPr lang="ko-KR" altLang="en-US"/>
              <a:t> </a:t>
            </a:r>
            <a:r>
              <a:rPr lang="en-US" altLang="ko-KR" sz="1200"/>
              <a:t>PAGE VIEW</a:t>
            </a:r>
            <a:endParaRPr lang="ko-KR" altLang="en-US" sz="120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30270361-EF06-476B-BC7A-E54FF6CC2379}"/>
              </a:ext>
            </a:extLst>
          </p:cNvPr>
          <p:cNvSpPr/>
          <p:nvPr userDrawn="1"/>
        </p:nvSpPr>
        <p:spPr>
          <a:xfrm>
            <a:off x="519" y="928037"/>
            <a:ext cx="7558636" cy="761003"/>
          </a:xfrm>
          <a:prstGeom prst="rect">
            <a:avLst/>
          </a:prstGeom>
          <a:solidFill>
            <a:srgbClr val="B60000"/>
          </a:solidFill>
          <a:ln>
            <a:noFill/>
          </a:ln>
          <a:effectLst>
            <a:outerShdw blurRad="139700" dist="508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6883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018DA45D-6F62-4521-BCDF-57CCF94F31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" y="5885374"/>
            <a:ext cx="7558636" cy="4806439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0CEF8705-5FCB-47FE-AD0E-CFCCC2F3FF40}"/>
              </a:ext>
            </a:extLst>
          </p:cNvPr>
          <p:cNvSpPr/>
          <p:nvPr userDrawn="1"/>
        </p:nvSpPr>
        <p:spPr>
          <a:xfrm>
            <a:off x="519" y="928037"/>
            <a:ext cx="7558636" cy="761003"/>
          </a:xfrm>
          <a:prstGeom prst="rect">
            <a:avLst/>
          </a:prstGeom>
          <a:solidFill>
            <a:srgbClr val="B60000"/>
          </a:solidFill>
          <a:ln>
            <a:noFill/>
          </a:ln>
          <a:effectLst>
            <a:outerShdw blurRad="139700" dist="508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0585623-5142-4F4C-9F25-B8967C969E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0A1BAF2-6CFC-4CFE-8FC0-F34A885A37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9E610F10-64BE-47BF-8E52-CFBA771EB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424981" y="10195712"/>
            <a:ext cx="1700927" cy="335846"/>
          </a:xfrm>
        </p:spPr>
        <p:txBody>
          <a:bodyPr/>
          <a:lstStyle>
            <a:lvl1pPr algn="r">
              <a:defRPr sz="2000">
                <a:solidFill>
                  <a:schemeClr val="bg1"/>
                </a:solidFill>
              </a:defRPr>
            </a:lvl1pPr>
          </a:lstStyle>
          <a:p>
            <a:r>
              <a:rPr lang="ko-KR" altLang="en-US"/>
              <a:t> </a:t>
            </a:r>
            <a:r>
              <a:rPr lang="en-US" altLang="ko-KR" sz="1200"/>
              <a:t>PAGE VIEW  </a:t>
            </a:r>
            <a:fld id="{04AF0215-9588-4F9B-8B5A-AE298068BA58}" type="slidenum">
              <a:rPr lang="ko-KR" altLang="en-US" smtClean="0"/>
              <a:pPr/>
              <a:t>‹#›</a:t>
            </a:fld>
            <a:endParaRPr lang="ko-KR" altLang="en-US" sz="1200"/>
          </a:p>
        </p:txBody>
      </p:sp>
    </p:spTree>
    <p:extLst>
      <p:ext uri="{BB962C8B-B14F-4D97-AF65-F5344CB8AC3E}">
        <p14:creationId xmlns:p14="http://schemas.microsoft.com/office/powerpoint/2010/main" val="569328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D954F2B9-7D10-42B3-9FF0-BE5AAF15AB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" y="0"/>
            <a:ext cx="7559678" cy="10691813"/>
          </a:xfrm>
          <a:prstGeom prst="rect">
            <a:avLst/>
          </a:prstGeom>
        </p:spPr>
      </p:pic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E8DA0C51-6D9E-400A-9F87-116E7F36F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583C8C39-1841-44C9-9B17-1C8120F97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텍스트 개체 틀 12">
            <a:extLst>
              <a:ext uri="{FF2B5EF4-FFF2-40B4-BE49-F238E27FC236}">
                <a16:creationId xmlns:a16="http://schemas.microsoft.com/office/drawing/2014/main" id="{757F9DAC-6553-4BC2-ADE7-62060E29AB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33301" y="539778"/>
            <a:ext cx="3364581" cy="341632"/>
          </a:xfrm>
        </p:spPr>
        <p:txBody>
          <a:bodyPr anchor="ctr">
            <a:sp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endParaRPr lang="ko-KR" altLang="en-US"/>
          </a:p>
        </p:txBody>
      </p:sp>
      <p:sp>
        <p:nvSpPr>
          <p:cNvPr id="9" name="그림 개체 틀 8">
            <a:extLst>
              <a:ext uri="{FF2B5EF4-FFF2-40B4-BE49-F238E27FC236}">
                <a16:creationId xmlns:a16="http://schemas.microsoft.com/office/drawing/2014/main" id="{291CF4E7-16F9-4700-B033-B866CAE3A8C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33301" y="1601490"/>
            <a:ext cx="5493072" cy="7367302"/>
          </a:xfrm>
          <a:effectLst>
            <a:outerShdw blurRad="101600" algn="ctr" rotWithShape="0">
              <a:prstClr val="black">
                <a:alpha val="30000"/>
              </a:prstClr>
            </a:outerShdw>
          </a:effectLst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0E9CABD-4792-4A67-B300-4DD6590BD8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51445" y="9882410"/>
            <a:ext cx="1628919" cy="504056"/>
          </a:xfrm>
        </p:spPr>
        <p:txBody>
          <a:bodyPr/>
          <a:lstStyle>
            <a:lvl1pPr algn="r">
              <a:defRPr sz="2800" b="0" i="0">
                <a:solidFill>
                  <a:schemeClr val="bg1"/>
                </a:solidFill>
              </a:defRPr>
            </a:lvl1pPr>
          </a:lstStyle>
          <a:p>
            <a:fld id="{04AF0215-9588-4F9B-8B5A-AE298068BA5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42607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D954F2B9-7D10-42B3-9FF0-BE5AAF15AB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" y="0"/>
            <a:ext cx="7558635" cy="10691813"/>
          </a:xfrm>
          <a:prstGeom prst="rect">
            <a:avLst/>
          </a:prstGeom>
        </p:spPr>
      </p:pic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E8DA0C51-6D9E-400A-9F87-116E7F36F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583C8C39-1841-44C9-9B17-1C8120F97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텍스트 개체 틀 12">
            <a:extLst>
              <a:ext uri="{FF2B5EF4-FFF2-40B4-BE49-F238E27FC236}">
                <a16:creationId xmlns:a16="http://schemas.microsoft.com/office/drawing/2014/main" id="{757F9DAC-6553-4BC2-ADE7-62060E29AB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161792" y="539778"/>
            <a:ext cx="3364581" cy="341632"/>
          </a:xfrm>
        </p:spPr>
        <p:txBody>
          <a:bodyPr anchor="ctr">
            <a:spAutoFit/>
          </a:bodyPr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endParaRPr lang="ko-KR" altLang="en-US"/>
          </a:p>
        </p:txBody>
      </p:sp>
      <p:sp>
        <p:nvSpPr>
          <p:cNvPr id="9" name="그림 개체 틀 8">
            <a:extLst>
              <a:ext uri="{FF2B5EF4-FFF2-40B4-BE49-F238E27FC236}">
                <a16:creationId xmlns:a16="http://schemas.microsoft.com/office/drawing/2014/main" id="{291CF4E7-16F9-4700-B033-B866CAE3A8C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33301" y="1601490"/>
            <a:ext cx="5493072" cy="7367302"/>
          </a:xfrm>
          <a:effectLst>
            <a:outerShdw blurRad="101600" algn="ctr" rotWithShape="0">
              <a:prstClr val="black">
                <a:alpha val="30000"/>
              </a:prstClr>
            </a:outerShdw>
          </a:effectLst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0E9CABD-4792-4A67-B300-4DD6590BD8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652045" y="9882410"/>
            <a:ext cx="1628919" cy="504056"/>
          </a:xfrm>
        </p:spPr>
        <p:txBody>
          <a:bodyPr/>
          <a:lstStyle>
            <a:lvl1pPr algn="l">
              <a:defRPr sz="2800" b="0" i="0">
                <a:solidFill>
                  <a:schemeClr val="bg1"/>
                </a:solidFill>
              </a:defRPr>
            </a:lvl1pPr>
          </a:lstStyle>
          <a:p>
            <a:fld id="{04AF0215-9588-4F9B-8B5A-AE298068BA5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783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9584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708" r:id="rId2"/>
    <p:sldLayoutId id="2147483709" r:id="rId3"/>
    <p:sldLayoutId id="2147483710" r:id="rId4"/>
    <p:sldLayoutId id="2147483711" r:id="rId5"/>
    <p:sldLayoutId id="2147483714" r:id="rId6"/>
    <p:sldLayoutId id="2147483715" r:id="rId7"/>
    <p:sldLayoutId id="2147483712" r:id="rId8"/>
    <p:sldLayoutId id="2147483716" r:id="rId9"/>
    <p:sldLayoutId id="2147483707" r:id="rId10"/>
    <p:sldLayoutId id="2147483713" r:id="rId11"/>
    <p:sldLayoutId id="2147483717" r:id="rId12"/>
  </p:sldLayoutIdLst>
  <p:txStyles>
    <p:titleStyle>
      <a:lvl1pPr algn="l" defTabSz="755934" rtl="0" eaLnBrk="1" latinLnBrk="1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1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zforms.co.kr/bms/check.asp?code=bs3217338750418&amp;go_url=http%3a%2f%2fpowerpoint.bizforms.co.kr%2fform_view%2fview.asp%3fnumber%3d186067%26v_flag%3d0%0d%0a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jp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zforms.co.kr/bms/check.asp?code=bs3217338750418&amp;go_url=http%3a%2f%2fpowerpoint.bizforms.co.kr%2fpackage%2fview.asp%3fnumber%3d112506%26v_flag%3d0" TargetMode="External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13" Type="http://schemas.openxmlformats.org/officeDocument/2006/relationships/hyperlink" Target="http://www.bizforms.co.kr/bms/check.asp?code=bs3217338750418&amp;go_url=http%3a%2f%2fpowerpoint.bizforms.co.kr%2fform_view%2fview.asp%3fnumber%3d105539%26v_flag%3d0%0d%0a" TargetMode="External"/><Relationship Id="rId3" Type="http://schemas.openxmlformats.org/officeDocument/2006/relationships/hyperlink" Target="http://www.bizforms.co.kr/bms/check.asp?code=bs3217338750418&amp;go_url=http%3a%2f%2fpowerpoint.bizforms.co.kr%2fform_view%2fview.asp%3fnumber%3d186069%26v_flag%3d0%0d%0a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05584%26v_flag%3d0%0d%0a" TargetMode="External"/><Relationship Id="rId12" Type="http://schemas.openxmlformats.org/officeDocument/2006/relationships/image" Target="../media/image22.gif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gif"/><Relationship Id="rId11" Type="http://schemas.openxmlformats.org/officeDocument/2006/relationships/hyperlink" Target="http://www.bizforms.co.kr/bms/check.asp?code=bs3217338750418&amp;go_url=http%3a%2f%2fpowerpoint.bizforms.co.kr%2fform_view%2fview.asp%3fnumber%3d105576%26v_flag%3d0%0d%0a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86067%26v_flag%3d0%0d%0a" TargetMode="External"/><Relationship Id="rId10" Type="http://schemas.openxmlformats.org/officeDocument/2006/relationships/image" Target="../media/image21.gif"/><Relationship Id="rId4" Type="http://schemas.openxmlformats.org/officeDocument/2006/relationships/image" Target="../media/image18.gif"/><Relationship Id="rId9" Type="http://schemas.openxmlformats.org/officeDocument/2006/relationships/hyperlink" Target="http://www.bizforms.co.kr/bms/check.asp?code=bs3217338750418&amp;go_url=http%3a%2f%2fpowerpoint.bizforms.co.kr%2fform_view%2fview.asp%3fnumber%3d186072%26v_flag%3d0%0d%0a" TargetMode="External"/><Relationship Id="rId14" Type="http://schemas.openxmlformats.org/officeDocument/2006/relationships/image" Target="../media/image2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직사각형 31">
            <a:extLst>
              <a:ext uri="{FF2B5EF4-FFF2-40B4-BE49-F238E27FC236}">
                <a16:creationId xmlns:a16="http://schemas.microsoft.com/office/drawing/2014/main" id="{FEF34103-2F94-4F9C-988F-FC4A6C2D925B}"/>
              </a:ext>
            </a:extLst>
          </p:cNvPr>
          <p:cNvSpPr/>
          <p:nvPr/>
        </p:nvSpPr>
        <p:spPr>
          <a:xfrm>
            <a:off x="3185964" y="1846234"/>
            <a:ext cx="3060453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616" indent="-60616"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파워포인트 </a:t>
            </a:r>
            <a:r>
              <a:rPr lang="en-US" altLang="ko-KR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&gt; PPT</a:t>
            </a: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실제샘플 </a:t>
            </a:r>
            <a:r>
              <a:rPr lang="en-US" altLang="ko-KR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&gt; </a:t>
            </a: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건설</a:t>
            </a:r>
            <a:r>
              <a:rPr lang="en-US" altLang="ko-KR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/</a:t>
            </a: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공사지명원</a:t>
            </a:r>
            <a:endParaRPr lang="en-US" altLang="ko-KR" sz="105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  <a:p>
            <a:pPr marL="60616" indent="-60616"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고화질 이미지 포함</a:t>
            </a:r>
            <a:endParaRPr lang="en-US" altLang="ko-KR" sz="105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  <a:p>
            <a:pPr marL="60616" indent="-60616">
              <a:buFont typeface="Arial" panose="020B0604020202020204" pitchFamily="34" charset="0"/>
              <a:buChar char="•"/>
            </a:pPr>
            <a:r>
              <a:rPr lang="en-US" altLang="ko-KR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24</a:t>
            </a: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 </a:t>
            </a:r>
            <a:r>
              <a:rPr lang="en-US" altLang="ko-KR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page</a:t>
            </a:r>
            <a:endParaRPr lang="ko-KR" altLang="en-US" sz="105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47" name="직사각형 46">
            <a:hlinkClick r:id="rId3"/>
            <a:extLst>
              <a:ext uri="{FF2B5EF4-FFF2-40B4-BE49-F238E27FC236}">
                <a16:creationId xmlns:a16="http://schemas.microsoft.com/office/drawing/2014/main" id="{DBAAE8DD-709B-4555-8480-0E95D1E85081}"/>
              </a:ext>
            </a:extLst>
          </p:cNvPr>
          <p:cNvSpPr/>
          <p:nvPr/>
        </p:nvSpPr>
        <p:spPr>
          <a:xfrm>
            <a:off x="3180245" y="2488317"/>
            <a:ext cx="3815550" cy="382211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b="1" dirty="0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100" b="1" dirty="0">
                <a:solidFill>
                  <a:schemeClr val="tx1"/>
                </a:solidFill>
                <a:latin typeface="+mn-ea"/>
              </a:rPr>
              <a:t>PPT </a:t>
            </a:r>
            <a:r>
              <a:rPr lang="ko-KR" altLang="en-US" sz="1100" b="1" dirty="0">
                <a:solidFill>
                  <a:schemeClr val="tx1"/>
                </a:solidFill>
                <a:latin typeface="+mn-ea"/>
              </a:rPr>
              <a:t>바로가기     </a:t>
            </a:r>
            <a:r>
              <a:rPr lang="en-US" altLang="ko-KR" sz="1100" b="1" dirty="0">
                <a:solidFill>
                  <a:schemeClr val="tx1"/>
                </a:solidFill>
                <a:latin typeface="+mn-ea"/>
              </a:rPr>
              <a:t>&gt;</a:t>
            </a:r>
            <a:endParaRPr lang="ko-KR" altLang="en-US" sz="11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CCAF6A83-1B39-4284-A84D-BDDFD48378CA}"/>
              </a:ext>
            </a:extLst>
          </p:cNvPr>
          <p:cNvSpPr/>
          <p:nvPr/>
        </p:nvSpPr>
        <p:spPr>
          <a:xfrm>
            <a:off x="3185964" y="2967231"/>
            <a:ext cx="3798932" cy="507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9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http://www.bizforms.co.kr/bms/check.asp?code=bs3217338750418&amp;go_url=http%3a%2f%2fpowerpoint.bizforms.co.kr%2fform_view%2fview.asp%3fnumber%3d186067%26v_flag%3d0%0d%0a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79BC4E5A-32C5-47AB-A378-822097D9C14A}"/>
              </a:ext>
            </a:extLst>
          </p:cNvPr>
          <p:cNvSpPr/>
          <p:nvPr/>
        </p:nvSpPr>
        <p:spPr>
          <a:xfrm>
            <a:off x="3185964" y="844863"/>
            <a:ext cx="2294218" cy="868443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건축 공사지명원</a:t>
            </a:r>
            <a:endParaRPr lang="en-US" altLang="ko-KR" sz="2400" b="1" spc="-150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ko-KR" sz="2000" b="1" spc="-150" dirty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2000" b="1" spc="-150" dirty="0">
                <a:solidFill>
                  <a:schemeClr val="bg1"/>
                </a:solidFill>
                <a:latin typeface="+mn-ea"/>
              </a:rPr>
              <a:t>빨간 건물배경</a:t>
            </a:r>
            <a:r>
              <a:rPr lang="en-US" altLang="ko-KR" sz="2000" b="1" spc="-150" dirty="0">
                <a:solidFill>
                  <a:schemeClr val="bg1"/>
                </a:solidFill>
                <a:latin typeface="+mn-ea"/>
              </a:rPr>
              <a:t>)</a:t>
            </a: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313D19F4-2748-4162-AE17-765B226EF5FA}"/>
              </a:ext>
            </a:extLst>
          </p:cNvPr>
          <p:cNvSpPr/>
          <p:nvPr/>
        </p:nvSpPr>
        <p:spPr>
          <a:xfrm>
            <a:off x="3185964" y="479401"/>
            <a:ext cx="2090380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pic>
        <p:nvPicPr>
          <p:cNvPr id="94" name="그림 93">
            <a:hlinkClick r:id="rId3"/>
            <a:extLst>
              <a:ext uri="{FF2B5EF4-FFF2-40B4-BE49-F238E27FC236}">
                <a16:creationId xmlns:a16="http://schemas.microsoft.com/office/drawing/2014/main" id="{E72CF81B-DEDA-472B-8189-B3779C01B5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79" y="468586"/>
            <a:ext cx="2063983" cy="2919210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537C5A1D-AA21-4780-9A05-75166073FC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3827171"/>
            <a:ext cx="7559675" cy="6864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149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개체 틀 7">
            <a:extLst>
              <a:ext uri="{FF2B5EF4-FFF2-40B4-BE49-F238E27FC236}">
                <a16:creationId xmlns:a16="http://schemas.microsoft.com/office/drawing/2014/main" id="{19FAE2AE-C20F-4FB8-AB2D-12943456ACB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23" b="14423"/>
          <a:stretch>
            <a:fillRect/>
          </a:stretch>
        </p:blipFill>
        <p:spPr/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E20360E1-9F53-49A6-AFE1-EE3F022CBC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" y="0"/>
            <a:ext cx="7558635" cy="10691813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7F67F0E9-F86C-45B6-8265-1A32B9C1B5DE}"/>
              </a:ext>
            </a:extLst>
          </p:cNvPr>
          <p:cNvSpPr/>
          <p:nvPr/>
        </p:nvSpPr>
        <p:spPr>
          <a:xfrm>
            <a:off x="1511585" y="2033538"/>
            <a:ext cx="4536504" cy="4693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저희 </a:t>
            </a:r>
            <a:r>
              <a:rPr lang="ko-KR" altLang="en-US" sz="10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비즈건설을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0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찾아주셔서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감사의 인사를 </a:t>
            </a:r>
            <a:r>
              <a:rPr lang="ko-KR" altLang="en-US" sz="1000">
                <a:latin typeface="맑은 고딕" panose="020B0503020000020004" pitchFamily="50" charset="-127"/>
                <a:ea typeface="맑은 고딕" panose="020B0503020000020004" pitchFamily="50" charset="-127"/>
              </a:rPr>
              <a:t>드립니다.</a:t>
            </a:r>
            <a:endParaRPr lang="en-US" altLang="ko-KR" sz="100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30000"/>
              </a:lnSpc>
            </a:pPr>
            <a:r>
              <a:rPr lang="ko-KR" altLang="en-US" sz="1000">
                <a:latin typeface="맑은 고딕" panose="020B0503020000020004" pitchFamily="50" charset="-127"/>
                <a:ea typeface="맑은 고딕" panose="020B0503020000020004" pitchFamily="50" charset="-127"/>
              </a:rPr>
              <a:t>비즈건설은 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2000년 창업이래. 꾸준하게 성장 </a:t>
            </a:r>
            <a:r>
              <a:rPr lang="ko-KR" altLang="en-US" sz="1000">
                <a:latin typeface="맑은 고딕" panose="020B0503020000020004" pitchFamily="50" charset="-127"/>
                <a:ea typeface="맑은 고딕" panose="020B0503020000020004" pitchFamily="50" charset="-127"/>
              </a:rPr>
              <a:t>중이며 항상 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최고의 품질과 기술력으로 기초를 탄탄하게 </a:t>
            </a:r>
            <a:r>
              <a:rPr lang="ko-KR" altLang="en-US" sz="1000">
                <a:latin typeface="맑은 고딕" panose="020B0503020000020004" pitchFamily="50" charset="-127"/>
                <a:ea typeface="맑은 고딕" panose="020B0503020000020004" pitchFamily="50" charset="-127"/>
              </a:rPr>
              <a:t>다져왔습니다. 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이러한 </a:t>
            </a:r>
            <a:r>
              <a:rPr lang="ko-KR" altLang="en-US" sz="1000">
                <a:latin typeface="맑은 고딕" panose="020B0503020000020004" pitchFamily="50" charset="-127"/>
                <a:ea typeface="맑은 고딕" panose="020B0503020000020004" pitchFamily="50" charset="-127"/>
              </a:rPr>
              <a:t>탄탄함을 바탕으로 토건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000">
                <a:latin typeface="맑은 고딕" panose="020B0503020000020004" pitchFamily="50" charset="-127"/>
                <a:ea typeface="맑은 고딕" panose="020B0503020000020004" pitchFamily="50" charset="-127"/>
              </a:rPr>
              <a:t>토목/건축분야에서 두각을 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나타내는 기업입니다.</a:t>
            </a:r>
          </a:p>
          <a:p>
            <a:pPr>
              <a:lnSpc>
                <a:spcPct val="130000"/>
              </a:lnSpc>
            </a:pPr>
            <a:endParaRPr lang="ko-KR" altLang="en-US" sz="1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30000"/>
              </a:lnSpc>
            </a:pP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항상 고객분들 에게 최고의 품질 최고의 </a:t>
            </a:r>
            <a:r>
              <a:rPr lang="ko-KR" altLang="en-US" sz="1000">
                <a:latin typeface="맑은 고딕" panose="020B0503020000020004" pitchFamily="50" charset="-127"/>
                <a:ea typeface="맑은 고딕" panose="020B0503020000020004" pitchFamily="50" charset="-127"/>
              </a:rPr>
              <a:t>만족감을 선사하기 위하여 불철 주야 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노력하고 더욱 더 발전하고 있습니다</a:t>
            </a:r>
            <a:r>
              <a:rPr lang="ko-KR" altLang="en-US" sz="1000">
                <a:latin typeface="맑은 고딕" panose="020B0503020000020004" pitchFamily="50" charset="-127"/>
                <a:ea typeface="맑은 고딕" panose="020B0503020000020004" pitchFamily="50" charset="-127"/>
              </a:rPr>
              <a:t>. 또한 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많은 임직원들이 노력하여 회사 자체의 </a:t>
            </a:r>
            <a:r>
              <a:rPr lang="ko-KR" altLang="en-US" sz="1000">
                <a:latin typeface="맑은 고딕" panose="020B0503020000020004" pitchFamily="50" charset="-127"/>
                <a:ea typeface="맑은 고딕" panose="020B0503020000020004" pitchFamily="50" charset="-127"/>
              </a:rPr>
              <a:t>분위기도 활기차고 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근무환경을 </a:t>
            </a:r>
            <a:r>
              <a:rPr lang="ko-KR" altLang="en-US" sz="1000">
                <a:latin typeface="맑은 고딕" panose="020B0503020000020004" pitchFamily="50" charset="-127"/>
                <a:ea typeface="맑은 고딕" panose="020B0503020000020004" pitchFamily="50" charset="-127"/>
              </a:rPr>
              <a:t>위하여 노력 하고 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있습니다.</a:t>
            </a:r>
          </a:p>
          <a:p>
            <a:pPr>
              <a:lnSpc>
                <a:spcPct val="130000"/>
              </a:lnSpc>
            </a:pPr>
            <a:endParaRPr lang="ko-KR" altLang="en-US" sz="1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30000"/>
              </a:lnSpc>
            </a:pP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저희 회사는 더욱 더 견고해지기를 위하여 </a:t>
            </a:r>
            <a:r>
              <a:rPr lang="ko-KR" altLang="en-US" sz="1000">
                <a:latin typeface="맑은 고딕" panose="020B0503020000020004" pitchFamily="50" charset="-127"/>
                <a:ea typeface="맑은 고딕" panose="020B0503020000020004" pitchFamily="50" charset="-127"/>
              </a:rPr>
              <a:t>기존의 기술을 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보강하며, </a:t>
            </a:r>
            <a:r>
              <a:rPr lang="ko-KR" altLang="en-US" sz="1000">
                <a:latin typeface="맑은 고딕" panose="020B0503020000020004" pitchFamily="50" charset="-127"/>
                <a:ea typeface="맑은 고딕" panose="020B0503020000020004" pitchFamily="50" charset="-127"/>
              </a:rPr>
              <a:t>새로운 사업에도 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도전하는 기업입니다.</a:t>
            </a:r>
          </a:p>
          <a:p>
            <a:pPr>
              <a:lnSpc>
                <a:spcPct val="130000"/>
              </a:lnSpc>
            </a:pPr>
            <a:endParaRPr lang="ko-KR" altLang="en-US" sz="1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30000"/>
              </a:lnSpc>
            </a:pP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 모든 결과와 쌓아온 노력은 모두 근무하셨던, </a:t>
            </a:r>
            <a:r>
              <a:rPr lang="ko-KR" altLang="en-US" sz="1000">
                <a:latin typeface="맑은 고딕" panose="020B0503020000020004" pitchFamily="50" charset="-127"/>
                <a:ea typeface="맑은 고딕" panose="020B0503020000020004" pitchFamily="50" charset="-127"/>
              </a:rPr>
              <a:t>근무를 하였던 임직원분들 과 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저희 </a:t>
            </a:r>
            <a:r>
              <a:rPr lang="ko-KR" altLang="en-US" sz="10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비즈건설을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이용해주신 </a:t>
            </a:r>
            <a:r>
              <a:rPr lang="ko-KR" altLang="en-US" sz="1000">
                <a:latin typeface="맑은 고딕" panose="020B0503020000020004" pitchFamily="50" charset="-127"/>
                <a:ea typeface="맑은 고딕" panose="020B0503020000020004" pitchFamily="50" charset="-127"/>
              </a:rPr>
              <a:t>많은 고객 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분들 덕이라고 </a:t>
            </a:r>
            <a:r>
              <a:rPr lang="ko-KR" altLang="en-US" sz="1000">
                <a:latin typeface="맑은 고딕" panose="020B0503020000020004" pitchFamily="50" charset="-127"/>
                <a:ea typeface="맑은 고딕" panose="020B0503020000020004" pitchFamily="50" charset="-127"/>
              </a:rPr>
              <a:t>항상 감사하게 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생각합니다.</a:t>
            </a:r>
          </a:p>
          <a:p>
            <a:pPr>
              <a:lnSpc>
                <a:spcPct val="130000"/>
              </a:lnSpc>
            </a:pPr>
            <a:endParaRPr lang="ko-KR" altLang="en-US" sz="1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30000"/>
              </a:lnSpc>
            </a:pP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앞으로도 현재 상황에 만족을 하지 않으며 최고가 </a:t>
            </a:r>
            <a:r>
              <a:rPr lang="ko-KR" altLang="en-US" sz="1000">
                <a:latin typeface="맑은 고딕" panose="020B0503020000020004" pitchFamily="50" charset="-127"/>
                <a:ea typeface="맑은 고딕" panose="020B0503020000020004" pitchFamily="50" charset="-127"/>
              </a:rPr>
              <a:t>되기 위하여 노력하며 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항상 최선을 다하여 많은 분들에게 </a:t>
            </a:r>
            <a:r>
              <a:rPr lang="ko-KR" altLang="en-US" sz="1000">
                <a:latin typeface="맑은 고딕" panose="020B0503020000020004" pitchFamily="50" charset="-127"/>
                <a:ea typeface="맑은 고딕" panose="020B0503020000020004" pitchFamily="50" charset="-127"/>
              </a:rPr>
              <a:t>좋은 기업으로 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남을 </a:t>
            </a:r>
            <a:r>
              <a:rPr lang="ko-KR" altLang="en-US" sz="1000">
                <a:latin typeface="맑은 고딕" panose="020B0503020000020004" pitchFamily="50" charset="-127"/>
                <a:ea typeface="맑은 고딕" panose="020B0503020000020004" pitchFamily="50" charset="-127"/>
              </a:rPr>
              <a:t>수 있도록 나아가겠 습니다.</a:t>
            </a:r>
            <a:endParaRPr lang="en-US" altLang="ko-KR" sz="100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30000"/>
              </a:lnSpc>
            </a:pPr>
            <a:endParaRPr lang="ko-KR" altLang="en-US" sz="1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30000"/>
              </a:lnSpc>
            </a:pP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감사합니다.</a:t>
            </a:r>
            <a:endParaRPr lang="en-US" altLang="ko-KR" sz="1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30000"/>
              </a:lnSpc>
            </a:pPr>
            <a:endParaRPr lang="ko-KR" altLang="en-US" sz="1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30000"/>
              </a:lnSpc>
            </a:pP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대표이사 김 철 수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09988267-D9DF-44FF-92F7-9E5EAD056A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609" y="6570042"/>
            <a:ext cx="968897" cy="177904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B12690B3-ADCA-411A-968A-2CF599261FDB}"/>
              </a:ext>
            </a:extLst>
          </p:cNvPr>
          <p:cNvSpPr/>
          <p:nvPr/>
        </p:nvSpPr>
        <p:spPr>
          <a:xfrm>
            <a:off x="4643933" y="449362"/>
            <a:ext cx="20581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ko-KR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Greetings</a:t>
            </a:r>
            <a:endParaRPr lang="ko-KR" altLang="en-US" sz="32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4517003F-EE9B-4D69-93E6-A279938470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4530" y="5981537"/>
            <a:ext cx="2457447" cy="2505397"/>
          </a:xfrm>
          <a:prstGeom prst="rect">
            <a:avLst/>
          </a:prstGeom>
        </p:spPr>
      </p:pic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7117514-5505-471A-A675-F1665C964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F0215-9588-4F9B-8B5A-AE298068BA58}" type="slidenum">
              <a:rPr lang="ko-KR" altLang="en-US" smtClean="0"/>
              <a:pPr/>
              <a:t>2</a:t>
            </a:fld>
            <a:endParaRPr lang="ko-KR" altLang="en-US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E14E85-AA29-4090-9848-3575164D2C7A}"/>
              </a:ext>
            </a:extLst>
          </p:cNvPr>
          <p:cNvSpPr/>
          <p:nvPr/>
        </p:nvSpPr>
        <p:spPr>
          <a:xfrm>
            <a:off x="4571925" y="10026650"/>
            <a:ext cx="880479" cy="279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en-US" altLang="ko-KR" sz="1050">
                <a:solidFill>
                  <a:schemeClr val="bg1"/>
                </a:solidFill>
                <a:latin typeface="맑은 고딕" panose="020B0503020000020004" pitchFamily="50" charset="-127"/>
              </a:rPr>
              <a:t>PAGE VIEW</a:t>
            </a:r>
            <a:endParaRPr lang="ko-KR" altLang="en-US" sz="105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7285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95FA860-3239-4871-B07D-2BD72C98AC3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ko-KR" altLang="en-US"/>
              <a:t>실적내역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7D593466-C76C-4486-89A4-1DAD0B458257}"/>
              </a:ext>
            </a:extLst>
          </p:cNvPr>
          <p:cNvSpPr/>
          <p:nvPr/>
        </p:nvSpPr>
        <p:spPr>
          <a:xfrm>
            <a:off x="5044828" y="501625"/>
            <a:ext cx="1621950" cy="30777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en-US" altLang="ko-KR" sz="1400" dirty="0" err="1">
                <a:solidFill>
                  <a:srgbClr val="D5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Bizforms</a:t>
            </a:r>
            <a:r>
              <a:rPr lang="en-US" altLang="ko-KR" sz="1400" dirty="0">
                <a:solidFill>
                  <a:srgbClr val="D5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Service</a:t>
            </a:r>
            <a:endParaRPr lang="ko-KR" altLang="en-US" sz="1400" dirty="0">
              <a:solidFill>
                <a:srgbClr val="D50000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37" name="자유형: 도형 36">
            <a:extLst>
              <a:ext uri="{FF2B5EF4-FFF2-40B4-BE49-F238E27FC236}">
                <a16:creationId xmlns:a16="http://schemas.microsoft.com/office/drawing/2014/main" id="{9A06761F-EBC0-4023-8744-0BB6B08863BF}"/>
              </a:ext>
            </a:extLst>
          </p:cNvPr>
          <p:cNvSpPr/>
          <p:nvPr/>
        </p:nvSpPr>
        <p:spPr>
          <a:xfrm flipH="1">
            <a:off x="6697901" y="449362"/>
            <a:ext cx="342046" cy="285038"/>
          </a:xfrm>
          <a:custGeom>
            <a:avLst/>
            <a:gdLst>
              <a:gd name="connsiteX0" fmla="*/ 0 w 432048"/>
              <a:gd name="connsiteY0" fmla="*/ 0 h 360040"/>
              <a:gd name="connsiteX1" fmla="*/ 288032 w 432048"/>
              <a:gd name="connsiteY1" fmla="*/ 0 h 360040"/>
              <a:gd name="connsiteX2" fmla="*/ 288032 w 432048"/>
              <a:gd name="connsiteY2" fmla="*/ 144016 h 360040"/>
              <a:gd name="connsiteX3" fmla="*/ 432048 w 432048"/>
              <a:gd name="connsiteY3" fmla="*/ 144016 h 360040"/>
              <a:gd name="connsiteX4" fmla="*/ 432048 w 432048"/>
              <a:gd name="connsiteY4" fmla="*/ 360040 h 360040"/>
              <a:gd name="connsiteX5" fmla="*/ 216024 w 432048"/>
              <a:gd name="connsiteY5" fmla="*/ 360040 h 360040"/>
              <a:gd name="connsiteX6" fmla="*/ 216024 w 432048"/>
              <a:gd name="connsiteY6" fmla="*/ 288032 h 360040"/>
              <a:gd name="connsiteX7" fmla="*/ 0 w 432048"/>
              <a:gd name="connsiteY7" fmla="*/ 288032 h 36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2048" h="360040">
                <a:moveTo>
                  <a:pt x="0" y="0"/>
                </a:moveTo>
                <a:lnTo>
                  <a:pt x="288032" y="0"/>
                </a:lnTo>
                <a:lnTo>
                  <a:pt x="288032" y="144016"/>
                </a:lnTo>
                <a:lnTo>
                  <a:pt x="432048" y="144016"/>
                </a:lnTo>
                <a:lnTo>
                  <a:pt x="432048" y="360040"/>
                </a:lnTo>
                <a:lnTo>
                  <a:pt x="216024" y="360040"/>
                </a:lnTo>
                <a:lnTo>
                  <a:pt x="216024" y="288032"/>
                </a:lnTo>
                <a:lnTo>
                  <a:pt x="0" y="288032"/>
                </a:lnTo>
                <a:close/>
              </a:path>
            </a:pathLst>
          </a:custGeom>
          <a:solidFill>
            <a:srgbClr val="D5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object 5">
            <a:extLst>
              <a:ext uri="{FF2B5EF4-FFF2-40B4-BE49-F238E27FC236}">
                <a16:creationId xmlns:a16="http://schemas.microsoft.com/office/drawing/2014/main" id="{F96E2B03-80F0-4249-89EE-6FCD7E80D829}"/>
              </a:ext>
            </a:extLst>
          </p:cNvPr>
          <p:cNvSpPr txBox="1"/>
          <p:nvPr/>
        </p:nvSpPr>
        <p:spPr>
          <a:xfrm>
            <a:off x="1696370" y="5477327"/>
            <a:ext cx="1137763" cy="3344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2" algn="ctr">
              <a:lnSpc>
                <a:spcPct val="120000"/>
              </a:lnSpc>
            </a:pPr>
            <a:r>
              <a:rPr sz="1000" spc="-5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산업단지 조성공사 </a:t>
            </a:r>
            <a:r>
              <a:rPr sz="900" spc="-5" dirty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2015.02 ~</a:t>
            </a:r>
            <a:r>
              <a:rPr sz="900" spc="225" dirty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sz="900" spc="-5" dirty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2015.03</a:t>
            </a:r>
            <a:endParaRPr sz="900"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9" name="object 6">
            <a:extLst>
              <a:ext uri="{FF2B5EF4-FFF2-40B4-BE49-F238E27FC236}">
                <a16:creationId xmlns:a16="http://schemas.microsoft.com/office/drawing/2014/main" id="{802B1B4D-3500-411A-918A-8DEA485B9F9A}"/>
              </a:ext>
            </a:extLst>
          </p:cNvPr>
          <p:cNvSpPr txBox="1"/>
          <p:nvPr/>
        </p:nvSpPr>
        <p:spPr>
          <a:xfrm>
            <a:off x="4741250" y="5477327"/>
            <a:ext cx="1104729" cy="3344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2" algn="ctr">
              <a:lnSpc>
                <a:spcPct val="120000"/>
              </a:lnSpc>
            </a:pPr>
            <a:r>
              <a:rPr sz="1000" spc="-5" dirty="0" err="1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복합시설</a:t>
            </a:r>
            <a:r>
              <a:rPr sz="1000" spc="-5" dirty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신축공사</a:t>
            </a:r>
            <a:r>
              <a:rPr sz="900" spc="-5" dirty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2016.02</a:t>
            </a:r>
            <a:r>
              <a:rPr sz="900" spc="75" dirty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sz="900" spc="-5" dirty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~진행중</a:t>
            </a:r>
            <a:endParaRPr sz="900" dirty="0"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0" name="object 9">
            <a:extLst>
              <a:ext uri="{FF2B5EF4-FFF2-40B4-BE49-F238E27FC236}">
                <a16:creationId xmlns:a16="http://schemas.microsoft.com/office/drawing/2014/main" id="{88F0E6A7-4A4A-4892-86FB-6C8FAD785A31}"/>
              </a:ext>
            </a:extLst>
          </p:cNvPr>
          <p:cNvSpPr txBox="1"/>
          <p:nvPr/>
        </p:nvSpPr>
        <p:spPr>
          <a:xfrm>
            <a:off x="1712887" y="9324220"/>
            <a:ext cx="1104729" cy="3344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2" algn="ctr">
              <a:lnSpc>
                <a:spcPct val="120000"/>
              </a:lnSpc>
            </a:pPr>
            <a:r>
              <a:rPr sz="1000" spc="-5" dirty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문화센터 신축공사  </a:t>
            </a:r>
            <a:r>
              <a:rPr sz="900" spc="-5" dirty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2017.03 ~</a:t>
            </a:r>
            <a:r>
              <a:rPr sz="900" spc="220" dirty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sz="900" spc="-5" dirty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진행중</a:t>
            </a:r>
            <a:endParaRPr sz="900"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1" name="object 10">
            <a:extLst>
              <a:ext uri="{FF2B5EF4-FFF2-40B4-BE49-F238E27FC236}">
                <a16:creationId xmlns:a16="http://schemas.microsoft.com/office/drawing/2014/main" id="{520E5FD1-7662-4B5F-82A9-744B307C98AA}"/>
              </a:ext>
            </a:extLst>
          </p:cNvPr>
          <p:cNvSpPr txBox="1"/>
          <p:nvPr/>
        </p:nvSpPr>
        <p:spPr>
          <a:xfrm>
            <a:off x="4758084" y="9324220"/>
            <a:ext cx="1071060" cy="3344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2" algn="ctr">
              <a:lnSpc>
                <a:spcPct val="120000"/>
              </a:lnSpc>
            </a:pPr>
            <a:r>
              <a:rPr sz="1000" spc="-5" dirty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병원 신축공사  </a:t>
            </a:r>
            <a:r>
              <a:rPr sz="900" spc="-5" dirty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2017.02 ~</a:t>
            </a:r>
            <a:r>
              <a:rPr sz="900" spc="229" dirty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sz="900" spc="-5" dirty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진행중</a:t>
            </a:r>
            <a:endParaRPr sz="900"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D5FC4790-984E-4CEA-AD18-4B24353E24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97" r="18496"/>
          <a:stretch/>
        </p:blipFill>
        <p:spPr>
          <a:xfrm>
            <a:off x="837943" y="5993477"/>
            <a:ext cx="2853000" cy="3222000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0D2093EF-99B5-4C94-BD81-44757CAC2BD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97" r="18496"/>
          <a:stretch/>
        </p:blipFill>
        <p:spPr>
          <a:xfrm>
            <a:off x="837943" y="2163884"/>
            <a:ext cx="2853000" cy="3222000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1BD22DC1-6908-46B2-B45B-A343F41A51B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47" t="10756" r="3887"/>
          <a:stretch/>
        </p:blipFill>
        <p:spPr>
          <a:xfrm>
            <a:off x="3888297" y="2163884"/>
            <a:ext cx="2831817" cy="3207531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id="{2E85D355-8F14-43F4-A2B3-3FCFBA8A512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62" r="18534"/>
          <a:stretch/>
        </p:blipFill>
        <p:spPr>
          <a:xfrm>
            <a:off x="3868731" y="5993477"/>
            <a:ext cx="2851383" cy="322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940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9167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769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DFE1C8C2-8E6F-42C0-8CB0-421B49445FCC}"/>
              </a:ext>
            </a:extLst>
          </p:cNvPr>
          <p:cNvSpPr/>
          <p:nvPr/>
        </p:nvSpPr>
        <p:spPr>
          <a:xfrm>
            <a:off x="5029200" y="966975"/>
            <a:ext cx="25304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8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http://www.bizforms.co.kr/bms/check.asp?code=bs3217338750418&amp;go_url=http%3a%2f%2fpowerpoint.bizforms.co.kr%2fpackage%2fview.asp%3fnumber%3d112506%26v_flag%3d0 </a:t>
            </a:r>
          </a:p>
        </p:txBody>
      </p:sp>
      <p:sp>
        <p:nvSpPr>
          <p:cNvPr id="8" name="직사각형 7">
            <a:hlinkClick r:id="rId3"/>
            <a:extLst>
              <a:ext uri="{FF2B5EF4-FFF2-40B4-BE49-F238E27FC236}">
                <a16:creationId xmlns:a16="http://schemas.microsoft.com/office/drawing/2014/main" id="{73F64938-0610-41C8-B164-E1A669F60DB1}"/>
              </a:ext>
            </a:extLst>
          </p:cNvPr>
          <p:cNvSpPr/>
          <p:nvPr/>
        </p:nvSpPr>
        <p:spPr>
          <a:xfrm>
            <a:off x="5111986" y="413358"/>
            <a:ext cx="2447690" cy="508471"/>
          </a:xfrm>
          <a:prstGeom prst="rect">
            <a:avLst/>
          </a:prstGeom>
          <a:solidFill>
            <a:srgbClr val="F1B72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r>
              <a:rPr lang="ko-KR" altLang="en-US" sz="1000" b="1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000" b="1">
                <a:solidFill>
                  <a:schemeClr val="tx1"/>
                </a:solidFill>
                <a:latin typeface="+mn-ea"/>
              </a:rPr>
              <a:t>PPT</a:t>
            </a:r>
          </a:p>
          <a:p>
            <a:r>
              <a:rPr lang="ko-KR" altLang="en-US" sz="1000" b="1">
                <a:solidFill>
                  <a:schemeClr val="tx1"/>
                </a:solidFill>
                <a:latin typeface="+mn-ea"/>
              </a:rPr>
              <a:t>바로가기</a:t>
            </a:r>
            <a:endParaRPr lang="ko-KR" altLang="en-US" sz="1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화살표: 갈매기형 수장 8">
            <a:extLst>
              <a:ext uri="{FF2B5EF4-FFF2-40B4-BE49-F238E27FC236}">
                <a16:creationId xmlns:a16="http://schemas.microsoft.com/office/drawing/2014/main" id="{B4A9C231-7129-4B10-97BC-7D67D7EF5688}"/>
              </a:ext>
            </a:extLst>
          </p:cNvPr>
          <p:cNvSpPr/>
          <p:nvPr/>
        </p:nvSpPr>
        <p:spPr>
          <a:xfrm>
            <a:off x="7119027" y="562066"/>
            <a:ext cx="104270" cy="211056"/>
          </a:xfrm>
          <a:prstGeom prst="chevron">
            <a:avLst>
              <a:gd name="adj" fmla="val 100000"/>
            </a:avLst>
          </a:prstGeom>
          <a:solidFill>
            <a:srgbClr val="F1B72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73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286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>
            <a:extLst>
              <a:ext uri="{FF2B5EF4-FFF2-40B4-BE49-F238E27FC236}">
                <a16:creationId xmlns:a16="http://schemas.microsoft.com/office/drawing/2014/main" id="{07E6C7FF-16F3-458F-85C8-DA683D10B99E}"/>
              </a:ext>
            </a:extLst>
          </p:cNvPr>
          <p:cNvSpPr/>
          <p:nvPr/>
        </p:nvSpPr>
        <p:spPr>
          <a:xfrm>
            <a:off x="549727" y="981247"/>
            <a:ext cx="3916457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>
                <a:solidFill>
                  <a:srgbClr val="FF0000"/>
                </a:solidFill>
                <a:latin typeface="+mn-ea"/>
              </a:rPr>
              <a:t>컬러별</a:t>
            </a:r>
            <a:r>
              <a:rPr lang="ko-KR" altLang="en-US" sz="2400" b="1" spc="-150" dirty="0">
                <a:solidFill>
                  <a:schemeClr val="accent3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추천 파워포인트 샘플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D6BF5F94-CAF7-4B05-93C2-35E21EA58A5D}"/>
              </a:ext>
            </a:extLst>
          </p:cNvPr>
          <p:cNvSpPr/>
          <p:nvPr/>
        </p:nvSpPr>
        <p:spPr>
          <a:xfrm>
            <a:off x="549727" y="657224"/>
            <a:ext cx="18521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B36903D5-9816-4C9C-8FDA-928F0B201082}"/>
              </a:ext>
            </a:extLst>
          </p:cNvPr>
          <p:cNvSpPr/>
          <p:nvPr/>
        </p:nvSpPr>
        <p:spPr>
          <a:xfrm>
            <a:off x="4673515" y="1128724"/>
            <a:ext cx="2270173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" name="Picture 3">
            <a:hlinkClick r:id="rId3"/>
            <a:extLst>
              <a:ext uri="{FF2B5EF4-FFF2-40B4-BE49-F238E27FC236}">
                <a16:creationId xmlns:a16="http://schemas.microsoft.com/office/drawing/2014/main" id="{867E0DCC-06F6-41B0-9464-BDB02EF52D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4424" y="2005099"/>
            <a:ext cx="2685958" cy="201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>
            <a:hlinkClick r:id="rId5"/>
            <a:extLst>
              <a:ext uri="{FF2B5EF4-FFF2-40B4-BE49-F238E27FC236}">
                <a16:creationId xmlns:a16="http://schemas.microsoft.com/office/drawing/2014/main" id="{8F26F7E9-319F-4ACF-9ED5-B3A2CBED4E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9881" y="2005099"/>
            <a:ext cx="2685958" cy="201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직사각형 10">
            <a:hlinkClick r:id="rId5"/>
            <a:extLst>
              <a:ext uri="{FF2B5EF4-FFF2-40B4-BE49-F238E27FC236}">
                <a16:creationId xmlns:a16="http://schemas.microsoft.com/office/drawing/2014/main" id="{01202C86-67A0-4F64-89C3-32F67471D32B}"/>
              </a:ext>
            </a:extLst>
          </p:cNvPr>
          <p:cNvSpPr/>
          <p:nvPr/>
        </p:nvSpPr>
        <p:spPr>
          <a:xfrm>
            <a:off x="711860" y="4117300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sp>
        <p:nvSpPr>
          <p:cNvPr id="12" name="직사각형 11">
            <a:hlinkClick r:id="rId3"/>
            <a:extLst>
              <a:ext uri="{FF2B5EF4-FFF2-40B4-BE49-F238E27FC236}">
                <a16:creationId xmlns:a16="http://schemas.microsoft.com/office/drawing/2014/main" id="{69DA8747-89C0-4D8E-B48E-E8DBAC1FBDFB}"/>
              </a:ext>
            </a:extLst>
          </p:cNvPr>
          <p:cNvSpPr/>
          <p:nvPr/>
        </p:nvSpPr>
        <p:spPr>
          <a:xfrm>
            <a:off x="3986403" y="4117300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6" name="Picture 12">
            <a:hlinkClick r:id="rId7"/>
            <a:extLst>
              <a:ext uri="{FF2B5EF4-FFF2-40B4-BE49-F238E27FC236}">
                <a16:creationId xmlns:a16="http://schemas.microsoft.com/office/drawing/2014/main" id="{57DD6203-23CB-4A89-9AD6-11621DB0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2399" y="4731139"/>
            <a:ext cx="2690008" cy="2017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5">
            <a:hlinkClick r:id="rId9"/>
            <a:extLst>
              <a:ext uri="{FF2B5EF4-FFF2-40B4-BE49-F238E27FC236}">
                <a16:creationId xmlns:a16="http://schemas.microsoft.com/office/drawing/2014/main" id="{6534D24B-A42E-4D14-B8C7-C6030B512B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7856" y="4731139"/>
            <a:ext cx="2690008" cy="2017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직사각형 14">
            <a:hlinkClick r:id="rId9"/>
            <a:extLst>
              <a:ext uri="{FF2B5EF4-FFF2-40B4-BE49-F238E27FC236}">
                <a16:creationId xmlns:a16="http://schemas.microsoft.com/office/drawing/2014/main" id="{BC2697D3-C244-4F5E-962B-6F7CE83F3CD1}"/>
              </a:ext>
            </a:extLst>
          </p:cNvPr>
          <p:cNvSpPr/>
          <p:nvPr/>
        </p:nvSpPr>
        <p:spPr>
          <a:xfrm>
            <a:off x="711860" y="6856935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sp>
        <p:nvSpPr>
          <p:cNvPr id="16" name="직사각형 15">
            <a:hlinkClick r:id="rId7"/>
            <a:extLst>
              <a:ext uri="{FF2B5EF4-FFF2-40B4-BE49-F238E27FC236}">
                <a16:creationId xmlns:a16="http://schemas.microsoft.com/office/drawing/2014/main" id="{11F4A648-1388-4B7B-9C54-8BBFBEE280F4}"/>
              </a:ext>
            </a:extLst>
          </p:cNvPr>
          <p:cNvSpPr/>
          <p:nvPr/>
        </p:nvSpPr>
        <p:spPr>
          <a:xfrm>
            <a:off x="3986403" y="6856935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10" name="Picture 2">
            <a:hlinkClick r:id="rId11"/>
            <a:extLst>
              <a:ext uri="{FF2B5EF4-FFF2-40B4-BE49-F238E27FC236}">
                <a16:creationId xmlns:a16="http://schemas.microsoft.com/office/drawing/2014/main" id="{320B39D9-C07B-4776-A410-2B942B39FD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3588" y="7487661"/>
            <a:ext cx="2678545" cy="2008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직사각형 17">
            <a:hlinkClick r:id="rId11"/>
            <a:extLst>
              <a:ext uri="{FF2B5EF4-FFF2-40B4-BE49-F238E27FC236}">
                <a16:creationId xmlns:a16="http://schemas.microsoft.com/office/drawing/2014/main" id="{61EE1B2B-348C-4739-BF14-5B8C7F1764EC}"/>
              </a:ext>
            </a:extLst>
          </p:cNvPr>
          <p:cNvSpPr/>
          <p:nvPr/>
        </p:nvSpPr>
        <p:spPr>
          <a:xfrm>
            <a:off x="711860" y="9582976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22" name="Picture 9">
            <a:hlinkClick r:id="rId13"/>
            <a:extLst>
              <a:ext uri="{FF2B5EF4-FFF2-40B4-BE49-F238E27FC236}">
                <a16:creationId xmlns:a16="http://schemas.microsoft.com/office/drawing/2014/main" id="{99718E98-3DD3-4053-9D9A-23310D597F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4424" y="7470775"/>
            <a:ext cx="2685958" cy="201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직사각형 22">
            <a:hlinkClick r:id="rId13"/>
            <a:extLst>
              <a:ext uri="{FF2B5EF4-FFF2-40B4-BE49-F238E27FC236}">
                <a16:creationId xmlns:a16="http://schemas.microsoft.com/office/drawing/2014/main" id="{AFBEE62F-39E9-483F-BC8D-3C71A727A4CF}"/>
              </a:ext>
            </a:extLst>
          </p:cNvPr>
          <p:cNvSpPr/>
          <p:nvPr/>
        </p:nvSpPr>
        <p:spPr>
          <a:xfrm>
            <a:off x="3986403" y="9582976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139363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E864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1773</TotalTime>
  <Words>319</Words>
  <Application>Microsoft Office PowerPoint</Application>
  <PresentationFormat>사용자 지정</PresentationFormat>
  <Paragraphs>43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2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[비즈폼] 공사지명원</dc:title>
  <dc:creator>㈜비즈폼</dc:creator>
  <dc:description>무단 복제 배포시 법적 불이익을 받을 수 있습니다.</dc:description>
  <cp:lastModifiedBy>Windows 사용자</cp:lastModifiedBy>
  <cp:revision>173</cp:revision>
  <cp:lastPrinted>2017-08-25T08:20:59Z</cp:lastPrinted>
  <dcterms:created xsi:type="dcterms:W3CDTF">2017-08-24T04:31:32Z</dcterms:created>
  <dcterms:modified xsi:type="dcterms:W3CDTF">2019-05-07T08:58:27Z</dcterms:modified>
  <cp:category>본 문서의 저작권은 비즈폼에 있습니다.</cp:category>
</cp:coreProperties>
</file>