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4" r:id="rId1"/>
  </p:sldMasterIdLst>
  <p:notesMasterIdLst>
    <p:notesMasterId r:id="rId9"/>
  </p:notesMasterIdLst>
  <p:handoutMasterIdLst>
    <p:handoutMasterId r:id="rId10"/>
  </p:handoutMasterIdLst>
  <p:sldIdLst>
    <p:sldId id="303" r:id="rId2"/>
    <p:sldId id="352" r:id="rId3"/>
    <p:sldId id="370" r:id="rId4"/>
    <p:sldId id="305" r:id="rId5"/>
    <p:sldId id="307" r:id="rId6"/>
    <p:sldId id="308" r:id="rId7"/>
    <p:sldId id="314" r:id="rId8"/>
  </p:sldIdLst>
  <p:sldSz cx="7559675" cy="10691813"/>
  <p:notesSz cx="6864350" cy="99964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13" userDrawn="1">
          <p15:clr>
            <a:srgbClr val="A4A3A4"/>
          </p15:clr>
        </p15:guide>
        <p15:guide id="2" pos="2404" userDrawn="1">
          <p15:clr>
            <a:srgbClr val="A4A3A4"/>
          </p15:clr>
        </p15:guide>
        <p15:guide id="3" pos="340" userDrawn="1">
          <p15:clr>
            <a:srgbClr val="A4A3A4"/>
          </p15:clr>
        </p15:guide>
        <p15:guide id="5" orient="horz" pos="351" userDrawn="1">
          <p15:clr>
            <a:srgbClr val="A4A3A4"/>
          </p15:clr>
        </p15:guide>
        <p15:guide id="6" orient="horz" pos="6384" userDrawn="1">
          <p15:clr>
            <a:srgbClr val="A4A3A4"/>
          </p15:clr>
        </p15:guide>
        <p15:guide id="7" pos="4422" userDrawn="1">
          <p15:clr>
            <a:srgbClr val="A4A3A4"/>
          </p15:clr>
        </p15:guide>
        <p15:guide id="8" orient="horz" pos="214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EE8100"/>
    <a:srgbClr val="D4DBDD"/>
    <a:srgbClr val="E1EAEE"/>
    <a:srgbClr val="6997A9"/>
    <a:srgbClr val="006386"/>
    <a:srgbClr val="17609D"/>
    <a:srgbClr val="0F4B73"/>
    <a:srgbClr val="1B6FB5"/>
    <a:srgbClr val="1E75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="" xmlns:c="http://schemas.openxmlformats.org/drawingml/2006/chart" xmlns:dgm="http://schemas.openxmlformats.org/drawingml/2006/diagram" xmlns:dsp="http://schemas.microsoft.com/office/drawing/2008/diagram"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none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none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none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none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none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15" autoAdjust="0"/>
    <p:restoredTop sz="95216" autoAdjust="0"/>
  </p:normalViewPr>
  <p:slideViewPr>
    <p:cSldViewPr snapToGrid="0" showGuides="1">
      <p:cViewPr varScale="1">
        <p:scale>
          <a:sx n="75" d="100"/>
          <a:sy n="75" d="100"/>
        </p:scale>
        <p:origin x="2508" y="60"/>
      </p:cViewPr>
      <p:guideLst>
        <p:guide orient="horz" pos="3413"/>
        <p:guide pos="2404"/>
        <p:guide pos="340"/>
        <p:guide orient="horz" pos="351"/>
        <p:guide orient="horz" pos="6384"/>
        <p:guide pos="4422"/>
        <p:guide orient="horz" pos="21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3996" y="96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4552" cy="501560"/>
          </a:xfrm>
          <a:prstGeom prst="rect">
            <a:avLst/>
          </a:prstGeom>
        </p:spPr>
        <p:txBody>
          <a:bodyPr vert="horz" lIns="96325" tIns="48164" rIns="96325" bIns="48164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8210" y="1"/>
            <a:ext cx="2974552" cy="501560"/>
          </a:xfrm>
          <a:prstGeom prst="rect">
            <a:avLst/>
          </a:prstGeom>
        </p:spPr>
        <p:txBody>
          <a:bodyPr vert="horz" lIns="96325" tIns="48164" rIns="96325" bIns="48164"/>
          <a:lstStyle>
            <a:lvl1pPr algn="r">
              <a:defRPr sz="1300"/>
            </a:lvl1pPr>
          </a:lstStyle>
          <a:p>
            <a:fld id="{D9E7C6F4-5175-4183-98DC-AFB3F9F5D1E2}" type="datetimeFigureOut">
              <a:rPr lang="ko-KR" altLang="en-US"/>
              <a:pPr/>
              <a:t>2019-04-25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CBD7600-38EB-4BEA-81D8-DE38B14D7CF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8061" y="9495657"/>
            <a:ext cx="2974756" cy="500833"/>
          </a:xfrm>
          <a:prstGeom prst="rect">
            <a:avLst/>
          </a:prstGeom>
        </p:spPr>
        <p:txBody>
          <a:bodyPr vert="horz" lIns="88938" tIns="44469" rIns="88938" bIns="44469" rtlCol="0" anchor="b"/>
          <a:lstStyle>
            <a:lvl1pPr algn="r">
              <a:defRPr sz="1200"/>
            </a:lvl1pPr>
          </a:lstStyle>
          <a:p>
            <a:fld id="{3606A9AC-17FF-4FB3-AF9A-CA5EEE06788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4552" cy="501560"/>
          </a:xfrm>
          <a:prstGeom prst="rect">
            <a:avLst/>
          </a:prstGeom>
        </p:spPr>
        <p:txBody>
          <a:bodyPr vert="horz" lIns="96325" tIns="48164" rIns="96325" bIns="48164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8210" y="1"/>
            <a:ext cx="2974552" cy="501560"/>
          </a:xfrm>
          <a:prstGeom prst="rect">
            <a:avLst/>
          </a:prstGeom>
        </p:spPr>
        <p:txBody>
          <a:bodyPr vert="horz" lIns="96325" tIns="48164" rIns="96325" bIns="48164"/>
          <a:lstStyle>
            <a:lvl1pPr algn="r">
              <a:defRPr sz="1300"/>
            </a:lvl1pPr>
          </a:lstStyle>
          <a:p>
            <a:fld id="{9E2C5AD3-0413-448A-A015-B05D6DBB81A7}" type="datetimeFigureOut">
              <a:rPr lang="ko-KR" altLang="en-US"/>
              <a:pPr/>
              <a:t>2019-04-25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2239963" y="1247775"/>
            <a:ext cx="2384425" cy="3376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25" tIns="48164" rIns="96325" bIns="48164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435" y="4810818"/>
            <a:ext cx="5491480" cy="3936117"/>
          </a:xfrm>
          <a:prstGeom prst="rect">
            <a:avLst/>
          </a:prstGeom>
        </p:spPr>
        <p:txBody>
          <a:bodyPr vert="horz" lIns="96325" tIns="48164" rIns="96325" bIns="48164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2"/>
            <a:ext cx="2974552" cy="501560"/>
          </a:xfrm>
          <a:prstGeom prst="rect">
            <a:avLst/>
          </a:prstGeom>
        </p:spPr>
        <p:txBody>
          <a:bodyPr vert="horz" lIns="96325" tIns="48164" rIns="96325" bIns="48164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8210" y="9494932"/>
            <a:ext cx="2974552" cy="501560"/>
          </a:xfrm>
          <a:prstGeom prst="rect">
            <a:avLst/>
          </a:prstGeom>
        </p:spPr>
        <p:txBody>
          <a:bodyPr vert="horz" lIns="96325" tIns="48164" rIns="96325" bIns="48164" anchor="b"/>
          <a:lstStyle>
            <a:lvl1pPr algn="r">
              <a:defRPr sz="1300"/>
            </a:lvl1pPr>
          </a:lstStyle>
          <a:p>
            <a:fld id="{694F2755-B751-44B4-B2F5-435F4C496BF5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페이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CF625E8-0B43-454D-9799-F94723947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1DF474C-2672-4D6A-80D9-816E716AF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CF650E1-56E9-44B7-88F9-89834B5A5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1607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페이지번호_왼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FBF47F4-D022-428E-9C8D-F0B963C9D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E028F94-D673-458A-A63A-D2DFB59FC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4">
            <a:extLst>
              <a:ext uri="{FF2B5EF4-FFF2-40B4-BE49-F238E27FC236}">
                <a16:creationId xmlns:a16="http://schemas.microsoft.com/office/drawing/2014/main" id="{65A5798C-5833-47B5-A7DD-C8120C791FD3}"/>
              </a:ext>
            </a:extLst>
          </p:cNvPr>
          <p:cNvSpPr txBox="1">
            <a:spLocks/>
          </p:cNvSpPr>
          <p:nvPr userDrawn="1"/>
        </p:nvSpPr>
        <p:spPr>
          <a:xfrm>
            <a:off x="248482" y="10167260"/>
            <a:ext cx="308891" cy="258531"/>
          </a:xfrm>
          <a:prstGeom prst="rect">
            <a:avLst/>
          </a:prstGeom>
        </p:spPr>
        <p:txBody>
          <a:bodyPr vert="horz" lIns="0" tIns="0" rIns="0" bIns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DE1B99-8C16-483F-B937-57B95F30B0EE}" type="slidenum">
              <a:rPr lang="ko-KR" altLang="en-US" b="1" smtClean="0"/>
              <a:pPr/>
              <a:t>‹#›</a:t>
            </a:fld>
            <a:endParaRPr lang="ko-KR" altLang="en-US" b="1"/>
          </a:p>
        </p:txBody>
      </p:sp>
    </p:spTree>
    <p:extLst>
      <p:ext uri="{BB962C8B-B14F-4D97-AF65-F5344CB8AC3E}">
        <p14:creationId xmlns:p14="http://schemas.microsoft.com/office/powerpoint/2010/main" val="4072877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포토_4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직사각형 64">
            <a:extLst>
              <a:ext uri="{FF2B5EF4-FFF2-40B4-BE49-F238E27FC236}">
                <a16:creationId xmlns:a16="http://schemas.microsoft.com/office/drawing/2014/main" id="{033247B6-1347-4825-BDF6-A29F058079FC}"/>
              </a:ext>
            </a:extLst>
          </p:cNvPr>
          <p:cNvSpPr/>
          <p:nvPr userDrawn="1"/>
        </p:nvSpPr>
        <p:spPr>
          <a:xfrm>
            <a:off x="0" y="1688094"/>
            <a:ext cx="7559675" cy="90070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8CBFF6D-1591-4452-96B1-920222063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4136EED-8C8C-4651-88EE-405EBAF7D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E3C74F5-7560-4814-8D89-0E453A0DB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8" name="그림 개체 틀 23">
            <a:extLst>
              <a:ext uri="{FF2B5EF4-FFF2-40B4-BE49-F238E27FC236}">
                <a16:creationId xmlns:a16="http://schemas.microsoft.com/office/drawing/2014/main" id="{C106FB7C-507C-4C84-80B1-891E98EF3F8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1149" y="2668658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22" name="텍스트 개체 틀 29">
            <a:extLst>
              <a:ext uri="{FF2B5EF4-FFF2-40B4-BE49-F238E27FC236}">
                <a16:creationId xmlns:a16="http://schemas.microsoft.com/office/drawing/2014/main" id="{81A734B8-3DFE-4F28-9930-8D255AB28D0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1379" y="5654074"/>
            <a:ext cx="2877348" cy="292388"/>
          </a:xfrm>
          <a:solidFill>
            <a:schemeClr val="bg1"/>
          </a:solidFill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9EAA48D7-9140-42E6-92D5-C906B19F9743}"/>
              </a:ext>
            </a:extLst>
          </p:cNvPr>
          <p:cNvSpPr/>
          <p:nvPr userDrawn="1"/>
        </p:nvSpPr>
        <p:spPr>
          <a:xfrm>
            <a:off x="0" y="10511813"/>
            <a:ext cx="7559675" cy="180000"/>
          </a:xfrm>
          <a:prstGeom prst="rect">
            <a:avLst/>
          </a:prstGeom>
          <a:solidFill>
            <a:srgbClr val="6997A9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55" name="그림 개체 틀 23">
            <a:extLst>
              <a:ext uri="{FF2B5EF4-FFF2-40B4-BE49-F238E27FC236}">
                <a16:creationId xmlns:a16="http://schemas.microsoft.com/office/drawing/2014/main" id="{011799FA-3371-490F-B877-8C3833620D6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93149" y="2668658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56" name="텍스트 개체 틀 29">
            <a:extLst>
              <a:ext uri="{FF2B5EF4-FFF2-40B4-BE49-F238E27FC236}">
                <a16:creationId xmlns:a16="http://schemas.microsoft.com/office/drawing/2014/main" id="{5EEC2AB0-CDCF-482E-9C9B-2736A231DF4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993379" y="5654074"/>
            <a:ext cx="2877348" cy="292388"/>
          </a:xfrm>
          <a:solidFill>
            <a:schemeClr val="bg1"/>
          </a:solidFill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60" name="그림 개체 틀 23">
            <a:extLst>
              <a:ext uri="{FF2B5EF4-FFF2-40B4-BE49-F238E27FC236}">
                <a16:creationId xmlns:a16="http://schemas.microsoft.com/office/drawing/2014/main" id="{ED4DAE17-AF44-43F1-A173-9153CD34A0E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91149" y="6345727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61" name="텍스트 개체 틀 29">
            <a:extLst>
              <a:ext uri="{FF2B5EF4-FFF2-40B4-BE49-F238E27FC236}">
                <a16:creationId xmlns:a16="http://schemas.microsoft.com/office/drawing/2014/main" id="{29B8FB17-41AC-4010-8AF9-964AD66CFE3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91379" y="9331143"/>
            <a:ext cx="2877348" cy="292388"/>
          </a:xfrm>
          <a:solidFill>
            <a:schemeClr val="bg1"/>
          </a:solidFill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62" name="그림 개체 틀 23">
            <a:extLst>
              <a:ext uri="{FF2B5EF4-FFF2-40B4-BE49-F238E27FC236}">
                <a16:creationId xmlns:a16="http://schemas.microsoft.com/office/drawing/2014/main" id="{BDC86174-8233-4295-92EE-FB33890CCFE1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993149" y="6345727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63" name="텍스트 개체 틀 29">
            <a:extLst>
              <a:ext uri="{FF2B5EF4-FFF2-40B4-BE49-F238E27FC236}">
                <a16:creationId xmlns:a16="http://schemas.microsoft.com/office/drawing/2014/main" id="{D928534C-BEF7-4390-9600-D523599865E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993379" y="9331143"/>
            <a:ext cx="2877348" cy="292388"/>
          </a:xfrm>
          <a:solidFill>
            <a:schemeClr val="bg1"/>
          </a:solidFill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DB75827F-15A1-43B8-894A-C8C90C6D3D2A}"/>
              </a:ext>
            </a:extLst>
          </p:cNvPr>
          <p:cNvSpPr/>
          <p:nvPr userDrawn="1"/>
        </p:nvSpPr>
        <p:spPr>
          <a:xfrm>
            <a:off x="0" y="10364514"/>
            <a:ext cx="7559675" cy="18000"/>
          </a:xfrm>
          <a:prstGeom prst="rect">
            <a:avLst/>
          </a:prstGeom>
          <a:solidFill>
            <a:srgbClr val="6997A9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64" name="직사각형 63">
            <a:extLst>
              <a:ext uri="{FF2B5EF4-FFF2-40B4-BE49-F238E27FC236}">
                <a16:creationId xmlns:a16="http://schemas.microsoft.com/office/drawing/2014/main" id="{44322E0D-CAB3-4E5D-8130-68B34C014D20}"/>
              </a:ext>
            </a:extLst>
          </p:cNvPr>
          <p:cNvSpPr/>
          <p:nvPr userDrawn="1"/>
        </p:nvSpPr>
        <p:spPr>
          <a:xfrm>
            <a:off x="1" y="-1"/>
            <a:ext cx="7559674" cy="12798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63500" dist="25400" dir="5400000" algn="t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grpSp>
        <p:nvGrpSpPr>
          <p:cNvPr id="67" name="그룹 66">
            <a:extLst>
              <a:ext uri="{FF2B5EF4-FFF2-40B4-BE49-F238E27FC236}">
                <a16:creationId xmlns:a16="http://schemas.microsoft.com/office/drawing/2014/main" id="{11A21FC7-435F-492F-9DB2-D8F032A804F4}"/>
              </a:ext>
            </a:extLst>
          </p:cNvPr>
          <p:cNvGrpSpPr/>
          <p:nvPr userDrawn="1"/>
        </p:nvGrpSpPr>
        <p:grpSpPr>
          <a:xfrm>
            <a:off x="2" y="-1"/>
            <a:ext cx="737015" cy="1273566"/>
            <a:chOff x="1" y="-1"/>
            <a:chExt cx="943459" cy="1630301"/>
          </a:xfrm>
          <a:solidFill>
            <a:schemeClr val="accent1"/>
          </a:solidFill>
        </p:grpSpPr>
        <p:sp>
          <p:nvSpPr>
            <p:cNvPr id="68" name="Freeform 5">
              <a:extLst>
                <a:ext uri="{FF2B5EF4-FFF2-40B4-BE49-F238E27FC236}">
                  <a16:creationId xmlns:a16="http://schemas.microsoft.com/office/drawing/2014/main" id="{73C45F35-ADE4-43B8-846E-FF1EEDFD55F0}"/>
                </a:ext>
              </a:extLst>
            </p:cNvPr>
            <p:cNvSpPr>
              <a:spLocks/>
            </p:cNvSpPr>
            <p:nvPr userDrawn="1"/>
          </p:nvSpPr>
          <p:spPr bwMode="auto">
            <a:xfrm rot="10800000" flipV="1">
              <a:off x="1" y="-1"/>
              <a:ext cx="463761" cy="805552"/>
            </a:xfrm>
            <a:custGeom>
              <a:avLst/>
              <a:gdLst>
                <a:gd name="T0" fmla="*/ 0 w 582"/>
                <a:gd name="T1" fmla="*/ 1007 h 1007"/>
                <a:gd name="T2" fmla="*/ 582 w 582"/>
                <a:gd name="T3" fmla="*/ 1007 h 1007"/>
                <a:gd name="T4" fmla="*/ 582 w 582"/>
                <a:gd name="T5" fmla="*/ 0 h 1007"/>
                <a:gd name="T6" fmla="*/ 580 w 582"/>
                <a:gd name="T7" fmla="*/ 0 h 1007"/>
                <a:gd name="T8" fmla="*/ 0 w 582"/>
                <a:gd name="T9" fmla="*/ 1007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1007">
                  <a:moveTo>
                    <a:pt x="0" y="1007"/>
                  </a:moveTo>
                  <a:lnTo>
                    <a:pt x="582" y="1007"/>
                  </a:lnTo>
                  <a:lnTo>
                    <a:pt x="582" y="0"/>
                  </a:lnTo>
                  <a:lnTo>
                    <a:pt x="580" y="0"/>
                  </a:lnTo>
                  <a:lnTo>
                    <a:pt x="0" y="10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6">
              <a:extLst>
                <a:ext uri="{FF2B5EF4-FFF2-40B4-BE49-F238E27FC236}">
                  <a16:creationId xmlns:a16="http://schemas.microsoft.com/office/drawing/2014/main" id="{8F5A9BA3-C2FC-4C2B-96F8-CEDB31B9BD24}"/>
                </a:ext>
              </a:extLst>
            </p:cNvPr>
            <p:cNvSpPr>
              <a:spLocks/>
            </p:cNvSpPr>
            <p:nvPr userDrawn="1"/>
          </p:nvSpPr>
          <p:spPr bwMode="auto">
            <a:xfrm rot="10800000" flipV="1">
              <a:off x="1" y="822349"/>
              <a:ext cx="463761" cy="807951"/>
            </a:xfrm>
            <a:custGeom>
              <a:avLst/>
              <a:gdLst>
                <a:gd name="T0" fmla="*/ 580 w 582"/>
                <a:gd name="T1" fmla="*/ 1010 h 1010"/>
                <a:gd name="T2" fmla="*/ 582 w 582"/>
                <a:gd name="T3" fmla="*/ 1010 h 1010"/>
                <a:gd name="T4" fmla="*/ 582 w 582"/>
                <a:gd name="T5" fmla="*/ 0 h 1010"/>
                <a:gd name="T6" fmla="*/ 0 w 582"/>
                <a:gd name="T7" fmla="*/ 0 h 1010"/>
                <a:gd name="T8" fmla="*/ 580 w 582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1010">
                  <a:moveTo>
                    <a:pt x="580" y="1010"/>
                  </a:moveTo>
                  <a:lnTo>
                    <a:pt x="582" y="1010"/>
                  </a:lnTo>
                  <a:lnTo>
                    <a:pt x="582" y="0"/>
                  </a:lnTo>
                  <a:lnTo>
                    <a:pt x="0" y="0"/>
                  </a:lnTo>
                  <a:lnTo>
                    <a:pt x="580" y="10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7">
              <a:extLst>
                <a:ext uri="{FF2B5EF4-FFF2-40B4-BE49-F238E27FC236}">
                  <a16:creationId xmlns:a16="http://schemas.microsoft.com/office/drawing/2014/main" id="{1536D37B-5B6B-4C6F-8D52-C7745414E91C}"/>
                </a:ext>
              </a:extLst>
            </p:cNvPr>
            <p:cNvSpPr>
              <a:spLocks/>
            </p:cNvSpPr>
            <p:nvPr userDrawn="1"/>
          </p:nvSpPr>
          <p:spPr bwMode="auto">
            <a:xfrm flipV="1">
              <a:off x="16735" y="-1"/>
              <a:ext cx="926725" cy="807151"/>
            </a:xfrm>
            <a:custGeom>
              <a:avLst/>
              <a:gdLst>
                <a:gd name="T0" fmla="*/ 0 w 1163"/>
                <a:gd name="T1" fmla="*/ 1009 h 1009"/>
                <a:gd name="T2" fmla="*/ 1163 w 1163"/>
                <a:gd name="T3" fmla="*/ 1009 h 1009"/>
                <a:gd name="T4" fmla="*/ 583 w 1163"/>
                <a:gd name="T5" fmla="*/ 0 h 1009"/>
                <a:gd name="T6" fmla="*/ 0 w 1163"/>
                <a:gd name="T7" fmla="*/ 1009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3" h="1009">
                  <a:moveTo>
                    <a:pt x="0" y="1009"/>
                  </a:moveTo>
                  <a:lnTo>
                    <a:pt x="1163" y="1009"/>
                  </a:lnTo>
                  <a:lnTo>
                    <a:pt x="583" y="0"/>
                  </a:lnTo>
                  <a:lnTo>
                    <a:pt x="0" y="10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71" name="그룹 70">
            <a:extLst>
              <a:ext uri="{FF2B5EF4-FFF2-40B4-BE49-F238E27FC236}">
                <a16:creationId xmlns:a16="http://schemas.microsoft.com/office/drawing/2014/main" id="{623C5B9B-D26D-470B-A224-EDBB3C4833E4}"/>
              </a:ext>
            </a:extLst>
          </p:cNvPr>
          <p:cNvGrpSpPr/>
          <p:nvPr userDrawn="1"/>
        </p:nvGrpSpPr>
        <p:grpSpPr>
          <a:xfrm>
            <a:off x="6822660" y="-1"/>
            <a:ext cx="737015" cy="1279815"/>
            <a:chOff x="6822660" y="-1"/>
            <a:chExt cx="737015" cy="1279815"/>
          </a:xfrm>
        </p:grpSpPr>
        <p:sp>
          <p:nvSpPr>
            <p:cNvPr id="72" name="Freeform 5">
              <a:extLst>
                <a:ext uri="{FF2B5EF4-FFF2-40B4-BE49-F238E27FC236}">
                  <a16:creationId xmlns:a16="http://schemas.microsoft.com/office/drawing/2014/main" id="{D7D52D00-E4F0-41C2-9525-46B31F50FB7F}"/>
                </a:ext>
              </a:extLst>
            </p:cNvPr>
            <p:cNvSpPr>
              <a:spLocks/>
            </p:cNvSpPr>
            <p:nvPr userDrawn="1"/>
          </p:nvSpPr>
          <p:spPr bwMode="auto">
            <a:xfrm flipV="1">
              <a:off x="7197392" y="650529"/>
              <a:ext cx="362283" cy="629285"/>
            </a:xfrm>
            <a:custGeom>
              <a:avLst/>
              <a:gdLst>
                <a:gd name="T0" fmla="*/ 0 w 582"/>
                <a:gd name="T1" fmla="*/ 1007 h 1007"/>
                <a:gd name="T2" fmla="*/ 582 w 582"/>
                <a:gd name="T3" fmla="*/ 1007 h 1007"/>
                <a:gd name="T4" fmla="*/ 582 w 582"/>
                <a:gd name="T5" fmla="*/ 0 h 1007"/>
                <a:gd name="T6" fmla="*/ 580 w 582"/>
                <a:gd name="T7" fmla="*/ 0 h 1007"/>
                <a:gd name="T8" fmla="*/ 0 w 582"/>
                <a:gd name="T9" fmla="*/ 1007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1007">
                  <a:moveTo>
                    <a:pt x="0" y="1007"/>
                  </a:moveTo>
                  <a:lnTo>
                    <a:pt x="582" y="1007"/>
                  </a:lnTo>
                  <a:lnTo>
                    <a:pt x="582" y="0"/>
                  </a:lnTo>
                  <a:lnTo>
                    <a:pt x="580" y="0"/>
                  </a:lnTo>
                  <a:lnTo>
                    <a:pt x="0" y="1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6">
              <a:extLst>
                <a:ext uri="{FF2B5EF4-FFF2-40B4-BE49-F238E27FC236}">
                  <a16:creationId xmlns:a16="http://schemas.microsoft.com/office/drawing/2014/main" id="{21E4572D-9537-4BDD-BA15-17DF678AE44F}"/>
                </a:ext>
              </a:extLst>
            </p:cNvPr>
            <p:cNvSpPr>
              <a:spLocks/>
            </p:cNvSpPr>
            <p:nvPr userDrawn="1"/>
          </p:nvSpPr>
          <p:spPr bwMode="auto">
            <a:xfrm flipV="1">
              <a:off x="7197392" y="6248"/>
              <a:ext cx="362283" cy="631159"/>
            </a:xfrm>
            <a:custGeom>
              <a:avLst/>
              <a:gdLst>
                <a:gd name="T0" fmla="*/ 580 w 582"/>
                <a:gd name="T1" fmla="*/ 1010 h 1010"/>
                <a:gd name="T2" fmla="*/ 582 w 582"/>
                <a:gd name="T3" fmla="*/ 1010 h 1010"/>
                <a:gd name="T4" fmla="*/ 582 w 582"/>
                <a:gd name="T5" fmla="*/ 0 h 1010"/>
                <a:gd name="T6" fmla="*/ 0 w 582"/>
                <a:gd name="T7" fmla="*/ 0 h 1010"/>
                <a:gd name="T8" fmla="*/ 580 w 582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1010">
                  <a:moveTo>
                    <a:pt x="580" y="1010"/>
                  </a:moveTo>
                  <a:lnTo>
                    <a:pt x="582" y="1010"/>
                  </a:lnTo>
                  <a:lnTo>
                    <a:pt x="582" y="0"/>
                  </a:lnTo>
                  <a:lnTo>
                    <a:pt x="0" y="0"/>
                  </a:lnTo>
                  <a:lnTo>
                    <a:pt x="580" y="101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7">
              <a:extLst>
                <a:ext uri="{FF2B5EF4-FFF2-40B4-BE49-F238E27FC236}">
                  <a16:creationId xmlns:a16="http://schemas.microsoft.com/office/drawing/2014/main" id="{86707126-DC6C-411C-B9C1-9EA96B497E34}"/>
                </a:ext>
              </a:extLst>
            </p:cNvPr>
            <p:cNvSpPr>
              <a:spLocks/>
            </p:cNvSpPr>
            <p:nvPr userDrawn="1"/>
          </p:nvSpPr>
          <p:spPr bwMode="auto">
            <a:xfrm rot="10800000" flipV="1">
              <a:off x="6822660" y="649280"/>
              <a:ext cx="723943" cy="630534"/>
            </a:xfrm>
            <a:custGeom>
              <a:avLst/>
              <a:gdLst>
                <a:gd name="T0" fmla="*/ 0 w 1163"/>
                <a:gd name="T1" fmla="*/ 1009 h 1009"/>
                <a:gd name="T2" fmla="*/ 1163 w 1163"/>
                <a:gd name="T3" fmla="*/ 1009 h 1009"/>
                <a:gd name="T4" fmla="*/ 583 w 1163"/>
                <a:gd name="T5" fmla="*/ 0 h 1009"/>
                <a:gd name="T6" fmla="*/ 0 w 1163"/>
                <a:gd name="T7" fmla="*/ 1009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3" h="1009">
                  <a:moveTo>
                    <a:pt x="0" y="1009"/>
                  </a:moveTo>
                  <a:lnTo>
                    <a:pt x="1163" y="1009"/>
                  </a:lnTo>
                  <a:lnTo>
                    <a:pt x="583" y="0"/>
                  </a:lnTo>
                  <a:lnTo>
                    <a:pt x="0" y="10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14B18024-0C6D-4DA0-B825-F6377EE7F50D}"/>
                </a:ext>
              </a:extLst>
            </p:cNvPr>
            <p:cNvSpPr>
              <a:spLocks/>
            </p:cNvSpPr>
            <p:nvPr userDrawn="1"/>
          </p:nvSpPr>
          <p:spPr bwMode="auto">
            <a:xfrm flipV="1">
              <a:off x="6822660" y="-1"/>
              <a:ext cx="723943" cy="630534"/>
            </a:xfrm>
            <a:custGeom>
              <a:avLst/>
              <a:gdLst>
                <a:gd name="T0" fmla="*/ 0 w 1163"/>
                <a:gd name="T1" fmla="*/ 1009 h 1009"/>
                <a:gd name="T2" fmla="*/ 1163 w 1163"/>
                <a:gd name="T3" fmla="*/ 1009 h 1009"/>
                <a:gd name="T4" fmla="*/ 583 w 1163"/>
                <a:gd name="T5" fmla="*/ 0 h 1009"/>
                <a:gd name="T6" fmla="*/ 0 w 1163"/>
                <a:gd name="T7" fmla="*/ 1009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3" h="1009">
                  <a:moveTo>
                    <a:pt x="0" y="1009"/>
                  </a:moveTo>
                  <a:lnTo>
                    <a:pt x="1163" y="1009"/>
                  </a:lnTo>
                  <a:lnTo>
                    <a:pt x="583" y="0"/>
                  </a:lnTo>
                  <a:lnTo>
                    <a:pt x="0" y="10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6" name="텍스트 개체 틀 13">
            <a:extLst>
              <a:ext uri="{FF2B5EF4-FFF2-40B4-BE49-F238E27FC236}">
                <a16:creationId xmlns:a16="http://schemas.microsoft.com/office/drawing/2014/main" id="{FD3A8B6B-0DB7-4F4C-AB55-303B0C2AD8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1005" y="506233"/>
            <a:ext cx="3839025" cy="338554"/>
          </a:xfrm>
        </p:spPr>
        <p:txBody>
          <a:bodyPr anchor="b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77" name="텍스트 개체 틀 13">
            <a:extLst>
              <a:ext uri="{FF2B5EF4-FFF2-40B4-BE49-F238E27FC236}">
                <a16:creationId xmlns:a16="http://schemas.microsoft.com/office/drawing/2014/main" id="{D60BBC9F-6866-4878-AEEF-620E9D6E7A2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1005" y="832402"/>
            <a:ext cx="5629726" cy="276999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78439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367" userDrawn="1">
          <p15:clr>
            <a:srgbClr val="FBAE40"/>
          </p15:clr>
        </p15:guide>
        <p15:guide id="2" pos="2381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포토_4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직사각형 64">
            <a:extLst>
              <a:ext uri="{FF2B5EF4-FFF2-40B4-BE49-F238E27FC236}">
                <a16:creationId xmlns:a16="http://schemas.microsoft.com/office/drawing/2014/main" id="{033247B6-1347-4825-BDF6-A29F058079FC}"/>
              </a:ext>
            </a:extLst>
          </p:cNvPr>
          <p:cNvSpPr/>
          <p:nvPr userDrawn="1"/>
        </p:nvSpPr>
        <p:spPr>
          <a:xfrm>
            <a:off x="0" y="1688094"/>
            <a:ext cx="7559675" cy="90070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8CBFF6D-1591-4452-96B1-920222063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4136EED-8C8C-4651-88EE-405EBAF7D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E3C74F5-7560-4814-8D89-0E453A0DB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8" name="그림 개체 틀 23">
            <a:extLst>
              <a:ext uri="{FF2B5EF4-FFF2-40B4-BE49-F238E27FC236}">
                <a16:creationId xmlns:a16="http://schemas.microsoft.com/office/drawing/2014/main" id="{C106FB7C-507C-4C84-80B1-891E98EF3F8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1149" y="2668658"/>
            <a:ext cx="2872472" cy="1359540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9EAA48D7-9140-42E6-92D5-C906B19F9743}"/>
              </a:ext>
            </a:extLst>
          </p:cNvPr>
          <p:cNvSpPr/>
          <p:nvPr userDrawn="1"/>
        </p:nvSpPr>
        <p:spPr>
          <a:xfrm>
            <a:off x="0" y="10511813"/>
            <a:ext cx="7559675" cy="180000"/>
          </a:xfrm>
          <a:prstGeom prst="rect">
            <a:avLst/>
          </a:prstGeom>
          <a:solidFill>
            <a:srgbClr val="6997A9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55" name="그림 개체 틀 23">
            <a:extLst>
              <a:ext uri="{FF2B5EF4-FFF2-40B4-BE49-F238E27FC236}">
                <a16:creationId xmlns:a16="http://schemas.microsoft.com/office/drawing/2014/main" id="{011799FA-3371-490F-B877-8C3833620D6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93149" y="2668658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56" name="텍스트 개체 틀 29">
            <a:extLst>
              <a:ext uri="{FF2B5EF4-FFF2-40B4-BE49-F238E27FC236}">
                <a16:creationId xmlns:a16="http://schemas.microsoft.com/office/drawing/2014/main" id="{5EEC2AB0-CDCF-482E-9C9B-2736A231DF4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96255" y="5636671"/>
            <a:ext cx="6169366" cy="292388"/>
          </a:xfrm>
          <a:solidFill>
            <a:schemeClr val="bg1"/>
          </a:solidFill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60" name="그림 개체 틀 23">
            <a:extLst>
              <a:ext uri="{FF2B5EF4-FFF2-40B4-BE49-F238E27FC236}">
                <a16:creationId xmlns:a16="http://schemas.microsoft.com/office/drawing/2014/main" id="{ED4DAE17-AF44-43F1-A173-9153CD34A0E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91149" y="6345727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62" name="그림 개체 틀 23">
            <a:extLst>
              <a:ext uri="{FF2B5EF4-FFF2-40B4-BE49-F238E27FC236}">
                <a16:creationId xmlns:a16="http://schemas.microsoft.com/office/drawing/2014/main" id="{BDC86174-8233-4295-92EE-FB33890CCFE1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993149" y="6345727"/>
            <a:ext cx="2872472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DB75827F-15A1-43B8-894A-C8C90C6D3D2A}"/>
              </a:ext>
            </a:extLst>
          </p:cNvPr>
          <p:cNvSpPr/>
          <p:nvPr userDrawn="1"/>
        </p:nvSpPr>
        <p:spPr>
          <a:xfrm>
            <a:off x="0" y="10364514"/>
            <a:ext cx="7559675" cy="18000"/>
          </a:xfrm>
          <a:prstGeom prst="rect">
            <a:avLst/>
          </a:prstGeom>
          <a:solidFill>
            <a:srgbClr val="6997A9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64" name="그림 개체 틀 23">
            <a:extLst>
              <a:ext uri="{FF2B5EF4-FFF2-40B4-BE49-F238E27FC236}">
                <a16:creationId xmlns:a16="http://schemas.microsoft.com/office/drawing/2014/main" id="{26EB0AC3-A32F-42A0-B46F-4EB67EBEA1FA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691149" y="4145782"/>
            <a:ext cx="2872472" cy="1359540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67" name="텍스트 개체 틀 29">
            <a:extLst>
              <a:ext uri="{FF2B5EF4-FFF2-40B4-BE49-F238E27FC236}">
                <a16:creationId xmlns:a16="http://schemas.microsoft.com/office/drawing/2014/main" id="{2F57EF1D-9DA6-42C5-A88B-476FECFD12F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96255" y="9314947"/>
            <a:ext cx="6169366" cy="292388"/>
          </a:xfrm>
          <a:solidFill>
            <a:schemeClr val="bg1"/>
          </a:solidFill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61" name="직사각형 60">
            <a:extLst>
              <a:ext uri="{FF2B5EF4-FFF2-40B4-BE49-F238E27FC236}">
                <a16:creationId xmlns:a16="http://schemas.microsoft.com/office/drawing/2014/main" id="{0A0B1468-2876-46F2-BDE0-960173BE07A6}"/>
              </a:ext>
            </a:extLst>
          </p:cNvPr>
          <p:cNvSpPr/>
          <p:nvPr userDrawn="1"/>
        </p:nvSpPr>
        <p:spPr>
          <a:xfrm>
            <a:off x="1" y="-1"/>
            <a:ext cx="7559674" cy="12798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63500" dist="25400" dir="5400000" algn="t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grpSp>
        <p:nvGrpSpPr>
          <p:cNvPr id="63" name="그룹 62">
            <a:extLst>
              <a:ext uri="{FF2B5EF4-FFF2-40B4-BE49-F238E27FC236}">
                <a16:creationId xmlns:a16="http://schemas.microsoft.com/office/drawing/2014/main" id="{C1BCFAD3-1E84-44F5-8E35-CC3E757FA111}"/>
              </a:ext>
            </a:extLst>
          </p:cNvPr>
          <p:cNvGrpSpPr/>
          <p:nvPr userDrawn="1"/>
        </p:nvGrpSpPr>
        <p:grpSpPr>
          <a:xfrm>
            <a:off x="2" y="-1"/>
            <a:ext cx="737015" cy="1273566"/>
            <a:chOff x="1" y="-1"/>
            <a:chExt cx="943459" cy="1630301"/>
          </a:xfrm>
          <a:solidFill>
            <a:schemeClr val="accent1"/>
          </a:solidFill>
        </p:grpSpPr>
        <p:sp>
          <p:nvSpPr>
            <p:cNvPr id="68" name="Freeform 5">
              <a:extLst>
                <a:ext uri="{FF2B5EF4-FFF2-40B4-BE49-F238E27FC236}">
                  <a16:creationId xmlns:a16="http://schemas.microsoft.com/office/drawing/2014/main" id="{A7936959-29E8-405D-9E6D-1CD9E4DBE816}"/>
                </a:ext>
              </a:extLst>
            </p:cNvPr>
            <p:cNvSpPr>
              <a:spLocks/>
            </p:cNvSpPr>
            <p:nvPr userDrawn="1"/>
          </p:nvSpPr>
          <p:spPr bwMode="auto">
            <a:xfrm rot="10800000" flipV="1">
              <a:off x="1" y="-1"/>
              <a:ext cx="463761" cy="805552"/>
            </a:xfrm>
            <a:custGeom>
              <a:avLst/>
              <a:gdLst>
                <a:gd name="T0" fmla="*/ 0 w 582"/>
                <a:gd name="T1" fmla="*/ 1007 h 1007"/>
                <a:gd name="T2" fmla="*/ 582 w 582"/>
                <a:gd name="T3" fmla="*/ 1007 h 1007"/>
                <a:gd name="T4" fmla="*/ 582 w 582"/>
                <a:gd name="T5" fmla="*/ 0 h 1007"/>
                <a:gd name="T6" fmla="*/ 580 w 582"/>
                <a:gd name="T7" fmla="*/ 0 h 1007"/>
                <a:gd name="T8" fmla="*/ 0 w 582"/>
                <a:gd name="T9" fmla="*/ 1007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1007">
                  <a:moveTo>
                    <a:pt x="0" y="1007"/>
                  </a:moveTo>
                  <a:lnTo>
                    <a:pt x="582" y="1007"/>
                  </a:lnTo>
                  <a:lnTo>
                    <a:pt x="582" y="0"/>
                  </a:lnTo>
                  <a:lnTo>
                    <a:pt x="580" y="0"/>
                  </a:lnTo>
                  <a:lnTo>
                    <a:pt x="0" y="10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6">
              <a:extLst>
                <a:ext uri="{FF2B5EF4-FFF2-40B4-BE49-F238E27FC236}">
                  <a16:creationId xmlns:a16="http://schemas.microsoft.com/office/drawing/2014/main" id="{A490D930-FB14-4EA2-A2D0-72C425007665}"/>
                </a:ext>
              </a:extLst>
            </p:cNvPr>
            <p:cNvSpPr>
              <a:spLocks/>
            </p:cNvSpPr>
            <p:nvPr userDrawn="1"/>
          </p:nvSpPr>
          <p:spPr bwMode="auto">
            <a:xfrm rot="10800000" flipV="1">
              <a:off x="1" y="822349"/>
              <a:ext cx="463761" cy="807951"/>
            </a:xfrm>
            <a:custGeom>
              <a:avLst/>
              <a:gdLst>
                <a:gd name="T0" fmla="*/ 580 w 582"/>
                <a:gd name="T1" fmla="*/ 1010 h 1010"/>
                <a:gd name="T2" fmla="*/ 582 w 582"/>
                <a:gd name="T3" fmla="*/ 1010 h 1010"/>
                <a:gd name="T4" fmla="*/ 582 w 582"/>
                <a:gd name="T5" fmla="*/ 0 h 1010"/>
                <a:gd name="T6" fmla="*/ 0 w 582"/>
                <a:gd name="T7" fmla="*/ 0 h 1010"/>
                <a:gd name="T8" fmla="*/ 580 w 582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1010">
                  <a:moveTo>
                    <a:pt x="580" y="1010"/>
                  </a:moveTo>
                  <a:lnTo>
                    <a:pt x="582" y="1010"/>
                  </a:lnTo>
                  <a:lnTo>
                    <a:pt x="582" y="0"/>
                  </a:lnTo>
                  <a:lnTo>
                    <a:pt x="0" y="0"/>
                  </a:lnTo>
                  <a:lnTo>
                    <a:pt x="580" y="10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7">
              <a:extLst>
                <a:ext uri="{FF2B5EF4-FFF2-40B4-BE49-F238E27FC236}">
                  <a16:creationId xmlns:a16="http://schemas.microsoft.com/office/drawing/2014/main" id="{3DD067B7-8EC0-4E33-BCB2-E1E16F7A4031}"/>
                </a:ext>
              </a:extLst>
            </p:cNvPr>
            <p:cNvSpPr>
              <a:spLocks/>
            </p:cNvSpPr>
            <p:nvPr userDrawn="1"/>
          </p:nvSpPr>
          <p:spPr bwMode="auto">
            <a:xfrm flipV="1">
              <a:off x="16735" y="-1"/>
              <a:ext cx="926725" cy="807151"/>
            </a:xfrm>
            <a:custGeom>
              <a:avLst/>
              <a:gdLst>
                <a:gd name="T0" fmla="*/ 0 w 1163"/>
                <a:gd name="T1" fmla="*/ 1009 h 1009"/>
                <a:gd name="T2" fmla="*/ 1163 w 1163"/>
                <a:gd name="T3" fmla="*/ 1009 h 1009"/>
                <a:gd name="T4" fmla="*/ 583 w 1163"/>
                <a:gd name="T5" fmla="*/ 0 h 1009"/>
                <a:gd name="T6" fmla="*/ 0 w 1163"/>
                <a:gd name="T7" fmla="*/ 1009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3" h="1009">
                  <a:moveTo>
                    <a:pt x="0" y="1009"/>
                  </a:moveTo>
                  <a:lnTo>
                    <a:pt x="1163" y="1009"/>
                  </a:lnTo>
                  <a:lnTo>
                    <a:pt x="583" y="0"/>
                  </a:lnTo>
                  <a:lnTo>
                    <a:pt x="0" y="10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71" name="그룹 70">
            <a:extLst>
              <a:ext uri="{FF2B5EF4-FFF2-40B4-BE49-F238E27FC236}">
                <a16:creationId xmlns:a16="http://schemas.microsoft.com/office/drawing/2014/main" id="{1F133676-1A4E-4020-B314-1739915B07B3}"/>
              </a:ext>
            </a:extLst>
          </p:cNvPr>
          <p:cNvGrpSpPr/>
          <p:nvPr userDrawn="1"/>
        </p:nvGrpSpPr>
        <p:grpSpPr>
          <a:xfrm>
            <a:off x="6822660" y="-1"/>
            <a:ext cx="737015" cy="1279815"/>
            <a:chOff x="6822660" y="-1"/>
            <a:chExt cx="737015" cy="1279815"/>
          </a:xfrm>
        </p:grpSpPr>
        <p:sp>
          <p:nvSpPr>
            <p:cNvPr id="72" name="Freeform 5">
              <a:extLst>
                <a:ext uri="{FF2B5EF4-FFF2-40B4-BE49-F238E27FC236}">
                  <a16:creationId xmlns:a16="http://schemas.microsoft.com/office/drawing/2014/main" id="{61EC00AC-6C74-456B-99C3-650F1F2D651F}"/>
                </a:ext>
              </a:extLst>
            </p:cNvPr>
            <p:cNvSpPr>
              <a:spLocks/>
            </p:cNvSpPr>
            <p:nvPr userDrawn="1"/>
          </p:nvSpPr>
          <p:spPr bwMode="auto">
            <a:xfrm flipV="1">
              <a:off x="7197392" y="650529"/>
              <a:ext cx="362283" cy="629285"/>
            </a:xfrm>
            <a:custGeom>
              <a:avLst/>
              <a:gdLst>
                <a:gd name="T0" fmla="*/ 0 w 582"/>
                <a:gd name="T1" fmla="*/ 1007 h 1007"/>
                <a:gd name="T2" fmla="*/ 582 w 582"/>
                <a:gd name="T3" fmla="*/ 1007 h 1007"/>
                <a:gd name="T4" fmla="*/ 582 w 582"/>
                <a:gd name="T5" fmla="*/ 0 h 1007"/>
                <a:gd name="T6" fmla="*/ 580 w 582"/>
                <a:gd name="T7" fmla="*/ 0 h 1007"/>
                <a:gd name="T8" fmla="*/ 0 w 582"/>
                <a:gd name="T9" fmla="*/ 1007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1007">
                  <a:moveTo>
                    <a:pt x="0" y="1007"/>
                  </a:moveTo>
                  <a:lnTo>
                    <a:pt x="582" y="1007"/>
                  </a:lnTo>
                  <a:lnTo>
                    <a:pt x="582" y="0"/>
                  </a:lnTo>
                  <a:lnTo>
                    <a:pt x="580" y="0"/>
                  </a:lnTo>
                  <a:lnTo>
                    <a:pt x="0" y="1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6">
              <a:extLst>
                <a:ext uri="{FF2B5EF4-FFF2-40B4-BE49-F238E27FC236}">
                  <a16:creationId xmlns:a16="http://schemas.microsoft.com/office/drawing/2014/main" id="{43B1E3E4-D743-487C-86B1-00304CF0986A}"/>
                </a:ext>
              </a:extLst>
            </p:cNvPr>
            <p:cNvSpPr>
              <a:spLocks/>
            </p:cNvSpPr>
            <p:nvPr userDrawn="1"/>
          </p:nvSpPr>
          <p:spPr bwMode="auto">
            <a:xfrm flipV="1">
              <a:off x="7197392" y="6248"/>
              <a:ext cx="362283" cy="631159"/>
            </a:xfrm>
            <a:custGeom>
              <a:avLst/>
              <a:gdLst>
                <a:gd name="T0" fmla="*/ 580 w 582"/>
                <a:gd name="T1" fmla="*/ 1010 h 1010"/>
                <a:gd name="T2" fmla="*/ 582 w 582"/>
                <a:gd name="T3" fmla="*/ 1010 h 1010"/>
                <a:gd name="T4" fmla="*/ 582 w 582"/>
                <a:gd name="T5" fmla="*/ 0 h 1010"/>
                <a:gd name="T6" fmla="*/ 0 w 582"/>
                <a:gd name="T7" fmla="*/ 0 h 1010"/>
                <a:gd name="T8" fmla="*/ 580 w 582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1010">
                  <a:moveTo>
                    <a:pt x="580" y="1010"/>
                  </a:moveTo>
                  <a:lnTo>
                    <a:pt x="582" y="1010"/>
                  </a:lnTo>
                  <a:lnTo>
                    <a:pt x="582" y="0"/>
                  </a:lnTo>
                  <a:lnTo>
                    <a:pt x="0" y="0"/>
                  </a:lnTo>
                  <a:lnTo>
                    <a:pt x="580" y="101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7">
              <a:extLst>
                <a:ext uri="{FF2B5EF4-FFF2-40B4-BE49-F238E27FC236}">
                  <a16:creationId xmlns:a16="http://schemas.microsoft.com/office/drawing/2014/main" id="{AA666F8F-0AEC-4F22-9B1B-1298DA94993B}"/>
                </a:ext>
              </a:extLst>
            </p:cNvPr>
            <p:cNvSpPr>
              <a:spLocks/>
            </p:cNvSpPr>
            <p:nvPr userDrawn="1"/>
          </p:nvSpPr>
          <p:spPr bwMode="auto">
            <a:xfrm rot="10800000" flipV="1">
              <a:off x="6822660" y="649280"/>
              <a:ext cx="723943" cy="630534"/>
            </a:xfrm>
            <a:custGeom>
              <a:avLst/>
              <a:gdLst>
                <a:gd name="T0" fmla="*/ 0 w 1163"/>
                <a:gd name="T1" fmla="*/ 1009 h 1009"/>
                <a:gd name="T2" fmla="*/ 1163 w 1163"/>
                <a:gd name="T3" fmla="*/ 1009 h 1009"/>
                <a:gd name="T4" fmla="*/ 583 w 1163"/>
                <a:gd name="T5" fmla="*/ 0 h 1009"/>
                <a:gd name="T6" fmla="*/ 0 w 1163"/>
                <a:gd name="T7" fmla="*/ 1009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3" h="1009">
                  <a:moveTo>
                    <a:pt x="0" y="1009"/>
                  </a:moveTo>
                  <a:lnTo>
                    <a:pt x="1163" y="1009"/>
                  </a:lnTo>
                  <a:lnTo>
                    <a:pt x="583" y="0"/>
                  </a:lnTo>
                  <a:lnTo>
                    <a:pt x="0" y="10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5BC9AC5D-D663-4F3B-A7B4-AD1CE79CEBC7}"/>
                </a:ext>
              </a:extLst>
            </p:cNvPr>
            <p:cNvSpPr>
              <a:spLocks/>
            </p:cNvSpPr>
            <p:nvPr userDrawn="1"/>
          </p:nvSpPr>
          <p:spPr bwMode="auto">
            <a:xfrm flipV="1">
              <a:off x="6822660" y="-1"/>
              <a:ext cx="723943" cy="630534"/>
            </a:xfrm>
            <a:custGeom>
              <a:avLst/>
              <a:gdLst>
                <a:gd name="T0" fmla="*/ 0 w 1163"/>
                <a:gd name="T1" fmla="*/ 1009 h 1009"/>
                <a:gd name="T2" fmla="*/ 1163 w 1163"/>
                <a:gd name="T3" fmla="*/ 1009 h 1009"/>
                <a:gd name="T4" fmla="*/ 583 w 1163"/>
                <a:gd name="T5" fmla="*/ 0 h 1009"/>
                <a:gd name="T6" fmla="*/ 0 w 1163"/>
                <a:gd name="T7" fmla="*/ 1009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3" h="1009">
                  <a:moveTo>
                    <a:pt x="0" y="1009"/>
                  </a:moveTo>
                  <a:lnTo>
                    <a:pt x="1163" y="1009"/>
                  </a:lnTo>
                  <a:lnTo>
                    <a:pt x="583" y="0"/>
                  </a:lnTo>
                  <a:lnTo>
                    <a:pt x="0" y="10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6" name="텍스트 개체 틀 13">
            <a:extLst>
              <a:ext uri="{FF2B5EF4-FFF2-40B4-BE49-F238E27FC236}">
                <a16:creationId xmlns:a16="http://schemas.microsoft.com/office/drawing/2014/main" id="{D5D71B7D-D146-4B33-B377-F0C689A21F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1005" y="506233"/>
            <a:ext cx="3839025" cy="338554"/>
          </a:xfrm>
        </p:spPr>
        <p:txBody>
          <a:bodyPr anchor="b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77" name="텍스트 개체 틀 13">
            <a:extLst>
              <a:ext uri="{FF2B5EF4-FFF2-40B4-BE49-F238E27FC236}">
                <a16:creationId xmlns:a16="http://schemas.microsoft.com/office/drawing/2014/main" id="{BDC8500E-550C-4DAD-ACCB-42A852A739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1005" y="832402"/>
            <a:ext cx="5629726" cy="276999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471162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367">
          <p15:clr>
            <a:srgbClr val="FBAE40"/>
          </p15:clr>
        </p15:guide>
        <p15:guide id="2" pos="238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8020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7B7DEE29-3D9C-4426-8363-92D8CCB1C547}"/>
              </a:ext>
            </a:extLst>
          </p:cNvPr>
          <p:cNvGrpSpPr/>
          <p:nvPr userDrawn="1"/>
        </p:nvGrpSpPr>
        <p:grpSpPr>
          <a:xfrm>
            <a:off x="1" y="0"/>
            <a:ext cx="7554912" cy="10688638"/>
            <a:chOff x="-7883525" y="0"/>
            <a:chExt cx="7554912" cy="10688638"/>
          </a:xfrm>
          <a:solidFill>
            <a:schemeClr val="bg1">
              <a:alpha val="25000"/>
            </a:schemeClr>
          </a:solidFill>
        </p:grpSpPr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7BC37AB4-D85D-4AC5-B6E8-71C4051F1C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662613" y="0"/>
              <a:ext cx="5334000" cy="5329238"/>
            </a:xfrm>
            <a:custGeom>
              <a:avLst/>
              <a:gdLst>
                <a:gd name="T0" fmla="*/ 2520 w 3360"/>
                <a:gd name="T1" fmla="*/ 468 h 3357"/>
                <a:gd name="T2" fmla="*/ 1681 w 3360"/>
                <a:gd name="T3" fmla="*/ 0 h 3357"/>
                <a:gd name="T4" fmla="*/ 570 w 3360"/>
                <a:gd name="T5" fmla="*/ 0 h 3357"/>
                <a:gd name="T6" fmla="*/ 0 w 3360"/>
                <a:gd name="T7" fmla="*/ 4 h 3357"/>
                <a:gd name="T8" fmla="*/ 272 w 3360"/>
                <a:gd name="T9" fmla="*/ 1437 h 3357"/>
                <a:gd name="T10" fmla="*/ 0 w 3360"/>
                <a:gd name="T11" fmla="*/ 2397 h 3357"/>
                <a:gd name="T12" fmla="*/ 280 w 3360"/>
                <a:gd name="T13" fmla="*/ 2889 h 3357"/>
                <a:gd name="T14" fmla="*/ 1111 w 3360"/>
                <a:gd name="T15" fmla="*/ 2891 h 3357"/>
                <a:gd name="T16" fmla="*/ 1681 w 3360"/>
                <a:gd name="T17" fmla="*/ 2891 h 3357"/>
                <a:gd name="T18" fmla="*/ 2251 w 3360"/>
                <a:gd name="T19" fmla="*/ 2891 h 3357"/>
                <a:gd name="T20" fmla="*/ 2810 w 3360"/>
                <a:gd name="T21" fmla="*/ 2889 h 3357"/>
                <a:gd name="T22" fmla="*/ 3360 w 3360"/>
                <a:gd name="T23" fmla="*/ 2397 h 3357"/>
                <a:gd name="T24" fmla="*/ 3088 w 3360"/>
                <a:gd name="T25" fmla="*/ 1437 h 3357"/>
                <a:gd name="T26" fmla="*/ 3360 w 3360"/>
                <a:gd name="T27" fmla="*/ 6 h 3357"/>
                <a:gd name="T28" fmla="*/ 2800 w 3360"/>
                <a:gd name="T29" fmla="*/ 950 h 3357"/>
                <a:gd name="T30" fmla="*/ 1681 w 3360"/>
                <a:gd name="T31" fmla="*/ 1911 h 3357"/>
                <a:gd name="T32" fmla="*/ 570 w 3360"/>
                <a:gd name="T33" fmla="*/ 1917 h 3357"/>
                <a:gd name="T34" fmla="*/ 1401 w 3360"/>
                <a:gd name="T35" fmla="*/ 1451 h 3357"/>
                <a:gd name="T36" fmla="*/ 1689 w 3360"/>
                <a:gd name="T37" fmla="*/ 1917 h 3357"/>
                <a:gd name="T38" fmla="*/ 2792 w 3360"/>
                <a:gd name="T39" fmla="*/ 1917 h 3357"/>
                <a:gd name="T40" fmla="*/ 2512 w 3360"/>
                <a:gd name="T41" fmla="*/ 1437 h 3357"/>
                <a:gd name="T42" fmla="*/ 1689 w 3360"/>
                <a:gd name="T43" fmla="*/ 964 h 3357"/>
                <a:gd name="T44" fmla="*/ 1409 w 3360"/>
                <a:gd name="T45" fmla="*/ 1437 h 3357"/>
                <a:gd name="T46" fmla="*/ 1671 w 3360"/>
                <a:gd name="T47" fmla="*/ 964 h 3357"/>
                <a:gd name="T48" fmla="*/ 570 w 3360"/>
                <a:gd name="T49" fmla="*/ 964 h 3357"/>
                <a:gd name="T50" fmla="*/ 832 w 3360"/>
                <a:gd name="T51" fmla="*/ 1447 h 3357"/>
                <a:gd name="T52" fmla="*/ 832 w 3360"/>
                <a:gd name="T53" fmla="*/ 2397 h 3357"/>
                <a:gd name="T54" fmla="*/ 850 w 3360"/>
                <a:gd name="T55" fmla="*/ 2397 h 3357"/>
                <a:gd name="T56" fmla="*/ 1681 w 3360"/>
                <a:gd name="T57" fmla="*/ 1931 h 3357"/>
                <a:gd name="T58" fmla="*/ 1961 w 3360"/>
                <a:gd name="T59" fmla="*/ 1925 h 3357"/>
                <a:gd name="T60" fmla="*/ 2241 w 3360"/>
                <a:gd name="T61" fmla="*/ 1929 h 3357"/>
                <a:gd name="T62" fmla="*/ 2251 w 3360"/>
                <a:gd name="T63" fmla="*/ 1925 h 3357"/>
                <a:gd name="T64" fmla="*/ 2800 w 3360"/>
                <a:gd name="T65" fmla="*/ 1913 h 3357"/>
                <a:gd name="T66" fmla="*/ 2249 w 3360"/>
                <a:gd name="T67" fmla="*/ 954 h 3357"/>
                <a:gd name="T68" fmla="*/ 2512 w 3360"/>
                <a:gd name="T69" fmla="*/ 482 h 3357"/>
                <a:gd name="T70" fmla="*/ 1961 w 3360"/>
                <a:gd name="T71" fmla="*/ 954 h 3357"/>
                <a:gd name="T72" fmla="*/ 1951 w 3360"/>
                <a:gd name="T73" fmla="*/ 472 h 3357"/>
                <a:gd name="T74" fmla="*/ 1681 w 3360"/>
                <a:gd name="T75" fmla="*/ 950 h 3357"/>
                <a:gd name="T76" fmla="*/ 1401 w 3360"/>
                <a:gd name="T77" fmla="*/ 488 h 3357"/>
                <a:gd name="T78" fmla="*/ 850 w 3360"/>
                <a:gd name="T79" fmla="*/ 482 h 3357"/>
                <a:gd name="T80" fmla="*/ 832 w 3360"/>
                <a:gd name="T81" fmla="*/ 472 h 3357"/>
                <a:gd name="T82" fmla="*/ 280 w 3360"/>
                <a:gd name="T83" fmla="*/ 488 h 3357"/>
                <a:gd name="T84" fmla="*/ 280 w 3360"/>
                <a:gd name="T85" fmla="*/ 488 h 3357"/>
                <a:gd name="T86" fmla="*/ 280 w 3360"/>
                <a:gd name="T87" fmla="*/ 1431 h 3357"/>
                <a:gd name="T88" fmla="*/ 280 w 3360"/>
                <a:gd name="T89" fmla="*/ 1917 h 3357"/>
                <a:gd name="T90" fmla="*/ 280 w 3360"/>
                <a:gd name="T91" fmla="*/ 2393 h 3357"/>
                <a:gd name="T92" fmla="*/ 280 w 3360"/>
                <a:gd name="T93" fmla="*/ 2413 h 3357"/>
                <a:gd name="T94" fmla="*/ 832 w 3360"/>
                <a:gd name="T95" fmla="*/ 2407 h 3357"/>
                <a:gd name="T96" fmla="*/ 850 w 3360"/>
                <a:gd name="T97" fmla="*/ 2407 h 3357"/>
                <a:gd name="T98" fmla="*/ 1129 w 3360"/>
                <a:gd name="T99" fmla="*/ 2879 h 3357"/>
                <a:gd name="T100" fmla="*/ 1961 w 3360"/>
                <a:gd name="T101" fmla="*/ 2879 h 3357"/>
                <a:gd name="T102" fmla="*/ 1961 w 3360"/>
                <a:gd name="T103" fmla="*/ 2879 h 3357"/>
                <a:gd name="T104" fmla="*/ 2792 w 3360"/>
                <a:gd name="T105" fmla="*/ 2879 h 3357"/>
                <a:gd name="T106" fmla="*/ 3352 w 3360"/>
                <a:gd name="T107" fmla="*/ 2879 h 3357"/>
                <a:gd name="T108" fmla="*/ 3350 w 3360"/>
                <a:gd name="T109" fmla="*/ 1925 h 3357"/>
                <a:gd name="T110" fmla="*/ 3352 w 3360"/>
                <a:gd name="T111" fmla="*/ 966 h 3357"/>
                <a:gd name="T112" fmla="*/ 2810 w 3360"/>
                <a:gd name="T113" fmla="*/ 954 h 3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0" h="3357">
                  <a:moveTo>
                    <a:pt x="3360" y="0"/>
                  </a:moveTo>
                  <a:lnTo>
                    <a:pt x="3350" y="0"/>
                  </a:lnTo>
                  <a:lnTo>
                    <a:pt x="3350" y="0"/>
                  </a:lnTo>
                  <a:lnTo>
                    <a:pt x="3080" y="468"/>
                  </a:lnTo>
                  <a:lnTo>
                    <a:pt x="2810" y="0"/>
                  </a:lnTo>
                  <a:lnTo>
                    <a:pt x="2792" y="0"/>
                  </a:lnTo>
                  <a:lnTo>
                    <a:pt x="2520" y="468"/>
                  </a:lnTo>
                  <a:lnTo>
                    <a:pt x="2251" y="0"/>
                  </a:lnTo>
                  <a:lnTo>
                    <a:pt x="2231" y="0"/>
                  </a:lnTo>
                  <a:lnTo>
                    <a:pt x="1961" y="468"/>
                  </a:lnTo>
                  <a:lnTo>
                    <a:pt x="1961" y="468"/>
                  </a:lnTo>
                  <a:lnTo>
                    <a:pt x="1961" y="468"/>
                  </a:lnTo>
                  <a:lnTo>
                    <a:pt x="1689" y="0"/>
                  </a:lnTo>
                  <a:lnTo>
                    <a:pt x="1681" y="0"/>
                  </a:lnTo>
                  <a:lnTo>
                    <a:pt x="1671" y="0"/>
                  </a:lnTo>
                  <a:lnTo>
                    <a:pt x="1671" y="0"/>
                  </a:lnTo>
                  <a:lnTo>
                    <a:pt x="1401" y="468"/>
                  </a:lnTo>
                  <a:lnTo>
                    <a:pt x="1129" y="0"/>
                  </a:lnTo>
                  <a:lnTo>
                    <a:pt x="1111" y="0"/>
                  </a:lnTo>
                  <a:lnTo>
                    <a:pt x="842" y="468"/>
                  </a:lnTo>
                  <a:lnTo>
                    <a:pt x="570" y="0"/>
                  </a:lnTo>
                  <a:lnTo>
                    <a:pt x="552" y="0"/>
                  </a:lnTo>
                  <a:lnTo>
                    <a:pt x="280" y="468"/>
                  </a:lnTo>
                  <a:lnTo>
                    <a:pt x="280" y="468"/>
                  </a:lnTo>
                  <a:lnTo>
                    <a:pt x="280" y="468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72" y="472"/>
                  </a:lnTo>
                  <a:lnTo>
                    <a:pt x="0" y="472"/>
                  </a:lnTo>
                  <a:lnTo>
                    <a:pt x="0" y="482"/>
                  </a:lnTo>
                  <a:lnTo>
                    <a:pt x="272" y="482"/>
                  </a:lnTo>
                  <a:lnTo>
                    <a:pt x="0" y="950"/>
                  </a:lnTo>
                  <a:lnTo>
                    <a:pt x="0" y="970"/>
                  </a:lnTo>
                  <a:lnTo>
                    <a:pt x="272" y="1437"/>
                  </a:lnTo>
                  <a:lnTo>
                    <a:pt x="0" y="1437"/>
                  </a:lnTo>
                  <a:lnTo>
                    <a:pt x="0" y="1447"/>
                  </a:lnTo>
                  <a:lnTo>
                    <a:pt x="272" y="1447"/>
                  </a:lnTo>
                  <a:lnTo>
                    <a:pt x="0" y="1913"/>
                  </a:lnTo>
                  <a:lnTo>
                    <a:pt x="0" y="1929"/>
                  </a:lnTo>
                  <a:lnTo>
                    <a:pt x="272" y="2397"/>
                  </a:lnTo>
                  <a:lnTo>
                    <a:pt x="0" y="2397"/>
                  </a:lnTo>
                  <a:lnTo>
                    <a:pt x="0" y="2407"/>
                  </a:lnTo>
                  <a:lnTo>
                    <a:pt x="272" y="2407"/>
                  </a:lnTo>
                  <a:lnTo>
                    <a:pt x="0" y="2875"/>
                  </a:lnTo>
                  <a:lnTo>
                    <a:pt x="0" y="2891"/>
                  </a:lnTo>
                  <a:lnTo>
                    <a:pt x="10" y="2891"/>
                  </a:lnTo>
                  <a:lnTo>
                    <a:pt x="10" y="2889"/>
                  </a:lnTo>
                  <a:lnTo>
                    <a:pt x="280" y="2889"/>
                  </a:lnTo>
                  <a:lnTo>
                    <a:pt x="280" y="2889"/>
                  </a:lnTo>
                  <a:lnTo>
                    <a:pt x="552" y="2889"/>
                  </a:lnTo>
                  <a:lnTo>
                    <a:pt x="552" y="2891"/>
                  </a:lnTo>
                  <a:lnTo>
                    <a:pt x="570" y="2891"/>
                  </a:lnTo>
                  <a:lnTo>
                    <a:pt x="570" y="2889"/>
                  </a:lnTo>
                  <a:lnTo>
                    <a:pt x="1111" y="2889"/>
                  </a:lnTo>
                  <a:lnTo>
                    <a:pt x="1111" y="2891"/>
                  </a:lnTo>
                  <a:lnTo>
                    <a:pt x="1129" y="2891"/>
                  </a:lnTo>
                  <a:lnTo>
                    <a:pt x="1401" y="3357"/>
                  </a:lnTo>
                  <a:lnTo>
                    <a:pt x="1401" y="3357"/>
                  </a:lnTo>
                  <a:lnTo>
                    <a:pt x="1129" y="2889"/>
                  </a:lnTo>
                  <a:lnTo>
                    <a:pt x="1671" y="2889"/>
                  </a:lnTo>
                  <a:lnTo>
                    <a:pt x="1671" y="2891"/>
                  </a:lnTo>
                  <a:lnTo>
                    <a:pt x="1681" y="2891"/>
                  </a:lnTo>
                  <a:lnTo>
                    <a:pt x="1689" y="2891"/>
                  </a:lnTo>
                  <a:lnTo>
                    <a:pt x="1689" y="2889"/>
                  </a:lnTo>
                  <a:lnTo>
                    <a:pt x="1961" y="2889"/>
                  </a:lnTo>
                  <a:lnTo>
                    <a:pt x="1961" y="2889"/>
                  </a:lnTo>
                  <a:lnTo>
                    <a:pt x="2233" y="2889"/>
                  </a:lnTo>
                  <a:lnTo>
                    <a:pt x="2231" y="2891"/>
                  </a:lnTo>
                  <a:lnTo>
                    <a:pt x="2251" y="2891"/>
                  </a:lnTo>
                  <a:lnTo>
                    <a:pt x="2249" y="2889"/>
                  </a:lnTo>
                  <a:lnTo>
                    <a:pt x="2792" y="2889"/>
                  </a:lnTo>
                  <a:lnTo>
                    <a:pt x="2792" y="2891"/>
                  </a:lnTo>
                  <a:lnTo>
                    <a:pt x="2810" y="2891"/>
                  </a:lnTo>
                  <a:lnTo>
                    <a:pt x="3080" y="3357"/>
                  </a:lnTo>
                  <a:lnTo>
                    <a:pt x="3080" y="3357"/>
                  </a:lnTo>
                  <a:lnTo>
                    <a:pt x="2810" y="2889"/>
                  </a:lnTo>
                  <a:lnTo>
                    <a:pt x="3352" y="2889"/>
                  </a:lnTo>
                  <a:lnTo>
                    <a:pt x="3352" y="2891"/>
                  </a:lnTo>
                  <a:lnTo>
                    <a:pt x="3360" y="2891"/>
                  </a:lnTo>
                  <a:lnTo>
                    <a:pt x="3360" y="2875"/>
                  </a:lnTo>
                  <a:lnTo>
                    <a:pt x="3088" y="2407"/>
                  </a:lnTo>
                  <a:lnTo>
                    <a:pt x="3360" y="2407"/>
                  </a:lnTo>
                  <a:lnTo>
                    <a:pt x="3360" y="2397"/>
                  </a:lnTo>
                  <a:lnTo>
                    <a:pt x="3088" y="2397"/>
                  </a:lnTo>
                  <a:lnTo>
                    <a:pt x="3360" y="1931"/>
                  </a:lnTo>
                  <a:lnTo>
                    <a:pt x="3360" y="1911"/>
                  </a:lnTo>
                  <a:lnTo>
                    <a:pt x="3088" y="1447"/>
                  </a:lnTo>
                  <a:lnTo>
                    <a:pt x="3360" y="1447"/>
                  </a:lnTo>
                  <a:lnTo>
                    <a:pt x="3360" y="1437"/>
                  </a:lnTo>
                  <a:lnTo>
                    <a:pt x="3088" y="1437"/>
                  </a:lnTo>
                  <a:lnTo>
                    <a:pt x="3360" y="970"/>
                  </a:lnTo>
                  <a:lnTo>
                    <a:pt x="3360" y="950"/>
                  </a:lnTo>
                  <a:lnTo>
                    <a:pt x="3088" y="482"/>
                  </a:lnTo>
                  <a:lnTo>
                    <a:pt x="3360" y="482"/>
                  </a:lnTo>
                  <a:lnTo>
                    <a:pt x="3360" y="472"/>
                  </a:lnTo>
                  <a:lnTo>
                    <a:pt x="3088" y="472"/>
                  </a:lnTo>
                  <a:lnTo>
                    <a:pt x="3360" y="6"/>
                  </a:lnTo>
                  <a:lnTo>
                    <a:pt x="3360" y="0"/>
                  </a:lnTo>
                  <a:close/>
                  <a:moveTo>
                    <a:pt x="2800" y="4"/>
                  </a:moveTo>
                  <a:lnTo>
                    <a:pt x="3072" y="472"/>
                  </a:lnTo>
                  <a:lnTo>
                    <a:pt x="2528" y="472"/>
                  </a:lnTo>
                  <a:lnTo>
                    <a:pt x="2800" y="4"/>
                  </a:lnTo>
                  <a:close/>
                  <a:moveTo>
                    <a:pt x="3072" y="482"/>
                  </a:moveTo>
                  <a:lnTo>
                    <a:pt x="2800" y="950"/>
                  </a:lnTo>
                  <a:lnTo>
                    <a:pt x="2528" y="482"/>
                  </a:lnTo>
                  <a:lnTo>
                    <a:pt x="3072" y="482"/>
                  </a:lnTo>
                  <a:close/>
                  <a:moveTo>
                    <a:pt x="1409" y="1447"/>
                  </a:moveTo>
                  <a:lnTo>
                    <a:pt x="1681" y="1447"/>
                  </a:lnTo>
                  <a:lnTo>
                    <a:pt x="1951" y="1447"/>
                  </a:lnTo>
                  <a:lnTo>
                    <a:pt x="1681" y="1913"/>
                  </a:lnTo>
                  <a:lnTo>
                    <a:pt x="1681" y="1911"/>
                  </a:lnTo>
                  <a:lnTo>
                    <a:pt x="1409" y="1447"/>
                  </a:lnTo>
                  <a:close/>
                  <a:moveTo>
                    <a:pt x="850" y="1447"/>
                  </a:moveTo>
                  <a:lnTo>
                    <a:pt x="1393" y="1447"/>
                  </a:lnTo>
                  <a:lnTo>
                    <a:pt x="1121" y="1913"/>
                  </a:lnTo>
                  <a:lnTo>
                    <a:pt x="850" y="1447"/>
                  </a:lnTo>
                  <a:close/>
                  <a:moveTo>
                    <a:pt x="1111" y="1917"/>
                  </a:moveTo>
                  <a:lnTo>
                    <a:pt x="570" y="1917"/>
                  </a:lnTo>
                  <a:lnTo>
                    <a:pt x="842" y="1451"/>
                  </a:lnTo>
                  <a:lnTo>
                    <a:pt x="1111" y="1917"/>
                  </a:lnTo>
                  <a:close/>
                  <a:moveTo>
                    <a:pt x="1401" y="1451"/>
                  </a:moveTo>
                  <a:lnTo>
                    <a:pt x="1671" y="1917"/>
                  </a:lnTo>
                  <a:lnTo>
                    <a:pt x="1671" y="1917"/>
                  </a:lnTo>
                  <a:lnTo>
                    <a:pt x="1129" y="1917"/>
                  </a:lnTo>
                  <a:lnTo>
                    <a:pt x="1401" y="1451"/>
                  </a:lnTo>
                  <a:close/>
                  <a:moveTo>
                    <a:pt x="1961" y="1451"/>
                  </a:moveTo>
                  <a:lnTo>
                    <a:pt x="1961" y="1451"/>
                  </a:lnTo>
                  <a:lnTo>
                    <a:pt x="1961" y="1451"/>
                  </a:lnTo>
                  <a:lnTo>
                    <a:pt x="2231" y="1917"/>
                  </a:lnTo>
                  <a:lnTo>
                    <a:pt x="1961" y="1917"/>
                  </a:lnTo>
                  <a:lnTo>
                    <a:pt x="1961" y="1917"/>
                  </a:lnTo>
                  <a:lnTo>
                    <a:pt x="1689" y="1917"/>
                  </a:lnTo>
                  <a:lnTo>
                    <a:pt x="1961" y="1451"/>
                  </a:lnTo>
                  <a:close/>
                  <a:moveTo>
                    <a:pt x="1969" y="1447"/>
                  </a:moveTo>
                  <a:lnTo>
                    <a:pt x="2512" y="1447"/>
                  </a:lnTo>
                  <a:lnTo>
                    <a:pt x="2241" y="1913"/>
                  </a:lnTo>
                  <a:lnTo>
                    <a:pt x="1969" y="1447"/>
                  </a:lnTo>
                  <a:close/>
                  <a:moveTo>
                    <a:pt x="2520" y="1451"/>
                  </a:moveTo>
                  <a:lnTo>
                    <a:pt x="2792" y="1917"/>
                  </a:lnTo>
                  <a:lnTo>
                    <a:pt x="2251" y="1917"/>
                  </a:lnTo>
                  <a:lnTo>
                    <a:pt x="2520" y="1451"/>
                  </a:lnTo>
                  <a:close/>
                  <a:moveTo>
                    <a:pt x="2249" y="964"/>
                  </a:moveTo>
                  <a:lnTo>
                    <a:pt x="2792" y="964"/>
                  </a:lnTo>
                  <a:lnTo>
                    <a:pt x="2520" y="1431"/>
                  </a:lnTo>
                  <a:lnTo>
                    <a:pt x="2249" y="964"/>
                  </a:lnTo>
                  <a:close/>
                  <a:moveTo>
                    <a:pt x="2512" y="1437"/>
                  </a:moveTo>
                  <a:lnTo>
                    <a:pt x="1969" y="1437"/>
                  </a:lnTo>
                  <a:lnTo>
                    <a:pt x="2241" y="970"/>
                  </a:lnTo>
                  <a:lnTo>
                    <a:pt x="2512" y="1437"/>
                  </a:lnTo>
                  <a:close/>
                  <a:moveTo>
                    <a:pt x="1961" y="1431"/>
                  </a:moveTo>
                  <a:lnTo>
                    <a:pt x="1961" y="1431"/>
                  </a:lnTo>
                  <a:lnTo>
                    <a:pt x="1961" y="1431"/>
                  </a:lnTo>
                  <a:lnTo>
                    <a:pt x="1689" y="964"/>
                  </a:lnTo>
                  <a:lnTo>
                    <a:pt x="1961" y="964"/>
                  </a:lnTo>
                  <a:lnTo>
                    <a:pt x="1961" y="964"/>
                  </a:lnTo>
                  <a:lnTo>
                    <a:pt x="2233" y="964"/>
                  </a:lnTo>
                  <a:lnTo>
                    <a:pt x="1961" y="1431"/>
                  </a:lnTo>
                  <a:close/>
                  <a:moveTo>
                    <a:pt x="1951" y="1437"/>
                  </a:moveTo>
                  <a:lnTo>
                    <a:pt x="1681" y="1437"/>
                  </a:lnTo>
                  <a:lnTo>
                    <a:pt x="1409" y="1437"/>
                  </a:lnTo>
                  <a:lnTo>
                    <a:pt x="1681" y="970"/>
                  </a:lnTo>
                  <a:lnTo>
                    <a:pt x="1681" y="970"/>
                  </a:lnTo>
                  <a:lnTo>
                    <a:pt x="1951" y="1437"/>
                  </a:lnTo>
                  <a:close/>
                  <a:moveTo>
                    <a:pt x="1671" y="966"/>
                  </a:moveTo>
                  <a:lnTo>
                    <a:pt x="1401" y="1431"/>
                  </a:lnTo>
                  <a:lnTo>
                    <a:pt x="1129" y="964"/>
                  </a:lnTo>
                  <a:lnTo>
                    <a:pt x="1671" y="964"/>
                  </a:lnTo>
                  <a:lnTo>
                    <a:pt x="1671" y="966"/>
                  </a:lnTo>
                  <a:close/>
                  <a:moveTo>
                    <a:pt x="1393" y="1437"/>
                  </a:moveTo>
                  <a:lnTo>
                    <a:pt x="850" y="1437"/>
                  </a:lnTo>
                  <a:lnTo>
                    <a:pt x="1121" y="970"/>
                  </a:lnTo>
                  <a:lnTo>
                    <a:pt x="1393" y="1437"/>
                  </a:lnTo>
                  <a:close/>
                  <a:moveTo>
                    <a:pt x="842" y="1431"/>
                  </a:moveTo>
                  <a:lnTo>
                    <a:pt x="570" y="964"/>
                  </a:lnTo>
                  <a:lnTo>
                    <a:pt x="1111" y="964"/>
                  </a:lnTo>
                  <a:lnTo>
                    <a:pt x="842" y="1431"/>
                  </a:lnTo>
                  <a:close/>
                  <a:moveTo>
                    <a:pt x="832" y="1437"/>
                  </a:moveTo>
                  <a:lnTo>
                    <a:pt x="290" y="1437"/>
                  </a:lnTo>
                  <a:lnTo>
                    <a:pt x="562" y="970"/>
                  </a:lnTo>
                  <a:lnTo>
                    <a:pt x="832" y="1437"/>
                  </a:lnTo>
                  <a:close/>
                  <a:moveTo>
                    <a:pt x="832" y="1447"/>
                  </a:moveTo>
                  <a:lnTo>
                    <a:pt x="562" y="1913"/>
                  </a:lnTo>
                  <a:lnTo>
                    <a:pt x="290" y="1447"/>
                  </a:lnTo>
                  <a:lnTo>
                    <a:pt x="832" y="1447"/>
                  </a:lnTo>
                  <a:close/>
                  <a:moveTo>
                    <a:pt x="832" y="2397"/>
                  </a:moveTo>
                  <a:lnTo>
                    <a:pt x="290" y="2397"/>
                  </a:lnTo>
                  <a:lnTo>
                    <a:pt x="562" y="1929"/>
                  </a:lnTo>
                  <a:lnTo>
                    <a:pt x="832" y="2397"/>
                  </a:lnTo>
                  <a:close/>
                  <a:moveTo>
                    <a:pt x="570" y="1925"/>
                  </a:moveTo>
                  <a:lnTo>
                    <a:pt x="1111" y="1925"/>
                  </a:lnTo>
                  <a:lnTo>
                    <a:pt x="842" y="2393"/>
                  </a:lnTo>
                  <a:lnTo>
                    <a:pt x="570" y="1925"/>
                  </a:lnTo>
                  <a:close/>
                  <a:moveTo>
                    <a:pt x="1121" y="1929"/>
                  </a:moveTo>
                  <a:lnTo>
                    <a:pt x="1393" y="2397"/>
                  </a:lnTo>
                  <a:lnTo>
                    <a:pt x="850" y="2397"/>
                  </a:lnTo>
                  <a:lnTo>
                    <a:pt x="1121" y="1929"/>
                  </a:lnTo>
                  <a:close/>
                  <a:moveTo>
                    <a:pt x="1129" y="1925"/>
                  </a:moveTo>
                  <a:lnTo>
                    <a:pt x="1671" y="1925"/>
                  </a:lnTo>
                  <a:lnTo>
                    <a:pt x="1671" y="1925"/>
                  </a:lnTo>
                  <a:lnTo>
                    <a:pt x="1401" y="2393"/>
                  </a:lnTo>
                  <a:lnTo>
                    <a:pt x="1129" y="1925"/>
                  </a:lnTo>
                  <a:close/>
                  <a:moveTo>
                    <a:pt x="1681" y="1931"/>
                  </a:moveTo>
                  <a:lnTo>
                    <a:pt x="1681" y="1929"/>
                  </a:lnTo>
                  <a:lnTo>
                    <a:pt x="1951" y="2397"/>
                  </a:lnTo>
                  <a:lnTo>
                    <a:pt x="1681" y="2397"/>
                  </a:lnTo>
                  <a:lnTo>
                    <a:pt x="1409" y="2397"/>
                  </a:lnTo>
                  <a:lnTo>
                    <a:pt x="1681" y="1931"/>
                  </a:lnTo>
                  <a:close/>
                  <a:moveTo>
                    <a:pt x="1689" y="1925"/>
                  </a:moveTo>
                  <a:lnTo>
                    <a:pt x="1961" y="1925"/>
                  </a:lnTo>
                  <a:lnTo>
                    <a:pt x="1961" y="1925"/>
                  </a:lnTo>
                  <a:lnTo>
                    <a:pt x="2231" y="1925"/>
                  </a:lnTo>
                  <a:lnTo>
                    <a:pt x="1961" y="2393"/>
                  </a:lnTo>
                  <a:lnTo>
                    <a:pt x="1961" y="2393"/>
                  </a:lnTo>
                  <a:lnTo>
                    <a:pt x="1961" y="2393"/>
                  </a:lnTo>
                  <a:lnTo>
                    <a:pt x="1689" y="1925"/>
                  </a:lnTo>
                  <a:close/>
                  <a:moveTo>
                    <a:pt x="2241" y="1929"/>
                  </a:moveTo>
                  <a:lnTo>
                    <a:pt x="2512" y="2397"/>
                  </a:lnTo>
                  <a:lnTo>
                    <a:pt x="1969" y="2397"/>
                  </a:lnTo>
                  <a:lnTo>
                    <a:pt x="2241" y="1929"/>
                  </a:lnTo>
                  <a:close/>
                  <a:moveTo>
                    <a:pt x="2251" y="1925"/>
                  </a:moveTo>
                  <a:lnTo>
                    <a:pt x="2792" y="1925"/>
                  </a:lnTo>
                  <a:lnTo>
                    <a:pt x="2520" y="2393"/>
                  </a:lnTo>
                  <a:lnTo>
                    <a:pt x="2251" y="1925"/>
                  </a:lnTo>
                  <a:close/>
                  <a:moveTo>
                    <a:pt x="2800" y="1929"/>
                  </a:moveTo>
                  <a:lnTo>
                    <a:pt x="3072" y="2397"/>
                  </a:lnTo>
                  <a:lnTo>
                    <a:pt x="2528" y="2397"/>
                  </a:lnTo>
                  <a:lnTo>
                    <a:pt x="2800" y="1929"/>
                  </a:lnTo>
                  <a:close/>
                  <a:moveTo>
                    <a:pt x="2528" y="1447"/>
                  </a:moveTo>
                  <a:lnTo>
                    <a:pt x="3072" y="1447"/>
                  </a:lnTo>
                  <a:lnTo>
                    <a:pt x="2800" y="1913"/>
                  </a:lnTo>
                  <a:lnTo>
                    <a:pt x="2528" y="1447"/>
                  </a:lnTo>
                  <a:close/>
                  <a:moveTo>
                    <a:pt x="2528" y="1437"/>
                  </a:moveTo>
                  <a:lnTo>
                    <a:pt x="2800" y="970"/>
                  </a:lnTo>
                  <a:lnTo>
                    <a:pt x="3072" y="1437"/>
                  </a:lnTo>
                  <a:lnTo>
                    <a:pt x="2528" y="1437"/>
                  </a:lnTo>
                  <a:close/>
                  <a:moveTo>
                    <a:pt x="2792" y="954"/>
                  </a:moveTo>
                  <a:lnTo>
                    <a:pt x="2249" y="954"/>
                  </a:lnTo>
                  <a:lnTo>
                    <a:pt x="2520" y="488"/>
                  </a:lnTo>
                  <a:lnTo>
                    <a:pt x="2792" y="954"/>
                  </a:lnTo>
                  <a:close/>
                  <a:moveTo>
                    <a:pt x="2241" y="4"/>
                  </a:moveTo>
                  <a:lnTo>
                    <a:pt x="2512" y="472"/>
                  </a:lnTo>
                  <a:lnTo>
                    <a:pt x="1969" y="472"/>
                  </a:lnTo>
                  <a:lnTo>
                    <a:pt x="2241" y="4"/>
                  </a:lnTo>
                  <a:close/>
                  <a:moveTo>
                    <a:pt x="2512" y="482"/>
                  </a:moveTo>
                  <a:lnTo>
                    <a:pt x="2241" y="950"/>
                  </a:lnTo>
                  <a:lnTo>
                    <a:pt x="1969" y="482"/>
                  </a:lnTo>
                  <a:lnTo>
                    <a:pt x="2512" y="482"/>
                  </a:lnTo>
                  <a:close/>
                  <a:moveTo>
                    <a:pt x="1961" y="488"/>
                  </a:moveTo>
                  <a:lnTo>
                    <a:pt x="1961" y="488"/>
                  </a:lnTo>
                  <a:lnTo>
                    <a:pt x="2233" y="954"/>
                  </a:lnTo>
                  <a:lnTo>
                    <a:pt x="1961" y="954"/>
                  </a:lnTo>
                  <a:lnTo>
                    <a:pt x="1961" y="954"/>
                  </a:lnTo>
                  <a:lnTo>
                    <a:pt x="1689" y="954"/>
                  </a:lnTo>
                  <a:lnTo>
                    <a:pt x="1961" y="488"/>
                  </a:lnTo>
                  <a:lnTo>
                    <a:pt x="1961" y="488"/>
                  </a:lnTo>
                  <a:close/>
                  <a:moveTo>
                    <a:pt x="1681" y="6"/>
                  </a:moveTo>
                  <a:lnTo>
                    <a:pt x="1681" y="4"/>
                  </a:lnTo>
                  <a:lnTo>
                    <a:pt x="1951" y="472"/>
                  </a:lnTo>
                  <a:lnTo>
                    <a:pt x="1681" y="472"/>
                  </a:lnTo>
                  <a:lnTo>
                    <a:pt x="1409" y="472"/>
                  </a:lnTo>
                  <a:lnTo>
                    <a:pt x="1681" y="6"/>
                  </a:lnTo>
                  <a:close/>
                  <a:moveTo>
                    <a:pt x="1681" y="482"/>
                  </a:moveTo>
                  <a:lnTo>
                    <a:pt x="1951" y="482"/>
                  </a:lnTo>
                  <a:lnTo>
                    <a:pt x="1681" y="950"/>
                  </a:lnTo>
                  <a:lnTo>
                    <a:pt x="1681" y="950"/>
                  </a:lnTo>
                  <a:lnTo>
                    <a:pt x="1409" y="482"/>
                  </a:lnTo>
                  <a:lnTo>
                    <a:pt x="1681" y="482"/>
                  </a:lnTo>
                  <a:close/>
                  <a:moveTo>
                    <a:pt x="1401" y="488"/>
                  </a:moveTo>
                  <a:lnTo>
                    <a:pt x="1671" y="954"/>
                  </a:lnTo>
                  <a:lnTo>
                    <a:pt x="1671" y="954"/>
                  </a:lnTo>
                  <a:lnTo>
                    <a:pt x="1129" y="954"/>
                  </a:lnTo>
                  <a:lnTo>
                    <a:pt x="1401" y="488"/>
                  </a:lnTo>
                  <a:close/>
                  <a:moveTo>
                    <a:pt x="1121" y="4"/>
                  </a:moveTo>
                  <a:lnTo>
                    <a:pt x="1393" y="472"/>
                  </a:lnTo>
                  <a:lnTo>
                    <a:pt x="850" y="472"/>
                  </a:lnTo>
                  <a:lnTo>
                    <a:pt x="1121" y="4"/>
                  </a:lnTo>
                  <a:close/>
                  <a:moveTo>
                    <a:pt x="1393" y="482"/>
                  </a:moveTo>
                  <a:lnTo>
                    <a:pt x="1121" y="950"/>
                  </a:lnTo>
                  <a:lnTo>
                    <a:pt x="850" y="482"/>
                  </a:lnTo>
                  <a:lnTo>
                    <a:pt x="1393" y="482"/>
                  </a:lnTo>
                  <a:close/>
                  <a:moveTo>
                    <a:pt x="1111" y="954"/>
                  </a:moveTo>
                  <a:lnTo>
                    <a:pt x="570" y="954"/>
                  </a:lnTo>
                  <a:lnTo>
                    <a:pt x="842" y="488"/>
                  </a:lnTo>
                  <a:lnTo>
                    <a:pt x="1111" y="954"/>
                  </a:lnTo>
                  <a:close/>
                  <a:moveTo>
                    <a:pt x="562" y="4"/>
                  </a:moveTo>
                  <a:lnTo>
                    <a:pt x="832" y="472"/>
                  </a:lnTo>
                  <a:lnTo>
                    <a:pt x="290" y="472"/>
                  </a:lnTo>
                  <a:lnTo>
                    <a:pt x="562" y="4"/>
                  </a:lnTo>
                  <a:close/>
                  <a:moveTo>
                    <a:pt x="832" y="482"/>
                  </a:moveTo>
                  <a:lnTo>
                    <a:pt x="562" y="950"/>
                  </a:lnTo>
                  <a:lnTo>
                    <a:pt x="290" y="482"/>
                  </a:lnTo>
                  <a:lnTo>
                    <a:pt x="832" y="482"/>
                  </a:lnTo>
                  <a:close/>
                  <a:moveTo>
                    <a:pt x="280" y="488"/>
                  </a:moveTo>
                  <a:lnTo>
                    <a:pt x="280" y="488"/>
                  </a:lnTo>
                  <a:lnTo>
                    <a:pt x="280" y="488"/>
                  </a:lnTo>
                  <a:lnTo>
                    <a:pt x="552" y="954"/>
                  </a:lnTo>
                  <a:lnTo>
                    <a:pt x="280" y="954"/>
                  </a:lnTo>
                  <a:lnTo>
                    <a:pt x="280" y="954"/>
                  </a:lnTo>
                  <a:lnTo>
                    <a:pt x="10" y="954"/>
                  </a:lnTo>
                  <a:lnTo>
                    <a:pt x="280" y="488"/>
                  </a:lnTo>
                  <a:close/>
                  <a:moveTo>
                    <a:pt x="10" y="964"/>
                  </a:moveTo>
                  <a:lnTo>
                    <a:pt x="280" y="964"/>
                  </a:lnTo>
                  <a:lnTo>
                    <a:pt x="280" y="964"/>
                  </a:lnTo>
                  <a:lnTo>
                    <a:pt x="552" y="964"/>
                  </a:lnTo>
                  <a:lnTo>
                    <a:pt x="280" y="1431"/>
                  </a:lnTo>
                  <a:lnTo>
                    <a:pt x="280" y="1431"/>
                  </a:lnTo>
                  <a:lnTo>
                    <a:pt x="280" y="1431"/>
                  </a:lnTo>
                  <a:lnTo>
                    <a:pt x="10" y="964"/>
                  </a:lnTo>
                  <a:close/>
                  <a:moveTo>
                    <a:pt x="280" y="1451"/>
                  </a:moveTo>
                  <a:lnTo>
                    <a:pt x="280" y="1451"/>
                  </a:lnTo>
                  <a:lnTo>
                    <a:pt x="280" y="1451"/>
                  </a:lnTo>
                  <a:lnTo>
                    <a:pt x="552" y="1917"/>
                  </a:lnTo>
                  <a:lnTo>
                    <a:pt x="280" y="1917"/>
                  </a:lnTo>
                  <a:lnTo>
                    <a:pt x="280" y="1917"/>
                  </a:lnTo>
                  <a:lnTo>
                    <a:pt x="10" y="1917"/>
                  </a:lnTo>
                  <a:lnTo>
                    <a:pt x="280" y="1451"/>
                  </a:lnTo>
                  <a:close/>
                  <a:moveTo>
                    <a:pt x="10" y="1925"/>
                  </a:moveTo>
                  <a:lnTo>
                    <a:pt x="280" y="1925"/>
                  </a:lnTo>
                  <a:lnTo>
                    <a:pt x="280" y="1925"/>
                  </a:lnTo>
                  <a:lnTo>
                    <a:pt x="552" y="1925"/>
                  </a:lnTo>
                  <a:lnTo>
                    <a:pt x="280" y="2393"/>
                  </a:lnTo>
                  <a:lnTo>
                    <a:pt x="280" y="2393"/>
                  </a:lnTo>
                  <a:lnTo>
                    <a:pt x="280" y="2393"/>
                  </a:lnTo>
                  <a:lnTo>
                    <a:pt x="10" y="1925"/>
                  </a:lnTo>
                  <a:close/>
                  <a:moveTo>
                    <a:pt x="280" y="2879"/>
                  </a:moveTo>
                  <a:lnTo>
                    <a:pt x="280" y="2879"/>
                  </a:lnTo>
                  <a:lnTo>
                    <a:pt x="10" y="2879"/>
                  </a:lnTo>
                  <a:lnTo>
                    <a:pt x="280" y="2413"/>
                  </a:lnTo>
                  <a:lnTo>
                    <a:pt x="280" y="2413"/>
                  </a:lnTo>
                  <a:lnTo>
                    <a:pt x="280" y="2413"/>
                  </a:lnTo>
                  <a:lnTo>
                    <a:pt x="552" y="2879"/>
                  </a:lnTo>
                  <a:lnTo>
                    <a:pt x="280" y="2879"/>
                  </a:lnTo>
                  <a:close/>
                  <a:moveTo>
                    <a:pt x="562" y="2875"/>
                  </a:moveTo>
                  <a:lnTo>
                    <a:pt x="290" y="2407"/>
                  </a:lnTo>
                  <a:lnTo>
                    <a:pt x="832" y="2407"/>
                  </a:lnTo>
                  <a:lnTo>
                    <a:pt x="562" y="2875"/>
                  </a:lnTo>
                  <a:close/>
                  <a:moveTo>
                    <a:pt x="570" y="2879"/>
                  </a:moveTo>
                  <a:lnTo>
                    <a:pt x="842" y="2413"/>
                  </a:lnTo>
                  <a:lnTo>
                    <a:pt x="1111" y="2879"/>
                  </a:lnTo>
                  <a:lnTo>
                    <a:pt x="570" y="2879"/>
                  </a:lnTo>
                  <a:close/>
                  <a:moveTo>
                    <a:pt x="1121" y="2875"/>
                  </a:moveTo>
                  <a:lnTo>
                    <a:pt x="850" y="2407"/>
                  </a:lnTo>
                  <a:lnTo>
                    <a:pt x="1393" y="2407"/>
                  </a:lnTo>
                  <a:lnTo>
                    <a:pt x="1121" y="2875"/>
                  </a:lnTo>
                  <a:close/>
                  <a:moveTo>
                    <a:pt x="1129" y="2879"/>
                  </a:moveTo>
                  <a:lnTo>
                    <a:pt x="1401" y="2413"/>
                  </a:lnTo>
                  <a:lnTo>
                    <a:pt x="1671" y="2879"/>
                  </a:lnTo>
                  <a:lnTo>
                    <a:pt x="1671" y="2879"/>
                  </a:lnTo>
                  <a:lnTo>
                    <a:pt x="1129" y="2879"/>
                  </a:lnTo>
                  <a:close/>
                  <a:moveTo>
                    <a:pt x="1681" y="2875"/>
                  </a:moveTo>
                  <a:lnTo>
                    <a:pt x="1681" y="2875"/>
                  </a:lnTo>
                  <a:lnTo>
                    <a:pt x="1409" y="2407"/>
                  </a:lnTo>
                  <a:lnTo>
                    <a:pt x="1681" y="2407"/>
                  </a:lnTo>
                  <a:lnTo>
                    <a:pt x="1951" y="2407"/>
                  </a:lnTo>
                  <a:lnTo>
                    <a:pt x="1681" y="2875"/>
                  </a:lnTo>
                  <a:close/>
                  <a:moveTo>
                    <a:pt x="1961" y="2879"/>
                  </a:moveTo>
                  <a:lnTo>
                    <a:pt x="1961" y="2879"/>
                  </a:lnTo>
                  <a:lnTo>
                    <a:pt x="1689" y="2879"/>
                  </a:lnTo>
                  <a:lnTo>
                    <a:pt x="1961" y="2413"/>
                  </a:lnTo>
                  <a:lnTo>
                    <a:pt x="1961" y="2413"/>
                  </a:lnTo>
                  <a:lnTo>
                    <a:pt x="1961" y="2413"/>
                  </a:lnTo>
                  <a:lnTo>
                    <a:pt x="2233" y="2879"/>
                  </a:lnTo>
                  <a:lnTo>
                    <a:pt x="1961" y="2879"/>
                  </a:lnTo>
                  <a:close/>
                  <a:moveTo>
                    <a:pt x="2241" y="2875"/>
                  </a:moveTo>
                  <a:lnTo>
                    <a:pt x="1969" y="2407"/>
                  </a:lnTo>
                  <a:lnTo>
                    <a:pt x="2512" y="2407"/>
                  </a:lnTo>
                  <a:lnTo>
                    <a:pt x="2241" y="2875"/>
                  </a:lnTo>
                  <a:close/>
                  <a:moveTo>
                    <a:pt x="2249" y="2879"/>
                  </a:moveTo>
                  <a:lnTo>
                    <a:pt x="2520" y="2413"/>
                  </a:lnTo>
                  <a:lnTo>
                    <a:pt x="2792" y="2879"/>
                  </a:lnTo>
                  <a:lnTo>
                    <a:pt x="2249" y="2879"/>
                  </a:lnTo>
                  <a:close/>
                  <a:moveTo>
                    <a:pt x="2800" y="2875"/>
                  </a:moveTo>
                  <a:lnTo>
                    <a:pt x="2528" y="2407"/>
                  </a:lnTo>
                  <a:lnTo>
                    <a:pt x="3072" y="2407"/>
                  </a:lnTo>
                  <a:lnTo>
                    <a:pt x="2800" y="2875"/>
                  </a:lnTo>
                  <a:close/>
                  <a:moveTo>
                    <a:pt x="3352" y="2879"/>
                  </a:moveTo>
                  <a:lnTo>
                    <a:pt x="3352" y="2879"/>
                  </a:lnTo>
                  <a:lnTo>
                    <a:pt x="2810" y="2879"/>
                  </a:lnTo>
                  <a:lnTo>
                    <a:pt x="3080" y="2413"/>
                  </a:lnTo>
                  <a:lnTo>
                    <a:pt x="3352" y="2879"/>
                  </a:lnTo>
                  <a:close/>
                  <a:moveTo>
                    <a:pt x="3350" y="1925"/>
                  </a:moveTo>
                  <a:lnTo>
                    <a:pt x="3080" y="2393"/>
                  </a:lnTo>
                  <a:lnTo>
                    <a:pt x="2810" y="1925"/>
                  </a:lnTo>
                  <a:lnTo>
                    <a:pt x="3350" y="1925"/>
                  </a:lnTo>
                  <a:lnTo>
                    <a:pt x="3350" y="1925"/>
                  </a:lnTo>
                  <a:close/>
                  <a:moveTo>
                    <a:pt x="3350" y="1917"/>
                  </a:moveTo>
                  <a:lnTo>
                    <a:pt x="3350" y="1917"/>
                  </a:lnTo>
                  <a:lnTo>
                    <a:pt x="2810" y="1917"/>
                  </a:lnTo>
                  <a:lnTo>
                    <a:pt x="3080" y="1451"/>
                  </a:lnTo>
                  <a:lnTo>
                    <a:pt x="3350" y="1917"/>
                  </a:lnTo>
                  <a:close/>
                  <a:moveTo>
                    <a:pt x="3352" y="966"/>
                  </a:moveTo>
                  <a:lnTo>
                    <a:pt x="3080" y="1431"/>
                  </a:lnTo>
                  <a:lnTo>
                    <a:pt x="2810" y="964"/>
                  </a:lnTo>
                  <a:lnTo>
                    <a:pt x="3352" y="964"/>
                  </a:lnTo>
                  <a:lnTo>
                    <a:pt x="3352" y="966"/>
                  </a:lnTo>
                  <a:close/>
                  <a:moveTo>
                    <a:pt x="3352" y="954"/>
                  </a:moveTo>
                  <a:lnTo>
                    <a:pt x="3352" y="954"/>
                  </a:lnTo>
                  <a:lnTo>
                    <a:pt x="2810" y="954"/>
                  </a:lnTo>
                  <a:lnTo>
                    <a:pt x="3080" y="488"/>
                  </a:lnTo>
                  <a:lnTo>
                    <a:pt x="3352" y="9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AC11F31D-0566-44F1-9712-5D346BAA53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662613" y="5360988"/>
              <a:ext cx="5334000" cy="5327650"/>
            </a:xfrm>
            <a:custGeom>
              <a:avLst/>
              <a:gdLst>
                <a:gd name="T0" fmla="*/ 2792 w 3360"/>
                <a:gd name="T1" fmla="*/ 467 h 3356"/>
                <a:gd name="T2" fmla="*/ 1689 w 3360"/>
                <a:gd name="T3" fmla="*/ 467 h 3356"/>
                <a:gd name="T4" fmla="*/ 1401 w 3360"/>
                <a:gd name="T5" fmla="*/ 0 h 3356"/>
                <a:gd name="T6" fmla="*/ 552 w 3360"/>
                <a:gd name="T7" fmla="*/ 467 h 3356"/>
                <a:gd name="T8" fmla="*/ 272 w 3360"/>
                <a:gd name="T9" fmla="*/ 949 h 3356"/>
                <a:gd name="T10" fmla="*/ 0 w 3360"/>
                <a:gd name="T11" fmla="*/ 1911 h 3356"/>
                <a:gd name="T12" fmla="*/ 0 w 3360"/>
                <a:gd name="T13" fmla="*/ 2884 h 3356"/>
                <a:gd name="T14" fmla="*/ 280 w 3360"/>
                <a:gd name="T15" fmla="*/ 2890 h 3356"/>
                <a:gd name="T16" fmla="*/ 1671 w 3360"/>
                <a:gd name="T17" fmla="*/ 3356 h 3356"/>
                <a:gd name="T18" fmla="*/ 2231 w 3360"/>
                <a:gd name="T19" fmla="*/ 3356 h 3356"/>
                <a:gd name="T20" fmla="*/ 3350 w 3360"/>
                <a:gd name="T21" fmla="*/ 3356 h 3356"/>
                <a:gd name="T22" fmla="*/ 3360 w 3360"/>
                <a:gd name="T23" fmla="*/ 2406 h 3356"/>
                <a:gd name="T24" fmla="*/ 3360 w 3360"/>
                <a:gd name="T25" fmla="*/ 1425 h 3356"/>
                <a:gd name="T26" fmla="*/ 3352 w 3360"/>
                <a:gd name="T27" fmla="*/ 465 h 3356"/>
                <a:gd name="T28" fmla="*/ 1681 w 3360"/>
                <a:gd name="T29" fmla="*/ 1921 h 3356"/>
                <a:gd name="T30" fmla="*/ 850 w 3360"/>
                <a:gd name="T31" fmla="*/ 1911 h 3356"/>
                <a:gd name="T32" fmla="*/ 1671 w 3360"/>
                <a:gd name="T33" fmla="*/ 1439 h 3356"/>
                <a:gd name="T34" fmla="*/ 1681 w 3360"/>
                <a:gd name="T35" fmla="*/ 1911 h 3356"/>
                <a:gd name="T36" fmla="*/ 1961 w 3360"/>
                <a:gd name="T37" fmla="*/ 1905 h 3356"/>
                <a:gd name="T38" fmla="*/ 2241 w 3360"/>
                <a:gd name="T39" fmla="*/ 1443 h 3356"/>
                <a:gd name="T40" fmla="*/ 2792 w 3360"/>
                <a:gd name="T41" fmla="*/ 1431 h 3356"/>
                <a:gd name="T42" fmla="*/ 1961 w 3360"/>
                <a:gd name="T43" fmla="*/ 1431 h 3356"/>
                <a:gd name="T44" fmla="*/ 1681 w 3360"/>
                <a:gd name="T45" fmla="*/ 1427 h 3356"/>
                <a:gd name="T46" fmla="*/ 1671 w 3360"/>
                <a:gd name="T47" fmla="*/ 1431 h 3356"/>
                <a:gd name="T48" fmla="*/ 1121 w 3360"/>
                <a:gd name="T49" fmla="*/ 1427 h 3356"/>
                <a:gd name="T50" fmla="*/ 832 w 3360"/>
                <a:gd name="T51" fmla="*/ 959 h 3356"/>
                <a:gd name="T52" fmla="*/ 562 w 3360"/>
                <a:gd name="T53" fmla="*/ 2386 h 3356"/>
                <a:gd name="T54" fmla="*/ 850 w 3360"/>
                <a:gd name="T55" fmla="*/ 1921 h 3356"/>
                <a:gd name="T56" fmla="*/ 1129 w 3360"/>
                <a:gd name="T57" fmla="*/ 2392 h 3356"/>
                <a:gd name="T58" fmla="*/ 1961 w 3360"/>
                <a:gd name="T59" fmla="*/ 2392 h 3356"/>
                <a:gd name="T60" fmla="*/ 2520 w 3360"/>
                <a:gd name="T61" fmla="*/ 1925 h 3356"/>
                <a:gd name="T62" fmla="*/ 2528 w 3360"/>
                <a:gd name="T63" fmla="*/ 1921 h 3356"/>
                <a:gd name="T64" fmla="*/ 2800 w 3360"/>
                <a:gd name="T65" fmla="*/ 1427 h 3356"/>
                <a:gd name="T66" fmla="*/ 2512 w 3360"/>
                <a:gd name="T67" fmla="*/ 949 h 3356"/>
                <a:gd name="T68" fmla="*/ 1961 w 3360"/>
                <a:gd name="T69" fmla="*/ 945 h 3356"/>
                <a:gd name="T70" fmla="*/ 1681 w 3360"/>
                <a:gd name="T71" fmla="*/ 949 h 3356"/>
                <a:gd name="T72" fmla="*/ 1671 w 3360"/>
                <a:gd name="T73" fmla="*/ 477 h 3356"/>
                <a:gd name="T74" fmla="*/ 570 w 3360"/>
                <a:gd name="T75" fmla="*/ 477 h 3356"/>
                <a:gd name="T76" fmla="*/ 280 w 3360"/>
                <a:gd name="T77" fmla="*/ 477 h 3356"/>
                <a:gd name="T78" fmla="*/ 280 w 3360"/>
                <a:gd name="T79" fmla="*/ 965 h 3356"/>
                <a:gd name="T80" fmla="*/ 280 w 3360"/>
                <a:gd name="T81" fmla="*/ 965 h 3356"/>
                <a:gd name="T82" fmla="*/ 280 w 3360"/>
                <a:gd name="T83" fmla="*/ 1905 h 3356"/>
                <a:gd name="T84" fmla="*/ 280 w 3360"/>
                <a:gd name="T85" fmla="*/ 2392 h 3356"/>
                <a:gd name="T86" fmla="*/ 280 w 3360"/>
                <a:gd name="T87" fmla="*/ 2402 h 3356"/>
                <a:gd name="T88" fmla="*/ 562 w 3360"/>
                <a:gd name="T89" fmla="*/ 3352 h 3356"/>
                <a:gd name="T90" fmla="*/ 842 w 3360"/>
                <a:gd name="T91" fmla="*/ 2870 h 3356"/>
                <a:gd name="T92" fmla="*/ 1121 w 3360"/>
                <a:gd name="T93" fmla="*/ 2406 h 3356"/>
                <a:gd name="T94" fmla="*/ 1129 w 3360"/>
                <a:gd name="T95" fmla="*/ 2402 h 3356"/>
                <a:gd name="T96" fmla="*/ 1681 w 3360"/>
                <a:gd name="T97" fmla="*/ 2874 h 3356"/>
                <a:gd name="T98" fmla="*/ 1961 w 3360"/>
                <a:gd name="T99" fmla="*/ 2870 h 3356"/>
                <a:gd name="T100" fmla="*/ 2241 w 3360"/>
                <a:gd name="T101" fmla="*/ 3352 h 3356"/>
                <a:gd name="T102" fmla="*/ 1969 w 3360"/>
                <a:gd name="T103" fmla="*/ 2874 h 3356"/>
                <a:gd name="T104" fmla="*/ 3072 w 3360"/>
                <a:gd name="T105" fmla="*/ 2884 h 3356"/>
                <a:gd name="T106" fmla="*/ 3080 w 3360"/>
                <a:gd name="T107" fmla="*/ 2870 h 3356"/>
                <a:gd name="T108" fmla="*/ 3080 w 3360"/>
                <a:gd name="T109" fmla="*/ 1925 h 3356"/>
                <a:gd name="T110" fmla="*/ 3350 w 3360"/>
                <a:gd name="T111" fmla="*/ 1431 h 3356"/>
                <a:gd name="T112" fmla="*/ 2810 w 3360"/>
                <a:gd name="T113" fmla="*/ 477 h 3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0" h="3356">
                  <a:moveTo>
                    <a:pt x="3352" y="467"/>
                  </a:moveTo>
                  <a:lnTo>
                    <a:pt x="2810" y="467"/>
                  </a:lnTo>
                  <a:lnTo>
                    <a:pt x="3080" y="0"/>
                  </a:lnTo>
                  <a:lnTo>
                    <a:pt x="3080" y="0"/>
                  </a:lnTo>
                  <a:lnTo>
                    <a:pt x="2810" y="465"/>
                  </a:lnTo>
                  <a:lnTo>
                    <a:pt x="2792" y="465"/>
                  </a:lnTo>
                  <a:lnTo>
                    <a:pt x="2792" y="467"/>
                  </a:lnTo>
                  <a:lnTo>
                    <a:pt x="2249" y="467"/>
                  </a:lnTo>
                  <a:lnTo>
                    <a:pt x="2251" y="465"/>
                  </a:lnTo>
                  <a:lnTo>
                    <a:pt x="2231" y="465"/>
                  </a:lnTo>
                  <a:lnTo>
                    <a:pt x="2233" y="467"/>
                  </a:lnTo>
                  <a:lnTo>
                    <a:pt x="1961" y="467"/>
                  </a:lnTo>
                  <a:lnTo>
                    <a:pt x="1961" y="467"/>
                  </a:lnTo>
                  <a:lnTo>
                    <a:pt x="1689" y="467"/>
                  </a:lnTo>
                  <a:lnTo>
                    <a:pt x="1689" y="465"/>
                  </a:lnTo>
                  <a:lnTo>
                    <a:pt x="1681" y="465"/>
                  </a:lnTo>
                  <a:lnTo>
                    <a:pt x="1671" y="465"/>
                  </a:lnTo>
                  <a:lnTo>
                    <a:pt x="1671" y="467"/>
                  </a:lnTo>
                  <a:lnTo>
                    <a:pt x="1129" y="467"/>
                  </a:lnTo>
                  <a:lnTo>
                    <a:pt x="1401" y="0"/>
                  </a:lnTo>
                  <a:lnTo>
                    <a:pt x="1401" y="0"/>
                  </a:lnTo>
                  <a:lnTo>
                    <a:pt x="1129" y="465"/>
                  </a:lnTo>
                  <a:lnTo>
                    <a:pt x="1111" y="465"/>
                  </a:lnTo>
                  <a:lnTo>
                    <a:pt x="1111" y="467"/>
                  </a:lnTo>
                  <a:lnTo>
                    <a:pt x="570" y="467"/>
                  </a:lnTo>
                  <a:lnTo>
                    <a:pt x="570" y="465"/>
                  </a:lnTo>
                  <a:lnTo>
                    <a:pt x="552" y="465"/>
                  </a:lnTo>
                  <a:lnTo>
                    <a:pt x="552" y="467"/>
                  </a:lnTo>
                  <a:lnTo>
                    <a:pt x="280" y="467"/>
                  </a:lnTo>
                  <a:lnTo>
                    <a:pt x="280" y="467"/>
                  </a:lnTo>
                  <a:lnTo>
                    <a:pt x="10" y="467"/>
                  </a:lnTo>
                  <a:lnTo>
                    <a:pt x="10" y="465"/>
                  </a:lnTo>
                  <a:lnTo>
                    <a:pt x="0" y="465"/>
                  </a:lnTo>
                  <a:lnTo>
                    <a:pt x="0" y="481"/>
                  </a:lnTo>
                  <a:lnTo>
                    <a:pt x="272" y="949"/>
                  </a:lnTo>
                  <a:lnTo>
                    <a:pt x="0" y="949"/>
                  </a:lnTo>
                  <a:lnTo>
                    <a:pt x="0" y="959"/>
                  </a:lnTo>
                  <a:lnTo>
                    <a:pt x="272" y="959"/>
                  </a:lnTo>
                  <a:lnTo>
                    <a:pt x="0" y="1427"/>
                  </a:lnTo>
                  <a:lnTo>
                    <a:pt x="0" y="1443"/>
                  </a:lnTo>
                  <a:lnTo>
                    <a:pt x="272" y="1911"/>
                  </a:lnTo>
                  <a:lnTo>
                    <a:pt x="0" y="1911"/>
                  </a:lnTo>
                  <a:lnTo>
                    <a:pt x="0" y="1921"/>
                  </a:lnTo>
                  <a:lnTo>
                    <a:pt x="272" y="1921"/>
                  </a:lnTo>
                  <a:lnTo>
                    <a:pt x="0" y="2386"/>
                  </a:lnTo>
                  <a:lnTo>
                    <a:pt x="0" y="2406"/>
                  </a:lnTo>
                  <a:lnTo>
                    <a:pt x="272" y="2874"/>
                  </a:lnTo>
                  <a:lnTo>
                    <a:pt x="0" y="2874"/>
                  </a:lnTo>
                  <a:lnTo>
                    <a:pt x="0" y="2884"/>
                  </a:lnTo>
                  <a:lnTo>
                    <a:pt x="272" y="2884"/>
                  </a:lnTo>
                  <a:lnTo>
                    <a:pt x="0" y="3352"/>
                  </a:lnTo>
                  <a:lnTo>
                    <a:pt x="0" y="3356"/>
                  </a:lnTo>
                  <a:lnTo>
                    <a:pt x="10" y="3356"/>
                  </a:lnTo>
                  <a:lnTo>
                    <a:pt x="280" y="2890"/>
                  </a:lnTo>
                  <a:lnTo>
                    <a:pt x="280" y="2890"/>
                  </a:lnTo>
                  <a:lnTo>
                    <a:pt x="280" y="2890"/>
                  </a:lnTo>
                  <a:lnTo>
                    <a:pt x="552" y="3356"/>
                  </a:lnTo>
                  <a:lnTo>
                    <a:pt x="570" y="3356"/>
                  </a:lnTo>
                  <a:lnTo>
                    <a:pt x="842" y="2890"/>
                  </a:lnTo>
                  <a:lnTo>
                    <a:pt x="1111" y="3356"/>
                  </a:lnTo>
                  <a:lnTo>
                    <a:pt x="1129" y="3356"/>
                  </a:lnTo>
                  <a:lnTo>
                    <a:pt x="1401" y="2890"/>
                  </a:lnTo>
                  <a:lnTo>
                    <a:pt x="1671" y="3356"/>
                  </a:lnTo>
                  <a:lnTo>
                    <a:pt x="1671" y="3356"/>
                  </a:lnTo>
                  <a:lnTo>
                    <a:pt x="1681" y="3356"/>
                  </a:lnTo>
                  <a:lnTo>
                    <a:pt x="1689" y="3356"/>
                  </a:lnTo>
                  <a:lnTo>
                    <a:pt x="1961" y="2890"/>
                  </a:lnTo>
                  <a:lnTo>
                    <a:pt x="1961" y="2890"/>
                  </a:lnTo>
                  <a:lnTo>
                    <a:pt x="1961" y="2890"/>
                  </a:lnTo>
                  <a:lnTo>
                    <a:pt x="2231" y="3356"/>
                  </a:lnTo>
                  <a:lnTo>
                    <a:pt x="2251" y="3356"/>
                  </a:lnTo>
                  <a:lnTo>
                    <a:pt x="2520" y="2890"/>
                  </a:lnTo>
                  <a:lnTo>
                    <a:pt x="2792" y="3356"/>
                  </a:lnTo>
                  <a:lnTo>
                    <a:pt x="2810" y="3356"/>
                  </a:lnTo>
                  <a:lnTo>
                    <a:pt x="3080" y="2890"/>
                  </a:lnTo>
                  <a:lnTo>
                    <a:pt x="3350" y="3356"/>
                  </a:lnTo>
                  <a:lnTo>
                    <a:pt x="3350" y="3356"/>
                  </a:lnTo>
                  <a:lnTo>
                    <a:pt x="3360" y="3356"/>
                  </a:lnTo>
                  <a:lnTo>
                    <a:pt x="3360" y="3350"/>
                  </a:lnTo>
                  <a:lnTo>
                    <a:pt x="3088" y="2884"/>
                  </a:lnTo>
                  <a:lnTo>
                    <a:pt x="3360" y="2884"/>
                  </a:lnTo>
                  <a:lnTo>
                    <a:pt x="3360" y="2874"/>
                  </a:lnTo>
                  <a:lnTo>
                    <a:pt x="3088" y="2874"/>
                  </a:lnTo>
                  <a:lnTo>
                    <a:pt x="3360" y="2406"/>
                  </a:lnTo>
                  <a:lnTo>
                    <a:pt x="3360" y="2386"/>
                  </a:lnTo>
                  <a:lnTo>
                    <a:pt x="3088" y="1921"/>
                  </a:lnTo>
                  <a:lnTo>
                    <a:pt x="3360" y="1921"/>
                  </a:lnTo>
                  <a:lnTo>
                    <a:pt x="3360" y="1911"/>
                  </a:lnTo>
                  <a:lnTo>
                    <a:pt x="3088" y="1911"/>
                  </a:lnTo>
                  <a:lnTo>
                    <a:pt x="3360" y="1445"/>
                  </a:lnTo>
                  <a:lnTo>
                    <a:pt x="3360" y="1425"/>
                  </a:lnTo>
                  <a:lnTo>
                    <a:pt x="3088" y="959"/>
                  </a:lnTo>
                  <a:lnTo>
                    <a:pt x="3360" y="959"/>
                  </a:lnTo>
                  <a:lnTo>
                    <a:pt x="3360" y="949"/>
                  </a:lnTo>
                  <a:lnTo>
                    <a:pt x="3088" y="949"/>
                  </a:lnTo>
                  <a:lnTo>
                    <a:pt x="3360" y="481"/>
                  </a:lnTo>
                  <a:lnTo>
                    <a:pt x="3360" y="465"/>
                  </a:lnTo>
                  <a:lnTo>
                    <a:pt x="3352" y="465"/>
                  </a:lnTo>
                  <a:lnTo>
                    <a:pt x="3352" y="467"/>
                  </a:lnTo>
                  <a:close/>
                  <a:moveTo>
                    <a:pt x="2800" y="481"/>
                  </a:moveTo>
                  <a:lnTo>
                    <a:pt x="3072" y="949"/>
                  </a:lnTo>
                  <a:lnTo>
                    <a:pt x="2528" y="949"/>
                  </a:lnTo>
                  <a:lnTo>
                    <a:pt x="2800" y="481"/>
                  </a:lnTo>
                  <a:close/>
                  <a:moveTo>
                    <a:pt x="1409" y="1921"/>
                  </a:moveTo>
                  <a:lnTo>
                    <a:pt x="1681" y="1921"/>
                  </a:lnTo>
                  <a:lnTo>
                    <a:pt x="1951" y="1921"/>
                  </a:lnTo>
                  <a:lnTo>
                    <a:pt x="1681" y="2386"/>
                  </a:lnTo>
                  <a:lnTo>
                    <a:pt x="1681" y="2386"/>
                  </a:lnTo>
                  <a:lnTo>
                    <a:pt x="1409" y="1921"/>
                  </a:lnTo>
                  <a:close/>
                  <a:moveTo>
                    <a:pt x="1121" y="1443"/>
                  </a:moveTo>
                  <a:lnTo>
                    <a:pt x="1393" y="1911"/>
                  </a:lnTo>
                  <a:lnTo>
                    <a:pt x="850" y="1911"/>
                  </a:lnTo>
                  <a:lnTo>
                    <a:pt x="1121" y="1443"/>
                  </a:lnTo>
                  <a:close/>
                  <a:moveTo>
                    <a:pt x="842" y="1905"/>
                  </a:moveTo>
                  <a:lnTo>
                    <a:pt x="570" y="1439"/>
                  </a:lnTo>
                  <a:lnTo>
                    <a:pt x="1111" y="1439"/>
                  </a:lnTo>
                  <a:lnTo>
                    <a:pt x="842" y="1905"/>
                  </a:lnTo>
                  <a:close/>
                  <a:moveTo>
                    <a:pt x="1129" y="1439"/>
                  </a:moveTo>
                  <a:lnTo>
                    <a:pt x="1671" y="1439"/>
                  </a:lnTo>
                  <a:lnTo>
                    <a:pt x="1671" y="1439"/>
                  </a:lnTo>
                  <a:lnTo>
                    <a:pt x="1401" y="1905"/>
                  </a:lnTo>
                  <a:lnTo>
                    <a:pt x="1129" y="1439"/>
                  </a:lnTo>
                  <a:close/>
                  <a:moveTo>
                    <a:pt x="1681" y="1445"/>
                  </a:moveTo>
                  <a:lnTo>
                    <a:pt x="1681" y="1443"/>
                  </a:lnTo>
                  <a:lnTo>
                    <a:pt x="1951" y="1911"/>
                  </a:lnTo>
                  <a:lnTo>
                    <a:pt x="1681" y="1911"/>
                  </a:lnTo>
                  <a:lnTo>
                    <a:pt x="1409" y="1911"/>
                  </a:lnTo>
                  <a:lnTo>
                    <a:pt x="1681" y="1445"/>
                  </a:lnTo>
                  <a:close/>
                  <a:moveTo>
                    <a:pt x="1689" y="1439"/>
                  </a:moveTo>
                  <a:lnTo>
                    <a:pt x="1961" y="1439"/>
                  </a:lnTo>
                  <a:lnTo>
                    <a:pt x="1961" y="1439"/>
                  </a:lnTo>
                  <a:lnTo>
                    <a:pt x="2231" y="1439"/>
                  </a:lnTo>
                  <a:lnTo>
                    <a:pt x="1961" y="1905"/>
                  </a:lnTo>
                  <a:lnTo>
                    <a:pt x="1961" y="1905"/>
                  </a:lnTo>
                  <a:lnTo>
                    <a:pt x="1961" y="1905"/>
                  </a:lnTo>
                  <a:lnTo>
                    <a:pt x="1689" y="1439"/>
                  </a:lnTo>
                  <a:close/>
                  <a:moveTo>
                    <a:pt x="2241" y="1443"/>
                  </a:moveTo>
                  <a:lnTo>
                    <a:pt x="2512" y="1911"/>
                  </a:lnTo>
                  <a:lnTo>
                    <a:pt x="1969" y="1911"/>
                  </a:lnTo>
                  <a:lnTo>
                    <a:pt x="2241" y="1443"/>
                  </a:lnTo>
                  <a:close/>
                  <a:moveTo>
                    <a:pt x="2251" y="1439"/>
                  </a:moveTo>
                  <a:lnTo>
                    <a:pt x="2792" y="1439"/>
                  </a:lnTo>
                  <a:lnTo>
                    <a:pt x="2520" y="1905"/>
                  </a:lnTo>
                  <a:lnTo>
                    <a:pt x="2251" y="1439"/>
                  </a:lnTo>
                  <a:close/>
                  <a:moveTo>
                    <a:pt x="2251" y="1431"/>
                  </a:moveTo>
                  <a:lnTo>
                    <a:pt x="2520" y="965"/>
                  </a:lnTo>
                  <a:lnTo>
                    <a:pt x="2792" y="1431"/>
                  </a:lnTo>
                  <a:lnTo>
                    <a:pt x="2251" y="1431"/>
                  </a:lnTo>
                  <a:close/>
                  <a:moveTo>
                    <a:pt x="2241" y="1427"/>
                  </a:moveTo>
                  <a:lnTo>
                    <a:pt x="1969" y="959"/>
                  </a:lnTo>
                  <a:lnTo>
                    <a:pt x="2512" y="959"/>
                  </a:lnTo>
                  <a:lnTo>
                    <a:pt x="2241" y="1427"/>
                  </a:lnTo>
                  <a:close/>
                  <a:moveTo>
                    <a:pt x="2231" y="1431"/>
                  </a:moveTo>
                  <a:lnTo>
                    <a:pt x="1961" y="1431"/>
                  </a:lnTo>
                  <a:lnTo>
                    <a:pt x="1961" y="1431"/>
                  </a:lnTo>
                  <a:lnTo>
                    <a:pt x="1689" y="1431"/>
                  </a:lnTo>
                  <a:lnTo>
                    <a:pt x="1961" y="965"/>
                  </a:lnTo>
                  <a:lnTo>
                    <a:pt x="1961" y="965"/>
                  </a:lnTo>
                  <a:lnTo>
                    <a:pt x="1961" y="965"/>
                  </a:lnTo>
                  <a:lnTo>
                    <a:pt x="2231" y="1431"/>
                  </a:lnTo>
                  <a:close/>
                  <a:moveTo>
                    <a:pt x="1681" y="1427"/>
                  </a:moveTo>
                  <a:lnTo>
                    <a:pt x="1681" y="1425"/>
                  </a:lnTo>
                  <a:lnTo>
                    <a:pt x="1409" y="959"/>
                  </a:lnTo>
                  <a:lnTo>
                    <a:pt x="1681" y="959"/>
                  </a:lnTo>
                  <a:lnTo>
                    <a:pt x="1951" y="959"/>
                  </a:lnTo>
                  <a:lnTo>
                    <a:pt x="1681" y="1427"/>
                  </a:lnTo>
                  <a:close/>
                  <a:moveTo>
                    <a:pt x="1671" y="1431"/>
                  </a:moveTo>
                  <a:lnTo>
                    <a:pt x="1671" y="1431"/>
                  </a:lnTo>
                  <a:lnTo>
                    <a:pt x="1129" y="1431"/>
                  </a:lnTo>
                  <a:lnTo>
                    <a:pt x="1401" y="965"/>
                  </a:lnTo>
                  <a:lnTo>
                    <a:pt x="1671" y="1431"/>
                  </a:lnTo>
                  <a:close/>
                  <a:moveTo>
                    <a:pt x="1121" y="1427"/>
                  </a:moveTo>
                  <a:lnTo>
                    <a:pt x="850" y="959"/>
                  </a:lnTo>
                  <a:lnTo>
                    <a:pt x="1393" y="959"/>
                  </a:lnTo>
                  <a:lnTo>
                    <a:pt x="1121" y="1427"/>
                  </a:lnTo>
                  <a:close/>
                  <a:moveTo>
                    <a:pt x="1111" y="1431"/>
                  </a:moveTo>
                  <a:lnTo>
                    <a:pt x="570" y="1431"/>
                  </a:lnTo>
                  <a:lnTo>
                    <a:pt x="842" y="965"/>
                  </a:lnTo>
                  <a:lnTo>
                    <a:pt x="1111" y="1431"/>
                  </a:lnTo>
                  <a:close/>
                  <a:moveTo>
                    <a:pt x="562" y="1427"/>
                  </a:moveTo>
                  <a:lnTo>
                    <a:pt x="290" y="959"/>
                  </a:lnTo>
                  <a:lnTo>
                    <a:pt x="832" y="959"/>
                  </a:lnTo>
                  <a:lnTo>
                    <a:pt x="562" y="1427"/>
                  </a:lnTo>
                  <a:close/>
                  <a:moveTo>
                    <a:pt x="832" y="1911"/>
                  </a:moveTo>
                  <a:lnTo>
                    <a:pt x="290" y="1911"/>
                  </a:lnTo>
                  <a:lnTo>
                    <a:pt x="562" y="1443"/>
                  </a:lnTo>
                  <a:lnTo>
                    <a:pt x="832" y="1911"/>
                  </a:lnTo>
                  <a:close/>
                  <a:moveTo>
                    <a:pt x="832" y="1921"/>
                  </a:moveTo>
                  <a:lnTo>
                    <a:pt x="562" y="2386"/>
                  </a:lnTo>
                  <a:lnTo>
                    <a:pt x="290" y="1921"/>
                  </a:lnTo>
                  <a:lnTo>
                    <a:pt x="832" y="1921"/>
                  </a:lnTo>
                  <a:close/>
                  <a:moveTo>
                    <a:pt x="842" y="1925"/>
                  </a:moveTo>
                  <a:lnTo>
                    <a:pt x="1111" y="2392"/>
                  </a:lnTo>
                  <a:lnTo>
                    <a:pt x="570" y="2392"/>
                  </a:lnTo>
                  <a:lnTo>
                    <a:pt x="842" y="1925"/>
                  </a:lnTo>
                  <a:close/>
                  <a:moveTo>
                    <a:pt x="850" y="1921"/>
                  </a:moveTo>
                  <a:lnTo>
                    <a:pt x="1393" y="1921"/>
                  </a:lnTo>
                  <a:lnTo>
                    <a:pt x="1121" y="2386"/>
                  </a:lnTo>
                  <a:lnTo>
                    <a:pt x="850" y="1921"/>
                  </a:lnTo>
                  <a:close/>
                  <a:moveTo>
                    <a:pt x="1401" y="1925"/>
                  </a:moveTo>
                  <a:lnTo>
                    <a:pt x="1671" y="2390"/>
                  </a:lnTo>
                  <a:lnTo>
                    <a:pt x="1671" y="2392"/>
                  </a:lnTo>
                  <a:lnTo>
                    <a:pt x="1129" y="2392"/>
                  </a:lnTo>
                  <a:lnTo>
                    <a:pt x="1401" y="1925"/>
                  </a:lnTo>
                  <a:close/>
                  <a:moveTo>
                    <a:pt x="1961" y="1925"/>
                  </a:moveTo>
                  <a:lnTo>
                    <a:pt x="1961" y="1925"/>
                  </a:lnTo>
                  <a:lnTo>
                    <a:pt x="1961" y="1925"/>
                  </a:lnTo>
                  <a:lnTo>
                    <a:pt x="2233" y="2392"/>
                  </a:lnTo>
                  <a:lnTo>
                    <a:pt x="1961" y="2392"/>
                  </a:lnTo>
                  <a:lnTo>
                    <a:pt x="1961" y="2392"/>
                  </a:lnTo>
                  <a:lnTo>
                    <a:pt x="1689" y="2392"/>
                  </a:lnTo>
                  <a:lnTo>
                    <a:pt x="1961" y="1925"/>
                  </a:lnTo>
                  <a:close/>
                  <a:moveTo>
                    <a:pt x="1969" y="1921"/>
                  </a:moveTo>
                  <a:lnTo>
                    <a:pt x="2512" y="1921"/>
                  </a:lnTo>
                  <a:lnTo>
                    <a:pt x="2241" y="2386"/>
                  </a:lnTo>
                  <a:lnTo>
                    <a:pt x="1969" y="1921"/>
                  </a:lnTo>
                  <a:close/>
                  <a:moveTo>
                    <a:pt x="2520" y="1925"/>
                  </a:moveTo>
                  <a:lnTo>
                    <a:pt x="2792" y="2392"/>
                  </a:lnTo>
                  <a:lnTo>
                    <a:pt x="2249" y="2392"/>
                  </a:lnTo>
                  <a:lnTo>
                    <a:pt x="2520" y="1925"/>
                  </a:lnTo>
                  <a:close/>
                  <a:moveTo>
                    <a:pt x="2528" y="1921"/>
                  </a:moveTo>
                  <a:lnTo>
                    <a:pt x="3072" y="1921"/>
                  </a:lnTo>
                  <a:lnTo>
                    <a:pt x="2800" y="2386"/>
                  </a:lnTo>
                  <a:lnTo>
                    <a:pt x="2528" y="1921"/>
                  </a:lnTo>
                  <a:close/>
                  <a:moveTo>
                    <a:pt x="2528" y="1911"/>
                  </a:moveTo>
                  <a:lnTo>
                    <a:pt x="2800" y="1443"/>
                  </a:lnTo>
                  <a:lnTo>
                    <a:pt x="3072" y="1911"/>
                  </a:lnTo>
                  <a:lnTo>
                    <a:pt x="2528" y="1911"/>
                  </a:lnTo>
                  <a:close/>
                  <a:moveTo>
                    <a:pt x="2528" y="959"/>
                  </a:moveTo>
                  <a:lnTo>
                    <a:pt x="3072" y="959"/>
                  </a:lnTo>
                  <a:lnTo>
                    <a:pt x="2800" y="1427"/>
                  </a:lnTo>
                  <a:lnTo>
                    <a:pt x="2528" y="959"/>
                  </a:lnTo>
                  <a:close/>
                  <a:moveTo>
                    <a:pt x="2792" y="477"/>
                  </a:moveTo>
                  <a:lnTo>
                    <a:pt x="2520" y="945"/>
                  </a:lnTo>
                  <a:lnTo>
                    <a:pt x="2249" y="477"/>
                  </a:lnTo>
                  <a:lnTo>
                    <a:pt x="2792" y="477"/>
                  </a:lnTo>
                  <a:close/>
                  <a:moveTo>
                    <a:pt x="2241" y="481"/>
                  </a:moveTo>
                  <a:lnTo>
                    <a:pt x="2512" y="949"/>
                  </a:lnTo>
                  <a:lnTo>
                    <a:pt x="1969" y="949"/>
                  </a:lnTo>
                  <a:lnTo>
                    <a:pt x="2241" y="481"/>
                  </a:lnTo>
                  <a:close/>
                  <a:moveTo>
                    <a:pt x="1961" y="477"/>
                  </a:moveTo>
                  <a:lnTo>
                    <a:pt x="1961" y="477"/>
                  </a:lnTo>
                  <a:lnTo>
                    <a:pt x="2233" y="477"/>
                  </a:lnTo>
                  <a:lnTo>
                    <a:pt x="1961" y="945"/>
                  </a:lnTo>
                  <a:lnTo>
                    <a:pt x="1961" y="945"/>
                  </a:lnTo>
                  <a:lnTo>
                    <a:pt x="1961" y="945"/>
                  </a:lnTo>
                  <a:lnTo>
                    <a:pt x="1689" y="477"/>
                  </a:lnTo>
                  <a:lnTo>
                    <a:pt x="1961" y="477"/>
                  </a:lnTo>
                  <a:close/>
                  <a:moveTo>
                    <a:pt x="1681" y="481"/>
                  </a:moveTo>
                  <a:lnTo>
                    <a:pt x="1681" y="481"/>
                  </a:lnTo>
                  <a:lnTo>
                    <a:pt x="1951" y="949"/>
                  </a:lnTo>
                  <a:lnTo>
                    <a:pt x="1681" y="949"/>
                  </a:lnTo>
                  <a:lnTo>
                    <a:pt x="1409" y="949"/>
                  </a:lnTo>
                  <a:lnTo>
                    <a:pt x="1681" y="481"/>
                  </a:lnTo>
                  <a:close/>
                  <a:moveTo>
                    <a:pt x="1671" y="477"/>
                  </a:moveTo>
                  <a:lnTo>
                    <a:pt x="1671" y="479"/>
                  </a:lnTo>
                  <a:lnTo>
                    <a:pt x="1401" y="945"/>
                  </a:lnTo>
                  <a:lnTo>
                    <a:pt x="1129" y="477"/>
                  </a:lnTo>
                  <a:lnTo>
                    <a:pt x="1671" y="477"/>
                  </a:lnTo>
                  <a:close/>
                  <a:moveTo>
                    <a:pt x="1121" y="481"/>
                  </a:moveTo>
                  <a:lnTo>
                    <a:pt x="1393" y="949"/>
                  </a:lnTo>
                  <a:lnTo>
                    <a:pt x="850" y="949"/>
                  </a:lnTo>
                  <a:lnTo>
                    <a:pt x="1121" y="481"/>
                  </a:lnTo>
                  <a:close/>
                  <a:moveTo>
                    <a:pt x="1111" y="477"/>
                  </a:moveTo>
                  <a:lnTo>
                    <a:pt x="842" y="945"/>
                  </a:lnTo>
                  <a:lnTo>
                    <a:pt x="570" y="477"/>
                  </a:lnTo>
                  <a:lnTo>
                    <a:pt x="1111" y="477"/>
                  </a:lnTo>
                  <a:close/>
                  <a:moveTo>
                    <a:pt x="562" y="481"/>
                  </a:moveTo>
                  <a:lnTo>
                    <a:pt x="832" y="949"/>
                  </a:lnTo>
                  <a:lnTo>
                    <a:pt x="290" y="949"/>
                  </a:lnTo>
                  <a:lnTo>
                    <a:pt x="562" y="481"/>
                  </a:lnTo>
                  <a:close/>
                  <a:moveTo>
                    <a:pt x="10" y="477"/>
                  </a:moveTo>
                  <a:lnTo>
                    <a:pt x="280" y="477"/>
                  </a:lnTo>
                  <a:lnTo>
                    <a:pt x="280" y="477"/>
                  </a:lnTo>
                  <a:lnTo>
                    <a:pt x="552" y="477"/>
                  </a:lnTo>
                  <a:lnTo>
                    <a:pt x="280" y="945"/>
                  </a:lnTo>
                  <a:lnTo>
                    <a:pt x="280" y="945"/>
                  </a:lnTo>
                  <a:lnTo>
                    <a:pt x="280" y="945"/>
                  </a:lnTo>
                  <a:lnTo>
                    <a:pt x="10" y="477"/>
                  </a:lnTo>
                  <a:close/>
                  <a:moveTo>
                    <a:pt x="280" y="965"/>
                  </a:moveTo>
                  <a:lnTo>
                    <a:pt x="280" y="965"/>
                  </a:lnTo>
                  <a:lnTo>
                    <a:pt x="280" y="965"/>
                  </a:lnTo>
                  <a:lnTo>
                    <a:pt x="552" y="1431"/>
                  </a:lnTo>
                  <a:lnTo>
                    <a:pt x="280" y="1431"/>
                  </a:lnTo>
                  <a:lnTo>
                    <a:pt x="280" y="1431"/>
                  </a:lnTo>
                  <a:lnTo>
                    <a:pt x="10" y="1431"/>
                  </a:lnTo>
                  <a:lnTo>
                    <a:pt x="280" y="965"/>
                  </a:lnTo>
                  <a:close/>
                  <a:moveTo>
                    <a:pt x="10" y="1439"/>
                  </a:moveTo>
                  <a:lnTo>
                    <a:pt x="280" y="1439"/>
                  </a:lnTo>
                  <a:lnTo>
                    <a:pt x="280" y="1439"/>
                  </a:lnTo>
                  <a:lnTo>
                    <a:pt x="552" y="1439"/>
                  </a:lnTo>
                  <a:lnTo>
                    <a:pt x="280" y="1905"/>
                  </a:lnTo>
                  <a:lnTo>
                    <a:pt x="280" y="1905"/>
                  </a:lnTo>
                  <a:lnTo>
                    <a:pt x="280" y="1905"/>
                  </a:lnTo>
                  <a:lnTo>
                    <a:pt x="10" y="1439"/>
                  </a:lnTo>
                  <a:close/>
                  <a:moveTo>
                    <a:pt x="280" y="1925"/>
                  </a:moveTo>
                  <a:lnTo>
                    <a:pt x="280" y="1925"/>
                  </a:lnTo>
                  <a:lnTo>
                    <a:pt x="280" y="1925"/>
                  </a:lnTo>
                  <a:lnTo>
                    <a:pt x="552" y="2392"/>
                  </a:lnTo>
                  <a:lnTo>
                    <a:pt x="280" y="2392"/>
                  </a:lnTo>
                  <a:lnTo>
                    <a:pt x="280" y="2392"/>
                  </a:lnTo>
                  <a:lnTo>
                    <a:pt x="10" y="2392"/>
                  </a:lnTo>
                  <a:lnTo>
                    <a:pt x="280" y="1925"/>
                  </a:lnTo>
                  <a:close/>
                  <a:moveTo>
                    <a:pt x="280" y="2870"/>
                  </a:moveTo>
                  <a:lnTo>
                    <a:pt x="280" y="2870"/>
                  </a:lnTo>
                  <a:lnTo>
                    <a:pt x="10" y="2402"/>
                  </a:lnTo>
                  <a:lnTo>
                    <a:pt x="280" y="2402"/>
                  </a:lnTo>
                  <a:lnTo>
                    <a:pt x="280" y="2402"/>
                  </a:lnTo>
                  <a:lnTo>
                    <a:pt x="552" y="2402"/>
                  </a:lnTo>
                  <a:lnTo>
                    <a:pt x="280" y="2870"/>
                  </a:lnTo>
                  <a:lnTo>
                    <a:pt x="280" y="2870"/>
                  </a:lnTo>
                  <a:close/>
                  <a:moveTo>
                    <a:pt x="562" y="3352"/>
                  </a:moveTo>
                  <a:lnTo>
                    <a:pt x="290" y="2884"/>
                  </a:lnTo>
                  <a:lnTo>
                    <a:pt x="832" y="2884"/>
                  </a:lnTo>
                  <a:lnTo>
                    <a:pt x="562" y="3352"/>
                  </a:lnTo>
                  <a:close/>
                  <a:moveTo>
                    <a:pt x="290" y="2874"/>
                  </a:moveTo>
                  <a:lnTo>
                    <a:pt x="562" y="2406"/>
                  </a:lnTo>
                  <a:lnTo>
                    <a:pt x="832" y="2874"/>
                  </a:lnTo>
                  <a:lnTo>
                    <a:pt x="290" y="2874"/>
                  </a:lnTo>
                  <a:close/>
                  <a:moveTo>
                    <a:pt x="570" y="2402"/>
                  </a:moveTo>
                  <a:lnTo>
                    <a:pt x="1111" y="2402"/>
                  </a:lnTo>
                  <a:lnTo>
                    <a:pt x="842" y="2870"/>
                  </a:lnTo>
                  <a:lnTo>
                    <a:pt x="570" y="2402"/>
                  </a:lnTo>
                  <a:close/>
                  <a:moveTo>
                    <a:pt x="1121" y="3352"/>
                  </a:moveTo>
                  <a:lnTo>
                    <a:pt x="850" y="2884"/>
                  </a:lnTo>
                  <a:lnTo>
                    <a:pt x="1393" y="2884"/>
                  </a:lnTo>
                  <a:lnTo>
                    <a:pt x="1121" y="3352"/>
                  </a:lnTo>
                  <a:close/>
                  <a:moveTo>
                    <a:pt x="850" y="2874"/>
                  </a:moveTo>
                  <a:lnTo>
                    <a:pt x="1121" y="2406"/>
                  </a:lnTo>
                  <a:lnTo>
                    <a:pt x="1393" y="2874"/>
                  </a:lnTo>
                  <a:lnTo>
                    <a:pt x="850" y="2874"/>
                  </a:lnTo>
                  <a:close/>
                  <a:moveTo>
                    <a:pt x="1129" y="2402"/>
                  </a:moveTo>
                  <a:lnTo>
                    <a:pt x="1671" y="2402"/>
                  </a:lnTo>
                  <a:lnTo>
                    <a:pt x="1671" y="2404"/>
                  </a:lnTo>
                  <a:lnTo>
                    <a:pt x="1401" y="2870"/>
                  </a:lnTo>
                  <a:lnTo>
                    <a:pt x="1129" y="2402"/>
                  </a:lnTo>
                  <a:close/>
                  <a:moveTo>
                    <a:pt x="1681" y="3352"/>
                  </a:moveTo>
                  <a:lnTo>
                    <a:pt x="1681" y="3350"/>
                  </a:lnTo>
                  <a:lnTo>
                    <a:pt x="1409" y="2884"/>
                  </a:lnTo>
                  <a:lnTo>
                    <a:pt x="1681" y="2884"/>
                  </a:lnTo>
                  <a:lnTo>
                    <a:pt x="1951" y="2884"/>
                  </a:lnTo>
                  <a:lnTo>
                    <a:pt x="1681" y="3352"/>
                  </a:lnTo>
                  <a:close/>
                  <a:moveTo>
                    <a:pt x="1681" y="2874"/>
                  </a:moveTo>
                  <a:lnTo>
                    <a:pt x="1409" y="2874"/>
                  </a:lnTo>
                  <a:lnTo>
                    <a:pt x="1681" y="2406"/>
                  </a:lnTo>
                  <a:lnTo>
                    <a:pt x="1681" y="2406"/>
                  </a:lnTo>
                  <a:lnTo>
                    <a:pt x="1951" y="2874"/>
                  </a:lnTo>
                  <a:lnTo>
                    <a:pt x="1681" y="2874"/>
                  </a:lnTo>
                  <a:close/>
                  <a:moveTo>
                    <a:pt x="1961" y="2870"/>
                  </a:moveTo>
                  <a:lnTo>
                    <a:pt x="1961" y="2870"/>
                  </a:lnTo>
                  <a:lnTo>
                    <a:pt x="1689" y="2402"/>
                  </a:lnTo>
                  <a:lnTo>
                    <a:pt x="1961" y="2402"/>
                  </a:lnTo>
                  <a:lnTo>
                    <a:pt x="1961" y="2402"/>
                  </a:lnTo>
                  <a:lnTo>
                    <a:pt x="2233" y="2402"/>
                  </a:lnTo>
                  <a:lnTo>
                    <a:pt x="1961" y="2870"/>
                  </a:lnTo>
                  <a:lnTo>
                    <a:pt x="1961" y="2870"/>
                  </a:lnTo>
                  <a:close/>
                  <a:moveTo>
                    <a:pt x="2241" y="3352"/>
                  </a:moveTo>
                  <a:lnTo>
                    <a:pt x="1969" y="2884"/>
                  </a:lnTo>
                  <a:lnTo>
                    <a:pt x="2512" y="2884"/>
                  </a:lnTo>
                  <a:lnTo>
                    <a:pt x="2241" y="3352"/>
                  </a:lnTo>
                  <a:close/>
                  <a:moveTo>
                    <a:pt x="1969" y="2874"/>
                  </a:moveTo>
                  <a:lnTo>
                    <a:pt x="2241" y="2406"/>
                  </a:lnTo>
                  <a:lnTo>
                    <a:pt x="2512" y="2874"/>
                  </a:lnTo>
                  <a:lnTo>
                    <a:pt x="1969" y="2874"/>
                  </a:lnTo>
                  <a:close/>
                  <a:moveTo>
                    <a:pt x="2249" y="2402"/>
                  </a:moveTo>
                  <a:lnTo>
                    <a:pt x="2792" y="2402"/>
                  </a:lnTo>
                  <a:lnTo>
                    <a:pt x="2520" y="2870"/>
                  </a:lnTo>
                  <a:lnTo>
                    <a:pt x="2249" y="2402"/>
                  </a:lnTo>
                  <a:close/>
                  <a:moveTo>
                    <a:pt x="2800" y="3352"/>
                  </a:moveTo>
                  <a:lnTo>
                    <a:pt x="2528" y="2884"/>
                  </a:lnTo>
                  <a:lnTo>
                    <a:pt x="3072" y="2884"/>
                  </a:lnTo>
                  <a:lnTo>
                    <a:pt x="2800" y="3352"/>
                  </a:lnTo>
                  <a:close/>
                  <a:moveTo>
                    <a:pt x="2528" y="2874"/>
                  </a:moveTo>
                  <a:lnTo>
                    <a:pt x="2800" y="2406"/>
                  </a:lnTo>
                  <a:lnTo>
                    <a:pt x="3072" y="2874"/>
                  </a:lnTo>
                  <a:lnTo>
                    <a:pt x="2528" y="2874"/>
                  </a:lnTo>
                  <a:close/>
                  <a:moveTo>
                    <a:pt x="3352" y="2404"/>
                  </a:moveTo>
                  <a:lnTo>
                    <a:pt x="3080" y="2870"/>
                  </a:lnTo>
                  <a:lnTo>
                    <a:pt x="2810" y="2402"/>
                  </a:lnTo>
                  <a:lnTo>
                    <a:pt x="3352" y="2402"/>
                  </a:lnTo>
                  <a:lnTo>
                    <a:pt x="3352" y="2404"/>
                  </a:lnTo>
                  <a:close/>
                  <a:moveTo>
                    <a:pt x="3352" y="2390"/>
                  </a:moveTo>
                  <a:lnTo>
                    <a:pt x="3352" y="2392"/>
                  </a:lnTo>
                  <a:lnTo>
                    <a:pt x="2810" y="2392"/>
                  </a:lnTo>
                  <a:lnTo>
                    <a:pt x="3080" y="1925"/>
                  </a:lnTo>
                  <a:lnTo>
                    <a:pt x="3352" y="2390"/>
                  </a:lnTo>
                  <a:close/>
                  <a:moveTo>
                    <a:pt x="3350" y="1439"/>
                  </a:moveTo>
                  <a:lnTo>
                    <a:pt x="3080" y="1905"/>
                  </a:lnTo>
                  <a:lnTo>
                    <a:pt x="2810" y="1439"/>
                  </a:lnTo>
                  <a:lnTo>
                    <a:pt x="3350" y="1439"/>
                  </a:lnTo>
                  <a:lnTo>
                    <a:pt x="3350" y="1439"/>
                  </a:lnTo>
                  <a:close/>
                  <a:moveTo>
                    <a:pt x="3350" y="1431"/>
                  </a:moveTo>
                  <a:lnTo>
                    <a:pt x="3350" y="1431"/>
                  </a:lnTo>
                  <a:lnTo>
                    <a:pt x="2810" y="1431"/>
                  </a:lnTo>
                  <a:lnTo>
                    <a:pt x="3080" y="965"/>
                  </a:lnTo>
                  <a:lnTo>
                    <a:pt x="3350" y="1431"/>
                  </a:lnTo>
                  <a:close/>
                  <a:moveTo>
                    <a:pt x="3352" y="479"/>
                  </a:moveTo>
                  <a:lnTo>
                    <a:pt x="3080" y="945"/>
                  </a:lnTo>
                  <a:lnTo>
                    <a:pt x="2810" y="477"/>
                  </a:lnTo>
                  <a:lnTo>
                    <a:pt x="3352" y="477"/>
                  </a:lnTo>
                  <a:lnTo>
                    <a:pt x="3352" y="4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52231374-5871-46D6-B253-B2C6D20040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662613" y="4589463"/>
              <a:ext cx="5334000" cy="1509713"/>
            </a:xfrm>
            <a:custGeom>
              <a:avLst/>
              <a:gdLst>
                <a:gd name="T0" fmla="*/ 3080 w 3360"/>
                <a:gd name="T1" fmla="*/ 466 h 951"/>
                <a:gd name="T2" fmla="*/ 2792 w 3360"/>
                <a:gd name="T3" fmla="*/ 0 h 951"/>
                <a:gd name="T4" fmla="*/ 2231 w 3360"/>
                <a:gd name="T5" fmla="*/ 0 h 951"/>
                <a:gd name="T6" fmla="*/ 1961 w 3360"/>
                <a:gd name="T7" fmla="*/ 466 h 951"/>
                <a:gd name="T8" fmla="*/ 1671 w 3360"/>
                <a:gd name="T9" fmla="*/ 0 h 951"/>
                <a:gd name="T10" fmla="*/ 1401 w 3360"/>
                <a:gd name="T11" fmla="*/ 466 h 951"/>
                <a:gd name="T12" fmla="*/ 1111 w 3360"/>
                <a:gd name="T13" fmla="*/ 0 h 951"/>
                <a:gd name="T14" fmla="*/ 552 w 3360"/>
                <a:gd name="T15" fmla="*/ 0 h 951"/>
                <a:gd name="T16" fmla="*/ 280 w 3360"/>
                <a:gd name="T17" fmla="*/ 466 h 951"/>
                <a:gd name="T18" fmla="*/ 0 w 3360"/>
                <a:gd name="T19" fmla="*/ 4 h 951"/>
                <a:gd name="T20" fmla="*/ 272 w 3360"/>
                <a:gd name="T21" fmla="*/ 472 h 951"/>
                <a:gd name="T22" fmla="*/ 272 w 3360"/>
                <a:gd name="T23" fmla="*/ 482 h 951"/>
                <a:gd name="T24" fmla="*/ 0 w 3360"/>
                <a:gd name="T25" fmla="*/ 947 h 951"/>
                <a:gd name="T26" fmla="*/ 280 w 3360"/>
                <a:gd name="T27" fmla="*/ 486 h 951"/>
                <a:gd name="T28" fmla="*/ 552 w 3360"/>
                <a:gd name="T29" fmla="*/ 951 h 951"/>
                <a:gd name="T30" fmla="*/ 1111 w 3360"/>
                <a:gd name="T31" fmla="*/ 951 h 951"/>
                <a:gd name="T32" fmla="*/ 1401 w 3360"/>
                <a:gd name="T33" fmla="*/ 486 h 951"/>
                <a:gd name="T34" fmla="*/ 1671 w 3360"/>
                <a:gd name="T35" fmla="*/ 951 h 951"/>
                <a:gd name="T36" fmla="*/ 1961 w 3360"/>
                <a:gd name="T37" fmla="*/ 486 h 951"/>
                <a:gd name="T38" fmla="*/ 2231 w 3360"/>
                <a:gd name="T39" fmla="*/ 951 h 951"/>
                <a:gd name="T40" fmla="*/ 2792 w 3360"/>
                <a:gd name="T41" fmla="*/ 951 h 951"/>
                <a:gd name="T42" fmla="*/ 3080 w 3360"/>
                <a:gd name="T43" fmla="*/ 486 h 951"/>
                <a:gd name="T44" fmla="*/ 3352 w 3360"/>
                <a:gd name="T45" fmla="*/ 951 h 951"/>
                <a:gd name="T46" fmla="*/ 3100 w 3360"/>
                <a:gd name="T47" fmla="*/ 500 h 951"/>
                <a:gd name="T48" fmla="*/ 3088 w 3360"/>
                <a:gd name="T49" fmla="*/ 482 h 951"/>
                <a:gd name="T50" fmla="*/ 3088 w 3360"/>
                <a:gd name="T51" fmla="*/ 472 h 951"/>
                <a:gd name="T52" fmla="*/ 3102 w 3360"/>
                <a:gd name="T53" fmla="*/ 448 h 951"/>
                <a:gd name="T54" fmla="*/ 3352 w 3360"/>
                <a:gd name="T55" fmla="*/ 0 h 951"/>
                <a:gd name="T56" fmla="*/ 562 w 3360"/>
                <a:gd name="T57" fmla="*/ 947 h 951"/>
                <a:gd name="T58" fmla="*/ 290 w 3360"/>
                <a:gd name="T59" fmla="*/ 482 h 951"/>
                <a:gd name="T60" fmla="*/ 832 w 3360"/>
                <a:gd name="T61" fmla="*/ 482 h 951"/>
                <a:gd name="T62" fmla="*/ 290 w 3360"/>
                <a:gd name="T63" fmla="*/ 472 h 951"/>
                <a:gd name="T64" fmla="*/ 832 w 3360"/>
                <a:gd name="T65" fmla="*/ 472 h 951"/>
                <a:gd name="T66" fmla="*/ 1393 w 3360"/>
                <a:gd name="T67" fmla="*/ 482 h 951"/>
                <a:gd name="T68" fmla="*/ 850 w 3360"/>
                <a:gd name="T69" fmla="*/ 482 h 951"/>
                <a:gd name="T70" fmla="*/ 1393 w 3360"/>
                <a:gd name="T71" fmla="*/ 482 h 951"/>
                <a:gd name="T72" fmla="*/ 850 w 3360"/>
                <a:gd name="T73" fmla="*/ 472 h 951"/>
                <a:gd name="T74" fmla="*/ 1121 w 3360"/>
                <a:gd name="T75" fmla="*/ 4 h 951"/>
                <a:gd name="T76" fmla="*/ 1393 w 3360"/>
                <a:gd name="T77" fmla="*/ 472 h 951"/>
                <a:gd name="T78" fmla="*/ 1681 w 3360"/>
                <a:gd name="T79" fmla="*/ 947 h 951"/>
                <a:gd name="T80" fmla="*/ 1409 w 3360"/>
                <a:gd name="T81" fmla="*/ 482 h 951"/>
                <a:gd name="T82" fmla="*/ 1681 w 3360"/>
                <a:gd name="T83" fmla="*/ 482 h 951"/>
                <a:gd name="T84" fmla="*/ 1951 w 3360"/>
                <a:gd name="T85" fmla="*/ 482 h 951"/>
                <a:gd name="T86" fmla="*/ 1409 w 3360"/>
                <a:gd name="T87" fmla="*/ 472 h 951"/>
                <a:gd name="T88" fmla="*/ 1421 w 3360"/>
                <a:gd name="T89" fmla="*/ 448 h 951"/>
                <a:gd name="T90" fmla="*/ 1681 w 3360"/>
                <a:gd name="T91" fmla="*/ 4 h 951"/>
                <a:gd name="T92" fmla="*/ 1951 w 3360"/>
                <a:gd name="T93" fmla="*/ 472 h 951"/>
                <a:gd name="T94" fmla="*/ 1969 w 3360"/>
                <a:gd name="T95" fmla="*/ 482 h 951"/>
                <a:gd name="T96" fmla="*/ 2512 w 3360"/>
                <a:gd name="T97" fmla="*/ 482 h 951"/>
                <a:gd name="T98" fmla="*/ 2512 w 3360"/>
                <a:gd name="T99" fmla="*/ 472 h 951"/>
                <a:gd name="T100" fmla="*/ 1969 w 3360"/>
                <a:gd name="T101" fmla="*/ 472 h 951"/>
                <a:gd name="T102" fmla="*/ 2512 w 3360"/>
                <a:gd name="T103" fmla="*/ 472 h 951"/>
                <a:gd name="T104" fmla="*/ 2800 w 3360"/>
                <a:gd name="T105" fmla="*/ 947 h 951"/>
                <a:gd name="T106" fmla="*/ 2528 w 3360"/>
                <a:gd name="T107" fmla="*/ 482 h 951"/>
                <a:gd name="T108" fmla="*/ 3072 w 3360"/>
                <a:gd name="T109" fmla="*/ 482 h 951"/>
                <a:gd name="T110" fmla="*/ 2528 w 3360"/>
                <a:gd name="T111" fmla="*/ 472 h 951"/>
                <a:gd name="T112" fmla="*/ 3072 w 3360"/>
                <a:gd name="T113" fmla="*/ 472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60" h="951">
                  <a:moveTo>
                    <a:pt x="3352" y="0"/>
                  </a:moveTo>
                  <a:lnTo>
                    <a:pt x="3080" y="466"/>
                  </a:lnTo>
                  <a:lnTo>
                    <a:pt x="3080" y="466"/>
                  </a:lnTo>
                  <a:lnTo>
                    <a:pt x="3080" y="466"/>
                  </a:lnTo>
                  <a:lnTo>
                    <a:pt x="2810" y="0"/>
                  </a:lnTo>
                  <a:lnTo>
                    <a:pt x="2792" y="0"/>
                  </a:lnTo>
                  <a:lnTo>
                    <a:pt x="2520" y="466"/>
                  </a:lnTo>
                  <a:lnTo>
                    <a:pt x="2251" y="0"/>
                  </a:lnTo>
                  <a:lnTo>
                    <a:pt x="2231" y="0"/>
                  </a:lnTo>
                  <a:lnTo>
                    <a:pt x="1961" y="466"/>
                  </a:lnTo>
                  <a:lnTo>
                    <a:pt x="1961" y="466"/>
                  </a:lnTo>
                  <a:lnTo>
                    <a:pt x="1961" y="466"/>
                  </a:lnTo>
                  <a:lnTo>
                    <a:pt x="1689" y="0"/>
                  </a:lnTo>
                  <a:lnTo>
                    <a:pt x="1681" y="0"/>
                  </a:lnTo>
                  <a:lnTo>
                    <a:pt x="1671" y="0"/>
                  </a:lnTo>
                  <a:lnTo>
                    <a:pt x="1671" y="0"/>
                  </a:lnTo>
                  <a:lnTo>
                    <a:pt x="1401" y="466"/>
                  </a:lnTo>
                  <a:lnTo>
                    <a:pt x="1401" y="466"/>
                  </a:lnTo>
                  <a:lnTo>
                    <a:pt x="1401" y="466"/>
                  </a:lnTo>
                  <a:lnTo>
                    <a:pt x="1129" y="0"/>
                  </a:lnTo>
                  <a:lnTo>
                    <a:pt x="1111" y="0"/>
                  </a:lnTo>
                  <a:lnTo>
                    <a:pt x="842" y="466"/>
                  </a:lnTo>
                  <a:lnTo>
                    <a:pt x="570" y="0"/>
                  </a:lnTo>
                  <a:lnTo>
                    <a:pt x="552" y="0"/>
                  </a:lnTo>
                  <a:lnTo>
                    <a:pt x="280" y="466"/>
                  </a:lnTo>
                  <a:lnTo>
                    <a:pt x="280" y="466"/>
                  </a:lnTo>
                  <a:lnTo>
                    <a:pt x="280" y="466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72" y="472"/>
                  </a:lnTo>
                  <a:lnTo>
                    <a:pt x="272" y="472"/>
                  </a:lnTo>
                  <a:lnTo>
                    <a:pt x="272" y="472"/>
                  </a:lnTo>
                  <a:lnTo>
                    <a:pt x="0" y="472"/>
                  </a:lnTo>
                  <a:lnTo>
                    <a:pt x="0" y="482"/>
                  </a:lnTo>
                  <a:lnTo>
                    <a:pt x="272" y="482"/>
                  </a:lnTo>
                  <a:lnTo>
                    <a:pt x="272" y="482"/>
                  </a:lnTo>
                  <a:lnTo>
                    <a:pt x="272" y="482"/>
                  </a:lnTo>
                  <a:lnTo>
                    <a:pt x="0" y="947"/>
                  </a:lnTo>
                  <a:lnTo>
                    <a:pt x="0" y="951"/>
                  </a:lnTo>
                  <a:lnTo>
                    <a:pt x="10" y="951"/>
                  </a:lnTo>
                  <a:lnTo>
                    <a:pt x="280" y="486"/>
                  </a:lnTo>
                  <a:lnTo>
                    <a:pt x="280" y="486"/>
                  </a:lnTo>
                  <a:lnTo>
                    <a:pt x="280" y="486"/>
                  </a:lnTo>
                  <a:lnTo>
                    <a:pt x="552" y="951"/>
                  </a:lnTo>
                  <a:lnTo>
                    <a:pt x="570" y="951"/>
                  </a:lnTo>
                  <a:lnTo>
                    <a:pt x="842" y="486"/>
                  </a:lnTo>
                  <a:lnTo>
                    <a:pt x="1111" y="951"/>
                  </a:lnTo>
                  <a:lnTo>
                    <a:pt x="1129" y="951"/>
                  </a:lnTo>
                  <a:lnTo>
                    <a:pt x="1401" y="486"/>
                  </a:lnTo>
                  <a:lnTo>
                    <a:pt x="1401" y="486"/>
                  </a:lnTo>
                  <a:lnTo>
                    <a:pt x="1401" y="486"/>
                  </a:lnTo>
                  <a:lnTo>
                    <a:pt x="1671" y="951"/>
                  </a:lnTo>
                  <a:lnTo>
                    <a:pt x="1671" y="951"/>
                  </a:lnTo>
                  <a:lnTo>
                    <a:pt x="1681" y="951"/>
                  </a:lnTo>
                  <a:lnTo>
                    <a:pt x="1689" y="951"/>
                  </a:lnTo>
                  <a:lnTo>
                    <a:pt x="1961" y="486"/>
                  </a:lnTo>
                  <a:lnTo>
                    <a:pt x="1961" y="486"/>
                  </a:lnTo>
                  <a:lnTo>
                    <a:pt x="1961" y="486"/>
                  </a:lnTo>
                  <a:lnTo>
                    <a:pt x="2231" y="951"/>
                  </a:lnTo>
                  <a:lnTo>
                    <a:pt x="2251" y="951"/>
                  </a:lnTo>
                  <a:lnTo>
                    <a:pt x="2520" y="486"/>
                  </a:lnTo>
                  <a:lnTo>
                    <a:pt x="2792" y="951"/>
                  </a:lnTo>
                  <a:lnTo>
                    <a:pt x="2810" y="951"/>
                  </a:lnTo>
                  <a:lnTo>
                    <a:pt x="3080" y="486"/>
                  </a:lnTo>
                  <a:lnTo>
                    <a:pt x="3080" y="486"/>
                  </a:lnTo>
                  <a:lnTo>
                    <a:pt x="3080" y="486"/>
                  </a:lnTo>
                  <a:lnTo>
                    <a:pt x="3352" y="951"/>
                  </a:lnTo>
                  <a:lnTo>
                    <a:pt x="3352" y="951"/>
                  </a:lnTo>
                  <a:lnTo>
                    <a:pt x="3360" y="951"/>
                  </a:lnTo>
                  <a:lnTo>
                    <a:pt x="3360" y="947"/>
                  </a:lnTo>
                  <a:lnTo>
                    <a:pt x="3100" y="500"/>
                  </a:lnTo>
                  <a:lnTo>
                    <a:pt x="3088" y="482"/>
                  </a:lnTo>
                  <a:lnTo>
                    <a:pt x="3088" y="482"/>
                  </a:lnTo>
                  <a:lnTo>
                    <a:pt x="3088" y="482"/>
                  </a:lnTo>
                  <a:lnTo>
                    <a:pt x="3360" y="482"/>
                  </a:lnTo>
                  <a:lnTo>
                    <a:pt x="3360" y="472"/>
                  </a:lnTo>
                  <a:lnTo>
                    <a:pt x="3088" y="472"/>
                  </a:lnTo>
                  <a:lnTo>
                    <a:pt x="3088" y="472"/>
                  </a:lnTo>
                  <a:lnTo>
                    <a:pt x="3088" y="472"/>
                  </a:lnTo>
                  <a:lnTo>
                    <a:pt x="3102" y="448"/>
                  </a:lnTo>
                  <a:lnTo>
                    <a:pt x="3360" y="4"/>
                  </a:lnTo>
                  <a:lnTo>
                    <a:pt x="3360" y="0"/>
                  </a:lnTo>
                  <a:lnTo>
                    <a:pt x="3352" y="0"/>
                  </a:lnTo>
                  <a:lnTo>
                    <a:pt x="3352" y="0"/>
                  </a:lnTo>
                  <a:close/>
                  <a:moveTo>
                    <a:pt x="832" y="482"/>
                  </a:moveTo>
                  <a:lnTo>
                    <a:pt x="562" y="947"/>
                  </a:lnTo>
                  <a:lnTo>
                    <a:pt x="290" y="482"/>
                  </a:lnTo>
                  <a:lnTo>
                    <a:pt x="290" y="482"/>
                  </a:lnTo>
                  <a:lnTo>
                    <a:pt x="290" y="482"/>
                  </a:lnTo>
                  <a:lnTo>
                    <a:pt x="832" y="482"/>
                  </a:lnTo>
                  <a:lnTo>
                    <a:pt x="832" y="482"/>
                  </a:lnTo>
                  <a:lnTo>
                    <a:pt x="832" y="482"/>
                  </a:lnTo>
                  <a:close/>
                  <a:moveTo>
                    <a:pt x="832" y="472"/>
                  </a:moveTo>
                  <a:lnTo>
                    <a:pt x="290" y="472"/>
                  </a:lnTo>
                  <a:lnTo>
                    <a:pt x="290" y="472"/>
                  </a:lnTo>
                  <a:lnTo>
                    <a:pt x="290" y="472"/>
                  </a:lnTo>
                  <a:lnTo>
                    <a:pt x="562" y="4"/>
                  </a:lnTo>
                  <a:lnTo>
                    <a:pt x="832" y="472"/>
                  </a:lnTo>
                  <a:lnTo>
                    <a:pt x="832" y="472"/>
                  </a:lnTo>
                  <a:lnTo>
                    <a:pt x="832" y="472"/>
                  </a:lnTo>
                  <a:close/>
                  <a:moveTo>
                    <a:pt x="1393" y="482"/>
                  </a:moveTo>
                  <a:lnTo>
                    <a:pt x="1121" y="947"/>
                  </a:lnTo>
                  <a:lnTo>
                    <a:pt x="850" y="482"/>
                  </a:lnTo>
                  <a:lnTo>
                    <a:pt x="850" y="482"/>
                  </a:lnTo>
                  <a:lnTo>
                    <a:pt x="850" y="482"/>
                  </a:lnTo>
                  <a:lnTo>
                    <a:pt x="1393" y="482"/>
                  </a:lnTo>
                  <a:lnTo>
                    <a:pt x="1393" y="482"/>
                  </a:lnTo>
                  <a:lnTo>
                    <a:pt x="1393" y="482"/>
                  </a:lnTo>
                  <a:close/>
                  <a:moveTo>
                    <a:pt x="1393" y="472"/>
                  </a:moveTo>
                  <a:lnTo>
                    <a:pt x="850" y="472"/>
                  </a:lnTo>
                  <a:lnTo>
                    <a:pt x="850" y="472"/>
                  </a:lnTo>
                  <a:lnTo>
                    <a:pt x="850" y="472"/>
                  </a:lnTo>
                  <a:lnTo>
                    <a:pt x="1121" y="4"/>
                  </a:lnTo>
                  <a:lnTo>
                    <a:pt x="1393" y="472"/>
                  </a:lnTo>
                  <a:lnTo>
                    <a:pt x="1393" y="472"/>
                  </a:lnTo>
                  <a:lnTo>
                    <a:pt x="1393" y="472"/>
                  </a:lnTo>
                  <a:close/>
                  <a:moveTo>
                    <a:pt x="1951" y="482"/>
                  </a:moveTo>
                  <a:lnTo>
                    <a:pt x="1681" y="947"/>
                  </a:lnTo>
                  <a:lnTo>
                    <a:pt x="1681" y="947"/>
                  </a:lnTo>
                  <a:lnTo>
                    <a:pt x="1681" y="947"/>
                  </a:lnTo>
                  <a:lnTo>
                    <a:pt x="1419" y="500"/>
                  </a:lnTo>
                  <a:lnTo>
                    <a:pt x="1409" y="482"/>
                  </a:lnTo>
                  <a:lnTo>
                    <a:pt x="1409" y="482"/>
                  </a:lnTo>
                  <a:lnTo>
                    <a:pt x="1409" y="482"/>
                  </a:lnTo>
                  <a:lnTo>
                    <a:pt x="1681" y="482"/>
                  </a:lnTo>
                  <a:lnTo>
                    <a:pt x="1951" y="482"/>
                  </a:lnTo>
                  <a:lnTo>
                    <a:pt x="1951" y="482"/>
                  </a:lnTo>
                  <a:lnTo>
                    <a:pt x="1951" y="482"/>
                  </a:lnTo>
                  <a:close/>
                  <a:moveTo>
                    <a:pt x="1951" y="472"/>
                  </a:moveTo>
                  <a:lnTo>
                    <a:pt x="1681" y="472"/>
                  </a:lnTo>
                  <a:lnTo>
                    <a:pt x="1409" y="472"/>
                  </a:lnTo>
                  <a:lnTo>
                    <a:pt x="1409" y="472"/>
                  </a:lnTo>
                  <a:lnTo>
                    <a:pt x="1409" y="472"/>
                  </a:lnTo>
                  <a:lnTo>
                    <a:pt x="1421" y="448"/>
                  </a:lnTo>
                  <a:lnTo>
                    <a:pt x="1681" y="4"/>
                  </a:lnTo>
                  <a:lnTo>
                    <a:pt x="1681" y="4"/>
                  </a:lnTo>
                  <a:lnTo>
                    <a:pt x="1681" y="4"/>
                  </a:lnTo>
                  <a:lnTo>
                    <a:pt x="1951" y="472"/>
                  </a:lnTo>
                  <a:lnTo>
                    <a:pt x="1951" y="472"/>
                  </a:lnTo>
                  <a:lnTo>
                    <a:pt x="1951" y="472"/>
                  </a:lnTo>
                  <a:close/>
                  <a:moveTo>
                    <a:pt x="2512" y="482"/>
                  </a:moveTo>
                  <a:lnTo>
                    <a:pt x="2241" y="947"/>
                  </a:lnTo>
                  <a:lnTo>
                    <a:pt x="1969" y="482"/>
                  </a:lnTo>
                  <a:lnTo>
                    <a:pt x="1969" y="482"/>
                  </a:lnTo>
                  <a:lnTo>
                    <a:pt x="1969" y="482"/>
                  </a:lnTo>
                  <a:lnTo>
                    <a:pt x="2512" y="482"/>
                  </a:lnTo>
                  <a:lnTo>
                    <a:pt x="2512" y="482"/>
                  </a:lnTo>
                  <a:lnTo>
                    <a:pt x="2512" y="482"/>
                  </a:lnTo>
                  <a:close/>
                  <a:moveTo>
                    <a:pt x="2512" y="472"/>
                  </a:moveTo>
                  <a:lnTo>
                    <a:pt x="1969" y="472"/>
                  </a:lnTo>
                  <a:lnTo>
                    <a:pt x="1969" y="472"/>
                  </a:lnTo>
                  <a:lnTo>
                    <a:pt x="1969" y="472"/>
                  </a:lnTo>
                  <a:lnTo>
                    <a:pt x="2241" y="4"/>
                  </a:lnTo>
                  <a:lnTo>
                    <a:pt x="2512" y="472"/>
                  </a:lnTo>
                  <a:lnTo>
                    <a:pt x="2512" y="472"/>
                  </a:lnTo>
                  <a:lnTo>
                    <a:pt x="2512" y="472"/>
                  </a:lnTo>
                  <a:close/>
                  <a:moveTo>
                    <a:pt x="3072" y="482"/>
                  </a:moveTo>
                  <a:lnTo>
                    <a:pt x="2800" y="947"/>
                  </a:lnTo>
                  <a:lnTo>
                    <a:pt x="2528" y="482"/>
                  </a:lnTo>
                  <a:lnTo>
                    <a:pt x="2528" y="482"/>
                  </a:lnTo>
                  <a:lnTo>
                    <a:pt x="2528" y="482"/>
                  </a:lnTo>
                  <a:lnTo>
                    <a:pt x="3072" y="482"/>
                  </a:lnTo>
                  <a:lnTo>
                    <a:pt x="3072" y="482"/>
                  </a:lnTo>
                  <a:lnTo>
                    <a:pt x="3072" y="482"/>
                  </a:lnTo>
                  <a:close/>
                  <a:moveTo>
                    <a:pt x="3072" y="472"/>
                  </a:moveTo>
                  <a:lnTo>
                    <a:pt x="2528" y="472"/>
                  </a:lnTo>
                  <a:lnTo>
                    <a:pt x="2528" y="472"/>
                  </a:lnTo>
                  <a:lnTo>
                    <a:pt x="2528" y="472"/>
                  </a:lnTo>
                  <a:lnTo>
                    <a:pt x="2800" y="4"/>
                  </a:lnTo>
                  <a:lnTo>
                    <a:pt x="3072" y="472"/>
                  </a:lnTo>
                  <a:lnTo>
                    <a:pt x="3072" y="472"/>
                  </a:lnTo>
                  <a:lnTo>
                    <a:pt x="3072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C17A252B-FF69-4FC1-8E59-0E6C6AFD3A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883525" y="0"/>
              <a:ext cx="2220912" cy="5329238"/>
            </a:xfrm>
            <a:custGeom>
              <a:avLst/>
              <a:gdLst>
                <a:gd name="T0" fmla="*/ 272 w 1399"/>
                <a:gd name="T1" fmla="*/ 954 h 3357"/>
                <a:gd name="T2" fmla="*/ 0 w 1399"/>
                <a:gd name="T3" fmla="*/ 964 h 3357"/>
                <a:gd name="T4" fmla="*/ 0 w 1399"/>
                <a:gd name="T5" fmla="*/ 1431 h 3357"/>
                <a:gd name="T6" fmla="*/ 0 w 1399"/>
                <a:gd name="T7" fmla="*/ 1451 h 3357"/>
                <a:gd name="T8" fmla="*/ 272 w 1399"/>
                <a:gd name="T9" fmla="*/ 1917 h 3357"/>
                <a:gd name="T10" fmla="*/ 0 w 1399"/>
                <a:gd name="T11" fmla="*/ 1925 h 3357"/>
                <a:gd name="T12" fmla="*/ 0 w 1399"/>
                <a:gd name="T13" fmla="*/ 2393 h 3357"/>
                <a:gd name="T14" fmla="*/ 0 w 1399"/>
                <a:gd name="T15" fmla="*/ 2413 h 3357"/>
                <a:gd name="T16" fmla="*/ 272 w 1399"/>
                <a:gd name="T17" fmla="*/ 2879 h 3357"/>
                <a:gd name="T18" fmla="*/ 0 w 1399"/>
                <a:gd name="T19" fmla="*/ 2889 h 3357"/>
                <a:gd name="T20" fmla="*/ 272 w 1399"/>
                <a:gd name="T21" fmla="*/ 2891 h 3357"/>
                <a:gd name="T22" fmla="*/ 831 w 1399"/>
                <a:gd name="T23" fmla="*/ 2889 h 3357"/>
                <a:gd name="T24" fmla="*/ 1119 w 1399"/>
                <a:gd name="T25" fmla="*/ 3357 h 3357"/>
                <a:gd name="T26" fmla="*/ 1391 w 1399"/>
                <a:gd name="T27" fmla="*/ 2889 h 3357"/>
                <a:gd name="T28" fmla="*/ 1399 w 1399"/>
                <a:gd name="T29" fmla="*/ 2875 h 3357"/>
                <a:gd name="T30" fmla="*/ 1399 w 1399"/>
                <a:gd name="T31" fmla="*/ 2407 h 3357"/>
                <a:gd name="T32" fmla="*/ 1399 w 1399"/>
                <a:gd name="T33" fmla="*/ 1931 h 3357"/>
                <a:gd name="T34" fmla="*/ 1399 w 1399"/>
                <a:gd name="T35" fmla="*/ 1911 h 3357"/>
                <a:gd name="T36" fmla="*/ 1399 w 1399"/>
                <a:gd name="T37" fmla="*/ 1437 h 3357"/>
                <a:gd name="T38" fmla="*/ 1399 w 1399"/>
                <a:gd name="T39" fmla="*/ 970 h 3357"/>
                <a:gd name="T40" fmla="*/ 1129 w 1399"/>
                <a:gd name="T41" fmla="*/ 482 h 3357"/>
                <a:gd name="T42" fmla="*/ 1129 w 1399"/>
                <a:gd name="T43" fmla="*/ 472 h 3357"/>
                <a:gd name="T44" fmla="*/ 1399 w 1399"/>
                <a:gd name="T45" fmla="*/ 0 h 3357"/>
                <a:gd name="T46" fmla="*/ 1119 w 1399"/>
                <a:gd name="T47" fmla="*/ 468 h 3357"/>
                <a:gd name="T48" fmla="*/ 560 w 1399"/>
                <a:gd name="T49" fmla="*/ 468 h 3357"/>
                <a:gd name="T50" fmla="*/ 0 w 1399"/>
                <a:gd name="T51" fmla="*/ 468 h 3357"/>
                <a:gd name="T52" fmla="*/ 0 w 1399"/>
                <a:gd name="T53" fmla="*/ 488 h 3357"/>
                <a:gd name="T54" fmla="*/ 552 w 1399"/>
                <a:gd name="T55" fmla="*/ 1437 h 3357"/>
                <a:gd name="T56" fmla="*/ 831 w 1399"/>
                <a:gd name="T57" fmla="*/ 1925 h 3357"/>
                <a:gd name="T58" fmla="*/ 831 w 1399"/>
                <a:gd name="T59" fmla="*/ 1925 h 3357"/>
                <a:gd name="T60" fmla="*/ 831 w 1399"/>
                <a:gd name="T61" fmla="*/ 1917 h 3357"/>
                <a:gd name="T62" fmla="*/ 1111 w 1399"/>
                <a:gd name="T63" fmla="*/ 2397 h 3357"/>
                <a:gd name="T64" fmla="*/ 570 w 1399"/>
                <a:gd name="T65" fmla="*/ 1447 h 3357"/>
                <a:gd name="T66" fmla="*/ 570 w 1399"/>
                <a:gd name="T67" fmla="*/ 1447 h 3357"/>
                <a:gd name="T68" fmla="*/ 1111 w 1399"/>
                <a:gd name="T69" fmla="*/ 1437 h 3357"/>
                <a:gd name="T70" fmla="*/ 290 w 1399"/>
                <a:gd name="T71" fmla="*/ 964 h 3357"/>
                <a:gd name="T72" fmla="*/ 8 w 1399"/>
                <a:gd name="T73" fmla="*/ 1447 h 3357"/>
                <a:gd name="T74" fmla="*/ 8 w 1399"/>
                <a:gd name="T75" fmla="*/ 1447 h 3357"/>
                <a:gd name="T76" fmla="*/ 8 w 1399"/>
                <a:gd name="T77" fmla="*/ 2397 h 3357"/>
                <a:gd name="T78" fmla="*/ 8 w 1399"/>
                <a:gd name="T79" fmla="*/ 2407 h 3357"/>
                <a:gd name="T80" fmla="*/ 290 w 1399"/>
                <a:gd name="T81" fmla="*/ 2879 h 3357"/>
                <a:gd name="T82" fmla="*/ 290 w 1399"/>
                <a:gd name="T83" fmla="*/ 2879 h 3357"/>
                <a:gd name="T84" fmla="*/ 1111 w 1399"/>
                <a:gd name="T85" fmla="*/ 2407 h 3357"/>
                <a:gd name="T86" fmla="*/ 1391 w 1399"/>
                <a:gd name="T87" fmla="*/ 2879 h 3357"/>
                <a:gd name="T88" fmla="*/ 1391 w 1399"/>
                <a:gd name="T89" fmla="*/ 2879 h 3357"/>
                <a:gd name="T90" fmla="*/ 849 w 1399"/>
                <a:gd name="T91" fmla="*/ 1925 h 3357"/>
                <a:gd name="T92" fmla="*/ 1391 w 1399"/>
                <a:gd name="T93" fmla="*/ 1917 h 3357"/>
                <a:gd name="T94" fmla="*/ 1119 w 1399"/>
                <a:gd name="T95" fmla="*/ 1451 h 3357"/>
                <a:gd name="T96" fmla="*/ 1119 w 1399"/>
                <a:gd name="T97" fmla="*/ 1431 h 3357"/>
                <a:gd name="T98" fmla="*/ 1391 w 1399"/>
                <a:gd name="T99" fmla="*/ 966 h 3357"/>
                <a:gd name="T100" fmla="*/ 1391 w 1399"/>
                <a:gd name="T101" fmla="*/ 954 h 3357"/>
                <a:gd name="T102" fmla="*/ 839 w 1399"/>
                <a:gd name="T103" fmla="*/ 4 h 3357"/>
                <a:gd name="T104" fmla="*/ 839 w 1399"/>
                <a:gd name="T105" fmla="*/ 4 h 3357"/>
                <a:gd name="T106" fmla="*/ 570 w 1399"/>
                <a:gd name="T107" fmla="*/ 482 h 3357"/>
                <a:gd name="T108" fmla="*/ 290 w 1399"/>
                <a:gd name="T109" fmla="*/ 954 h 3357"/>
                <a:gd name="T110" fmla="*/ 280 w 1399"/>
                <a:gd name="T111" fmla="*/ 4 h 3357"/>
                <a:gd name="T112" fmla="*/ 280 w 1399"/>
                <a:gd name="T113" fmla="*/ 4 h 3357"/>
                <a:gd name="T114" fmla="*/ 8 w 1399"/>
                <a:gd name="T115" fmla="*/ 482 h 3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99" h="3357">
                  <a:moveTo>
                    <a:pt x="0" y="488"/>
                  </a:moveTo>
                  <a:lnTo>
                    <a:pt x="0" y="488"/>
                  </a:lnTo>
                  <a:lnTo>
                    <a:pt x="272" y="954"/>
                  </a:lnTo>
                  <a:lnTo>
                    <a:pt x="0" y="954"/>
                  </a:lnTo>
                  <a:lnTo>
                    <a:pt x="0" y="954"/>
                  </a:lnTo>
                  <a:lnTo>
                    <a:pt x="0" y="964"/>
                  </a:lnTo>
                  <a:lnTo>
                    <a:pt x="0" y="964"/>
                  </a:lnTo>
                  <a:lnTo>
                    <a:pt x="272" y="964"/>
                  </a:lnTo>
                  <a:lnTo>
                    <a:pt x="0" y="1431"/>
                  </a:lnTo>
                  <a:lnTo>
                    <a:pt x="0" y="1431"/>
                  </a:lnTo>
                  <a:lnTo>
                    <a:pt x="0" y="1431"/>
                  </a:lnTo>
                  <a:lnTo>
                    <a:pt x="0" y="1451"/>
                  </a:lnTo>
                  <a:lnTo>
                    <a:pt x="0" y="1451"/>
                  </a:lnTo>
                  <a:lnTo>
                    <a:pt x="0" y="1451"/>
                  </a:lnTo>
                  <a:lnTo>
                    <a:pt x="272" y="1917"/>
                  </a:lnTo>
                  <a:lnTo>
                    <a:pt x="0" y="1917"/>
                  </a:lnTo>
                  <a:lnTo>
                    <a:pt x="0" y="1917"/>
                  </a:lnTo>
                  <a:lnTo>
                    <a:pt x="0" y="1925"/>
                  </a:lnTo>
                  <a:lnTo>
                    <a:pt x="0" y="1925"/>
                  </a:lnTo>
                  <a:lnTo>
                    <a:pt x="272" y="1925"/>
                  </a:lnTo>
                  <a:lnTo>
                    <a:pt x="0" y="2393"/>
                  </a:lnTo>
                  <a:lnTo>
                    <a:pt x="0" y="2393"/>
                  </a:lnTo>
                  <a:lnTo>
                    <a:pt x="0" y="2393"/>
                  </a:lnTo>
                  <a:lnTo>
                    <a:pt x="0" y="2413"/>
                  </a:lnTo>
                  <a:lnTo>
                    <a:pt x="0" y="2413"/>
                  </a:lnTo>
                  <a:lnTo>
                    <a:pt x="0" y="2413"/>
                  </a:lnTo>
                  <a:lnTo>
                    <a:pt x="272" y="2879"/>
                  </a:lnTo>
                  <a:lnTo>
                    <a:pt x="0" y="2879"/>
                  </a:lnTo>
                  <a:lnTo>
                    <a:pt x="0" y="2879"/>
                  </a:lnTo>
                  <a:lnTo>
                    <a:pt x="0" y="2889"/>
                  </a:lnTo>
                  <a:lnTo>
                    <a:pt x="0" y="2889"/>
                  </a:lnTo>
                  <a:lnTo>
                    <a:pt x="272" y="2889"/>
                  </a:lnTo>
                  <a:lnTo>
                    <a:pt x="272" y="2891"/>
                  </a:lnTo>
                  <a:lnTo>
                    <a:pt x="290" y="2891"/>
                  </a:lnTo>
                  <a:lnTo>
                    <a:pt x="290" y="2889"/>
                  </a:lnTo>
                  <a:lnTo>
                    <a:pt x="831" y="2889"/>
                  </a:lnTo>
                  <a:lnTo>
                    <a:pt x="831" y="2891"/>
                  </a:lnTo>
                  <a:lnTo>
                    <a:pt x="849" y="2891"/>
                  </a:lnTo>
                  <a:lnTo>
                    <a:pt x="1119" y="3357"/>
                  </a:lnTo>
                  <a:lnTo>
                    <a:pt x="1119" y="3357"/>
                  </a:lnTo>
                  <a:lnTo>
                    <a:pt x="849" y="2889"/>
                  </a:lnTo>
                  <a:lnTo>
                    <a:pt x="1391" y="2889"/>
                  </a:lnTo>
                  <a:lnTo>
                    <a:pt x="1391" y="2891"/>
                  </a:lnTo>
                  <a:lnTo>
                    <a:pt x="1399" y="2891"/>
                  </a:lnTo>
                  <a:lnTo>
                    <a:pt x="1399" y="2875"/>
                  </a:lnTo>
                  <a:lnTo>
                    <a:pt x="1399" y="2875"/>
                  </a:lnTo>
                  <a:lnTo>
                    <a:pt x="1129" y="2407"/>
                  </a:lnTo>
                  <a:lnTo>
                    <a:pt x="1399" y="2407"/>
                  </a:lnTo>
                  <a:lnTo>
                    <a:pt x="1399" y="2397"/>
                  </a:lnTo>
                  <a:lnTo>
                    <a:pt x="1129" y="2397"/>
                  </a:lnTo>
                  <a:lnTo>
                    <a:pt x="1399" y="1931"/>
                  </a:lnTo>
                  <a:lnTo>
                    <a:pt x="1399" y="1929"/>
                  </a:lnTo>
                  <a:lnTo>
                    <a:pt x="1399" y="1913"/>
                  </a:lnTo>
                  <a:lnTo>
                    <a:pt x="1399" y="1911"/>
                  </a:lnTo>
                  <a:lnTo>
                    <a:pt x="1129" y="1447"/>
                  </a:lnTo>
                  <a:lnTo>
                    <a:pt x="1399" y="1447"/>
                  </a:lnTo>
                  <a:lnTo>
                    <a:pt x="1399" y="1437"/>
                  </a:lnTo>
                  <a:lnTo>
                    <a:pt x="1129" y="1437"/>
                  </a:lnTo>
                  <a:lnTo>
                    <a:pt x="1399" y="970"/>
                  </a:lnTo>
                  <a:lnTo>
                    <a:pt x="1399" y="970"/>
                  </a:lnTo>
                  <a:lnTo>
                    <a:pt x="1399" y="950"/>
                  </a:lnTo>
                  <a:lnTo>
                    <a:pt x="1399" y="950"/>
                  </a:lnTo>
                  <a:lnTo>
                    <a:pt x="1129" y="482"/>
                  </a:lnTo>
                  <a:lnTo>
                    <a:pt x="1399" y="482"/>
                  </a:lnTo>
                  <a:lnTo>
                    <a:pt x="1399" y="472"/>
                  </a:lnTo>
                  <a:lnTo>
                    <a:pt x="1129" y="472"/>
                  </a:lnTo>
                  <a:lnTo>
                    <a:pt x="1399" y="6"/>
                  </a:lnTo>
                  <a:lnTo>
                    <a:pt x="1399" y="4"/>
                  </a:lnTo>
                  <a:lnTo>
                    <a:pt x="1399" y="0"/>
                  </a:lnTo>
                  <a:lnTo>
                    <a:pt x="1391" y="0"/>
                  </a:lnTo>
                  <a:lnTo>
                    <a:pt x="1391" y="0"/>
                  </a:lnTo>
                  <a:lnTo>
                    <a:pt x="1119" y="468"/>
                  </a:lnTo>
                  <a:lnTo>
                    <a:pt x="849" y="0"/>
                  </a:lnTo>
                  <a:lnTo>
                    <a:pt x="831" y="0"/>
                  </a:lnTo>
                  <a:lnTo>
                    <a:pt x="560" y="468"/>
                  </a:lnTo>
                  <a:lnTo>
                    <a:pt x="290" y="0"/>
                  </a:lnTo>
                  <a:lnTo>
                    <a:pt x="272" y="0"/>
                  </a:lnTo>
                  <a:lnTo>
                    <a:pt x="0" y="468"/>
                  </a:lnTo>
                  <a:lnTo>
                    <a:pt x="0" y="468"/>
                  </a:lnTo>
                  <a:lnTo>
                    <a:pt x="0" y="468"/>
                  </a:lnTo>
                  <a:lnTo>
                    <a:pt x="0" y="488"/>
                  </a:lnTo>
                  <a:lnTo>
                    <a:pt x="0" y="488"/>
                  </a:lnTo>
                  <a:close/>
                  <a:moveTo>
                    <a:pt x="280" y="970"/>
                  </a:moveTo>
                  <a:lnTo>
                    <a:pt x="552" y="1437"/>
                  </a:lnTo>
                  <a:lnTo>
                    <a:pt x="8" y="1437"/>
                  </a:lnTo>
                  <a:lnTo>
                    <a:pt x="280" y="970"/>
                  </a:lnTo>
                  <a:close/>
                  <a:moveTo>
                    <a:pt x="831" y="1925"/>
                  </a:moveTo>
                  <a:lnTo>
                    <a:pt x="560" y="2393"/>
                  </a:lnTo>
                  <a:lnTo>
                    <a:pt x="290" y="1925"/>
                  </a:lnTo>
                  <a:lnTo>
                    <a:pt x="831" y="1925"/>
                  </a:lnTo>
                  <a:close/>
                  <a:moveTo>
                    <a:pt x="290" y="1917"/>
                  </a:moveTo>
                  <a:lnTo>
                    <a:pt x="560" y="1451"/>
                  </a:lnTo>
                  <a:lnTo>
                    <a:pt x="831" y="1917"/>
                  </a:lnTo>
                  <a:lnTo>
                    <a:pt x="290" y="1917"/>
                  </a:lnTo>
                  <a:close/>
                  <a:moveTo>
                    <a:pt x="839" y="1929"/>
                  </a:moveTo>
                  <a:lnTo>
                    <a:pt x="1111" y="2397"/>
                  </a:lnTo>
                  <a:lnTo>
                    <a:pt x="570" y="2397"/>
                  </a:lnTo>
                  <a:lnTo>
                    <a:pt x="839" y="1929"/>
                  </a:lnTo>
                  <a:close/>
                  <a:moveTo>
                    <a:pt x="570" y="1447"/>
                  </a:moveTo>
                  <a:lnTo>
                    <a:pt x="1111" y="1447"/>
                  </a:lnTo>
                  <a:lnTo>
                    <a:pt x="839" y="1913"/>
                  </a:lnTo>
                  <a:lnTo>
                    <a:pt x="570" y="1447"/>
                  </a:lnTo>
                  <a:close/>
                  <a:moveTo>
                    <a:pt x="570" y="1437"/>
                  </a:moveTo>
                  <a:lnTo>
                    <a:pt x="839" y="970"/>
                  </a:lnTo>
                  <a:lnTo>
                    <a:pt x="1111" y="1437"/>
                  </a:lnTo>
                  <a:lnTo>
                    <a:pt x="570" y="1437"/>
                  </a:lnTo>
                  <a:close/>
                  <a:moveTo>
                    <a:pt x="560" y="1431"/>
                  </a:moveTo>
                  <a:lnTo>
                    <a:pt x="290" y="964"/>
                  </a:lnTo>
                  <a:lnTo>
                    <a:pt x="831" y="964"/>
                  </a:lnTo>
                  <a:lnTo>
                    <a:pt x="560" y="1431"/>
                  </a:lnTo>
                  <a:close/>
                  <a:moveTo>
                    <a:pt x="8" y="1447"/>
                  </a:moveTo>
                  <a:lnTo>
                    <a:pt x="552" y="1447"/>
                  </a:lnTo>
                  <a:lnTo>
                    <a:pt x="280" y="1913"/>
                  </a:lnTo>
                  <a:lnTo>
                    <a:pt x="8" y="1447"/>
                  </a:lnTo>
                  <a:close/>
                  <a:moveTo>
                    <a:pt x="280" y="1929"/>
                  </a:moveTo>
                  <a:lnTo>
                    <a:pt x="552" y="2397"/>
                  </a:lnTo>
                  <a:lnTo>
                    <a:pt x="8" y="2397"/>
                  </a:lnTo>
                  <a:lnTo>
                    <a:pt x="280" y="1929"/>
                  </a:lnTo>
                  <a:close/>
                  <a:moveTo>
                    <a:pt x="280" y="2875"/>
                  </a:moveTo>
                  <a:lnTo>
                    <a:pt x="8" y="2407"/>
                  </a:lnTo>
                  <a:lnTo>
                    <a:pt x="552" y="2407"/>
                  </a:lnTo>
                  <a:lnTo>
                    <a:pt x="280" y="2875"/>
                  </a:lnTo>
                  <a:close/>
                  <a:moveTo>
                    <a:pt x="290" y="2879"/>
                  </a:moveTo>
                  <a:lnTo>
                    <a:pt x="560" y="2413"/>
                  </a:lnTo>
                  <a:lnTo>
                    <a:pt x="831" y="2879"/>
                  </a:lnTo>
                  <a:lnTo>
                    <a:pt x="290" y="2879"/>
                  </a:lnTo>
                  <a:close/>
                  <a:moveTo>
                    <a:pt x="839" y="2875"/>
                  </a:moveTo>
                  <a:lnTo>
                    <a:pt x="570" y="2407"/>
                  </a:lnTo>
                  <a:lnTo>
                    <a:pt x="1111" y="2407"/>
                  </a:lnTo>
                  <a:lnTo>
                    <a:pt x="839" y="2875"/>
                  </a:lnTo>
                  <a:close/>
                  <a:moveTo>
                    <a:pt x="1391" y="2879"/>
                  </a:moveTo>
                  <a:lnTo>
                    <a:pt x="1391" y="2879"/>
                  </a:lnTo>
                  <a:lnTo>
                    <a:pt x="849" y="2879"/>
                  </a:lnTo>
                  <a:lnTo>
                    <a:pt x="1119" y="2413"/>
                  </a:lnTo>
                  <a:lnTo>
                    <a:pt x="1391" y="2879"/>
                  </a:lnTo>
                  <a:close/>
                  <a:moveTo>
                    <a:pt x="1391" y="1925"/>
                  </a:moveTo>
                  <a:lnTo>
                    <a:pt x="1119" y="2393"/>
                  </a:lnTo>
                  <a:lnTo>
                    <a:pt x="849" y="1925"/>
                  </a:lnTo>
                  <a:lnTo>
                    <a:pt x="1391" y="1925"/>
                  </a:lnTo>
                  <a:lnTo>
                    <a:pt x="1391" y="1925"/>
                  </a:lnTo>
                  <a:close/>
                  <a:moveTo>
                    <a:pt x="1391" y="1917"/>
                  </a:moveTo>
                  <a:lnTo>
                    <a:pt x="1391" y="1917"/>
                  </a:lnTo>
                  <a:lnTo>
                    <a:pt x="849" y="1917"/>
                  </a:lnTo>
                  <a:lnTo>
                    <a:pt x="1119" y="1451"/>
                  </a:lnTo>
                  <a:lnTo>
                    <a:pt x="1391" y="1917"/>
                  </a:lnTo>
                  <a:close/>
                  <a:moveTo>
                    <a:pt x="1391" y="966"/>
                  </a:moveTo>
                  <a:lnTo>
                    <a:pt x="1119" y="1431"/>
                  </a:lnTo>
                  <a:lnTo>
                    <a:pt x="849" y="964"/>
                  </a:lnTo>
                  <a:lnTo>
                    <a:pt x="1391" y="964"/>
                  </a:lnTo>
                  <a:lnTo>
                    <a:pt x="1391" y="966"/>
                  </a:lnTo>
                  <a:close/>
                  <a:moveTo>
                    <a:pt x="1119" y="488"/>
                  </a:moveTo>
                  <a:lnTo>
                    <a:pt x="1391" y="954"/>
                  </a:lnTo>
                  <a:lnTo>
                    <a:pt x="1391" y="954"/>
                  </a:lnTo>
                  <a:lnTo>
                    <a:pt x="849" y="954"/>
                  </a:lnTo>
                  <a:lnTo>
                    <a:pt x="1119" y="488"/>
                  </a:lnTo>
                  <a:close/>
                  <a:moveTo>
                    <a:pt x="839" y="4"/>
                  </a:moveTo>
                  <a:lnTo>
                    <a:pt x="1111" y="472"/>
                  </a:lnTo>
                  <a:lnTo>
                    <a:pt x="570" y="472"/>
                  </a:lnTo>
                  <a:lnTo>
                    <a:pt x="839" y="4"/>
                  </a:lnTo>
                  <a:close/>
                  <a:moveTo>
                    <a:pt x="1111" y="482"/>
                  </a:moveTo>
                  <a:lnTo>
                    <a:pt x="839" y="950"/>
                  </a:lnTo>
                  <a:lnTo>
                    <a:pt x="570" y="482"/>
                  </a:lnTo>
                  <a:lnTo>
                    <a:pt x="1111" y="482"/>
                  </a:lnTo>
                  <a:close/>
                  <a:moveTo>
                    <a:pt x="831" y="954"/>
                  </a:moveTo>
                  <a:lnTo>
                    <a:pt x="290" y="954"/>
                  </a:lnTo>
                  <a:lnTo>
                    <a:pt x="560" y="488"/>
                  </a:lnTo>
                  <a:lnTo>
                    <a:pt x="831" y="954"/>
                  </a:lnTo>
                  <a:close/>
                  <a:moveTo>
                    <a:pt x="280" y="4"/>
                  </a:moveTo>
                  <a:lnTo>
                    <a:pt x="552" y="472"/>
                  </a:lnTo>
                  <a:lnTo>
                    <a:pt x="8" y="472"/>
                  </a:lnTo>
                  <a:lnTo>
                    <a:pt x="280" y="4"/>
                  </a:lnTo>
                  <a:close/>
                  <a:moveTo>
                    <a:pt x="552" y="482"/>
                  </a:moveTo>
                  <a:lnTo>
                    <a:pt x="280" y="950"/>
                  </a:lnTo>
                  <a:lnTo>
                    <a:pt x="8" y="482"/>
                  </a:lnTo>
                  <a:lnTo>
                    <a:pt x="552" y="4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E25C1932-7612-4D9D-AF39-B2E085EFF4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883525" y="5360988"/>
              <a:ext cx="2220912" cy="5327650"/>
            </a:xfrm>
            <a:custGeom>
              <a:avLst/>
              <a:gdLst>
                <a:gd name="T0" fmla="*/ 1399 w 1399"/>
                <a:gd name="T1" fmla="*/ 2884 h 3356"/>
                <a:gd name="T2" fmla="*/ 1399 w 1399"/>
                <a:gd name="T3" fmla="*/ 2406 h 3356"/>
                <a:gd name="T4" fmla="*/ 1399 w 1399"/>
                <a:gd name="T5" fmla="*/ 2386 h 3356"/>
                <a:gd name="T6" fmla="*/ 1399 w 1399"/>
                <a:gd name="T7" fmla="*/ 1911 h 3356"/>
                <a:gd name="T8" fmla="*/ 1399 w 1399"/>
                <a:gd name="T9" fmla="*/ 1443 h 3356"/>
                <a:gd name="T10" fmla="*/ 1129 w 1399"/>
                <a:gd name="T11" fmla="*/ 959 h 3356"/>
                <a:gd name="T12" fmla="*/ 1129 w 1399"/>
                <a:gd name="T13" fmla="*/ 949 h 3356"/>
                <a:gd name="T14" fmla="*/ 1399 w 1399"/>
                <a:gd name="T15" fmla="*/ 465 h 3356"/>
                <a:gd name="T16" fmla="*/ 849 w 1399"/>
                <a:gd name="T17" fmla="*/ 467 h 3356"/>
                <a:gd name="T18" fmla="*/ 849 w 1399"/>
                <a:gd name="T19" fmla="*/ 465 h 3356"/>
                <a:gd name="T20" fmla="*/ 290 w 1399"/>
                <a:gd name="T21" fmla="*/ 467 h 3356"/>
                <a:gd name="T22" fmla="*/ 272 w 1399"/>
                <a:gd name="T23" fmla="*/ 467 h 3356"/>
                <a:gd name="T24" fmla="*/ 0 w 1399"/>
                <a:gd name="T25" fmla="*/ 477 h 3356"/>
                <a:gd name="T26" fmla="*/ 0 w 1399"/>
                <a:gd name="T27" fmla="*/ 945 h 3356"/>
                <a:gd name="T28" fmla="*/ 0 w 1399"/>
                <a:gd name="T29" fmla="*/ 965 h 3356"/>
                <a:gd name="T30" fmla="*/ 272 w 1399"/>
                <a:gd name="T31" fmla="*/ 1431 h 3356"/>
                <a:gd name="T32" fmla="*/ 0 w 1399"/>
                <a:gd name="T33" fmla="*/ 1439 h 3356"/>
                <a:gd name="T34" fmla="*/ 0 w 1399"/>
                <a:gd name="T35" fmla="*/ 1905 h 3356"/>
                <a:gd name="T36" fmla="*/ 0 w 1399"/>
                <a:gd name="T37" fmla="*/ 1925 h 3356"/>
                <a:gd name="T38" fmla="*/ 272 w 1399"/>
                <a:gd name="T39" fmla="*/ 2392 h 3356"/>
                <a:gd name="T40" fmla="*/ 0 w 1399"/>
                <a:gd name="T41" fmla="*/ 2402 h 3356"/>
                <a:gd name="T42" fmla="*/ 0 w 1399"/>
                <a:gd name="T43" fmla="*/ 2870 h 3356"/>
                <a:gd name="T44" fmla="*/ 0 w 1399"/>
                <a:gd name="T45" fmla="*/ 2890 h 3356"/>
                <a:gd name="T46" fmla="*/ 272 w 1399"/>
                <a:gd name="T47" fmla="*/ 3356 h 3356"/>
                <a:gd name="T48" fmla="*/ 831 w 1399"/>
                <a:gd name="T49" fmla="*/ 3356 h 3356"/>
                <a:gd name="T50" fmla="*/ 1391 w 1399"/>
                <a:gd name="T51" fmla="*/ 3356 h 3356"/>
                <a:gd name="T52" fmla="*/ 1399 w 1399"/>
                <a:gd name="T53" fmla="*/ 3352 h 3356"/>
                <a:gd name="T54" fmla="*/ 1391 w 1399"/>
                <a:gd name="T55" fmla="*/ 2392 h 3356"/>
                <a:gd name="T56" fmla="*/ 1391 w 1399"/>
                <a:gd name="T57" fmla="*/ 2390 h 3356"/>
                <a:gd name="T58" fmla="*/ 839 w 1399"/>
                <a:gd name="T59" fmla="*/ 1427 h 3356"/>
                <a:gd name="T60" fmla="*/ 570 w 1399"/>
                <a:gd name="T61" fmla="*/ 1911 h 3356"/>
                <a:gd name="T62" fmla="*/ 831 w 1399"/>
                <a:gd name="T63" fmla="*/ 1431 h 3356"/>
                <a:gd name="T64" fmla="*/ 831 w 1399"/>
                <a:gd name="T65" fmla="*/ 1431 h 3356"/>
                <a:gd name="T66" fmla="*/ 290 w 1399"/>
                <a:gd name="T67" fmla="*/ 1439 h 3356"/>
                <a:gd name="T68" fmla="*/ 290 w 1399"/>
                <a:gd name="T69" fmla="*/ 2392 h 3356"/>
                <a:gd name="T70" fmla="*/ 570 w 1399"/>
                <a:gd name="T71" fmla="*/ 1921 h 3356"/>
                <a:gd name="T72" fmla="*/ 570 w 1399"/>
                <a:gd name="T73" fmla="*/ 1921 h 3356"/>
                <a:gd name="T74" fmla="*/ 849 w 1399"/>
                <a:gd name="T75" fmla="*/ 1439 h 3356"/>
                <a:gd name="T76" fmla="*/ 1391 w 1399"/>
                <a:gd name="T77" fmla="*/ 1431 h 3356"/>
                <a:gd name="T78" fmla="*/ 1119 w 1399"/>
                <a:gd name="T79" fmla="*/ 965 h 3356"/>
                <a:gd name="T80" fmla="*/ 1391 w 1399"/>
                <a:gd name="T81" fmla="*/ 479 h 3356"/>
                <a:gd name="T82" fmla="*/ 1391 w 1399"/>
                <a:gd name="T83" fmla="*/ 477 h 3356"/>
                <a:gd name="T84" fmla="*/ 570 w 1399"/>
                <a:gd name="T85" fmla="*/ 949 h 3356"/>
                <a:gd name="T86" fmla="*/ 560 w 1399"/>
                <a:gd name="T87" fmla="*/ 945 h 3356"/>
                <a:gd name="T88" fmla="*/ 280 w 1399"/>
                <a:gd name="T89" fmla="*/ 481 h 3356"/>
                <a:gd name="T90" fmla="*/ 280 w 1399"/>
                <a:gd name="T91" fmla="*/ 481 h 3356"/>
                <a:gd name="T92" fmla="*/ 280 w 1399"/>
                <a:gd name="T93" fmla="*/ 1427 h 3356"/>
                <a:gd name="T94" fmla="*/ 552 w 1399"/>
                <a:gd name="T95" fmla="*/ 1911 h 3356"/>
                <a:gd name="T96" fmla="*/ 8 w 1399"/>
                <a:gd name="T97" fmla="*/ 1921 h 3356"/>
                <a:gd name="T98" fmla="*/ 8 w 1399"/>
                <a:gd name="T99" fmla="*/ 1921 h 3356"/>
                <a:gd name="T100" fmla="*/ 552 w 1399"/>
                <a:gd name="T101" fmla="*/ 2884 h 3356"/>
                <a:gd name="T102" fmla="*/ 280 w 1399"/>
                <a:gd name="T103" fmla="*/ 2406 h 3356"/>
                <a:gd name="T104" fmla="*/ 290 w 1399"/>
                <a:gd name="T105" fmla="*/ 2402 h 3356"/>
                <a:gd name="T106" fmla="*/ 290 w 1399"/>
                <a:gd name="T107" fmla="*/ 2402 h 3356"/>
                <a:gd name="T108" fmla="*/ 1111 w 1399"/>
                <a:gd name="T109" fmla="*/ 2884 h 3356"/>
                <a:gd name="T110" fmla="*/ 839 w 1399"/>
                <a:gd name="T111" fmla="*/ 2406 h 3356"/>
                <a:gd name="T112" fmla="*/ 849 w 1399"/>
                <a:gd name="T113" fmla="*/ 2402 h 3356"/>
                <a:gd name="T114" fmla="*/ 1119 w 1399"/>
                <a:gd name="T115" fmla="*/ 2870 h 3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99" h="3356">
                  <a:moveTo>
                    <a:pt x="1399" y="3350"/>
                  </a:moveTo>
                  <a:lnTo>
                    <a:pt x="1129" y="2884"/>
                  </a:lnTo>
                  <a:lnTo>
                    <a:pt x="1399" y="2884"/>
                  </a:lnTo>
                  <a:lnTo>
                    <a:pt x="1399" y="2874"/>
                  </a:lnTo>
                  <a:lnTo>
                    <a:pt x="1129" y="2874"/>
                  </a:lnTo>
                  <a:lnTo>
                    <a:pt x="1399" y="2406"/>
                  </a:lnTo>
                  <a:lnTo>
                    <a:pt x="1399" y="2406"/>
                  </a:lnTo>
                  <a:lnTo>
                    <a:pt x="1399" y="2386"/>
                  </a:lnTo>
                  <a:lnTo>
                    <a:pt x="1399" y="2386"/>
                  </a:lnTo>
                  <a:lnTo>
                    <a:pt x="1129" y="1921"/>
                  </a:lnTo>
                  <a:lnTo>
                    <a:pt x="1399" y="1921"/>
                  </a:lnTo>
                  <a:lnTo>
                    <a:pt x="1399" y="1911"/>
                  </a:lnTo>
                  <a:lnTo>
                    <a:pt x="1129" y="1911"/>
                  </a:lnTo>
                  <a:lnTo>
                    <a:pt x="1399" y="1445"/>
                  </a:lnTo>
                  <a:lnTo>
                    <a:pt x="1399" y="1443"/>
                  </a:lnTo>
                  <a:lnTo>
                    <a:pt x="1399" y="1427"/>
                  </a:lnTo>
                  <a:lnTo>
                    <a:pt x="1399" y="1425"/>
                  </a:lnTo>
                  <a:lnTo>
                    <a:pt x="1129" y="959"/>
                  </a:lnTo>
                  <a:lnTo>
                    <a:pt x="1399" y="959"/>
                  </a:lnTo>
                  <a:lnTo>
                    <a:pt x="1399" y="949"/>
                  </a:lnTo>
                  <a:lnTo>
                    <a:pt x="1129" y="949"/>
                  </a:lnTo>
                  <a:lnTo>
                    <a:pt x="1399" y="481"/>
                  </a:lnTo>
                  <a:lnTo>
                    <a:pt x="1399" y="481"/>
                  </a:lnTo>
                  <a:lnTo>
                    <a:pt x="1399" y="465"/>
                  </a:lnTo>
                  <a:lnTo>
                    <a:pt x="1391" y="465"/>
                  </a:lnTo>
                  <a:lnTo>
                    <a:pt x="1391" y="467"/>
                  </a:lnTo>
                  <a:lnTo>
                    <a:pt x="849" y="467"/>
                  </a:lnTo>
                  <a:lnTo>
                    <a:pt x="1119" y="0"/>
                  </a:lnTo>
                  <a:lnTo>
                    <a:pt x="1119" y="0"/>
                  </a:lnTo>
                  <a:lnTo>
                    <a:pt x="849" y="465"/>
                  </a:lnTo>
                  <a:lnTo>
                    <a:pt x="831" y="465"/>
                  </a:lnTo>
                  <a:lnTo>
                    <a:pt x="831" y="467"/>
                  </a:lnTo>
                  <a:lnTo>
                    <a:pt x="290" y="467"/>
                  </a:lnTo>
                  <a:lnTo>
                    <a:pt x="290" y="465"/>
                  </a:lnTo>
                  <a:lnTo>
                    <a:pt x="272" y="465"/>
                  </a:lnTo>
                  <a:lnTo>
                    <a:pt x="272" y="467"/>
                  </a:lnTo>
                  <a:lnTo>
                    <a:pt x="0" y="467"/>
                  </a:lnTo>
                  <a:lnTo>
                    <a:pt x="0" y="467"/>
                  </a:lnTo>
                  <a:lnTo>
                    <a:pt x="0" y="477"/>
                  </a:lnTo>
                  <a:lnTo>
                    <a:pt x="0" y="477"/>
                  </a:lnTo>
                  <a:lnTo>
                    <a:pt x="272" y="477"/>
                  </a:lnTo>
                  <a:lnTo>
                    <a:pt x="0" y="945"/>
                  </a:lnTo>
                  <a:lnTo>
                    <a:pt x="0" y="945"/>
                  </a:lnTo>
                  <a:lnTo>
                    <a:pt x="0" y="945"/>
                  </a:lnTo>
                  <a:lnTo>
                    <a:pt x="0" y="965"/>
                  </a:lnTo>
                  <a:lnTo>
                    <a:pt x="0" y="965"/>
                  </a:lnTo>
                  <a:lnTo>
                    <a:pt x="0" y="965"/>
                  </a:lnTo>
                  <a:lnTo>
                    <a:pt x="272" y="1431"/>
                  </a:lnTo>
                  <a:lnTo>
                    <a:pt x="0" y="1431"/>
                  </a:lnTo>
                  <a:lnTo>
                    <a:pt x="0" y="1431"/>
                  </a:lnTo>
                  <a:lnTo>
                    <a:pt x="0" y="1439"/>
                  </a:lnTo>
                  <a:lnTo>
                    <a:pt x="0" y="1439"/>
                  </a:lnTo>
                  <a:lnTo>
                    <a:pt x="272" y="1439"/>
                  </a:lnTo>
                  <a:lnTo>
                    <a:pt x="0" y="1905"/>
                  </a:lnTo>
                  <a:lnTo>
                    <a:pt x="0" y="1905"/>
                  </a:lnTo>
                  <a:lnTo>
                    <a:pt x="0" y="1905"/>
                  </a:lnTo>
                  <a:lnTo>
                    <a:pt x="0" y="1925"/>
                  </a:lnTo>
                  <a:lnTo>
                    <a:pt x="0" y="1925"/>
                  </a:lnTo>
                  <a:lnTo>
                    <a:pt x="0" y="1925"/>
                  </a:lnTo>
                  <a:lnTo>
                    <a:pt x="272" y="2392"/>
                  </a:lnTo>
                  <a:lnTo>
                    <a:pt x="0" y="2392"/>
                  </a:lnTo>
                  <a:lnTo>
                    <a:pt x="0" y="2392"/>
                  </a:lnTo>
                  <a:lnTo>
                    <a:pt x="0" y="2402"/>
                  </a:lnTo>
                  <a:lnTo>
                    <a:pt x="0" y="2402"/>
                  </a:lnTo>
                  <a:lnTo>
                    <a:pt x="272" y="2402"/>
                  </a:lnTo>
                  <a:lnTo>
                    <a:pt x="0" y="2870"/>
                  </a:lnTo>
                  <a:lnTo>
                    <a:pt x="0" y="2870"/>
                  </a:lnTo>
                  <a:lnTo>
                    <a:pt x="0" y="2870"/>
                  </a:lnTo>
                  <a:lnTo>
                    <a:pt x="0" y="2890"/>
                  </a:lnTo>
                  <a:lnTo>
                    <a:pt x="0" y="2890"/>
                  </a:lnTo>
                  <a:lnTo>
                    <a:pt x="0" y="2890"/>
                  </a:lnTo>
                  <a:lnTo>
                    <a:pt x="272" y="3356"/>
                  </a:lnTo>
                  <a:lnTo>
                    <a:pt x="290" y="3356"/>
                  </a:lnTo>
                  <a:lnTo>
                    <a:pt x="560" y="2890"/>
                  </a:lnTo>
                  <a:lnTo>
                    <a:pt x="831" y="3356"/>
                  </a:lnTo>
                  <a:lnTo>
                    <a:pt x="849" y="3356"/>
                  </a:lnTo>
                  <a:lnTo>
                    <a:pt x="1119" y="2890"/>
                  </a:lnTo>
                  <a:lnTo>
                    <a:pt x="1391" y="3356"/>
                  </a:lnTo>
                  <a:lnTo>
                    <a:pt x="1391" y="3356"/>
                  </a:lnTo>
                  <a:lnTo>
                    <a:pt x="1399" y="3356"/>
                  </a:lnTo>
                  <a:lnTo>
                    <a:pt x="1399" y="3352"/>
                  </a:lnTo>
                  <a:lnTo>
                    <a:pt x="1399" y="3350"/>
                  </a:lnTo>
                  <a:close/>
                  <a:moveTo>
                    <a:pt x="1391" y="2390"/>
                  </a:moveTo>
                  <a:lnTo>
                    <a:pt x="1391" y="2392"/>
                  </a:lnTo>
                  <a:lnTo>
                    <a:pt x="849" y="2392"/>
                  </a:lnTo>
                  <a:lnTo>
                    <a:pt x="1119" y="1925"/>
                  </a:lnTo>
                  <a:lnTo>
                    <a:pt x="1391" y="2390"/>
                  </a:lnTo>
                  <a:close/>
                  <a:moveTo>
                    <a:pt x="570" y="959"/>
                  </a:moveTo>
                  <a:lnTo>
                    <a:pt x="1111" y="959"/>
                  </a:lnTo>
                  <a:lnTo>
                    <a:pt x="839" y="1427"/>
                  </a:lnTo>
                  <a:lnTo>
                    <a:pt x="570" y="959"/>
                  </a:lnTo>
                  <a:close/>
                  <a:moveTo>
                    <a:pt x="1111" y="1911"/>
                  </a:moveTo>
                  <a:lnTo>
                    <a:pt x="570" y="1911"/>
                  </a:lnTo>
                  <a:lnTo>
                    <a:pt x="839" y="1443"/>
                  </a:lnTo>
                  <a:lnTo>
                    <a:pt x="1111" y="1911"/>
                  </a:lnTo>
                  <a:close/>
                  <a:moveTo>
                    <a:pt x="831" y="1431"/>
                  </a:moveTo>
                  <a:lnTo>
                    <a:pt x="290" y="1431"/>
                  </a:lnTo>
                  <a:lnTo>
                    <a:pt x="560" y="965"/>
                  </a:lnTo>
                  <a:lnTo>
                    <a:pt x="831" y="1431"/>
                  </a:lnTo>
                  <a:close/>
                  <a:moveTo>
                    <a:pt x="831" y="1439"/>
                  </a:moveTo>
                  <a:lnTo>
                    <a:pt x="560" y="1905"/>
                  </a:lnTo>
                  <a:lnTo>
                    <a:pt x="290" y="1439"/>
                  </a:lnTo>
                  <a:lnTo>
                    <a:pt x="831" y="1439"/>
                  </a:lnTo>
                  <a:close/>
                  <a:moveTo>
                    <a:pt x="831" y="2392"/>
                  </a:moveTo>
                  <a:lnTo>
                    <a:pt x="290" y="2392"/>
                  </a:lnTo>
                  <a:lnTo>
                    <a:pt x="560" y="1925"/>
                  </a:lnTo>
                  <a:lnTo>
                    <a:pt x="831" y="2392"/>
                  </a:lnTo>
                  <a:close/>
                  <a:moveTo>
                    <a:pt x="570" y="1921"/>
                  </a:moveTo>
                  <a:lnTo>
                    <a:pt x="1111" y="1921"/>
                  </a:lnTo>
                  <a:lnTo>
                    <a:pt x="839" y="2386"/>
                  </a:lnTo>
                  <a:lnTo>
                    <a:pt x="570" y="1921"/>
                  </a:lnTo>
                  <a:close/>
                  <a:moveTo>
                    <a:pt x="1391" y="1439"/>
                  </a:moveTo>
                  <a:lnTo>
                    <a:pt x="1119" y="1905"/>
                  </a:lnTo>
                  <a:lnTo>
                    <a:pt x="849" y="1439"/>
                  </a:lnTo>
                  <a:lnTo>
                    <a:pt x="1391" y="1439"/>
                  </a:lnTo>
                  <a:lnTo>
                    <a:pt x="1391" y="1439"/>
                  </a:lnTo>
                  <a:close/>
                  <a:moveTo>
                    <a:pt x="1391" y="1431"/>
                  </a:moveTo>
                  <a:lnTo>
                    <a:pt x="1391" y="1431"/>
                  </a:lnTo>
                  <a:lnTo>
                    <a:pt x="849" y="1431"/>
                  </a:lnTo>
                  <a:lnTo>
                    <a:pt x="1119" y="965"/>
                  </a:lnTo>
                  <a:lnTo>
                    <a:pt x="1391" y="1431"/>
                  </a:lnTo>
                  <a:close/>
                  <a:moveTo>
                    <a:pt x="1391" y="477"/>
                  </a:moveTo>
                  <a:lnTo>
                    <a:pt x="1391" y="479"/>
                  </a:lnTo>
                  <a:lnTo>
                    <a:pt x="1119" y="945"/>
                  </a:lnTo>
                  <a:lnTo>
                    <a:pt x="849" y="477"/>
                  </a:lnTo>
                  <a:lnTo>
                    <a:pt x="1391" y="477"/>
                  </a:lnTo>
                  <a:close/>
                  <a:moveTo>
                    <a:pt x="839" y="481"/>
                  </a:moveTo>
                  <a:lnTo>
                    <a:pt x="1111" y="949"/>
                  </a:lnTo>
                  <a:lnTo>
                    <a:pt x="570" y="949"/>
                  </a:lnTo>
                  <a:lnTo>
                    <a:pt x="839" y="481"/>
                  </a:lnTo>
                  <a:close/>
                  <a:moveTo>
                    <a:pt x="831" y="477"/>
                  </a:moveTo>
                  <a:lnTo>
                    <a:pt x="560" y="945"/>
                  </a:lnTo>
                  <a:lnTo>
                    <a:pt x="290" y="477"/>
                  </a:lnTo>
                  <a:lnTo>
                    <a:pt x="831" y="477"/>
                  </a:lnTo>
                  <a:close/>
                  <a:moveTo>
                    <a:pt x="280" y="481"/>
                  </a:moveTo>
                  <a:lnTo>
                    <a:pt x="552" y="949"/>
                  </a:lnTo>
                  <a:lnTo>
                    <a:pt x="8" y="949"/>
                  </a:lnTo>
                  <a:lnTo>
                    <a:pt x="280" y="481"/>
                  </a:lnTo>
                  <a:close/>
                  <a:moveTo>
                    <a:pt x="8" y="959"/>
                  </a:moveTo>
                  <a:lnTo>
                    <a:pt x="552" y="959"/>
                  </a:lnTo>
                  <a:lnTo>
                    <a:pt x="280" y="1427"/>
                  </a:lnTo>
                  <a:lnTo>
                    <a:pt x="8" y="959"/>
                  </a:lnTo>
                  <a:close/>
                  <a:moveTo>
                    <a:pt x="280" y="1443"/>
                  </a:moveTo>
                  <a:lnTo>
                    <a:pt x="552" y="1911"/>
                  </a:lnTo>
                  <a:lnTo>
                    <a:pt x="8" y="1911"/>
                  </a:lnTo>
                  <a:lnTo>
                    <a:pt x="280" y="1443"/>
                  </a:lnTo>
                  <a:close/>
                  <a:moveTo>
                    <a:pt x="8" y="1921"/>
                  </a:moveTo>
                  <a:lnTo>
                    <a:pt x="552" y="1921"/>
                  </a:lnTo>
                  <a:lnTo>
                    <a:pt x="280" y="2386"/>
                  </a:lnTo>
                  <a:lnTo>
                    <a:pt x="8" y="1921"/>
                  </a:lnTo>
                  <a:close/>
                  <a:moveTo>
                    <a:pt x="280" y="3352"/>
                  </a:moveTo>
                  <a:lnTo>
                    <a:pt x="8" y="2884"/>
                  </a:lnTo>
                  <a:lnTo>
                    <a:pt x="552" y="2884"/>
                  </a:lnTo>
                  <a:lnTo>
                    <a:pt x="280" y="3352"/>
                  </a:lnTo>
                  <a:close/>
                  <a:moveTo>
                    <a:pt x="8" y="2874"/>
                  </a:moveTo>
                  <a:lnTo>
                    <a:pt x="280" y="2406"/>
                  </a:lnTo>
                  <a:lnTo>
                    <a:pt x="552" y="2874"/>
                  </a:lnTo>
                  <a:lnTo>
                    <a:pt x="8" y="2874"/>
                  </a:lnTo>
                  <a:close/>
                  <a:moveTo>
                    <a:pt x="290" y="2402"/>
                  </a:moveTo>
                  <a:lnTo>
                    <a:pt x="831" y="2402"/>
                  </a:lnTo>
                  <a:lnTo>
                    <a:pt x="560" y="2870"/>
                  </a:lnTo>
                  <a:lnTo>
                    <a:pt x="290" y="2402"/>
                  </a:lnTo>
                  <a:close/>
                  <a:moveTo>
                    <a:pt x="839" y="3352"/>
                  </a:moveTo>
                  <a:lnTo>
                    <a:pt x="570" y="2884"/>
                  </a:lnTo>
                  <a:lnTo>
                    <a:pt x="1111" y="2884"/>
                  </a:lnTo>
                  <a:lnTo>
                    <a:pt x="839" y="3352"/>
                  </a:lnTo>
                  <a:close/>
                  <a:moveTo>
                    <a:pt x="570" y="2874"/>
                  </a:moveTo>
                  <a:lnTo>
                    <a:pt x="839" y="2406"/>
                  </a:lnTo>
                  <a:lnTo>
                    <a:pt x="1111" y="2874"/>
                  </a:lnTo>
                  <a:lnTo>
                    <a:pt x="570" y="2874"/>
                  </a:lnTo>
                  <a:close/>
                  <a:moveTo>
                    <a:pt x="849" y="2402"/>
                  </a:moveTo>
                  <a:lnTo>
                    <a:pt x="1391" y="2402"/>
                  </a:lnTo>
                  <a:lnTo>
                    <a:pt x="1391" y="2404"/>
                  </a:lnTo>
                  <a:lnTo>
                    <a:pt x="1119" y="2870"/>
                  </a:lnTo>
                  <a:lnTo>
                    <a:pt x="849" y="24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376B5253-760B-4771-9AF8-EA510C0B33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883525" y="4589463"/>
              <a:ext cx="2220912" cy="1509713"/>
            </a:xfrm>
            <a:custGeom>
              <a:avLst/>
              <a:gdLst>
                <a:gd name="T0" fmla="*/ 1119 w 1399"/>
                <a:gd name="T1" fmla="*/ 466 h 951"/>
                <a:gd name="T2" fmla="*/ 1119 w 1399"/>
                <a:gd name="T3" fmla="*/ 466 h 951"/>
                <a:gd name="T4" fmla="*/ 831 w 1399"/>
                <a:gd name="T5" fmla="*/ 0 h 951"/>
                <a:gd name="T6" fmla="*/ 290 w 1399"/>
                <a:gd name="T7" fmla="*/ 0 h 951"/>
                <a:gd name="T8" fmla="*/ 0 w 1399"/>
                <a:gd name="T9" fmla="*/ 466 h 951"/>
                <a:gd name="T10" fmla="*/ 0 w 1399"/>
                <a:gd name="T11" fmla="*/ 466 h 951"/>
                <a:gd name="T12" fmla="*/ 0 w 1399"/>
                <a:gd name="T13" fmla="*/ 486 h 951"/>
                <a:gd name="T14" fmla="*/ 272 w 1399"/>
                <a:gd name="T15" fmla="*/ 951 h 951"/>
                <a:gd name="T16" fmla="*/ 560 w 1399"/>
                <a:gd name="T17" fmla="*/ 486 h 951"/>
                <a:gd name="T18" fmla="*/ 849 w 1399"/>
                <a:gd name="T19" fmla="*/ 951 h 951"/>
                <a:gd name="T20" fmla="*/ 1119 w 1399"/>
                <a:gd name="T21" fmla="*/ 486 h 951"/>
                <a:gd name="T22" fmla="*/ 1391 w 1399"/>
                <a:gd name="T23" fmla="*/ 951 h 951"/>
                <a:gd name="T24" fmla="*/ 1399 w 1399"/>
                <a:gd name="T25" fmla="*/ 951 h 951"/>
                <a:gd name="T26" fmla="*/ 1399 w 1399"/>
                <a:gd name="T27" fmla="*/ 947 h 951"/>
                <a:gd name="T28" fmla="*/ 1139 w 1399"/>
                <a:gd name="T29" fmla="*/ 500 h 951"/>
                <a:gd name="T30" fmla="*/ 1129 w 1399"/>
                <a:gd name="T31" fmla="*/ 482 h 951"/>
                <a:gd name="T32" fmla="*/ 1399 w 1399"/>
                <a:gd name="T33" fmla="*/ 482 h 951"/>
                <a:gd name="T34" fmla="*/ 1129 w 1399"/>
                <a:gd name="T35" fmla="*/ 472 h 951"/>
                <a:gd name="T36" fmla="*/ 1129 w 1399"/>
                <a:gd name="T37" fmla="*/ 472 h 951"/>
                <a:gd name="T38" fmla="*/ 1399 w 1399"/>
                <a:gd name="T39" fmla="*/ 4 h 951"/>
                <a:gd name="T40" fmla="*/ 1399 w 1399"/>
                <a:gd name="T41" fmla="*/ 4 h 951"/>
                <a:gd name="T42" fmla="*/ 1391 w 1399"/>
                <a:gd name="T43" fmla="*/ 0 h 951"/>
                <a:gd name="T44" fmla="*/ 552 w 1399"/>
                <a:gd name="T45" fmla="*/ 482 h 951"/>
                <a:gd name="T46" fmla="*/ 8 w 1399"/>
                <a:gd name="T47" fmla="*/ 482 h 951"/>
                <a:gd name="T48" fmla="*/ 8 w 1399"/>
                <a:gd name="T49" fmla="*/ 482 h 951"/>
                <a:gd name="T50" fmla="*/ 552 w 1399"/>
                <a:gd name="T51" fmla="*/ 482 h 951"/>
                <a:gd name="T52" fmla="*/ 552 w 1399"/>
                <a:gd name="T53" fmla="*/ 472 h 951"/>
                <a:gd name="T54" fmla="*/ 8 w 1399"/>
                <a:gd name="T55" fmla="*/ 472 h 951"/>
                <a:gd name="T56" fmla="*/ 280 w 1399"/>
                <a:gd name="T57" fmla="*/ 4 h 951"/>
                <a:gd name="T58" fmla="*/ 552 w 1399"/>
                <a:gd name="T59" fmla="*/ 472 h 951"/>
                <a:gd name="T60" fmla="*/ 1111 w 1399"/>
                <a:gd name="T61" fmla="*/ 482 h 951"/>
                <a:gd name="T62" fmla="*/ 570 w 1399"/>
                <a:gd name="T63" fmla="*/ 482 h 951"/>
                <a:gd name="T64" fmla="*/ 570 w 1399"/>
                <a:gd name="T65" fmla="*/ 482 h 951"/>
                <a:gd name="T66" fmla="*/ 1111 w 1399"/>
                <a:gd name="T67" fmla="*/ 482 h 951"/>
                <a:gd name="T68" fmla="*/ 1111 w 1399"/>
                <a:gd name="T69" fmla="*/ 472 h 951"/>
                <a:gd name="T70" fmla="*/ 570 w 1399"/>
                <a:gd name="T71" fmla="*/ 472 h 951"/>
                <a:gd name="T72" fmla="*/ 839 w 1399"/>
                <a:gd name="T73" fmla="*/ 4 h 951"/>
                <a:gd name="T74" fmla="*/ 1111 w 1399"/>
                <a:gd name="T75" fmla="*/ 472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99" h="951">
                  <a:moveTo>
                    <a:pt x="1391" y="0"/>
                  </a:moveTo>
                  <a:lnTo>
                    <a:pt x="1119" y="466"/>
                  </a:lnTo>
                  <a:lnTo>
                    <a:pt x="1119" y="466"/>
                  </a:lnTo>
                  <a:lnTo>
                    <a:pt x="1119" y="466"/>
                  </a:lnTo>
                  <a:lnTo>
                    <a:pt x="849" y="0"/>
                  </a:lnTo>
                  <a:lnTo>
                    <a:pt x="831" y="0"/>
                  </a:lnTo>
                  <a:lnTo>
                    <a:pt x="560" y="466"/>
                  </a:lnTo>
                  <a:lnTo>
                    <a:pt x="290" y="0"/>
                  </a:lnTo>
                  <a:lnTo>
                    <a:pt x="272" y="0"/>
                  </a:lnTo>
                  <a:lnTo>
                    <a:pt x="0" y="466"/>
                  </a:lnTo>
                  <a:lnTo>
                    <a:pt x="0" y="466"/>
                  </a:lnTo>
                  <a:lnTo>
                    <a:pt x="0" y="466"/>
                  </a:lnTo>
                  <a:lnTo>
                    <a:pt x="0" y="486"/>
                  </a:lnTo>
                  <a:lnTo>
                    <a:pt x="0" y="486"/>
                  </a:lnTo>
                  <a:lnTo>
                    <a:pt x="0" y="486"/>
                  </a:lnTo>
                  <a:lnTo>
                    <a:pt x="272" y="951"/>
                  </a:lnTo>
                  <a:lnTo>
                    <a:pt x="290" y="951"/>
                  </a:lnTo>
                  <a:lnTo>
                    <a:pt x="560" y="486"/>
                  </a:lnTo>
                  <a:lnTo>
                    <a:pt x="831" y="951"/>
                  </a:lnTo>
                  <a:lnTo>
                    <a:pt x="849" y="951"/>
                  </a:lnTo>
                  <a:lnTo>
                    <a:pt x="1119" y="486"/>
                  </a:lnTo>
                  <a:lnTo>
                    <a:pt x="1119" y="486"/>
                  </a:lnTo>
                  <a:lnTo>
                    <a:pt x="1119" y="486"/>
                  </a:lnTo>
                  <a:lnTo>
                    <a:pt x="1391" y="951"/>
                  </a:lnTo>
                  <a:lnTo>
                    <a:pt x="1391" y="951"/>
                  </a:lnTo>
                  <a:lnTo>
                    <a:pt x="1399" y="951"/>
                  </a:lnTo>
                  <a:lnTo>
                    <a:pt x="1399" y="947"/>
                  </a:lnTo>
                  <a:lnTo>
                    <a:pt x="1399" y="947"/>
                  </a:lnTo>
                  <a:lnTo>
                    <a:pt x="1399" y="947"/>
                  </a:lnTo>
                  <a:lnTo>
                    <a:pt x="1139" y="500"/>
                  </a:lnTo>
                  <a:lnTo>
                    <a:pt x="1129" y="482"/>
                  </a:lnTo>
                  <a:lnTo>
                    <a:pt x="1129" y="482"/>
                  </a:lnTo>
                  <a:lnTo>
                    <a:pt x="1129" y="482"/>
                  </a:lnTo>
                  <a:lnTo>
                    <a:pt x="1399" y="482"/>
                  </a:lnTo>
                  <a:lnTo>
                    <a:pt x="1399" y="472"/>
                  </a:lnTo>
                  <a:lnTo>
                    <a:pt x="1129" y="472"/>
                  </a:lnTo>
                  <a:lnTo>
                    <a:pt x="1129" y="472"/>
                  </a:lnTo>
                  <a:lnTo>
                    <a:pt x="1129" y="472"/>
                  </a:lnTo>
                  <a:lnTo>
                    <a:pt x="1141" y="448"/>
                  </a:lnTo>
                  <a:lnTo>
                    <a:pt x="1399" y="4"/>
                  </a:lnTo>
                  <a:lnTo>
                    <a:pt x="1399" y="4"/>
                  </a:lnTo>
                  <a:lnTo>
                    <a:pt x="1399" y="4"/>
                  </a:lnTo>
                  <a:lnTo>
                    <a:pt x="1399" y="0"/>
                  </a:lnTo>
                  <a:lnTo>
                    <a:pt x="1391" y="0"/>
                  </a:lnTo>
                  <a:lnTo>
                    <a:pt x="1391" y="0"/>
                  </a:lnTo>
                  <a:close/>
                  <a:moveTo>
                    <a:pt x="552" y="482"/>
                  </a:moveTo>
                  <a:lnTo>
                    <a:pt x="280" y="947"/>
                  </a:lnTo>
                  <a:lnTo>
                    <a:pt x="8" y="482"/>
                  </a:lnTo>
                  <a:lnTo>
                    <a:pt x="8" y="482"/>
                  </a:lnTo>
                  <a:lnTo>
                    <a:pt x="8" y="482"/>
                  </a:lnTo>
                  <a:lnTo>
                    <a:pt x="552" y="482"/>
                  </a:lnTo>
                  <a:lnTo>
                    <a:pt x="552" y="482"/>
                  </a:lnTo>
                  <a:lnTo>
                    <a:pt x="552" y="482"/>
                  </a:lnTo>
                  <a:close/>
                  <a:moveTo>
                    <a:pt x="552" y="472"/>
                  </a:moveTo>
                  <a:lnTo>
                    <a:pt x="8" y="472"/>
                  </a:lnTo>
                  <a:lnTo>
                    <a:pt x="8" y="472"/>
                  </a:lnTo>
                  <a:lnTo>
                    <a:pt x="8" y="472"/>
                  </a:lnTo>
                  <a:lnTo>
                    <a:pt x="280" y="4"/>
                  </a:lnTo>
                  <a:lnTo>
                    <a:pt x="552" y="472"/>
                  </a:lnTo>
                  <a:lnTo>
                    <a:pt x="552" y="472"/>
                  </a:lnTo>
                  <a:lnTo>
                    <a:pt x="552" y="472"/>
                  </a:lnTo>
                  <a:close/>
                  <a:moveTo>
                    <a:pt x="1111" y="482"/>
                  </a:moveTo>
                  <a:lnTo>
                    <a:pt x="839" y="947"/>
                  </a:lnTo>
                  <a:lnTo>
                    <a:pt x="570" y="482"/>
                  </a:lnTo>
                  <a:lnTo>
                    <a:pt x="570" y="482"/>
                  </a:lnTo>
                  <a:lnTo>
                    <a:pt x="570" y="482"/>
                  </a:lnTo>
                  <a:lnTo>
                    <a:pt x="1111" y="482"/>
                  </a:lnTo>
                  <a:lnTo>
                    <a:pt x="1111" y="482"/>
                  </a:lnTo>
                  <a:lnTo>
                    <a:pt x="1111" y="482"/>
                  </a:lnTo>
                  <a:close/>
                  <a:moveTo>
                    <a:pt x="1111" y="472"/>
                  </a:moveTo>
                  <a:lnTo>
                    <a:pt x="570" y="472"/>
                  </a:lnTo>
                  <a:lnTo>
                    <a:pt x="570" y="472"/>
                  </a:lnTo>
                  <a:lnTo>
                    <a:pt x="570" y="472"/>
                  </a:lnTo>
                  <a:lnTo>
                    <a:pt x="839" y="4"/>
                  </a:lnTo>
                  <a:lnTo>
                    <a:pt x="1111" y="472"/>
                  </a:lnTo>
                  <a:lnTo>
                    <a:pt x="1111" y="472"/>
                  </a:lnTo>
                  <a:lnTo>
                    <a:pt x="1111" y="4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AC7A6E8D-39D1-40D2-8A03-581FC37B721B}"/>
              </a:ext>
            </a:extLst>
          </p:cNvPr>
          <p:cNvSpPr/>
          <p:nvPr userDrawn="1"/>
        </p:nvSpPr>
        <p:spPr>
          <a:xfrm>
            <a:off x="4441825" y="0"/>
            <a:ext cx="3117851" cy="10692000"/>
          </a:xfrm>
          <a:prstGeom prst="rect">
            <a:avLst/>
          </a:prstGeom>
          <a:solidFill>
            <a:schemeClr val="accent1">
              <a:alpha val="80000"/>
            </a:schemeClr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50BBC311-915A-4245-BA80-7A2669100597}"/>
              </a:ext>
            </a:extLst>
          </p:cNvPr>
          <p:cNvSpPr/>
          <p:nvPr userDrawn="1"/>
        </p:nvSpPr>
        <p:spPr>
          <a:xfrm>
            <a:off x="3410915" y="2527643"/>
            <a:ext cx="2061820" cy="206182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63500" dist="63500" dir="2700000" algn="tl" rotWithShape="0">
              <a:schemeClr val="accent1">
                <a:lumMod val="75000"/>
                <a:alpha val="40000"/>
              </a:schemeClr>
            </a:outerShdw>
          </a:effectLst>
        </p:spPr>
        <p:txBody>
          <a:bodyPr wrap="square" lIns="0" tIns="0" rIns="0" bIns="0" rtlCol="0" anchor="ctr"/>
          <a:lstStyle/>
          <a:p>
            <a:pPr algn="ctr"/>
            <a:endParaRPr lang="ko-KR" altLang="en-US" sz="1801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35698B2-54AF-4A59-B96B-E35EB461D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94E4F17-6005-46D7-B338-25C710C2E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39A77CD-711C-4D98-B99E-B31C2688F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텍스트 개체 틀 13">
            <a:extLst>
              <a:ext uri="{FF2B5EF4-FFF2-40B4-BE49-F238E27FC236}">
                <a16:creationId xmlns:a16="http://schemas.microsoft.com/office/drawing/2014/main" id="{57C1FE5F-281D-45D9-A011-E434611BDE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41725" y="2958389"/>
            <a:ext cx="1600200" cy="1200329"/>
          </a:xfrm>
        </p:spPr>
        <p:txBody>
          <a:bodyPr lIns="0" anchor="ctr">
            <a:spAutoFit/>
          </a:bodyPr>
          <a:lstStyle>
            <a:lvl1pPr marL="0" indent="0" algn="ctr">
              <a:spcBef>
                <a:spcPts val="0"/>
              </a:spcBef>
              <a:buNone/>
              <a:defRPr sz="80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/>
              <a:t>01</a:t>
            </a:r>
            <a:endParaRPr lang="ko-KR" altLang="en-US"/>
          </a:p>
        </p:txBody>
      </p:sp>
      <p:sp>
        <p:nvSpPr>
          <p:cNvPr id="10" name="텍스트 개체 틀 13">
            <a:extLst>
              <a:ext uri="{FF2B5EF4-FFF2-40B4-BE49-F238E27FC236}">
                <a16:creationId xmlns:a16="http://schemas.microsoft.com/office/drawing/2014/main" id="{9431189F-31DA-421A-94CB-AC4277C4950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807635" y="5119784"/>
            <a:ext cx="2386231" cy="492443"/>
          </a:xfrm>
        </p:spPr>
        <p:txBody>
          <a:bodyPr wrap="square" lIns="0" rIns="0" anchor="t" anchorCtr="0">
            <a:sp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11" name="텍스트 개체 틀 13">
            <a:extLst>
              <a:ext uri="{FF2B5EF4-FFF2-40B4-BE49-F238E27FC236}">
                <a16:creationId xmlns:a16="http://schemas.microsoft.com/office/drawing/2014/main" id="{943AE87C-5A16-46DC-B7E4-AB6EA9F26BF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8435" y="5703605"/>
            <a:ext cx="2456765" cy="369332"/>
          </a:xfrm>
        </p:spPr>
        <p:txBody>
          <a:bodyPr wrap="square" lIns="0" rIns="0" anchor="t">
            <a:spAutoFit/>
          </a:bodyPr>
          <a:lstStyle>
            <a:lvl1pPr marL="162000" indent="-162000"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6866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AC7A6E8D-39D1-40D2-8A03-581FC37B721B}"/>
              </a:ext>
            </a:extLst>
          </p:cNvPr>
          <p:cNvSpPr/>
          <p:nvPr userDrawn="1"/>
        </p:nvSpPr>
        <p:spPr>
          <a:xfrm>
            <a:off x="4441825" y="0"/>
            <a:ext cx="3117851" cy="10692000"/>
          </a:xfrm>
          <a:prstGeom prst="rect">
            <a:avLst/>
          </a:prstGeom>
          <a:solidFill>
            <a:schemeClr val="accent1">
              <a:alpha val="80000"/>
            </a:schemeClr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50BBC311-915A-4245-BA80-7A2669100597}"/>
              </a:ext>
            </a:extLst>
          </p:cNvPr>
          <p:cNvSpPr/>
          <p:nvPr userDrawn="1"/>
        </p:nvSpPr>
        <p:spPr>
          <a:xfrm>
            <a:off x="3410915" y="2527643"/>
            <a:ext cx="2061820" cy="206182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63500" dist="63500" dir="2700000" algn="tl" rotWithShape="0">
              <a:schemeClr val="accent1">
                <a:lumMod val="75000"/>
                <a:alpha val="40000"/>
              </a:schemeClr>
            </a:outerShdw>
          </a:effectLst>
        </p:spPr>
        <p:txBody>
          <a:bodyPr wrap="square" lIns="0" tIns="0" rIns="0" bIns="0" rtlCol="0" anchor="ctr"/>
          <a:lstStyle/>
          <a:p>
            <a:pPr algn="ctr"/>
            <a:endParaRPr lang="ko-KR" altLang="en-US" sz="1801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35698B2-54AF-4A59-B96B-E35EB461D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94E4F17-6005-46D7-B338-25C710C2E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39A77CD-711C-4D98-B99E-B31C2688F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텍스트 개체 틀 13">
            <a:extLst>
              <a:ext uri="{FF2B5EF4-FFF2-40B4-BE49-F238E27FC236}">
                <a16:creationId xmlns:a16="http://schemas.microsoft.com/office/drawing/2014/main" id="{57C1FE5F-281D-45D9-A011-E434611BDE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41725" y="2958389"/>
            <a:ext cx="1600200" cy="1200329"/>
          </a:xfrm>
        </p:spPr>
        <p:txBody>
          <a:bodyPr lIns="0" anchor="ctr">
            <a:spAutoFit/>
          </a:bodyPr>
          <a:lstStyle>
            <a:lvl1pPr marL="0" indent="0" algn="ctr">
              <a:spcBef>
                <a:spcPts val="0"/>
              </a:spcBef>
              <a:buNone/>
              <a:defRPr sz="80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/>
              <a:t>01</a:t>
            </a:r>
            <a:endParaRPr lang="ko-KR" altLang="en-US"/>
          </a:p>
        </p:txBody>
      </p:sp>
      <p:sp>
        <p:nvSpPr>
          <p:cNvPr id="10" name="텍스트 개체 틀 13">
            <a:extLst>
              <a:ext uri="{FF2B5EF4-FFF2-40B4-BE49-F238E27FC236}">
                <a16:creationId xmlns:a16="http://schemas.microsoft.com/office/drawing/2014/main" id="{9431189F-31DA-421A-94CB-AC4277C4950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807635" y="5119784"/>
            <a:ext cx="2386231" cy="492443"/>
          </a:xfrm>
        </p:spPr>
        <p:txBody>
          <a:bodyPr wrap="square" lIns="0" rIns="0" anchor="t" anchorCtr="0">
            <a:sp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11" name="텍스트 개체 틀 13">
            <a:extLst>
              <a:ext uri="{FF2B5EF4-FFF2-40B4-BE49-F238E27FC236}">
                <a16:creationId xmlns:a16="http://schemas.microsoft.com/office/drawing/2014/main" id="{943AE87C-5A16-46DC-B7E4-AB6EA9F26BF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8435" y="5703605"/>
            <a:ext cx="2456765" cy="369332"/>
          </a:xfrm>
        </p:spPr>
        <p:txBody>
          <a:bodyPr wrap="square" lIns="0" rIns="0" anchor="t">
            <a:spAutoFit/>
          </a:bodyPr>
          <a:lstStyle>
            <a:lvl1pPr marL="162000" indent="-162000" algn="l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0D3B944F-E31C-496C-8ED7-775F7CFC1E08}"/>
              </a:ext>
            </a:extLst>
          </p:cNvPr>
          <p:cNvSpPr/>
          <p:nvPr userDrawn="1"/>
        </p:nvSpPr>
        <p:spPr>
          <a:xfrm>
            <a:off x="223837" y="214372"/>
            <a:ext cx="7112000" cy="10263069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</p:spTree>
    <p:extLst>
      <p:ext uri="{BB962C8B-B14F-4D97-AF65-F5344CB8AC3E}">
        <p14:creationId xmlns:p14="http://schemas.microsoft.com/office/powerpoint/2010/main" val="685374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CDDEA4F-E7AD-4320-ADD0-059D5B6B8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149FCBD-4645-4F73-9300-7AEB736CB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C2C30A7-5392-460F-AC86-1F80642E2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8735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진페이지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id="{AC2DFEF2-DA30-4091-A7B6-0656A6BF0BE8}"/>
              </a:ext>
            </a:extLst>
          </p:cNvPr>
          <p:cNvSpPr/>
          <p:nvPr userDrawn="1"/>
        </p:nvSpPr>
        <p:spPr>
          <a:xfrm>
            <a:off x="0" y="0"/>
            <a:ext cx="3117851" cy="1069200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BD918B4-00E4-45AA-8AC2-FFA157501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0297C92-28B9-463A-B7F8-31ED0364F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FD7DB00-2BB5-4F4D-8466-2A43AE0AF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7F8F2E36-92EA-482C-B373-C64D5FA64D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08969" y="2349500"/>
            <a:ext cx="5341736" cy="7151688"/>
          </a:xfrm>
          <a:effectLst>
            <a:outerShdw blurRad="1016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7" name="텍스트 개체 틀 13">
            <a:extLst>
              <a:ext uri="{FF2B5EF4-FFF2-40B4-BE49-F238E27FC236}">
                <a16:creationId xmlns:a16="http://schemas.microsoft.com/office/drawing/2014/main" id="{85043199-16AB-466A-862B-A5BCB31CE9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974081" y="1708017"/>
            <a:ext cx="3476625" cy="338554"/>
          </a:xfrm>
        </p:spPr>
        <p:txBody>
          <a:bodyPr wrap="square" anchor="b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9" name="텍스트 개체 틀 13">
            <a:extLst>
              <a:ext uri="{FF2B5EF4-FFF2-40B4-BE49-F238E27FC236}">
                <a16:creationId xmlns:a16="http://schemas.microsoft.com/office/drawing/2014/main" id="{A1582DBE-5209-43E1-8180-021FD01673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74081" y="1450068"/>
            <a:ext cx="3476625" cy="276999"/>
          </a:xfrm>
        </p:spPr>
        <p:txBody>
          <a:bodyPr wrap="square" anchor="t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E4B237CE-E4F2-4524-8822-4D7941D5F23C}"/>
              </a:ext>
            </a:extLst>
          </p:cNvPr>
          <p:cNvGrpSpPr/>
          <p:nvPr userDrawn="1"/>
        </p:nvGrpSpPr>
        <p:grpSpPr>
          <a:xfrm>
            <a:off x="0" y="6081795"/>
            <a:ext cx="5321630" cy="4610203"/>
            <a:chOff x="0" y="6081795"/>
            <a:chExt cx="5321630" cy="4610203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9DC69628-7A9B-4108-927C-9B0F2327EE64}"/>
                </a:ext>
              </a:extLst>
            </p:cNvPr>
            <p:cNvGrpSpPr/>
            <p:nvPr/>
          </p:nvGrpSpPr>
          <p:grpSpPr>
            <a:xfrm>
              <a:off x="3151049" y="8391466"/>
              <a:ext cx="2170581" cy="2300532"/>
              <a:chOff x="3151049" y="8391466"/>
              <a:chExt cx="2170581" cy="2300532"/>
            </a:xfrm>
            <a:solidFill>
              <a:schemeClr val="accent1">
                <a:alpha val="15000"/>
              </a:schemeClr>
            </a:solidFill>
          </p:grpSpPr>
          <p:sp>
            <p:nvSpPr>
              <p:cNvPr id="64" name="Freeform 73">
                <a:extLst>
                  <a:ext uri="{FF2B5EF4-FFF2-40B4-BE49-F238E27FC236}">
                    <a16:creationId xmlns:a16="http://schemas.microsoft.com/office/drawing/2014/main" id="{4261EDE6-16EC-40EF-B4C4-8F7CCEA8781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590407" y="9944348"/>
                <a:ext cx="850695" cy="747650"/>
              </a:xfrm>
              <a:custGeom>
                <a:avLst/>
                <a:gdLst>
                  <a:gd name="T0" fmla="*/ 0 w 941"/>
                  <a:gd name="T1" fmla="*/ 818 h 818"/>
                  <a:gd name="T2" fmla="*/ 941 w 941"/>
                  <a:gd name="T3" fmla="*/ 818 h 818"/>
                  <a:gd name="T4" fmla="*/ 470 w 941"/>
                  <a:gd name="T5" fmla="*/ 0 h 818"/>
                  <a:gd name="T6" fmla="*/ 0 w 941"/>
                  <a:gd name="T7" fmla="*/ 818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1" h="818">
                    <a:moveTo>
                      <a:pt x="0" y="818"/>
                    </a:moveTo>
                    <a:lnTo>
                      <a:pt x="941" y="818"/>
                    </a:lnTo>
                    <a:lnTo>
                      <a:pt x="470" y="0"/>
                    </a:lnTo>
                    <a:lnTo>
                      <a:pt x="0" y="8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5" name="Freeform 76">
                <a:extLst>
                  <a:ext uri="{FF2B5EF4-FFF2-40B4-BE49-F238E27FC236}">
                    <a16:creationId xmlns:a16="http://schemas.microsoft.com/office/drawing/2014/main" id="{DF5D1800-9329-43C5-925D-8984266B699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590408" y="9164708"/>
                <a:ext cx="852502" cy="746737"/>
              </a:xfrm>
              <a:custGeom>
                <a:avLst/>
                <a:gdLst>
                  <a:gd name="T0" fmla="*/ 0 w 943"/>
                  <a:gd name="T1" fmla="*/ 0 h 817"/>
                  <a:gd name="T2" fmla="*/ 472 w 943"/>
                  <a:gd name="T3" fmla="*/ 817 h 817"/>
                  <a:gd name="T4" fmla="*/ 943 w 943"/>
                  <a:gd name="T5" fmla="*/ 0 h 817"/>
                  <a:gd name="T6" fmla="*/ 0 w 943"/>
                  <a:gd name="T7" fmla="*/ 0 h 8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3" h="817">
                    <a:moveTo>
                      <a:pt x="0" y="0"/>
                    </a:moveTo>
                    <a:lnTo>
                      <a:pt x="472" y="817"/>
                    </a:lnTo>
                    <a:lnTo>
                      <a:pt x="94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6" name="Freeform 77">
                <a:extLst>
                  <a:ext uri="{FF2B5EF4-FFF2-40B4-BE49-F238E27FC236}">
                    <a16:creationId xmlns:a16="http://schemas.microsoft.com/office/drawing/2014/main" id="{6790F0B4-B645-4697-A740-13FEB536D1E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151049" y="9172020"/>
                <a:ext cx="852502" cy="748564"/>
              </a:xfrm>
              <a:custGeom>
                <a:avLst/>
                <a:gdLst>
                  <a:gd name="T0" fmla="*/ 0 w 943"/>
                  <a:gd name="T1" fmla="*/ 819 h 819"/>
                  <a:gd name="T2" fmla="*/ 943 w 943"/>
                  <a:gd name="T3" fmla="*/ 819 h 819"/>
                  <a:gd name="T4" fmla="*/ 473 w 943"/>
                  <a:gd name="T5" fmla="*/ 0 h 819"/>
                  <a:gd name="T6" fmla="*/ 0 w 943"/>
                  <a:gd name="T7" fmla="*/ 819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3" h="819">
                    <a:moveTo>
                      <a:pt x="0" y="819"/>
                    </a:moveTo>
                    <a:lnTo>
                      <a:pt x="943" y="819"/>
                    </a:lnTo>
                    <a:lnTo>
                      <a:pt x="473" y="0"/>
                    </a:lnTo>
                    <a:lnTo>
                      <a:pt x="0" y="8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7" name="Freeform 83">
                <a:extLst>
                  <a:ext uri="{FF2B5EF4-FFF2-40B4-BE49-F238E27FC236}">
                    <a16:creationId xmlns:a16="http://schemas.microsoft.com/office/drawing/2014/main" id="{6148CD36-7330-4DD0-BAF8-45290640158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590408" y="8400606"/>
                <a:ext cx="852502" cy="747650"/>
              </a:xfrm>
              <a:custGeom>
                <a:avLst/>
                <a:gdLst>
                  <a:gd name="T0" fmla="*/ 472 w 943"/>
                  <a:gd name="T1" fmla="*/ 0 h 818"/>
                  <a:gd name="T2" fmla="*/ 0 w 943"/>
                  <a:gd name="T3" fmla="*/ 818 h 818"/>
                  <a:gd name="T4" fmla="*/ 943 w 943"/>
                  <a:gd name="T5" fmla="*/ 818 h 818"/>
                  <a:gd name="T6" fmla="*/ 472 w 943"/>
                  <a:gd name="T7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3" h="818">
                    <a:moveTo>
                      <a:pt x="472" y="0"/>
                    </a:moveTo>
                    <a:lnTo>
                      <a:pt x="0" y="818"/>
                    </a:lnTo>
                    <a:lnTo>
                      <a:pt x="943" y="818"/>
                    </a:lnTo>
                    <a:lnTo>
                      <a:pt x="47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8" name="Freeform 84">
                <a:extLst>
                  <a:ext uri="{FF2B5EF4-FFF2-40B4-BE49-F238E27FC236}">
                    <a16:creationId xmlns:a16="http://schemas.microsoft.com/office/drawing/2014/main" id="{AFE6E439-31D2-4475-8404-119C40E6818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030672" y="8391466"/>
                <a:ext cx="851599" cy="749478"/>
              </a:xfrm>
              <a:custGeom>
                <a:avLst/>
                <a:gdLst>
                  <a:gd name="T0" fmla="*/ 472 w 942"/>
                  <a:gd name="T1" fmla="*/ 820 h 820"/>
                  <a:gd name="T2" fmla="*/ 942 w 942"/>
                  <a:gd name="T3" fmla="*/ 0 h 820"/>
                  <a:gd name="T4" fmla="*/ 0 w 942"/>
                  <a:gd name="T5" fmla="*/ 0 h 820"/>
                  <a:gd name="T6" fmla="*/ 472 w 942"/>
                  <a:gd name="T7" fmla="*/ 820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20">
                    <a:moveTo>
                      <a:pt x="472" y="820"/>
                    </a:moveTo>
                    <a:lnTo>
                      <a:pt x="942" y="0"/>
                    </a:lnTo>
                    <a:lnTo>
                      <a:pt x="0" y="0"/>
                    </a:lnTo>
                    <a:lnTo>
                      <a:pt x="472" y="8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9" name="Freeform 104">
                <a:extLst>
                  <a:ext uri="{FF2B5EF4-FFF2-40B4-BE49-F238E27FC236}">
                    <a16:creationId xmlns:a16="http://schemas.microsoft.com/office/drawing/2014/main" id="{2D02F48E-F866-4F2E-88F0-BC6C8C19FC6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70031" y="9164708"/>
                <a:ext cx="851599" cy="746737"/>
              </a:xfrm>
              <a:custGeom>
                <a:avLst/>
                <a:gdLst>
                  <a:gd name="T0" fmla="*/ 472 w 942"/>
                  <a:gd name="T1" fmla="*/ 0 h 817"/>
                  <a:gd name="T2" fmla="*/ 472 w 942"/>
                  <a:gd name="T3" fmla="*/ 0 h 817"/>
                  <a:gd name="T4" fmla="*/ 0 w 942"/>
                  <a:gd name="T5" fmla="*/ 0 h 817"/>
                  <a:gd name="T6" fmla="*/ 472 w 942"/>
                  <a:gd name="T7" fmla="*/ 817 h 817"/>
                  <a:gd name="T8" fmla="*/ 472 w 942"/>
                  <a:gd name="T9" fmla="*/ 817 h 817"/>
                  <a:gd name="T10" fmla="*/ 472 w 942"/>
                  <a:gd name="T11" fmla="*/ 817 h 817"/>
                  <a:gd name="T12" fmla="*/ 942 w 942"/>
                  <a:gd name="T13" fmla="*/ 0 h 817"/>
                  <a:gd name="T14" fmla="*/ 472 w 942"/>
                  <a:gd name="T15" fmla="*/ 0 h 8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2" h="817">
                    <a:moveTo>
                      <a:pt x="472" y="0"/>
                    </a:moveTo>
                    <a:lnTo>
                      <a:pt x="472" y="0"/>
                    </a:lnTo>
                    <a:lnTo>
                      <a:pt x="0" y="0"/>
                    </a:lnTo>
                    <a:lnTo>
                      <a:pt x="472" y="817"/>
                    </a:lnTo>
                    <a:lnTo>
                      <a:pt x="472" y="817"/>
                    </a:lnTo>
                    <a:lnTo>
                      <a:pt x="472" y="817"/>
                    </a:lnTo>
                    <a:lnTo>
                      <a:pt x="942" y="0"/>
                    </a:lnTo>
                    <a:lnTo>
                      <a:pt x="47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7C5F827B-EBCD-4662-B869-4F9A94C64B4C}"/>
                </a:ext>
              </a:extLst>
            </p:cNvPr>
            <p:cNvGrpSpPr/>
            <p:nvPr/>
          </p:nvGrpSpPr>
          <p:grpSpPr>
            <a:xfrm>
              <a:off x="0" y="6081795"/>
              <a:ext cx="2682582" cy="4610203"/>
              <a:chOff x="0" y="5333757"/>
              <a:chExt cx="3117851" cy="5358242"/>
            </a:xfrm>
            <a:solidFill>
              <a:schemeClr val="bg1">
                <a:alpha val="10000"/>
              </a:schemeClr>
            </a:solidFill>
          </p:grpSpPr>
          <p:sp>
            <p:nvSpPr>
              <p:cNvPr id="14" name="Freeform 19">
                <a:extLst>
                  <a:ext uri="{FF2B5EF4-FFF2-40B4-BE49-F238E27FC236}">
                    <a16:creationId xmlns:a16="http://schemas.microsoft.com/office/drawing/2014/main" id="{0BC3BB8D-2E9B-4684-A69A-D95753453F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97" y="6230339"/>
                <a:ext cx="0" cy="871086"/>
              </a:xfrm>
              <a:custGeom>
                <a:avLst/>
                <a:gdLst>
                  <a:gd name="T0" fmla="*/ 820 h 820"/>
                  <a:gd name="T1" fmla="*/ 0 h 820"/>
                  <a:gd name="T2" fmla="*/ 820 h 82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820">
                    <a:moveTo>
                      <a:pt x="0" y="820"/>
                    </a:moveTo>
                    <a:lnTo>
                      <a:pt x="0" y="0"/>
                    </a:lnTo>
                    <a:lnTo>
                      <a:pt x="0" y="8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Line 20">
                <a:extLst>
                  <a:ext uri="{FF2B5EF4-FFF2-40B4-BE49-F238E27FC236}">
                    <a16:creationId xmlns:a16="http://schemas.microsoft.com/office/drawing/2014/main" id="{E8234D36-82C2-4859-BF03-566C202FA8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6997" y="6230339"/>
                <a:ext cx="0" cy="871086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Line 21">
                <a:extLst>
                  <a:ext uri="{FF2B5EF4-FFF2-40B4-BE49-F238E27FC236}">
                    <a16:creationId xmlns:a16="http://schemas.microsoft.com/office/drawing/2014/main" id="{0606A28A-E506-4961-A70D-F9B7312E57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710779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7" name="Line 22">
                <a:extLst>
                  <a:ext uri="{FF2B5EF4-FFF2-40B4-BE49-F238E27FC236}">
                    <a16:creationId xmlns:a16="http://schemas.microsoft.com/office/drawing/2014/main" id="{29609C5B-11B2-4298-95F6-77CC37C4C7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710779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8" name="Freeform 23">
                <a:extLst>
                  <a:ext uri="{FF2B5EF4-FFF2-40B4-BE49-F238E27FC236}">
                    <a16:creationId xmlns:a16="http://schemas.microsoft.com/office/drawing/2014/main" id="{CEEFFCB4-AE33-4A6F-982A-F366A0A2B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97" y="5342256"/>
                <a:ext cx="0" cy="868961"/>
              </a:xfrm>
              <a:custGeom>
                <a:avLst/>
                <a:gdLst>
                  <a:gd name="T0" fmla="*/ 818 h 818"/>
                  <a:gd name="T1" fmla="*/ 0 h 818"/>
                  <a:gd name="T2" fmla="*/ 818 h 81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818">
                    <a:moveTo>
                      <a:pt x="0" y="818"/>
                    </a:moveTo>
                    <a:lnTo>
                      <a:pt x="0" y="0"/>
                    </a:lnTo>
                    <a:lnTo>
                      <a:pt x="0" y="8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Line 24">
                <a:extLst>
                  <a:ext uri="{FF2B5EF4-FFF2-40B4-BE49-F238E27FC236}">
                    <a16:creationId xmlns:a16="http://schemas.microsoft.com/office/drawing/2014/main" id="{653FEAC8-AD85-4F76-8604-7093E39C7D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6997" y="5342256"/>
                <a:ext cx="0" cy="868961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35">
                <a:extLst>
                  <a:ext uri="{FF2B5EF4-FFF2-40B4-BE49-F238E27FC236}">
                    <a16:creationId xmlns:a16="http://schemas.microsoft.com/office/drawing/2014/main" id="{E18CFFE9-39D1-4862-908A-F733FEDC5F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97" y="9814539"/>
                <a:ext cx="0" cy="868961"/>
              </a:xfrm>
              <a:custGeom>
                <a:avLst/>
                <a:gdLst>
                  <a:gd name="T0" fmla="*/ 818 h 818"/>
                  <a:gd name="T1" fmla="*/ 0 h 818"/>
                  <a:gd name="T2" fmla="*/ 818 h 81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818">
                    <a:moveTo>
                      <a:pt x="0" y="818"/>
                    </a:moveTo>
                    <a:lnTo>
                      <a:pt x="0" y="0"/>
                    </a:lnTo>
                    <a:lnTo>
                      <a:pt x="0" y="8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Line 36">
                <a:extLst>
                  <a:ext uri="{FF2B5EF4-FFF2-40B4-BE49-F238E27FC236}">
                    <a16:creationId xmlns:a16="http://schemas.microsoft.com/office/drawing/2014/main" id="{21F8850F-5A92-4483-93B0-702EDF9535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6997" y="9814539"/>
                <a:ext cx="0" cy="868961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" name="Line 37">
                <a:extLst>
                  <a:ext uri="{FF2B5EF4-FFF2-40B4-BE49-F238E27FC236}">
                    <a16:creationId xmlns:a16="http://schemas.microsoft.com/office/drawing/2014/main" id="{E40F5595-9900-4851-907B-B8BFCA529A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1069199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Line 38">
                <a:extLst>
                  <a:ext uri="{FF2B5EF4-FFF2-40B4-BE49-F238E27FC236}">
                    <a16:creationId xmlns:a16="http://schemas.microsoft.com/office/drawing/2014/main" id="{111829E9-F763-42F1-B33F-C760B00F5F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1069199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4" name="Freeform 39">
                <a:extLst>
                  <a:ext uri="{FF2B5EF4-FFF2-40B4-BE49-F238E27FC236}">
                    <a16:creationId xmlns:a16="http://schemas.microsoft.com/office/drawing/2014/main" id="{D339CC89-CED1-430C-942C-3421862AEE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97" y="8925394"/>
                <a:ext cx="0" cy="870024"/>
              </a:xfrm>
              <a:custGeom>
                <a:avLst/>
                <a:gdLst>
                  <a:gd name="T0" fmla="*/ 819 h 819"/>
                  <a:gd name="T1" fmla="*/ 0 h 819"/>
                  <a:gd name="T2" fmla="*/ 819 h 819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819">
                    <a:moveTo>
                      <a:pt x="0" y="819"/>
                    </a:moveTo>
                    <a:lnTo>
                      <a:pt x="0" y="0"/>
                    </a:lnTo>
                    <a:lnTo>
                      <a:pt x="0" y="8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5" name="Line 40">
                <a:extLst>
                  <a:ext uri="{FF2B5EF4-FFF2-40B4-BE49-F238E27FC236}">
                    <a16:creationId xmlns:a16="http://schemas.microsoft.com/office/drawing/2014/main" id="{2F99B169-28EA-4430-87A0-3553917C45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6997" y="8925394"/>
                <a:ext cx="0" cy="870024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6" name="Line 41">
                <a:extLst>
                  <a:ext uri="{FF2B5EF4-FFF2-40B4-BE49-F238E27FC236}">
                    <a16:creationId xmlns:a16="http://schemas.microsoft.com/office/drawing/2014/main" id="{583520C1-7948-4110-8B34-A28A27E676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5" y="891689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7" name="Line 42">
                <a:extLst>
                  <a:ext uri="{FF2B5EF4-FFF2-40B4-BE49-F238E27FC236}">
                    <a16:creationId xmlns:a16="http://schemas.microsoft.com/office/drawing/2014/main" id="{D995E661-A5C8-4824-AC09-7389CBE7FC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5" y="891689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8" name="Freeform 43">
                <a:extLst>
                  <a:ext uri="{FF2B5EF4-FFF2-40B4-BE49-F238E27FC236}">
                    <a16:creationId xmlns:a16="http://schemas.microsoft.com/office/drawing/2014/main" id="{7CDA0C6B-888C-439A-800D-B1F7139EDC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97" y="7130106"/>
                <a:ext cx="0" cy="868961"/>
              </a:xfrm>
              <a:custGeom>
                <a:avLst/>
                <a:gdLst>
                  <a:gd name="T0" fmla="*/ 818 h 818"/>
                  <a:gd name="T1" fmla="*/ 0 h 818"/>
                  <a:gd name="T2" fmla="*/ 818 h 81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818">
                    <a:moveTo>
                      <a:pt x="0" y="818"/>
                    </a:moveTo>
                    <a:lnTo>
                      <a:pt x="0" y="0"/>
                    </a:lnTo>
                    <a:lnTo>
                      <a:pt x="0" y="8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" name="Line 44">
                <a:extLst>
                  <a:ext uri="{FF2B5EF4-FFF2-40B4-BE49-F238E27FC236}">
                    <a16:creationId xmlns:a16="http://schemas.microsoft.com/office/drawing/2014/main" id="{AE37A4B9-DBF4-4EED-930A-B05F9AC0E7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6997" y="7130106"/>
                <a:ext cx="0" cy="868961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0" name="Line 45">
                <a:extLst>
                  <a:ext uri="{FF2B5EF4-FFF2-40B4-BE49-F238E27FC236}">
                    <a16:creationId xmlns:a16="http://schemas.microsoft.com/office/drawing/2014/main" id="{B06D419E-AB98-4304-8F76-D8C5AB5467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712160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1" name="Line 46">
                <a:extLst>
                  <a:ext uri="{FF2B5EF4-FFF2-40B4-BE49-F238E27FC236}">
                    <a16:creationId xmlns:a16="http://schemas.microsoft.com/office/drawing/2014/main" id="{A8835017-EA4F-46C1-983B-38789C033C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712160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Line 47">
                <a:extLst>
                  <a:ext uri="{FF2B5EF4-FFF2-40B4-BE49-F238E27FC236}">
                    <a16:creationId xmlns:a16="http://schemas.microsoft.com/office/drawing/2014/main" id="{34967E2A-19DF-47D9-B08D-49C2A46C0D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5" y="8897774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Line 48">
                <a:extLst>
                  <a:ext uri="{FF2B5EF4-FFF2-40B4-BE49-F238E27FC236}">
                    <a16:creationId xmlns:a16="http://schemas.microsoft.com/office/drawing/2014/main" id="{D0F24BB1-37D9-4BA6-9C03-90C88FC3EB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5" y="8897774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49">
                <a:extLst>
                  <a:ext uri="{FF2B5EF4-FFF2-40B4-BE49-F238E27FC236}">
                    <a16:creationId xmlns:a16="http://schemas.microsoft.com/office/drawing/2014/main" id="{C644F922-A321-439D-843B-D3EC39F84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97" y="8018189"/>
                <a:ext cx="0" cy="871086"/>
              </a:xfrm>
              <a:custGeom>
                <a:avLst/>
                <a:gdLst>
                  <a:gd name="T0" fmla="*/ 820 h 820"/>
                  <a:gd name="T1" fmla="*/ 0 h 820"/>
                  <a:gd name="T2" fmla="*/ 820 h 82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820">
                    <a:moveTo>
                      <a:pt x="0" y="820"/>
                    </a:moveTo>
                    <a:lnTo>
                      <a:pt x="0" y="0"/>
                    </a:lnTo>
                    <a:lnTo>
                      <a:pt x="0" y="8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Line 50">
                <a:extLst>
                  <a:ext uri="{FF2B5EF4-FFF2-40B4-BE49-F238E27FC236}">
                    <a16:creationId xmlns:a16="http://schemas.microsoft.com/office/drawing/2014/main" id="{DBEAF79A-75A5-48BA-A15B-C49B2726E7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6997" y="8018189"/>
                <a:ext cx="0" cy="871086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6" name="Freeform 51">
                <a:extLst>
                  <a:ext uri="{FF2B5EF4-FFF2-40B4-BE49-F238E27FC236}">
                    <a16:creationId xmlns:a16="http://schemas.microsoft.com/office/drawing/2014/main" id="{4AC90608-66E5-48C2-8F78-71FE57516A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2827" y="6230339"/>
                <a:ext cx="1001749" cy="871086"/>
              </a:xfrm>
              <a:custGeom>
                <a:avLst/>
                <a:gdLst>
                  <a:gd name="T0" fmla="*/ 0 w 943"/>
                  <a:gd name="T1" fmla="*/ 0 h 820"/>
                  <a:gd name="T2" fmla="*/ 473 w 943"/>
                  <a:gd name="T3" fmla="*/ 820 h 820"/>
                  <a:gd name="T4" fmla="*/ 943 w 943"/>
                  <a:gd name="T5" fmla="*/ 0 h 820"/>
                  <a:gd name="T6" fmla="*/ 0 w 943"/>
                  <a:gd name="T7" fmla="*/ 0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3" h="820">
                    <a:moveTo>
                      <a:pt x="0" y="0"/>
                    </a:moveTo>
                    <a:lnTo>
                      <a:pt x="473" y="820"/>
                    </a:lnTo>
                    <a:lnTo>
                      <a:pt x="94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7" name="Freeform 52">
                <a:extLst>
                  <a:ext uri="{FF2B5EF4-FFF2-40B4-BE49-F238E27FC236}">
                    <a16:creationId xmlns:a16="http://schemas.microsoft.com/office/drawing/2014/main" id="{D145885B-D87F-4353-9FDF-774BE7235A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271" y="6230339"/>
                <a:ext cx="1000687" cy="871086"/>
              </a:xfrm>
              <a:custGeom>
                <a:avLst/>
                <a:gdLst>
                  <a:gd name="T0" fmla="*/ 472 w 942"/>
                  <a:gd name="T1" fmla="*/ 820 h 820"/>
                  <a:gd name="T2" fmla="*/ 942 w 942"/>
                  <a:gd name="T3" fmla="*/ 0 h 820"/>
                  <a:gd name="T4" fmla="*/ 0 w 942"/>
                  <a:gd name="T5" fmla="*/ 0 h 820"/>
                  <a:gd name="T6" fmla="*/ 472 w 942"/>
                  <a:gd name="T7" fmla="*/ 820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20">
                    <a:moveTo>
                      <a:pt x="472" y="820"/>
                    </a:moveTo>
                    <a:lnTo>
                      <a:pt x="942" y="0"/>
                    </a:lnTo>
                    <a:lnTo>
                      <a:pt x="0" y="0"/>
                    </a:lnTo>
                    <a:lnTo>
                      <a:pt x="472" y="8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8" name="Freeform 54">
                <a:extLst>
                  <a:ext uri="{FF2B5EF4-FFF2-40B4-BE49-F238E27FC236}">
                    <a16:creationId xmlns:a16="http://schemas.microsoft.com/office/drawing/2014/main" id="{E93D8574-859A-42E4-BA66-76909304E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271" y="5342256"/>
                <a:ext cx="1000687" cy="868961"/>
              </a:xfrm>
              <a:custGeom>
                <a:avLst/>
                <a:gdLst>
                  <a:gd name="T0" fmla="*/ 0 w 942"/>
                  <a:gd name="T1" fmla="*/ 818 h 818"/>
                  <a:gd name="T2" fmla="*/ 942 w 942"/>
                  <a:gd name="T3" fmla="*/ 818 h 818"/>
                  <a:gd name="T4" fmla="*/ 472 w 942"/>
                  <a:gd name="T5" fmla="*/ 0 h 818"/>
                  <a:gd name="T6" fmla="*/ 0 w 942"/>
                  <a:gd name="T7" fmla="*/ 818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18">
                    <a:moveTo>
                      <a:pt x="0" y="818"/>
                    </a:moveTo>
                    <a:lnTo>
                      <a:pt x="942" y="818"/>
                    </a:lnTo>
                    <a:lnTo>
                      <a:pt x="472" y="0"/>
                    </a:lnTo>
                    <a:lnTo>
                      <a:pt x="0" y="8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9" name="Freeform 56">
                <a:extLst>
                  <a:ext uri="{FF2B5EF4-FFF2-40B4-BE49-F238E27FC236}">
                    <a16:creationId xmlns:a16="http://schemas.microsoft.com/office/drawing/2014/main" id="{E8A8036D-F289-4DB5-90A5-595EBD201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6549" y="5333757"/>
                <a:ext cx="1001749" cy="868961"/>
              </a:xfrm>
              <a:custGeom>
                <a:avLst/>
                <a:gdLst>
                  <a:gd name="T0" fmla="*/ 472 w 943"/>
                  <a:gd name="T1" fmla="*/ 818 h 818"/>
                  <a:gd name="T2" fmla="*/ 943 w 943"/>
                  <a:gd name="T3" fmla="*/ 0 h 818"/>
                  <a:gd name="T4" fmla="*/ 0 w 943"/>
                  <a:gd name="T5" fmla="*/ 0 h 818"/>
                  <a:gd name="T6" fmla="*/ 472 w 943"/>
                  <a:gd name="T7" fmla="*/ 818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3" h="818">
                    <a:moveTo>
                      <a:pt x="472" y="818"/>
                    </a:moveTo>
                    <a:lnTo>
                      <a:pt x="943" y="0"/>
                    </a:lnTo>
                    <a:lnTo>
                      <a:pt x="0" y="0"/>
                    </a:lnTo>
                    <a:lnTo>
                      <a:pt x="472" y="8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0" name="Freeform 65">
                <a:extLst>
                  <a:ext uri="{FF2B5EF4-FFF2-40B4-BE49-F238E27FC236}">
                    <a16:creationId xmlns:a16="http://schemas.microsoft.com/office/drawing/2014/main" id="{2FF04111-166C-4C39-ABA7-94323CECD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0168" y="6240962"/>
                <a:ext cx="1000687" cy="866837"/>
              </a:xfrm>
              <a:custGeom>
                <a:avLst/>
                <a:gdLst>
                  <a:gd name="T0" fmla="*/ 0 w 942"/>
                  <a:gd name="T1" fmla="*/ 816 h 816"/>
                  <a:gd name="T2" fmla="*/ 942 w 942"/>
                  <a:gd name="T3" fmla="*/ 816 h 816"/>
                  <a:gd name="T4" fmla="*/ 942 w 942"/>
                  <a:gd name="T5" fmla="*/ 816 h 816"/>
                  <a:gd name="T6" fmla="*/ 472 w 942"/>
                  <a:gd name="T7" fmla="*/ 0 h 816"/>
                  <a:gd name="T8" fmla="*/ 0 w 942"/>
                  <a:gd name="T9" fmla="*/ 816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2" h="816">
                    <a:moveTo>
                      <a:pt x="0" y="816"/>
                    </a:moveTo>
                    <a:lnTo>
                      <a:pt x="942" y="816"/>
                    </a:lnTo>
                    <a:lnTo>
                      <a:pt x="942" y="816"/>
                    </a:lnTo>
                    <a:lnTo>
                      <a:pt x="472" y="0"/>
                    </a:lnTo>
                    <a:lnTo>
                      <a:pt x="0" y="8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1" name="Freeform 73">
                <a:extLst>
                  <a:ext uri="{FF2B5EF4-FFF2-40B4-BE49-F238E27FC236}">
                    <a16:creationId xmlns:a16="http://schemas.microsoft.com/office/drawing/2014/main" id="{6C353D11-7ADC-4396-9F15-92905D7CFC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8674" y="9823038"/>
                <a:ext cx="999625" cy="868961"/>
              </a:xfrm>
              <a:custGeom>
                <a:avLst/>
                <a:gdLst>
                  <a:gd name="T0" fmla="*/ 0 w 941"/>
                  <a:gd name="T1" fmla="*/ 818 h 818"/>
                  <a:gd name="T2" fmla="*/ 941 w 941"/>
                  <a:gd name="T3" fmla="*/ 818 h 818"/>
                  <a:gd name="T4" fmla="*/ 470 w 941"/>
                  <a:gd name="T5" fmla="*/ 0 h 818"/>
                  <a:gd name="T6" fmla="*/ 0 w 941"/>
                  <a:gd name="T7" fmla="*/ 818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1" h="818">
                    <a:moveTo>
                      <a:pt x="0" y="818"/>
                    </a:moveTo>
                    <a:lnTo>
                      <a:pt x="941" y="818"/>
                    </a:lnTo>
                    <a:lnTo>
                      <a:pt x="470" y="0"/>
                    </a:lnTo>
                    <a:lnTo>
                      <a:pt x="0" y="8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2" name="Freeform 75">
                <a:extLst>
                  <a:ext uri="{FF2B5EF4-FFF2-40B4-BE49-F238E27FC236}">
                    <a16:creationId xmlns:a16="http://schemas.microsoft.com/office/drawing/2014/main" id="{9700BEDC-3D93-4163-9E3F-230181BEC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2292" y="8916895"/>
                <a:ext cx="998562" cy="867900"/>
              </a:xfrm>
              <a:custGeom>
                <a:avLst/>
                <a:gdLst>
                  <a:gd name="T0" fmla="*/ 940 w 940"/>
                  <a:gd name="T1" fmla="*/ 0 h 817"/>
                  <a:gd name="T2" fmla="*/ 0 w 940"/>
                  <a:gd name="T3" fmla="*/ 0 h 817"/>
                  <a:gd name="T4" fmla="*/ 470 w 940"/>
                  <a:gd name="T5" fmla="*/ 817 h 817"/>
                  <a:gd name="T6" fmla="*/ 940 w 940"/>
                  <a:gd name="T7" fmla="*/ 2 h 817"/>
                  <a:gd name="T8" fmla="*/ 940 w 940"/>
                  <a:gd name="T9" fmla="*/ 0 h 8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0" h="817">
                    <a:moveTo>
                      <a:pt x="940" y="0"/>
                    </a:moveTo>
                    <a:lnTo>
                      <a:pt x="0" y="0"/>
                    </a:lnTo>
                    <a:lnTo>
                      <a:pt x="470" y="817"/>
                    </a:lnTo>
                    <a:lnTo>
                      <a:pt x="940" y="2"/>
                    </a:lnTo>
                    <a:lnTo>
                      <a:pt x="9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3" name="Freeform 76">
                <a:extLst>
                  <a:ext uri="{FF2B5EF4-FFF2-40B4-BE49-F238E27FC236}">
                    <a16:creationId xmlns:a16="http://schemas.microsoft.com/office/drawing/2014/main" id="{89CC260C-F5B8-4D60-BE3F-57323429A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6549" y="8916895"/>
                <a:ext cx="1001749" cy="867900"/>
              </a:xfrm>
              <a:custGeom>
                <a:avLst/>
                <a:gdLst>
                  <a:gd name="T0" fmla="*/ 0 w 943"/>
                  <a:gd name="T1" fmla="*/ 0 h 817"/>
                  <a:gd name="T2" fmla="*/ 472 w 943"/>
                  <a:gd name="T3" fmla="*/ 817 h 817"/>
                  <a:gd name="T4" fmla="*/ 943 w 943"/>
                  <a:gd name="T5" fmla="*/ 0 h 817"/>
                  <a:gd name="T6" fmla="*/ 0 w 943"/>
                  <a:gd name="T7" fmla="*/ 0 h 8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3" h="817">
                    <a:moveTo>
                      <a:pt x="0" y="0"/>
                    </a:moveTo>
                    <a:lnTo>
                      <a:pt x="472" y="817"/>
                    </a:lnTo>
                    <a:lnTo>
                      <a:pt x="94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4" name="Freeform 77">
                <a:extLst>
                  <a:ext uri="{FF2B5EF4-FFF2-40B4-BE49-F238E27FC236}">
                    <a16:creationId xmlns:a16="http://schemas.microsoft.com/office/drawing/2014/main" id="{1E47A572-FFE9-49DE-8287-36A169E80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2827" y="8925394"/>
                <a:ext cx="1001749" cy="870024"/>
              </a:xfrm>
              <a:custGeom>
                <a:avLst/>
                <a:gdLst>
                  <a:gd name="T0" fmla="*/ 0 w 943"/>
                  <a:gd name="T1" fmla="*/ 819 h 819"/>
                  <a:gd name="T2" fmla="*/ 943 w 943"/>
                  <a:gd name="T3" fmla="*/ 819 h 819"/>
                  <a:gd name="T4" fmla="*/ 473 w 943"/>
                  <a:gd name="T5" fmla="*/ 0 h 819"/>
                  <a:gd name="T6" fmla="*/ 0 w 943"/>
                  <a:gd name="T7" fmla="*/ 819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3" h="819">
                    <a:moveTo>
                      <a:pt x="0" y="819"/>
                    </a:moveTo>
                    <a:lnTo>
                      <a:pt x="943" y="819"/>
                    </a:lnTo>
                    <a:lnTo>
                      <a:pt x="473" y="0"/>
                    </a:lnTo>
                    <a:lnTo>
                      <a:pt x="0" y="8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5" name="Freeform 78">
                <a:extLst>
                  <a:ext uri="{FF2B5EF4-FFF2-40B4-BE49-F238E27FC236}">
                    <a16:creationId xmlns:a16="http://schemas.microsoft.com/office/drawing/2014/main" id="{BB81D532-5F68-4C90-BAC9-95FB5825F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271" y="7130106"/>
                <a:ext cx="1000687" cy="868961"/>
              </a:xfrm>
              <a:custGeom>
                <a:avLst/>
                <a:gdLst>
                  <a:gd name="T0" fmla="*/ 942 w 942"/>
                  <a:gd name="T1" fmla="*/ 818 h 818"/>
                  <a:gd name="T2" fmla="*/ 472 w 942"/>
                  <a:gd name="T3" fmla="*/ 0 h 818"/>
                  <a:gd name="T4" fmla="*/ 0 w 942"/>
                  <a:gd name="T5" fmla="*/ 818 h 818"/>
                  <a:gd name="T6" fmla="*/ 942 w 942"/>
                  <a:gd name="T7" fmla="*/ 818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18">
                    <a:moveTo>
                      <a:pt x="942" y="818"/>
                    </a:moveTo>
                    <a:lnTo>
                      <a:pt x="472" y="0"/>
                    </a:lnTo>
                    <a:lnTo>
                      <a:pt x="0" y="818"/>
                    </a:lnTo>
                    <a:lnTo>
                      <a:pt x="942" y="8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6" name="Freeform 79">
                <a:extLst>
                  <a:ext uri="{FF2B5EF4-FFF2-40B4-BE49-F238E27FC236}">
                    <a16:creationId xmlns:a16="http://schemas.microsoft.com/office/drawing/2014/main" id="{EF99C088-F64D-4FA4-B888-14540B146D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8674" y="7121608"/>
                <a:ext cx="999625" cy="868961"/>
              </a:xfrm>
              <a:custGeom>
                <a:avLst/>
                <a:gdLst>
                  <a:gd name="T0" fmla="*/ 470 w 941"/>
                  <a:gd name="T1" fmla="*/ 818 h 818"/>
                  <a:gd name="T2" fmla="*/ 941 w 941"/>
                  <a:gd name="T3" fmla="*/ 0 h 818"/>
                  <a:gd name="T4" fmla="*/ 0 w 941"/>
                  <a:gd name="T5" fmla="*/ 0 h 818"/>
                  <a:gd name="T6" fmla="*/ 470 w 941"/>
                  <a:gd name="T7" fmla="*/ 818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1" h="818">
                    <a:moveTo>
                      <a:pt x="470" y="818"/>
                    </a:moveTo>
                    <a:lnTo>
                      <a:pt x="941" y="0"/>
                    </a:lnTo>
                    <a:lnTo>
                      <a:pt x="0" y="0"/>
                    </a:lnTo>
                    <a:lnTo>
                      <a:pt x="470" y="8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7" name="Freeform 80">
                <a:extLst>
                  <a:ext uri="{FF2B5EF4-FFF2-40B4-BE49-F238E27FC236}">
                    <a16:creationId xmlns:a16="http://schemas.microsoft.com/office/drawing/2014/main" id="{6842062D-E421-4B26-9701-293C4599A8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2827" y="7130106"/>
                <a:ext cx="1001749" cy="868961"/>
              </a:xfrm>
              <a:custGeom>
                <a:avLst/>
                <a:gdLst>
                  <a:gd name="T0" fmla="*/ 473 w 943"/>
                  <a:gd name="T1" fmla="*/ 0 h 818"/>
                  <a:gd name="T2" fmla="*/ 0 w 943"/>
                  <a:gd name="T3" fmla="*/ 818 h 818"/>
                  <a:gd name="T4" fmla="*/ 943 w 943"/>
                  <a:gd name="T5" fmla="*/ 818 h 818"/>
                  <a:gd name="T6" fmla="*/ 473 w 943"/>
                  <a:gd name="T7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3" h="818">
                    <a:moveTo>
                      <a:pt x="473" y="0"/>
                    </a:moveTo>
                    <a:lnTo>
                      <a:pt x="0" y="818"/>
                    </a:lnTo>
                    <a:lnTo>
                      <a:pt x="943" y="818"/>
                    </a:lnTo>
                    <a:lnTo>
                      <a:pt x="4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8" name="Freeform 83">
                <a:extLst>
                  <a:ext uri="{FF2B5EF4-FFF2-40B4-BE49-F238E27FC236}">
                    <a16:creationId xmlns:a16="http://schemas.microsoft.com/office/drawing/2014/main" id="{688F00D1-28F3-40FD-93EC-91AEAEA74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6549" y="8028812"/>
                <a:ext cx="1001749" cy="868961"/>
              </a:xfrm>
              <a:custGeom>
                <a:avLst/>
                <a:gdLst>
                  <a:gd name="T0" fmla="*/ 472 w 943"/>
                  <a:gd name="T1" fmla="*/ 0 h 818"/>
                  <a:gd name="T2" fmla="*/ 0 w 943"/>
                  <a:gd name="T3" fmla="*/ 818 h 818"/>
                  <a:gd name="T4" fmla="*/ 943 w 943"/>
                  <a:gd name="T5" fmla="*/ 818 h 818"/>
                  <a:gd name="T6" fmla="*/ 472 w 943"/>
                  <a:gd name="T7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3" h="818">
                    <a:moveTo>
                      <a:pt x="472" y="0"/>
                    </a:moveTo>
                    <a:lnTo>
                      <a:pt x="0" y="818"/>
                    </a:lnTo>
                    <a:lnTo>
                      <a:pt x="943" y="818"/>
                    </a:lnTo>
                    <a:lnTo>
                      <a:pt x="47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9" name="Freeform 84">
                <a:extLst>
                  <a:ext uri="{FF2B5EF4-FFF2-40B4-BE49-F238E27FC236}">
                    <a16:creationId xmlns:a16="http://schemas.microsoft.com/office/drawing/2014/main" id="{A39256C8-3DAA-4251-AB7E-21FE5D149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271" y="8018189"/>
                <a:ext cx="1000687" cy="871086"/>
              </a:xfrm>
              <a:custGeom>
                <a:avLst/>
                <a:gdLst>
                  <a:gd name="T0" fmla="*/ 472 w 942"/>
                  <a:gd name="T1" fmla="*/ 820 h 820"/>
                  <a:gd name="T2" fmla="*/ 942 w 942"/>
                  <a:gd name="T3" fmla="*/ 0 h 820"/>
                  <a:gd name="T4" fmla="*/ 0 w 942"/>
                  <a:gd name="T5" fmla="*/ 0 h 820"/>
                  <a:gd name="T6" fmla="*/ 472 w 942"/>
                  <a:gd name="T7" fmla="*/ 820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20">
                    <a:moveTo>
                      <a:pt x="472" y="820"/>
                    </a:moveTo>
                    <a:lnTo>
                      <a:pt x="942" y="0"/>
                    </a:lnTo>
                    <a:lnTo>
                      <a:pt x="0" y="0"/>
                    </a:lnTo>
                    <a:lnTo>
                      <a:pt x="472" y="8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0" name="Freeform 85">
                <a:extLst>
                  <a:ext uri="{FF2B5EF4-FFF2-40B4-BE49-F238E27FC236}">
                    <a16:creationId xmlns:a16="http://schemas.microsoft.com/office/drawing/2014/main" id="{EED967E2-083F-4898-B5F0-574E1337AC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6445" y="8018189"/>
                <a:ext cx="501406" cy="868961"/>
              </a:xfrm>
              <a:custGeom>
                <a:avLst/>
                <a:gdLst>
                  <a:gd name="T0" fmla="*/ 472 w 472"/>
                  <a:gd name="T1" fmla="*/ 818 h 818"/>
                  <a:gd name="T2" fmla="*/ 472 w 472"/>
                  <a:gd name="T3" fmla="*/ 0 h 818"/>
                  <a:gd name="T4" fmla="*/ 0 w 472"/>
                  <a:gd name="T5" fmla="*/ 0 h 818"/>
                  <a:gd name="T6" fmla="*/ 472 w 472"/>
                  <a:gd name="T7" fmla="*/ 818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2" h="818">
                    <a:moveTo>
                      <a:pt x="472" y="818"/>
                    </a:moveTo>
                    <a:lnTo>
                      <a:pt x="472" y="0"/>
                    </a:lnTo>
                    <a:lnTo>
                      <a:pt x="0" y="0"/>
                    </a:lnTo>
                    <a:lnTo>
                      <a:pt x="472" y="8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1" name="Freeform 86">
                <a:extLst>
                  <a:ext uri="{FF2B5EF4-FFF2-40B4-BE49-F238E27FC236}">
                    <a16:creationId xmlns:a16="http://schemas.microsoft.com/office/drawing/2014/main" id="{3DFF006E-0E3A-4724-859A-212CBB67CA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0168" y="9823038"/>
                <a:ext cx="1000687" cy="868961"/>
              </a:xfrm>
              <a:custGeom>
                <a:avLst/>
                <a:gdLst>
                  <a:gd name="T0" fmla="*/ 472 w 942"/>
                  <a:gd name="T1" fmla="*/ 0 h 818"/>
                  <a:gd name="T2" fmla="*/ 0 w 942"/>
                  <a:gd name="T3" fmla="*/ 818 h 818"/>
                  <a:gd name="T4" fmla="*/ 942 w 942"/>
                  <a:gd name="T5" fmla="*/ 818 h 818"/>
                  <a:gd name="T6" fmla="*/ 942 w 942"/>
                  <a:gd name="T7" fmla="*/ 816 h 818"/>
                  <a:gd name="T8" fmla="*/ 472 w 942"/>
                  <a:gd name="T9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2" h="818">
                    <a:moveTo>
                      <a:pt x="472" y="0"/>
                    </a:moveTo>
                    <a:lnTo>
                      <a:pt x="0" y="818"/>
                    </a:lnTo>
                    <a:lnTo>
                      <a:pt x="942" y="818"/>
                    </a:lnTo>
                    <a:lnTo>
                      <a:pt x="942" y="816"/>
                    </a:lnTo>
                    <a:lnTo>
                      <a:pt x="47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2" name="Freeform 87">
                <a:extLst>
                  <a:ext uri="{FF2B5EF4-FFF2-40B4-BE49-F238E27FC236}">
                    <a16:creationId xmlns:a16="http://schemas.microsoft.com/office/drawing/2014/main" id="{2E9DA0DF-3D8E-4A72-905C-F279ACA2A2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6445" y="9814539"/>
                <a:ext cx="501406" cy="864712"/>
              </a:xfrm>
              <a:custGeom>
                <a:avLst/>
                <a:gdLst>
                  <a:gd name="T0" fmla="*/ 472 w 472"/>
                  <a:gd name="T1" fmla="*/ 814 h 814"/>
                  <a:gd name="T2" fmla="*/ 472 w 472"/>
                  <a:gd name="T3" fmla="*/ 0 h 814"/>
                  <a:gd name="T4" fmla="*/ 0 w 472"/>
                  <a:gd name="T5" fmla="*/ 0 h 814"/>
                  <a:gd name="T6" fmla="*/ 472 w 472"/>
                  <a:gd name="T7" fmla="*/ 814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2" h="814">
                    <a:moveTo>
                      <a:pt x="472" y="814"/>
                    </a:moveTo>
                    <a:lnTo>
                      <a:pt x="472" y="0"/>
                    </a:lnTo>
                    <a:lnTo>
                      <a:pt x="0" y="0"/>
                    </a:lnTo>
                    <a:lnTo>
                      <a:pt x="472" y="8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3" name="Freeform 88">
                <a:extLst>
                  <a:ext uri="{FF2B5EF4-FFF2-40B4-BE49-F238E27FC236}">
                    <a16:creationId xmlns:a16="http://schemas.microsoft.com/office/drawing/2014/main" id="{35266FAE-776D-4A8E-908A-AF8276BA69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6445" y="7132231"/>
                <a:ext cx="501406" cy="866837"/>
              </a:xfrm>
              <a:custGeom>
                <a:avLst/>
                <a:gdLst>
                  <a:gd name="T0" fmla="*/ 472 w 472"/>
                  <a:gd name="T1" fmla="*/ 816 h 816"/>
                  <a:gd name="T2" fmla="*/ 472 w 472"/>
                  <a:gd name="T3" fmla="*/ 0 h 816"/>
                  <a:gd name="T4" fmla="*/ 0 w 472"/>
                  <a:gd name="T5" fmla="*/ 816 h 816"/>
                  <a:gd name="T6" fmla="*/ 472 w 472"/>
                  <a:gd name="T7" fmla="*/ 816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2" h="816">
                    <a:moveTo>
                      <a:pt x="472" y="816"/>
                    </a:moveTo>
                    <a:lnTo>
                      <a:pt x="472" y="0"/>
                    </a:lnTo>
                    <a:lnTo>
                      <a:pt x="0" y="816"/>
                    </a:lnTo>
                    <a:lnTo>
                      <a:pt x="472" y="8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4" name="Freeform 89">
                <a:extLst>
                  <a:ext uri="{FF2B5EF4-FFF2-40B4-BE49-F238E27FC236}">
                    <a16:creationId xmlns:a16="http://schemas.microsoft.com/office/drawing/2014/main" id="{EFD6EC53-0B72-4F5B-88BD-EDED481EB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0168" y="7121608"/>
                <a:ext cx="1000687" cy="868961"/>
              </a:xfrm>
              <a:custGeom>
                <a:avLst/>
                <a:gdLst>
                  <a:gd name="T0" fmla="*/ 472 w 942"/>
                  <a:gd name="T1" fmla="*/ 818 h 818"/>
                  <a:gd name="T2" fmla="*/ 942 w 942"/>
                  <a:gd name="T3" fmla="*/ 2 h 818"/>
                  <a:gd name="T4" fmla="*/ 942 w 942"/>
                  <a:gd name="T5" fmla="*/ 0 h 818"/>
                  <a:gd name="T6" fmla="*/ 0 w 942"/>
                  <a:gd name="T7" fmla="*/ 0 h 818"/>
                  <a:gd name="T8" fmla="*/ 472 w 942"/>
                  <a:gd name="T9" fmla="*/ 818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2" h="818">
                    <a:moveTo>
                      <a:pt x="472" y="818"/>
                    </a:moveTo>
                    <a:lnTo>
                      <a:pt x="942" y="2"/>
                    </a:lnTo>
                    <a:lnTo>
                      <a:pt x="942" y="0"/>
                    </a:lnTo>
                    <a:lnTo>
                      <a:pt x="0" y="0"/>
                    </a:lnTo>
                    <a:lnTo>
                      <a:pt x="472" y="8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5" name="Freeform 91">
                <a:extLst>
                  <a:ext uri="{FF2B5EF4-FFF2-40B4-BE49-F238E27FC236}">
                    <a16:creationId xmlns:a16="http://schemas.microsoft.com/office/drawing/2014/main" id="{7BD14F30-03E8-4F69-B294-DE46CE9D52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97" y="6230339"/>
                <a:ext cx="501406" cy="871086"/>
              </a:xfrm>
              <a:custGeom>
                <a:avLst/>
                <a:gdLst>
                  <a:gd name="T0" fmla="*/ 0 w 472"/>
                  <a:gd name="T1" fmla="*/ 0 h 820"/>
                  <a:gd name="T2" fmla="*/ 0 w 472"/>
                  <a:gd name="T3" fmla="*/ 820 h 820"/>
                  <a:gd name="T4" fmla="*/ 472 w 472"/>
                  <a:gd name="T5" fmla="*/ 0 h 820"/>
                  <a:gd name="T6" fmla="*/ 0 w 472"/>
                  <a:gd name="T7" fmla="*/ 0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2" h="820">
                    <a:moveTo>
                      <a:pt x="0" y="0"/>
                    </a:moveTo>
                    <a:lnTo>
                      <a:pt x="0" y="820"/>
                    </a:lnTo>
                    <a:lnTo>
                      <a:pt x="47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6" name="Freeform 95">
                <a:extLst>
                  <a:ext uri="{FF2B5EF4-FFF2-40B4-BE49-F238E27FC236}">
                    <a16:creationId xmlns:a16="http://schemas.microsoft.com/office/drawing/2014/main" id="{A186499D-57CF-48F8-BABD-954B370DD4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97" y="9814539"/>
                <a:ext cx="501406" cy="868961"/>
              </a:xfrm>
              <a:custGeom>
                <a:avLst/>
                <a:gdLst>
                  <a:gd name="T0" fmla="*/ 0 w 472"/>
                  <a:gd name="T1" fmla="*/ 0 h 818"/>
                  <a:gd name="T2" fmla="*/ 0 w 472"/>
                  <a:gd name="T3" fmla="*/ 818 h 818"/>
                  <a:gd name="T4" fmla="*/ 472 w 472"/>
                  <a:gd name="T5" fmla="*/ 0 h 818"/>
                  <a:gd name="T6" fmla="*/ 0 w 472"/>
                  <a:gd name="T7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2" h="818">
                    <a:moveTo>
                      <a:pt x="0" y="0"/>
                    </a:moveTo>
                    <a:lnTo>
                      <a:pt x="0" y="818"/>
                    </a:lnTo>
                    <a:lnTo>
                      <a:pt x="47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7" name="Freeform 96">
                <a:extLst>
                  <a:ext uri="{FF2B5EF4-FFF2-40B4-BE49-F238E27FC236}">
                    <a16:creationId xmlns:a16="http://schemas.microsoft.com/office/drawing/2014/main" id="{13EA4246-C74C-4EF4-BE59-1D8E71FBAF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97" y="8925394"/>
                <a:ext cx="501406" cy="870024"/>
              </a:xfrm>
              <a:custGeom>
                <a:avLst/>
                <a:gdLst>
                  <a:gd name="T0" fmla="*/ 0 w 472"/>
                  <a:gd name="T1" fmla="*/ 0 h 819"/>
                  <a:gd name="T2" fmla="*/ 0 w 472"/>
                  <a:gd name="T3" fmla="*/ 819 h 819"/>
                  <a:gd name="T4" fmla="*/ 472 w 472"/>
                  <a:gd name="T5" fmla="*/ 819 h 819"/>
                  <a:gd name="T6" fmla="*/ 0 w 472"/>
                  <a:gd name="T7" fmla="*/ 0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2" h="819">
                    <a:moveTo>
                      <a:pt x="0" y="0"/>
                    </a:moveTo>
                    <a:lnTo>
                      <a:pt x="0" y="819"/>
                    </a:lnTo>
                    <a:lnTo>
                      <a:pt x="472" y="81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8" name="Freeform 98">
                <a:extLst>
                  <a:ext uri="{FF2B5EF4-FFF2-40B4-BE49-F238E27FC236}">
                    <a16:creationId xmlns:a16="http://schemas.microsoft.com/office/drawing/2014/main" id="{C8AD1700-3D61-4300-A786-65EA04FBBA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94" y="9823038"/>
                <a:ext cx="1000687" cy="868961"/>
              </a:xfrm>
              <a:custGeom>
                <a:avLst/>
                <a:gdLst>
                  <a:gd name="T0" fmla="*/ 472 w 942"/>
                  <a:gd name="T1" fmla="*/ 0 h 818"/>
                  <a:gd name="T2" fmla="*/ 472 w 942"/>
                  <a:gd name="T3" fmla="*/ 0 h 818"/>
                  <a:gd name="T4" fmla="*/ 0 w 942"/>
                  <a:gd name="T5" fmla="*/ 818 h 818"/>
                  <a:gd name="T6" fmla="*/ 472 w 942"/>
                  <a:gd name="T7" fmla="*/ 818 h 818"/>
                  <a:gd name="T8" fmla="*/ 472 w 942"/>
                  <a:gd name="T9" fmla="*/ 818 h 818"/>
                  <a:gd name="T10" fmla="*/ 942 w 942"/>
                  <a:gd name="T11" fmla="*/ 818 h 818"/>
                  <a:gd name="T12" fmla="*/ 472 w 942"/>
                  <a:gd name="T13" fmla="*/ 0 h 818"/>
                  <a:gd name="T14" fmla="*/ 472 w 942"/>
                  <a:gd name="T15" fmla="*/ 0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2" h="818">
                    <a:moveTo>
                      <a:pt x="472" y="0"/>
                    </a:moveTo>
                    <a:lnTo>
                      <a:pt x="472" y="0"/>
                    </a:lnTo>
                    <a:lnTo>
                      <a:pt x="0" y="818"/>
                    </a:lnTo>
                    <a:lnTo>
                      <a:pt x="472" y="818"/>
                    </a:lnTo>
                    <a:lnTo>
                      <a:pt x="472" y="818"/>
                    </a:lnTo>
                    <a:lnTo>
                      <a:pt x="942" y="818"/>
                    </a:lnTo>
                    <a:lnTo>
                      <a:pt x="472" y="0"/>
                    </a:lnTo>
                    <a:lnTo>
                      <a:pt x="47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9" name="Freeform 99">
                <a:extLst>
                  <a:ext uri="{FF2B5EF4-FFF2-40B4-BE49-F238E27FC236}">
                    <a16:creationId xmlns:a16="http://schemas.microsoft.com/office/drawing/2014/main" id="{10A478D3-FC54-4464-9352-093D27B25D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94" y="8028812"/>
                <a:ext cx="1000687" cy="868961"/>
              </a:xfrm>
              <a:custGeom>
                <a:avLst/>
                <a:gdLst>
                  <a:gd name="T0" fmla="*/ 472 w 942"/>
                  <a:gd name="T1" fmla="*/ 818 h 818"/>
                  <a:gd name="T2" fmla="*/ 942 w 942"/>
                  <a:gd name="T3" fmla="*/ 818 h 818"/>
                  <a:gd name="T4" fmla="*/ 472 w 942"/>
                  <a:gd name="T5" fmla="*/ 0 h 818"/>
                  <a:gd name="T6" fmla="*/ 472 w 942"/>
                  <a:gd name="T7" fmla="*/ 0 h 818"/>
                  <a:gd name="T8" fmla="*/ 472 w 942"/>
                  <a:gd name="T9" fmla="*/ 0 h 818"/>
                  <a:gd name="T10" fmla="*/ 0 w 942"/>
                  <a:gd name="T11" fmla="*/ 818 h 818"/>
                  <a:gd name="T12" fmla="*/ 472 w 942"/>
                  <a:gd name="T13" fmla="*/ 818 h 818"/>
                  <a:gd name="T14" fmla="*/ 472 w 942"/>
                  <a:gd name="T15" fmla="*/ 818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2" h="818">
                    <a:moveTo>
                      <a:pt x="472" y="818"/>
                    </a:moveTo>
                    <a:lnTo>
                      <a:pt x="942" y="818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0" y="818"/>
                    </a:lnTo>
                    <a:lnTo>
                      <a:pt x="472" y="818"/>
                    </a:lnTo>
                    <a:lnTo>
                      <a:pt x="472" y="8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0" name="Freeform 101">
                <a:extLst>
                  <a:ext uri="{FF2B5EF4-FFF2-40B4-BE49-F238E27FC236}">
                    <a16:creationId xmlns:a16="http://schemas.microsoft.com/office/drawing/2014/main" id="{CC7F567C-F125-404E-B173-0EEC5794D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94" y="6240962"/>
                <a:ext cx="1000687" cy="866837"/>
              </a:xfrm>
              <a:custGeom>
                <a:avLst/>
                <a:gdLst>
                  <a:gd name="T0" fmla="*/ 472 w 942"/>
                  <a:gd name="T1" fmla="*/ 816 h 816"/>
                  <a:gd name="T2" fmla="*/ 942 w 942"/>
                  <a:gd name="T3" fmla="*/ 816 h 816"/>
                  <a:gd name="T4" fmla="*/ 472 w 942"/>
                  <a:gd name="T5" fmla="*/ 0 h 816"/>
                  <a:gd name="T6" fmla="*/ 472 w 942"/>
                  <a:gd name="T7" fmla="*/ 0 h 816"/>
                  <a:gd name="T8" fmla="*/ 472 w 942"/>
                  <a:gd name="T9" fmla="*/ 0 h 816"/>
                  <a:gd name="T10" fmla="*/ 0 w 942"/>
                  <a:gd name="T11" fmla="*/ 816 h 816"/>
                  <a:gd name="T12" fmla="*/ 472 w 942"/>
                  <a:gd name="T13" fmla="*/ 816 h 816"/>
                  <a:gd name="T14" fmla="*/ 472 w 942"/>
                  <a:gd name="T15" fmla="*/ 816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2" h="816">
                    <a:moveTo>
                      <a:pt x="472" y="816"/>
                    </a:moveTo>
                    <a:lnTo>
                      <a:pt x="942" y="816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0" y="816"/>
                    </a:lnTo>
                    <a:lnTo>
                      <a:pt x="472" y="816"/>
                    </a:lnTo>
                    <a:lnTo>
                      <a:pt x="472" y="8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1" name="Freeform 104">
                <a:extLst>
                  <a:ext uri="{FF2B5EF4-FFF2-40B4-BE49-F238E27FC236}">
                    <a16:creationId xmlns:a16="http://schemas.microsoft.com/office/drawing/2014/main" id="{B3D5EADC-0E2C-4B76-9F9F-62E9809B5F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94" y="8916895"/>
                <a:ext cx="1000687" cy="867900"/>
              </a:xfrm>
              <a:custGeom>
                <a:avLst/>
                <a:gdLst>
                  <a:gd name="T0" fmla="*/ 472 w 942"/>
                  <a:gd name="T1" fmla="*/ 0 h 817"/>
                  <a:gd name="T2" fmla="*/ 472 w 942"/>
                  <a:gd name="T3" fmla="*/ 0 h 817"/>
                  <a:gd name="T4" fmla="*/ 0 w 942"/>
                  <a:gd name="T5" fmla="*/ 0 h 817"/>
                  <a:gd name="T6" fmla="*/ 472 w 942"/>
                  <a:gd name="T7" fmla="*/ 817 h 817"/>
                  <a:gd name="T8" fmla="*/ 472 w 942"/>
                  <a:gd name="T9" fmla="*/ 817 h 817"/>
                  <a:gd name="T10" fmla="*/ 472 w 942"/>
                  <a:gd name="T11" fmla="*/ 817 h 817"/>
                  <a:gd name="T12" fmla="*/ 942 w 942"/>
                  <a:gd name="T13" fmla="*/ 0 h 817"/>
                  <a:gd name="T14" fmla="*/ 472 w 942"/>
                  <a:gd name="T15" fmla="*/ 0 h 8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2" h="817">
                    <a:moveTo>
                      <a:pt x="472" y="0"/>
                    </a:moveTo>
                    <a:lnTo>
                      <a:pt x="472" y="0"/>
                    </a:lnTo>
                    <a:lnTo>
                      <a:pt x="0" y="0"/>
                    </a:lnTo>
                    <a:lnTo>
                      <a:pt x="472" y="817"/>
                    </a:lnTo>
                    <a:lnTo>
                      <a:pt x="472" y="817"/>
                    </a:lnTo>
                    <a:lnTo>
                      <a:pt x="472" y="817"/>
                    </a:lnTo>
                    <a:lnTo>
                      <a:pt x="942" y="0"/>
                    </a:lnTo>
                    <a:lnTo>
                      <a:pt x="47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2" name="Freeform 105">
                <a:extLst>
                  <a:ext uri="{FF2B5EF4-FFF2-40B4-BE49-F238E27FC236}">
                    <a16:creationId xmlns:a16="http://schemas.microsoft.com/office/drawing/2014/main" id="{78CBA22B-6201-475E-AA55-C95D0F6F6F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94" y="7121608"/>
                <a:ext cx="1000687" cy="868961"/>
              </a:xfrm>
              <a:custGeom>
                <a:avLst/>
                <a:gdLst>
                  <a:gd name="T0" fmla="*/ 472 w 942"/>
                  <a:gd name="T1" fmla="*/ 818 h 818"/>
                  <a:gd name="T2" fmla="*/ 472 w 942"/>
                  <a:gd name="T3" fmla="*/ 818 h 818"/>
                  <a:gd name="T4" fmla="*/ 942 w 942"/>
                  <a:gd name="T5" fmla="*/ 0 h 818"/>
                  <a:gd name="T6" fmla="*/ 472 w 942"/>
                  <a:gd name="T7" fmla="*/ 0 h 818"/>
                  <a:gd name="T8" fmla="*/ 472 w 942"/>
                  <a:gd name="T9" fmla="*/ 0 h 818"/>
                  <a:gd name="T10" fmla="*/ 0 w 942"/>
                  <a:gd name="T11" fmla="*/ 0 h 818"/>
                  <a:gd name="T12" fmla="*/ 472 w 942"/>
                  <a:gd name="T13" fmla="*/ 818 h 818"/>
                  <a:gd name="T14" fmla="*/ 472 w 942"/>
                  <a:gd name="T15" fmla="*/ 818 h 8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2" h="818">
                    <a:moveTo>
                      <a:pt x="472" y="818"/>
                    </a:moveTo>
                    <a:lnTo>
                      <a:pt x="472" y="818"/>
                    </a:lnTo>
                    <a:lnTo>
                      <a:pt x="942" y="0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0" y="0"/>
                    </a:lnTo>
                    <a:lnTo>
                      <a:pt x="472" y="818"/>
                    </a:lnTo>
                    <a:lnTo>
                      <a:pt x="472" y="8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3" name="Freeform 106">
                <a:extLst>
                  <a:ext uri="{FF2B5EF4-FFF2-40B4-BE49-F238E27FC236}">
                    <a16:creationId xmlns:a16="http://schemas.microsoft.com/office/drawing/2014/main" id="{5E4C1590-C0F1-4EBF-AF28-8392D36C8E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97" y="8018189"/>
                <a:ext cx="501406" cy="871086"/>
              </a:xfrm>
              <a:custGeom>
                <a:avLst/>
                <a:gdLst>
                  <a:gd name="T0" fmla="*/ 0 w 472"/>
                  <a:gd name="T1" fmla="*/ 0 h 820"/>
                  <a:gd name="T2" fmla="*/ 0 w 472"/>
                  <a:gd name="T3" fmla="*/ 820 h 820"/>
                  <a:gd name="T4" fmla="*/ 472 w 472"/>
                  <a:gd name="T5" fmla="*/ 0 h 820"/>
                  <a:gd name="T6" fmla="*/ 0 w 472"/>
                  <a:gd name="T7" fmla="*/ 0 h 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2" h="820">
                    <a:moveTo>
                      <a:pt x="0" y="0"/>
                    </a:moveTo>
                    <a:lnTo>
                      <a:pt x="0" y="820"/>
                    </a:lnTo>
                    <a:lnTo>
                      <a:pt x="47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71736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그림 개체 틀 7">
            <a:extLst>
              <a:ext uri="{FF2B5EF4-FFF2-40B4-BE49-F238E27FC236}">
                <a16:creationId xmlns:a16="http://schemas.microsoft.com/office/drawing/2014/main" id="{043913C0-8C43-41D8-A417-7650BCFFFAA7}"/>
              </a:ext>
            </a:extLst>
          </p:cNvPr>
          <p:cNvSpPr>
            <a:spLocks noGrp="1"/>
          </p:cNvSpPr>
          <p:nvPr userDrawn="1">
            <p:ph type="pic" sz="quarter" idx="15"/>
          </p:nvPr>
        </p:nvSpPr>
        <p:spPr>
          <a:xfrm>
            <a:off x="1176556" y="2368550"/>
            <a:ext cx="5206562" cy="6970712"/>
          </a:xfrm>
          <a:ln w="3175">
            <a:solidFill>
              <a:schemeClr val="bg1">
                <a:lumMod val="50000"/>
              </a:schemeClr>
            </a:solidFill>
          </a:ln>
          <a:effectLst>
            <a:outerShdw blurRad="1016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CD8B00EA-C06F-471A-9B2E-57299E975E07}"/>
              </a:ext>
            </a:extLst>
          </p:cNvPr>
          <p:cNvSpPr>
            <a:spLocks/>
          </p:cNvSpPr>
          <p:nvPr userDrawn="1"/>
        </p:nvSpPr>
        <p:spPr bwMode="auto">
          <a:xfrm rot="16200000">
            <a:off x="5558585" y="8441731"/>
            <a:ext cx="2118644" cy="1832486"/>
          </a:xfrm>
          <a:custGeom>
            <a:avLst/>
            <a:gdLst>
              <a:gd name="T0" fmla="*/ 1577 w 1577"/>
              <a:gd name="T1" fmla="*/ 0 h 1364"/>
              <a:gd name="T2" fmla="*/ 0 w 1577"/>
              <a:gd name="T3" fmla="*/ 0 h 1364"/>
              <a:gd name="T4" fmla="*/ 789 w 1577"/>
              <a:gd name="T5" fmla="*/ 1364 h 1364"/>
              <a:gd name="T6" fmla="*/ 1577 w 1577"/>
              <a:gd name="T7" fmla="*/ 0 h 1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77" h="1364">
                <a:moveTo>
                  <a:pt x="1577" y="0"/>
                </a:moveTo>
                <a:lnTo>
                  <a:pt x="0" y="0"/>
                </a:lnTo>
                <a:lnTo>
                  <a:pt x="789" y="1364"/>
                </a:lnTo>
                <a:lnTo>
                  <a:pt x="1577" y="0"/>
                </a:lnTo>
                <a:close/>
              </a:path>
            </a:pathLst>
          </a:custGeom>
          <a:solidFill>
            <a:srgbClr val="85AAB9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A6E44CDF-2918-4A64-95F8-4E0B8A504BA5}"/>
              </a:ext>
            </a:extLst>
          </p:cNvPr>
          <p:cNvSpPr>
            <a:spLocks/>
          </p:cNvSpPr>
          <p:nvPr userDrawn="1"/>
        </p:nvSpPr>
        <p:spPr bwMode="auto">
          <a:xfrm rot="16200000">
            <a:off x="3681765" y="8437701"/>
            <a:ext cx="2118644" cy="1840546"/>
          </a:xfrm>
          <a:custGeom>
            <a:avLst/>
            <a:gdLst>
              <a:gd name="T0" fmla="*/ 789 w 1577"/>
              <a:gd name="T1" fmla="*/ 0 h 1370"/>
              <a:gd name="T2" fmla="*/ 0 w 1577"/>
              <a:gd name="T3" fmla="*/ 1370 h 1370"/>
              <a:gd name="T4" fmla="*/ 1577 w 1577"/>
              <a:gd name="T5" fmla="*/ 1370 h 1370"/>
              <a:gd name="T6" fmla="*/ 789 w 1577"/>
              <a:gd name="T7" fmla="*/ 0 h 1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77" h="1370">
                <a:moveTo>
                  <a:pt x="789" y="0"/>
                </a:moveTo>
                <a:lnTo>
                  <a:pt x="0" y="1370"/>
                </a:lnTo>
                <a:lnTo>
                  <a:pt x="1577" y="1370"/>
                </a:lnTo>
                <a:lnTo>
                  <a:pt x="789" y="0"/>
                </a:lnTo>
                <a:close/>
              </a:path>
            </a:pathLst>
          </a:custGeom>
          <a:solidFill>
            <a:srgbClr val="9BBAC6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AA3EC382-ECF8-49EE-8F36-DD7EFDB394C3}"/>
              </a:ext>
            </a:extLst>
          </p:cNvPr>
          <p:cNvSpPr>
            <a:spLocks/>
          </p:cNvSpPr>
          <p:nvPr userDrawn="1"/>
        </p:nvSpPr>
        <p:spPr bwMode="auto">
          <a:xfrm rot="16200000">
            <a:off x="-116881" y="8441059"/>
            <a:ext cx="2118644" cy="1833829"/>
          </a:xfrm>
          <a:custGeom>
            <a:avLst/>
            <a:gdLst>
              <a:gd name="T0" fmla="*/ 789 w 1577"/>
              <a:gd name="T1" fmla="*/ 0 h 1365"/>
              <a:gd name="T2" fmla="*/ 0 w 1577"/>
              <a:gd name="T3" fmla="*/ 1365 h 1365"/>
              <a:gd name="T4" fmla="*/ 1577 w 1577"/>
              <a:gd name="T5" fmla="*/ 1365 h 1365"/>
              <a:gd name="T6" fmla="*/ 789 w 1577"/>
              <a:gd name="T7" fmla="*/ 0 h 1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77" h="1365">
                <a:moveTo>
                  <a:pt x="789" y="0"/>
                </a:moveTo>
                <a:lnTo>
                  <a:pt x="0" y="1365"/>
                </a:lnTo>
                <a:lnTo>
                  <a:pt x="1577" y="1365"/>
                </a:lnTo>
                <a:lnTo>
                  <a:pt x="789" y="0"/>
                </a:lnTo>
                <a:close/>
              </a:path>
            </a:pathLst>
          </a:custGeom>
          <a:solidFill>
            <a:srgbClr val="7CA4B4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8" name="Freeform 15">
            <a:extLst>
              <a:ext uri="{FF2B5EF4-FFF2-40B4-BE49-F238E27FC236}">
                <a16:creationId xmlns:a16="http://schemas.microsoft.com/office/drawing/2014/main" id="{DB089CB1-4E01-4D5B-9EDC-AD3F0353B40D}"/>
              </a:ext>
            </a:extLst>
          </p:cNvPr>
          <p:cNvSpPr>
            <a:spLocks/>
          </p:cNvSpPr>
          <p:nvPr userDrawn="1"/>
        </p:nvSpPr>
        <p:spPr bwMode="auto">
          <a:xfrm rot="16200000">
            <a:off x="1759267" y="8437701"/>
            <a:ext cx="2118644" cy="1840546"/>
          </a:xfrm>
          <a:custGeom>
            <a:avLst/>
            <a:gdLst>
              <a:gd name="T0" fmla="*/ 1577 w 1577"/>
              <a:gd name="T1" fmla="*/ 0 h 1370"/>
              <a:gd name="T2" fmla="*/ 0 w 1577"/>
              <a:gd name="T3" fmla="*/ 0 h 1370"/>
              <a:gd name="T4" fmla="*/ 789 w 1577"/>
              <a:gd name="T5" fmla="*/ 1370 h 1370"/>
              <a:gd name="T6" fmla="*/ 789 w 1577"/>
              <a:gd name="T7" fmla="*/ 1370 h 1370"/>
              <a:gd name="T8" fmla="*/ 789 w 1577"/>
              <a:gd name="T9" fmla="*/ 1370 h 1370"/>
              <a:gd name="T10" fmla="*/ 1577 w 1577"/>
              <a:gd name="T11" fmla="*/ 0 h 1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77" h="1370">
                <a:moveTo>
                  <a:pt x="1577" y="0"/>
                </a:moveTo>
                <a:lnTo>
                  <a:pt x="0" y="0"/>
                </a:lnTo>
                <a:lnTo>
                  <a:pt x="789" y="1370"/>
                </a:lnTo>
                <a:lnTo>
                  <a:pt x="789" y="1370"/>
                </a:lnTo>
                <a:lnTo>
                  <a:pt x="789" y="1370"/>
                </a:lnTo>
                <a:lnTo>
                  <a:pt x="1577" y="0"/>
                </a:lnTo>
                <a:close/>
              </a:path>
            </a:pathLst>
          </a:custGeom>
          <a:solidFill>
            <a:srgbClr val="94B5C2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1" name="Freeform 17">
            <a:extLst>
              <a:ext uri="{FF2B5EF4-FFF2-40B4-BE49-F238E27FC236}">
                <a16:creationId xmlns:a16="http://schemas.microsoft.com/office/drawing/2014/main" id="{116EB7FD-46D4-42CD-BC74-D90901B8DC42}"/>
              </a:ext>
            </a:extLst>
          </p:cNvPr>
          <p:cNvSpPr>
            <a:spLocks/>
          </p:cNvSpPr>
          <p:nvPr userDrawn="1"/>
        </p:nvSpPr>
        <p:spPr bwMode="auto">
          <a:xfrm rot="16200000">
            <a:off x="390277" y="9003299"/>
            <a:ext cx="1059994" cy="1840546"/>
          </a:xfrm>
          <a:custGeom>
            <a:avLst/>
            <a:gdLst>
              <a:gd name="T0" fmla="*/ 789 w 789"/>
              <a:gd name="T1" fmla="*/ 0 h 1370"/>
              <a:gd name="T2" fmla="*/ 0 w 789"/>
              <a:gd name="T3" fmla="*/ 0 h 1370"/>
              <a:gd name="T4" fmla="*/ 0 w 789"/>
              <a:gd name="T5" fmla="*/ 1368 h 1370"/>
              <a:gd name="T6" fmla="*/ 0 w 789"/>
              <a:gd name="T7" fmla="*/ 1370 h 1370"/>
              <a:gd name="T8" fmla="*/ 789 w 789"/>
              <a:gd name="T9" fmla="*/ 3 h 1370"/>
              <a:gd name="T10" fmla="*/ 789 w 789"/>
              <a:gd name="T11" fmla="*/ 0 h 1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9" h="1370">
                <a:moveTo>
                  <a:pt x="789" y="0"/>
                </a:moveTo>
                <a:lnTo>
                  <a:pt x="0" y="0"/>
                </a:lnTo>
                <a:lnTo>
                  <a:pt x="0" y="1368"/>
                </a:lnTo>
                <a:lnTo>
                  <a:pt x="0" y="1370"/>
                </a:lnTo>
                <a:lnTo>
                  <a:pt x="789" y="3"/>
                </a:lnTo>
                <a:lnTo>
                  <a:pt x="789" y="0"/>
                </a:lnTo>
                <a:close/>
              </a:path>
            </a:pathLst>
          </a:custGeom>
          <a:solidFill>
            <a:srgbClr val="6997A9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0" name="Freeform 19">
            <a:extLst>
              <a:ext uri="{FF2B5EF4-FFF2-40B4-BE49-F238E27FC236}">
                <a16:creationId xmlns:a16="http://schemas.microsoft.com/office/drawing/2014/main" id="{468714EC-916B-4349-8D72-3BB9D62691AB}"/>
              </a:ext>
            </a:extLst>
          </p:cNvPr>
          <p:cNvSpPr>
            <a:spLocks/>
          </p:cNvSpPr>
          <p:nvPr userDrawn="1"/>
        </p:nvSpPr>
        <p:spPr bwMode="auto">
          <a:xfrm rot="16200000">
            <a:off x="6109405" y="9003299"/>
            <a:ext cx="1059994" cy="1840546"/>
          </a:xfrm>
          <a:custGeom>
            <a:avLst/>
            <a:gdLst>
              <a:gd name="T0" fmla="*/ 0 w 789"/>
              <a:gd name="T1" fmla="*/ 0 h 1370"/>
              <a:gd name="T2" fmla="*/ 0 w 789"/>
              <a:gd name="T3" fmla="*/ 3 h 1370"/>
              <a:gd name="T4" fmla="*/ 0 w 789"/>
              <a:gd name="T5" fmla="*/ 1370 h 1370"/>
              <a:gd name="T6" fmla="*/ 789 w 789"/>
              <a:gd name="T7" fmla="*/ 1370 h 1370"/>
              <a:gd name="T8" fmla="*/ 789 w 789"/>
              <a:gd name="T9" fmla="*/ 1367 h 1370"/>
              <a:gd name="T10" fmla="*/ 0 w 789"/>
              <a:gd name="T11" fmla="*/ 0 h 1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9" h="1370">
                <a:moveTo>
                  <a:pt x="0" y="0"/>
                </a:moveTo>
                <a:lnTo>
                  <a:pt x="0" y="3"/>
                </a:lnTo>
                <a:lnTo>
                  <a:pt x="0" y="1370"/>
                </a:lnTo>
                <a:lnTo>
                  <a:pt x="789" y="1370"/>
                </a:lnTo>
                <a:lnTo>
                  <a:pt x="789" y="1367"/>
                </a:lnTo>
                <a:lnTo>
                  <a:pt x="0" y="0"/>
                </a:lnTo>
                <a:close/>
              </a:path>
            </a:pathLst>
          </a:custGeom>
          <a:solidFill>
            <a:srgbClr val="729EAE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2" name="Freeform 21">
            <a:extLst>
              <a:ext uri="{FF2B5EF4-FFF2-40B4-BE49-F238E27FC236}">
                <a16:creationId xmlns:a16="http://schemas.microsoft.com/office/drawing/2014/main" id="{31E7117F-8C10-44E2-92CD-149C45DB9043}"/>
              </a:ext>
            </a:extLst>
          </p:cNvPr>
          <p:cNvSpPr>
            <a:spLocks/>
          </p:cNvSpPr>
          <p:nvPr userDrawn="1"/>
        </p:nvSpPr>
        <p:spPr bwMode="auto">
          <a:xfrm rot="16200000">
            <a:off x="4189595" y="9003299"/>
            <a:ext cx="1059994" cy="1840546"/>
          </a:xfrm>
          <a:custGeom>
            <a:avLst/>
            <a:gdLst>
              <a:gd name="T0" fmla="*/ 789 w 789"/>
              <a:gd name="T1" fmla="*/ 0 h 1370"/>
              <a:gd name="T2" fmla="*/ 0 w 789"/>
              <a:gd name="T3" fmla="*/ 0 h 1370"/>
              <a:gd name="T4" fmla="*/ 0 w 789"/>
              <a:gd name="T5" fmla="*/ 1370 h 1370"/>
              <a:gd name="T6" fmla="*/ 789 w 789"/>
              <a:gd name="T7" fmla="*/ 0 h 1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9" h="1370">
                <a:moveTo>
                  <a:pt x="789" y="0"/>
                </a:moveTo>
                <a:lnTo>
                  <a:pt x="0" y="0"/>
                </a:lnTo>
                <a:lnTo>
                  <a:pt x="0" y="1370"/>
                </a:lnTo>
                <a:lnTo>
                  <a:pt x="789" y="0"/>
                </a:lnTo>
                <a:close/>
              </a:path>
            </a:pathLst>
          </a:custGeom>
          <a:solidFill>
            <a:srgbClr val="AAC4CE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4" name="Freeform 23">
            <a:extLst>
              <a:ext uri="{FF2B5EF4-FFF2-40B4-BE49-F238E27FC236}">
                <a16:creationId xmlns:a16="http://schemas.microsoft.com/office/drawing/2014/main" id="{B892F3E8-0815-4B75-BBA5-E094C15AA3DD}"/>
              </a:ext>
            </a:extLst>
          </p:cNvPr>
          <p:cNvSpPr>
            <a:spLocks/>
          </p:cNvSpPr>
          <p:nvPr userDrawn="1"/>
        </p:nvSpPr>
        <p:spPr bwMode="auto">
          <a:xfrm rot="16200000">
            <a:off x="2310087" y="9003299"/>
            <a:ext cx="1059994" cy="1840546"/>
          </a:xfrm>
          <a:custGeom>
            <a:avLst/>
            <a:gdLst>
              <a:gd name="T0" fmla="*/ 0 w 789"/>
              <a:gd name="T1" fmla="*/ 0 h 1370"/>
              <a:gd name="T2" fmla="*/ 0 w 789"/>
              <a:gd name="T3" fmla="*/ 1370 h 1370"/>
              <a:gd name="T4" fmla="*/ 789 w 789"/>
              <a:gd name="T5" fmla="*/ 1370 h 1370"/>
              <a:gd name="T6" fmla="*/ 0 w 789"/>
              <a:gd name="T7" fmla="*/ 0 h 1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9" h="1370">
                <a:moveTo>
                  <a:pt x="0" y="0"/>
                </a:moveTo>
                <a:lnTo>
                  <a:pt x="0" y="1370"/>
                </a:lnTo>
                <a:lnTo>
                  <a:pt x="789" y="1370"/>
                </a:lnTo>
                <a:lnTo>
                  <a:pt x="0" y="0"/>
                </a:lnTo>
                <a:close/>
              </a:path>
            </a:pathLst>
          </a:custGeom>
          <a:solidFill>
            <a:srgbClr val="BACFD7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73BE66C5-5C6D-407F-9731-E6DDCA8B955A}"/>
              </a:ext>
            </a:extLst>
          </p:cNvPr>
          <p:cNvSpPr/>
          <p:nvPr userDrawn="1"/>
        </p:nvSpPr>
        <p:spPr>
          <a:xfrm>
            <a:off x="0" y="361950"/>
            <a:ext cx="7559675" cy="8634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5FEE3C7-B50B-48D0-A1EA-90683AB5632B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5F73342-BD7D-4CD3-A74E-EE1C658B212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805EA63-53E2-4BC3-B4B1-BA34B1CF8601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CAC031AB-2BA2-403E-8194-C8A6DB94492C}"/>
              </a:ext>
            </a:extLst>
          </p:cNvPr>
          <p:cNvGrpSpPr/>
          <p:nvPr userDrawn="1"/>
        </p:nvGrpSpPr>
        <p:grpSpPr>
          <a:xfrm>
            <a:off x="1" y="361950"/>
            <a:ext cx="564577" cy="866381"/>
            <a:chOff x="1881426" y="1903413"/>
            <a:chExt cx="4482458" cy="6878638"/>
          </a:xfrm>
        </p:grpSpPr>
        <p:sp>
          <p:nvSpPr>
            <p:cNvPr id="19" name="Rectangle 15">
              <a:extLst>
                <a:ext uri="{FF2B5EF4-FFF2-40B4-BE49-F238E27FC236}">
                  <a16:creationId xmlns:a16="http://schemas.microsoft.com/office/drawing/2014/main" id="{519A9A66-F4BD-4A80-8B08-99C2576FDA5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881426" y="1903413"/>
              <a:ext cx="1323419" cy="6878638"/>
            </a:xfrm>
            <a:prstGeom prst="rect">
              <a:avLst/>
            </a:prstGeom>
            <a:solidFill>
              <a:srgbClr val="6997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43" name="그룹 42">
              <a:extLst>
                <a:ext uri="{FF2B5EF4-FFF2-40B4-BE49-F238E27FC236}">
                  <a16:creationId xmlns:a16="http://schemas.microsoft.com/office/drawing/2014/main" id="{94CCABD4-77AC-4588-A72C-EA000A761665}"/>
                </a:ext>
              </a:extLst>
            </p:cNvPr>
            <p:cNvGrpSpPr/>
            <p:nvPr userDrawn="1"/>
          </p:nvGrpSpPr>
          <p:grpSpPr>
            <a:xfrm>
              <a:off x="3405592" y="1903413"/>
              <a:ext cx="2958292" cy="6878638"/>
              <a:chOff x="2963863" y="876301"/>
              <a:chExt cx="3841750" cy="8932862"/>
            </a:xfrm>
          </p:grpSpPr>
          <p:sp>
            <p:nvSpPr>
              <p:cNvPr id="23" name="Freeform 19">
                <a:extLst>
                  <a:ext uri="{FF2B5EF4-FFF2-40B4-BE49-F238E27FC236}">
                    <a16:creationId xmlns:a16="http://schemas.microsoft.com/office/drawing/2014/main" id="{94BD0140-119A-40E3-9788-AD2F1A2CADF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006725" y="7613651"/>
                <a:ext cx="2503488" cy="2165350"/>
              </a:xfrm>
              <a:custGeom>
                <a:avLst/>
                <a:gdLst>
                  <a:gd name="T0" fmla="*/ 1577 w 1577"/>
                  <a:gd name="T1" fmla="*/ 0 h 1364"/>
                  <a:gd name="T2" fmla="*/ 0 w 1577"/>
                  <a:gd name="T3" fmla="*/ 0 h 1364"/>
                  <a:gd name="T4" fmla="*/ 789 w 1577"/>
                  <a:gd name="T5" fmla="*/ 1364 h 1364"/>
                  <a:gd name="T6" fmla="*/ 1577 w 1577"/>
                  <a:gd name="T7" fmla="*/ 0 h 1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7" h="1364">
                    <a:moveTo>
                      <a:pt x="1577" y="0"/>
                    </a:moveTo>
                    <a:lnTo>
                      <a:pt x="0" y="0"/>
                    </a:lnTo>
                    <a:lnTo>
                      <a:pt x="789" y="1364"/>
                    </a:lnTo>
                    <a:lnTo>
                      <a:pt x="1577" y="0"/>
                    </a:lnTo>
                    <a:close/>
                  </a:path>
                </a:pathLst>
              </a:custGeom>
              <a:solidFill>
                <a:srgbClr val="85A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4" name="Freeform 20">
                <a:extLst>
                  <a:ext uri="{FF2B5EF4-FFF2-40B4-BE49-F238E27FC236}">
                    <a16:creationId xmlns:a16="http://schemas.microsoft.com/office/drawing/2014/main" id="{73017DFF-9DFE-4313-B1EE-23FBF0B5948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006725" y="7613651"/>
                <a:ext cx="2503488" cy="2165350"/>
              </a:xfrm>
              <a:custGeom>
                <a:avLst/>
                <a:gdLst>
                  <a:gd name="T0" fmla="*/ 1577 w 1577"/>
                  <a:gd name="T1" fmla="*/ 0 h 1364"/>
                  <a:gd name="T2" fmla="*/ 0 w 1577"/>
                  <a:gd name="T3" fmla="*/ 0 h 1364"/>
                  <a:gd name="T4" fmla="*/ 789 w 1577"/>
                  <a:gd name="T5" fmla="*/ 1364 h 1364"/>
                  <a:gd name="T6" fmla="*/ 1577 w 1577"/>
                  <a:gd name="T7" fmla="*/ 0 h 1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7" h="1364">
                    <a:moveTo>
                      <a:pt x="1577" y="0"/>
                    </a:moveTo>
                    <a:lnTo>
                      <a:pt x="0" y="0"/>
                    </a:lnTo>
                    <a:lnTo>
                      <a:pt x="789" y="1364"/>
                    </a:lnTo>
                    <a:lnTo>
                      <a:pt x="157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5" name="Freeform 21">
                <a:extLst>
                  <a:ext uri="{FF2B5EF4-FFF2-40B4-BE49-F238E27FC236}">
                    <a16:creationId xmlns:a16="http://schemas.microsoft.com/office/drawing/2014/main" id="{30C62164-34A6-44D3-8CD8-E4B9075AC5B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006725" y="5391151"/>
                <a:ext cx="2503488" cy="2174875"/>
              </a:xfrm>
              <a:custGeom>
                <a:avLst/>
                <a:gdLst>
                  <a:gd name="T0" fmla="*/ 789 w 1577"/>
                  <a:gd name="T1" fmla="*/ 0 h 1370"/>
                  <a:gd name="T2" fmla="*/ 0 w 1577"/>
                  <a:gd name="T3" fmla="*/ 1370 h 1370"/>
                  <a:gd name="T4" fmla="*/ 1577 w 1577"/>
                  <a:gd name="T5" fmla="*/ 1370 h 1370"/>
                  <a:gd name="T6" fmla="*/ 789 w 1577"/>
                  <a:gd name="T7" fmla="*/ 0 h 1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7" h="1370">
                    <a:moveTo>
                      <a:pt x="789" y="0"/>
                    </a:moveTo>
                    <a:lnTo>
                      <a:pt x="0" y="1370"/>
                    </a:lnTo>
                    <a:lnTo>
                      <a:pt x="1577" y="1370"/>
                    </a:lnTo>
                    <a:lnTo>
                      <a:pt x="789" y="0"/>
                    </a:lnTo>
                    <a:close/>
                  </a:path>
                </a:pathLst>
              </a:custGeom>
              <a:solidFill>
                <a:srgbClr val="9BBA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6" name="Freeform 22">
                <a:extLst>
                  <a:ext uri="{FF2B5EF4-FFF2-40B4-BE49-F238E27FC236}">
                    <a16:creationId xmlns:a16="http://schemas.microsoft.com/office/drawing/2014/main" id="{E3E4933A-4BE3-41C9-80EA-8C32BA1F040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006725" y="5391151"/>
                <a:ext cx="2503488" cy="2174875"/>
              </a:xfrm>
              <a:custGeom>
                <a:avLst/>
                <a:gdLst>
                  <a:gd name="T0" fmla="*/ 789 w 1577"/>
                  <a:gd name="T1" fmla="*/ 0 h 1370"/>
                  <a:gd name="T2" fmla="*/ 0 w 1577"/>
                  <a:gd name="T3" fmla="*/ 1370 h 1370"/>
                  <a:gd name="T4" fmla="*/ 1577 w 1577"/>
                  <a:gd name="T5" fmla="*/ 1370 h 1370"/>
                  <a:gd name="T6" fmla="*/ 789 w 1577"/>
                  <a:gd name="T7" fmla="*/ 0 h 1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7" h="1370">
                    <a:moveTo>
                      <a:pt x="789" y="0"/>
                    </a:moveTo>
                    <a:lnTo>
                      <a:pt x="0" y="1370"/>
                    </a:lnTo>
                    <a:lnTo>
                      <a:pt x="1577" y="1370"/>
                    </a:lnTo>
                    <a:lnTo>
                      <a:pt x="78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7" name="Freeform 23">
                <a:extLst>
                  <a:ext uri="{FF2B5EF4-FFF2-40B4-BE49-F238E27FC236}">
                    <a16:creationId xmlns:a16="http://schemas.microsoft.com/office/drawing/2014/main" id="{82E44703-2E28-4D79-A4E3-E1FE995C3E8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00538" y="5365751"/>
                <a:ext cx="2505075" cy="2174875"/>
              </a:xfrm>
              <a:custGeom>
                <a:avLst/>
                <a:gdLst>
                  <a:gd name="T0" fmla="*/ 1578 w 1578"/>
                  <a:gd name="T1" fmla="*/ 0 h 1370"/>
                  <a:gd name="T2" fmla="*/ 0 w 1578"/>
                  <a:gd name="T3" fmla="*/ 0 h 1370"/>
                  <a:gd name="T4" fmla="*/ 0 w 1578"/>
                  <a:gd name="T5" fmla="*/ 6 h 1370"/>
                  <a:gd name="T6" fmla="*/ 789 w 1578"/>
                  <a:gd name="T7" fmla="*/ 1370 h 1370"/>
                  <a:gd name="T8" fmla="*/ 1578 w 1578"/>
                  <a:gd name="T9" fmla="*/ 0 h 1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8" h="1370">
                    <a:moveTo>
                      <a:pt x="1578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789" y="1370"/>
                    </a:lnTo>
                    <a:lnTo>
                      <a:pt x="1578" y="0"/>
                    </a:lnTo>
                    <a:close/>
                  </a:path>
                </a:pathLst>
              </a:custGeom>
              <a:solidFill>
                <a:srgbClr val="AAC4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8" name="Freeform 24">
                <a:extLst>
                  <a:ext uri="{FF2B5EF4-FFF2-40B4-BE49-F238E27FC236}">
                    <a16:creationId xmlns:a16="http://schemas.microsoft.com/office/drawing/2014/main" id="{FFC9896C-AFB8-41E1-BC02-348DB2435F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00538" y="5365751"/>
                <a:ext cx="2505075" cy="2174875"/>
              </a:xfrm>
              <a:custGeom>
                <a:avLst/>
                <a:gdLst>
                  <a:gd name="T0" fmla="*/ 1578 w 1578"/>
                  <a:gd name="T1" fmla="*/ 0 h 1370"/>
                  <a:gd name="T2" fmla="*/ 0 w 1578"/>
                  <a:gd name="T3" fmla="*/ 0 h 1370"/>
                  <a:gd name="T4" fmla="*/ 0 w 1578"/>
                  <a:gd name="T5" fmla="*/ 6 h 1370"/>
                  <a:gd name="T6" fmla="*/ 789 w 1578"/>
                  <a:gd name="T7" fmla="*/ 1370 h 1370"/>
                  <a:gd name="T8" fmla="*/ 1578 w 1578"/>
                  <a:gd name="T9" fmla="*/ 0 h 1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8" h="1370">
                    <a:moveTo>
                      <a:pt x="1578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789" y="1370"/>
                    </a:lnTo>
                    <a:lnTo>
                      <a:pt x="157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" name="Freeform 25">
                <a:extLst>
                  <a:ext uri="{FF2B5EF4-FFF2-40B4-BE49-F238E27FC236}">
                    <a16:creationId xmlns:a16="http://schemas.microsoft.com/office/drawing/2014/main" id="{B751D4C6-16A9-4E7C-9704-B74CDBE53E5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006725" y="906463"/>
                <a:ext cx="2503488" cy="2166938"/>
              </a:xfrm>
              <a:custGeom>
                <a:avLst/>
                <a:gdLst>
                  <a:gd name="T0" fmla="*/ 789 w 1577"/>
                  <a:gd name="T1" fmla="*/ 0 h 1365"/>
                  <a:gd name="T2" fmla="*/ 0 w 1577"/>
                  <a:gd name="T3" fmla="*/ 1365 h 1365"/>
                  <a:gd name="T4" fmla="*/ 1577 w 1577"/>
                  <a:gd name="T5" fmla="*/ 1365 h 1365"/>
                  <a:gd name="T6" fmla="*/ 789 w 1577"/>
                  <a:gd name="T7" fmla="*/ 0 h 1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7" h="1365">
                    <a:moveTo>
                      <a:pt x="789" y="0"/>
                    </a:moveTo>
                    <a:lnTo>
                      <a:pt x="0" y="1365"/>
                    </a:lnTo>
                    <a:lnTo>
                      <a:pt x="1577" y="1365"/>
                    </a:lnTo>
                    <a:lnTo>
                      <a:pt x="789" y="0"/>
                    </a:lnTo>
                    <a:close/>
                  </a:path>
                </a:pathLst>
              </a:custGeom>
              <a:solidFill>
                <a:srgbClr val="7CA4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0" name="Freeform 26">
                <a:extLst>
                  <a:ext uri="{FF2B5EF4-FFF2-40B4-BE49-F238E27FC236}">
                    <a16:creationId xmlns:a16="http://schemas.microsoft.com/office/drawing/2014/main" id="{8AC15B5B-068A-4B21-9256-E7A6528A886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006725" y="906463"/>
                <a:ext cx="2503488" cy="2166938"/>
              </a:xfrm>
              <a:custGeom>
                <a:avLst/>
                <a:gdLst>
                  <a:gd name="T0" fmla="*/ 789 w 1577"/>
                  <a:gd name="T1" fmla="*/ 0 h 1365"/>
                  <a:gd name="T2" fmla="*/ 0 w 1577"/>
                  <a:gd name="T3" fmla="*/ 1365 h 1365"/>
                  <a:gd name="T4" fmla="*/ 1577 w 1577"/>
                  <a:gd name="T5" fmla="*/ 1365 h 1365"/>
                  <a:gd name="T6" fmla="*/ 789 w 1577"/>
                  <a:gd name="T7" fmla="*/ 0 h 1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7" h="1365">
                    <a:moveTo>
                      <a:pt x="789" y="0"/>
                    </a:moveTo>
                    <a:lnTo>
                      <a:pt x="0" y="1365"/>
                    </a:lnTo>
                    <a:lnTo>
                      <a:pt x="1577" y="1365"/>
                    </a:lnTo>
                    <a:lnTo>
                      <a:pt x="78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1" name="Freeform 27">
                <a:extLst>
                  <a:ext uri="{FF2B5EF4-FFF2-40B4-BE49-F238E27FC236}">
                    <a16:creationId xmlns:a16="http://schemas.microsoft.com/office/drawing/2014/main" id="{244E85AE-C660-499D-9E2E-729BACC80D8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00538" y="3144838"/>
                <a:ext cx="2505075" cy="2174875"/>
              </a:xfrm>
              <a:custGeom>
                <a:avLst/>
                <a:gdLst>
                  <a:gd name="T0" fmla="*/ 789 w 1578"/>
                  <a:gd name="T1" fmla="*/ 0 h 1370"/>
                  <a:gd name="T2" fmla="*/ 0 w 1578"/>
                  <a:gd name="T3" fmla="*/ 1365 h 1370"/>
                  <a:gd name="T4" fmla="*/ 0 w 1578"/>
                  <a:gd name="T5" fmla="*/ 1370 h 1370"/>
                  <a:gd name="T6" fmla="*/ 1578 w 1578"/>
                  <a:gd name="T7" fmla="*/ 1370 h 1370"/>
                  <a:gd name="T8" fmla="*/ 789 w 1578"/>
                  <a:gd name="T9" fmla="*/ 0 h 1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8" h="1370">
                    <a:moveTo>
                      <a:pt x="789" y="0"/>
                    </a:moveTo>
                    <a:lnTo>
                      <a:pt x="0" y="1365"/>
                    </a:lnTo>
                    <a:lnTo>
                      <a:pt x="0" y="1370"/>
                    </a:lnTo>
                    <a:lnTo>
                      <a:pt x="1578" y="1370"/>
                    </a:lnTo>
                    <a:lnTo>
                      <a:pt x="789" y="0"/>
                    </a:lnTo>
                    <a:close/>
                  </a:path>
                </a:pathLst>
              </a:custGeom>
              <a:solidFill>
                <a:srgbClr val="BACF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28">
                <a:extLst>
                  <a:ext uri="{FF2B5EF4-FFF2-40B4-BE49-F238E27FC236}">
                    <a16:creationId xmlns:a16="http://schemas.microsoft.com/office/drawing/2014/main" id="{625DBDCD-7FF1-4767-903C-364F52BFA0C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00538" y="3144838"/>
                <a:ext cx="2505075" cy="2174875"/>
              </a:xfrm>
              <a:custGeom>
                <a:avLst/>
                <a:gdLst>
                  <a:gd name="T0" fmla="*/ 789 w 1578"/>
                  <a:gd name="T1" fmla="*/ 0 h 1370"/>
                  <a:gd name="T2" fmla="*/ 0 w 1578"/>
                  <a:gd name="T3" fmla="*/ 1365 h 1370"/>
                  <a:gd name="T4" fmla="*/ 0 w 1578"/>
                  <a:gd name="T5" fmla="*/ 1370 h 1370"/>
                  <a:gd name="T6" fmla="*/ 1578 w 1578"/>
                  <a:gd name="T7" fmla="*/ 1370 h 1370"/>
                  <a:gd name="T8" fmla="*/ 789 w 1578"/>
                  <a:gd name="T9" fmla="*/ 0 h 1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8" h="1370">
                    <a:moveTo>
                      <a:pt x="789" y="0"/>
                    </a:moveTo>
                    <a:lnTo>
                      <a:pt x="0" y="1365"/>
                    </a:lnTo>
                    <a:lnTo>
                      <a:pt x="0" y="1370"/>
                    </a:lnTo>
                    <a:lnTo>
                      <a:pt x="1578" y="1370"/>
                    </a:lnTo>
                    <a:lnTo>
                      <a:pt x="78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29">
                <a:extLst>
                  <a:ext uri="{FF2B5EF4-FFF2-40B4-BE49-F238E27FC236}">
                    <a16:creationId xmlns:a16="http://schemas.microsoft.com/office/drawing/2014/main" id="{124B10D2-3653-431B-A21B-95D9FCB9D06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006725" y="3119438"/>
                <a:ext cx="2503488" cy="2174875"/>
              </a:xfrm>
              <a:custGeom>
                <a:avLst/>
                <a:gdLst>
                  <a:gd name="T0" fmla="*/ 1577 w 1577"/>
                  <a:gd name="T1" fmla="*/ 0 h 1370"/>
                  <a:gd name="T2" fmla="*/ 0 w 1577"/>
                  <a:gd name="T3" fmla="*/ 0 h 1370"/>
                  <a:gd name="T4" fmla="*/ 789 w 1577"/>
                  <a:gd name="T5" fmla="*/ 1370 h 1370"/>
                  <a:gd name="T6" fmla="*/ 789 w 1577"/>
                  <a:gd name="T7" fmla="*/ 1370 h 1370"/>
                  <a:gd name="T8" fmla="*/ 789 w 1577"/>
                  <a:gd name="T9" fmla="*/ 1370 h 1370"/>
                  <a:gd name="T10" fmla="*/ 1577 w 1577"/>
                  <a:gd name="T11" fmla="*/ 0 h 1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77" h="1370">
                    <a:moveTo>
                      <a:pt x="1577" y="0"/>
                    </a:moveTo>
                    <a:lnTo>
                      <a:pt x="0" y="0"/>
                    </a:lnTo>
                    <a:lnTo>
                      <a:pt x="789" y="1370"/>
                    </a:lnTo>
                    <a:lnTo>
                      <a:pt x="789" y="1370"/>
                    </a:lnTo>
                    <a:lnTo>
                      <a:pt x="789" y="1370"/>
                    </a:lnTo>
                    <a:lnTo>
                      <a:pt x="1577" y="0"/>
                    </a:lnTo>
                    <a:close/>
                  </a:path>
                </a:pathLst>
              </a:custGeom>
              <a:solidFill>
                <a:srgbClr val="94B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0">
                <a:extLst>
                  <a:ext uri="{FF2B5EF4-FFF2-40B4-BE49-F238E27FC236}">
                    <a16:creationId xmlns:a16="http://schemas.microsoft.com/office/drawing/2014/main" id="{E76D09E8-B16E-40B8-A21F-4AE9BB15665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006725" y="3119438"/>
                <a:ext cx="2503488" cy="2174875"/>
              </a:xfrm>
              <a:custGeom>
                <a:avLst/>
                <a:gdLst>
                  <a:gd name="T0" fmla="*/ 1577 w 1577"/>
                  <a:gd name="T1" fmla="*/ 0 h 1370"/>
                  <a:gd name="T2" fmla="*/ 0 w 1577"/>
                  <a:gd name="T3" fmla="*/ 0 h 1370"/>
                  <a:gd name="T4" fmla="*/ 789 w 1577"/>
                  <a:gd name="T5" fmla="*/ 1370 h 1370"/>
                  <a:gd name="T6" fmla="*/ 789 w 1577"/>
                  <a:gd name="T7" fmla="*/ 1370 h 1370"/>
                  <a:gd name="T8" fmla="*/ 789 w 1577"/>
                  <a:gd name="T9" fmla="*/ 1370 h 1370"/>
                  <a:gd name="T10" fmla="*/ 1577 w 1577"/>
                  <a:gd name="T11" fmla="*/ 0 h 1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77" h="1370">
                    <a:moveTo>
                      <a:pt x="1577" y="0"/>
                    </a:moveTo>
                    <a:lnTo>
                      <a:pt x="0" y="0"/>
                    </a:lnTo>
                    <a:lnTo>
                      <a:pt x="789" y="1370"/>
                    </a:lnTo>
                    <a:lnTo>
                      <a:pt x="789" y="1370"/>
                    </a:lnTo>
                    <a:lnTo>
                      <a:pt x="789" y="1370"/>
                    </a:lnTo>
                    <a:lnTo>
                      <a:pt x="157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1">
                <a:extLst>
                  <a:ext uri="{FF2B5EF4-FFF2-40B4-BE49-F238E27FC236}">
                    <a16:creationId xmlns:a16="http://schemas.microsoft.com/office/drawing/2014/main" id="{FFF49051-BB33-44D1-9927-A29596354C3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63863" y="876301"/>
                <a:ext cx="1252538" cy="2174875"/>
              </a:xfrm>
              <a:custGeom>
                <a:avLst/>
                <a:gdLst>
                  <a:gd name="T0" fmla="*/ 789 w 789"/>
                  <a:gd name="T1" fmla="*/ 0 h 1370"/>
                  <a:gd name="T2" fmla="*/ 0 w 789"/>
                  <a:gd name="T3" fmla="*/ 0 h 1370"/>
                  <a:gd name="T4" fmla="*/ 0 w 789"/>
                  <a:gd name="T5" fmla="*/ 1368 h 1370"/>
                  <a:gd name="T6" fmla="*/ 0 w 789"/>
                  <a:gd name="T7" fmla="*/ 1370 h 1370"/>
                  <a:gd name="T8" fmla="*/ 789 w 789"/>
                  <a:gd name="T9" fmla="*/ 3 h 1370"/>
                  <a:gd name="T10" fmla="*/ 789 w 789"/>
                  <a:gd name="T11" fmla="*/ 0 h 1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9" h="1370">
                    <a:moveTo>
                      <a:pt x="789" y="0"/>
                    </a:moveTo>
                    <a:lnTo>
                      <a:pt x="0" y="0"/>
                    </a:lnTo>
                    <a:lnTo>
                      <a:pt x="0" y="1368"/>
                    </a:lnTo>
                    <a:lnTo>
                      <a:pt x="0" y="1370"/>
                    </a:lnTo>
                    <a:lnTo>
                      <a:pt x="789" y="3"/>
                    </a:lnTo>
                    <a:lnTo>
                      <a:pt x="789" y="0"/>
                    </a:lnTo>
                    <a:close/>
                  </a:path>
                </a:pathLst>
              </a:custGeom>
              <a:solidFill>
                <a:srgbClr val="6997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6" name="Freeform 32">
                <a:extLst>
                  <a:ext uri="{FF2B5EF4-FFF2-40B4-BE49-F238E27FC236}">
                    <a16:creationId xmlns:a16="http://schemas.microsoft.com/office/drawing/2014/main" id="{6B369513-0E60-4CEB-AFA7-95CC5734C03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63863" y="876301"/>
                <a:ext cx="1252538" cy="2174875"/>
              </a:xfrm>
              <a:custGeom>
                <a:avLst/>
                <a:gdLst>
                  <a:gd name="T0" fmla="*/ 789 w 789"/>
                  <a:gd name="T1" fmla="*/ 0 h 1370"/>
                  <a:gd name="T2" fmla="*/ 0 w 789"/>
                  <a:gd name="T3" fmla="*/ 0 h 1370"/>
                  <a:gd name="T4" fmla="*/ 0 w 789"/>
                  <a:gd name="T5" fmla="*/ 1368 h 1370"/>
                  <a:gd name="T6" fmla="*/ 0 w 789"/>
                  <a:gd name="T7" fmla="*/ 1370 h 1370"/>
                  <a:gd name="T8" fmla="*/ 789 w 789"/>
                  <a:gd name="T9" fmla="*/ 3 h 1370"/>
                  <a:gd name="T10" fmla="*/ 789 w 789"/>
                  <a:gd name="T11" fmla="*/ 0 h 1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9" h="1370">
                    <a:moveTo>
                      <a:pt x="789" y="0"/>
                    </a:moveTo>
                    <a:lnTo>
                      <a:pt x="0" y="0"/>
                    </a:lnTo>
                    <a:lnTo>
                      <a:pt x="0" y="1368"/>
                    </a:lnTo>
                    <a:lnTo>
                      <a:pt x="0" y="1370"/>
                    </a:lnTo>
                    <a:lnTo>
                      <a:pt x="789" y="3"/>
                    </a:lnTo>
                    <a:lnTo>
                      <a:pt x="78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7" name="Freeform 33">
                <a:extLst>
                  <a:ext uri="{FF2B5EF4-FFF2-40B4-BE49-F238E27FC236}">
                    <a16:creationId xmlns:a16="http://schemas.microsoft.com/office/drawing/2014/main" id="{EE4E6701-CB68-4A9F-A341-7940CBB47C3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63863" y="7634288"/>
                <a:ext cx="1252538" cy="2174875"/>
              </a:xfrm>
              <a:custGeom>
                <a:avLst/>
                <a:gdLst>
                  <a:gd name="T0" fmla="*/ 0 w 789"/>
                  <a:gd name="T1" fmla="*/ 0 h 1370"/>
                  <a:gd name="T2" fmla="*/ 0 w 789"/>
                  <a:gd name="T3" fmla="*/ 3 h 1370"/>
                  <a:gd name="T4" fmla="*/ 0 w 789"/>
                  <a:gd name="T5" fmla="*/ 1370 h 1370"/>
                  <a:gd name="T6" fmla="*/ 789 w 789"/>
                  <a:gd name="T7" fmla="*/ 1370 h 1370"/>
                  <a:gd name="T8" fmla="*/ 789 w 789"/>
                  <a:gd name="T9" fmla="*/ 1367 h 1370"/>
                  <a:gd name="T10" fmla="*/ 0 w 789"/>
                  <a:gd name="T11" fmla="*/ 0 h 1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9" h="1370">
                    <a:moveTo>
                      <a:pt x="0" y="0"/>
                    </a:moveTo>
                    <a:lnTo>
                      <a:pt x="0" y="3"/>
                    </a:lnTo>
                    <a:lnTo>
                      <a:pt x="0" y="1370"/>
                    </a:lnTo>
                    <a:lnTo>
                      <a:pt x="789" y="1370"/>
                    </a:lnTo>
                    <a:lnTo>
                      <a:pt x="789" y="13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8" name="Freeform 34">
                <a:extLst>
                  <a:ext uri="{FF2B5EF4-FFF2-40B4-BE49-F238E27FC236}">
                    <a16:creationId xmlns:a16="http://schemas.microsoft.com/office/drawing/2014/main" id="{0D92EAF3-7D52-4F0C-93AE-919CC046B3F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63863" y="7634288"/>
                <a:ext cx="1252538" cy="2174875"/>
              </a:xfrm>
              <a:custGeom>
                <a:avLst/>
                <a:gdLst>
                  <a:gd name="T0" fmla="*/ 0 w 789"/>
                  <a:gd name="T1" fmla="*/ 0 h 1370"/>
                  <a:gd name="T2" fmla="*/ 0 w 789"/>
                  <a:gd name="T3" fmla="*/ 3 h 1370"/>
                  <a:gd name="T4" fmla="*/ 0 w 789"/>
                  <a:gd name="T5" fmla="*/ 1370 h 1370"/>
                  <a:gd name="T6" fmla="*/ 789 w 789"/>
                  <a:gd name="T7" fmla="*/ 1370 h 1370"/>
                  <a:gd name="T8" fmla="*/ 789 w 789"/>
                  <a:gd name="T9" fmla="*/ 1367 h 1370"/>
                  <a:gd name="T10" fmla="*/ 0 w 789"/>
                  <a:gd name="T11" fmla="*/ 0 h 1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9" h="1370">
                    <a:moveTo>
                      <a:pt x="0" y="0"/>
                    </a:moveTo>
                    <a:lnTo>
                      <a:pt x="0" y="3"/>
                    </a:lnTo>
                    <a:lnTo>
                      <a:pt x="0" y="1370"/>
                    </a:lnTo>
                    <a:lnTo>
                      <a:pt x="789" y="1370"/>
                    </a:lnTo>
                    <a:lnTo>
                      <a:pt x="789" y="136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9" name="Freeform 35">
                <a:extLst>
                  <a:ext uri="{FF2B5EF4-FFF2-40B4-BE49-F238E27FC236}">
                    <a16:creationId xmlns:a16="http://schemas.microsoft.com/office/drawing/2014/main" id="{19F05EAF-2333-47F3-9F56-D655FD66317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63863" y="5365751"/>
                <a:ext cx="1252538" cy="2174875"/>
              </a:xfrm>
              <a:custGeom>
                <a:avLst/>
                <a:gdLst>
                  <a:gd name="T0" fmla="*/ 789 w 789"/>
                  <a:gd name="T1" fmla="*/ 0 h 1370"/>
                  <a:gd name="T2" fmla="*/ 0 w 789"/>
                  <a:gd name="T3" fmla="*/ 0 h 1370"/>
                  <a:gd name="T4" fmla="*/ 0 w 789"/>
                  <a:gd name="T5" fmla="*/ 1370 h 1370"/>
                  <a:gd name="T6" fmla="*/ 789 w 789"/>
                  <a:gd name="T7" fmla="*/ 0 h 1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9" h="1370">
                    <a:moveTo>
                      <a:pt x="789" y="0"/>
                    </a:moveTo>
                    <a:lnTo>
                      <a:pt x="0" y="0"/>
                    </a:lnTo>
                    <a:lnTo>
                      <a:pt x="0" y="1370"/>
                    </a:lnTo>
                    <a:lnTo>
                      <a:pt x="789" y="0"/>
                    </a:lnTo>
                    <a:close/>
                  </a:path>
                </a:pathLst>
              </a:custGeom>
              <a:solidFill>
                <a:srgbClr val="AAC4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0" name="Freeform 36">
                <a:extLst>
                  <a:ext uri="{FF2B5EF4-FFF2-40B4-BE49-F238E27FC236}">
                    <a16:creationId xmlns:a16="http://schemas.microsoft.com/office/drawing/2014/main" id="{53B49172-7BD9-4BCA-B67C-D7E0891B35D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63863" y="5365751"/>
                <a:ext cx="1252538" cy="2174875"/>
              </a:xfrm>
              <a:custGeom>
                <a:avLst/>
                <a:gdLst>
                  <a:gd name="T0" fmla="*/ 789 w 789"/>
                  <a:gd name="T1" fmla="*/ 0 h 1370"/>
                  <a:gd name="T2" fmla="*/ 0 w 789"/>
                  <a:gd name="T3" fmla="*/ 0 h 1370"/>
                  <a:gd name="T4" fmla="*/ 0 w 789"/>
                  <a:gd name="T5" fmla="*/ 1370 h 1370"/>
                  <a:gd name="T6" fmla="*/ 789 w 789"/>
                  <a:gd name="T7" fmla="*/ 0 h 1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9" h="1370">
                    <a:moveTo>
                      <a:pt x="789" y="0"/>
                    </a:moveTo>
                    <a:lnTo>
                      <a:pt x="0" y="0"/>
                    </a:lnTo>
                    <a:lnTo>
                      <a:pt x="0" y="1370"/>
                    </a:lnTo>
                    <a:lnTo>
                      <a:pt x="78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1" name="Freeform 37">
                <a:extLst>
                  <a:ext uri="{FF2B5EF4-FFF2-40B4-BE49-F238E27FC236}">
                    <a16:creationId xmlns:a16="http://schemas.microsoft.com/office/drawing/2014/main" id="{70E39C68-6690-494D-8784-0A4978EB1B0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63863" y="3144838"/>
                <a:ext cx="1252538" cy="2174875"/>
              </a:xfrm>
              <a:custGeom>
                <a:avLst/>
                <a:gdLst>
                  <a:gd name="T0" fmla="*/ 0 w 789"/>
                  <a:gd name="T1" fmla="*/ 0 h 1370"/>
                  <a:gd name="T2" fmla="*/ 0 w 789"/>
                  <a:gd name="T3" fmla="*/ 1370 h 1370"/>
                  <a:gd name="T4" fmla="*/ 789 w 789"/>
                  <a:gd name="T5" fmla="*/ 1370 h 1370"/>
                  <a:gd name="T6" fmla="*/ 0 w 789"/>
                  <a:gd name="T7" fmla="*/ 0 h 1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9" h="1370">
                    <a:moveTo>
                      <a:pt x="0" y="0"/>
                    </a:moveTo>
                    <a:lnTo>
                      <a:pt x="0" y="1370"/>
                    </a:lnTo>
                    <a:lnTo>
                      <a:pt x="789" y="13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CF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2" name="Freeform 38">
                <a:extLst>
                  <a:ext uri="{FF2B5EF4-FFF2-40B4-BE49-F238E27FC236}">
                    <a16:creationId xmlns:a16="http://schemas.microsoft.com/office/drawing/2014/main" id="{CF279B37-0E32-4924-80D8-E3202ACADC9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63863" y="3144838"/>
                <a:ext cx="1252538" cy="2174875"/>
              </a:xfrm>
              <a:custGeom>
                <a:avLst/>
                <a:gdLst>
                  <a:gd name="T0" fmla="*/ 0 w 789"/>
                  <a:gd name="T1" fmla="*/ 0 h 1370"/>
                  <a:gd name="T2" fmla="*/ 0 w 789"/>
                  <a:gd name="T3" fmla="*/ 1370 h 1370"/>
                  <a:gd name="T4" fmla="*/ 789 w 789"/>
                  <a:gd name="T5" fmla="*/ 1370 h 1370"/>
                  <a:gd name="T6" fmla="*/ 0 w 789"/>
                  <a:gd name="T7" fmla="*/ 0 h 1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9" h="1370">
                    <a:moveTo>
                      <a:pt x="0" y="0"/>
                    </a:moveTo>
                    <a:lnTo>
                      <a:pt x="0" y="1370"/>
                    </a:lnTo>
                    <a:lnTo>
                      <a:pt x="789" y="13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46" name="텍스트 개체 틀 13">
            <a:extLst>
              <a:ext uri="{FF2B5EF4-FFF2-40B4-BE49-F238E27FC236}">
                <a16:creationId xmlns:a16="http://schemas.microsoft.com/office/drawing/2014/main" id="{1E97DD42-5EF5-461C-A489-F5FE359F0079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691005" y="495117"/>
            <a:ext cx="3839025" cy="338554"/>
          </a:xfrm>
        </p:spPr>
        <p:txBody>
          <a:bodyPr anchor="b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47" name="텍스트 개체 틀 13">
            <a:extLst>
              <a:ext uri="{FF2B5EF4-FFF2-40B4-BE49-F238E27FC236}">
                <a16:creationId xmlns:a16="http://schemas.microsoft.com/office/drawing/2014/main" id="{BD1297D9-CD87-4354-AC3C-57E5CCFE63FF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691005" y="821286"/>
            <a:ext cx="5629726" cy="276999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  <p:sp>
        <p:nvSpPr>
          <p:cNvPr id="58" name="Freeform 9">
            <a:extLst>
              <a:ext uri="{FF2B5EF4-FFF2-40B4-BE49-F238E27FC236}">
                <a16:creationId xmlns:a16="http://schemas.microsoft.com/office/drawing/2014/main" id="{6264D3C6-3820-4243-A71F-D4490BC3DBEB}"/>
              </a:ext>
            </a:extLst>
          </p:cNvPr>
          <p:cNvSpPr>
            <a:spLocks/>
          </p:cNvSpPr>
          <p:nvPr userDrawn="1"/>
        </p:nvSpPr>
        <p:spPr bwMode="auto">
          <a:xfrm rot="16200000">
            <a:off x="3659598" y="7342105"/>
            <a:ext cx="2119987" cy="1840546"/>
          </a:xfrm>
          <a:custGeom>
            <a:avLst/>
            <a:gdLst>
              <a:gd name="T0" fmla="*/ 1578 w 1578"/>
              <a:gd name="T1" fmla="*/ 0 h 1370"/>
              <a:gd name="T2" fmla="*/ 0 w 1578"/>
              <a:gd name="T3" fmla="*/ 0 h 1370"/>
              <a:gd name="T4" fmla="*/ 0 w 1578"/>
              <a:gd name="T5" fmla="*/ 6 h 1370"/>
              <a:gd name="T6" fmla="*/ 789 w 1578"/>
              <a:gd name="T7" fmla="*/ 1370 h 1370"/>
              <a:gd name="T8" fmla="*/ 1578 w 1578"/>
              <a:gd name="T9" fmla="*/ 0 h 1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8" h="1370">
                <a:moveTo>
                  <a:pt x="1578" y="0"/>
                </a:moveTo>
                <a:lnTo>
                  <a:pt x="0" y="0"/>
                </a:lnTo>
                <a:lnTo>
                  <a:pt x="0" y="6"/>
                </a:lnTo>
                <a:lnTo>
                  <a:pt x="789" y="1370"/>
                </a:lnTo>
                <a:lnTo>
                  <a:pt x="1578" y="0"/>
                </a:lnTo>
                <a:close/>
              </a:path>
            </a:pathLst>
          </a:custGeom>
          <a:solidFill>
            <a:srgbClr val="AAC4CE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9" name="Freeform 13">
            <a:extLst>
              <a:ext uri="{FF2B5EF4-FFF2-40B4-BE49-F238E27FC236}">
                <a16:creationId xmlns:a16="http://schemas.microsoft.com/office/drawing/2014/main" id="{92C3D4C8-A6F3-40FC-87F7-AAE24C6E45B9}"/>
              </a:ext>
            </a:extLst>
          </p:cNvPr>
          <p:cNvSpPr>
            <a:spLocks/>
          </p:cNvSpPr>
          <p:nvPr userDrawn="1"/>
        </p:nvSpPr>
        <p:spPr bwMode="auto">
          <a:xfrm rot="16200000">
            <a:off x="1780091" y="7342105"/>
            <a:ext cx="2119987" cy="1840546"/>
          </a:xfrm>
          <a:custGeom>
            <a:avLst/>
            <a:gdLst>
              <a:gd name="T0" fmla="*/ 789 w 1578"/>
              <a:gd name="T1" fmla="*/ 0 h 1370"/>
              <a:gd name="T2" fmla="*/ 0 w 1578"/>
              <a:gd name="T3" fmla="*/ 1365 h 1370"/>
              <a:gd name="T4" fmla="*/ 0 w 1578"/>
              <a:gd name="T5" fmla="*/ 1370 h 1370"/>
              <a:gd name="T6" fmla="*/ 1578 w 1578"/>
              <a:gd name="T7" fmla="*/ 1370 h 1370"/>
              <a:gd name="T8" fmla="*/ 789 w 1578"/>
              <a:gd name="T9" fmla="*/ 0 h 1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8" h="1370">
                <a:moveTo>
                  <a:pt x="789" y="0"/>
                </a:moveTo>
                <a:lnTo>
                  <a:pt x="0" y="1365"/>
                </a:lnTo>
                <a:lnTo>
                  <a:pt x="0" y="1370"/>
                </a:lnTo>
                <a:lnTo>
                  <a:pt x="1578" y="1370"/>
                </a:lnTo>
                <a:lnTo>
                  <a:pt x="789" y="0"/>
                </a:lnTo>
                <a:close/>
              </a:path>
            </a:pathLst>
          </a:custGeom>
          <a:solidFill>
            <a:srgbClr val="BACFD7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61" name="직사각형 60">
            <a:extLst>
              <a:ext uri="{FF2B5EF4-FFF2-40B4-BE49-F238E27FC236}">
                <a16:creationId xmlns:a16="http://schemas.microsoft.com/office/drawing/2014/main" id="{74DA5157-D853-4D2B-A935-1DA9AD94F037}"/>
              </a:ext>
            </a:extLst>
          </p:cNvPr>
          <p:cNvSpPr/>
          <p:nvPr userDrawn="1"/>
        </p:nvSpPr>
        <p:spPr>
          <a:xfrm>
            <a:off x="0" y="10511813"/>
            <a:ext cx="7559675" cy="180000"/>
          </a:xfrm>
          <a:prstGeom prst="rect">
            <a:avLst/>
          </a:prstGeom>
          <a:solidFill>
            <a:srgbClr val="6997A9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EF61B0EE-CAAE-4401-9BE9-EA72F15A28DF}"/>
              </a:ext>
            </a:extLst>
          </p:cNvPr>
          <p:cNvSpPr/>
          <p:nvPr userDrawn="1"/>
        </p:nvSpPr>
        <p:spPr>
          <a:xfrm>
            <a:off x="0" y="10364514"/>
            <a:ext cx="7559675" cy="18000"/>
          </a:xfrm>
          <a:prstGeom prst="rect">
            <a:avLst/>
          </a:prstGeom>
          <a:solidFill>
            <a:srgbClr val="6997A9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63" name="직사각형 62">
            <a:extLst>
              <a:ext uri="{FF2B5EF4-FFF2-40B4-BE49-F238E27FC236}">
                <a16:creationId xmlns:a16="http://schemas.microsoft.com/office/drawing/2014/main" id="{40C25EAB-5755-480A-AF76-8E9F5B937ACE}"/>
              </a:ext>
            </a:extLst>
          </p:cNvPr>
          <p:cNvSpPr/>
          <p:nvPr userDrawn="1"/>
        </p:nvSpPr>
        <p:spPr>
          <a:xfrm>
            <a:off x="248482" y="10333831"/>
            <a:ext cx="308891" cy="73819"/>
          </a:xfrm>
          <a:prstGeom prst="rect">
            <a:avLst/>
          </a:prstGeom>
          <a:solidFill>
            <a:srgbClr val="E1EAEE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64" name="슬라이드 번호 개체 틀 4">
            <a:extLst>
              <a:ext uri="{FF2B5EF4-FFF2-40B4-BE49-F238E27FC236}">
                <a16:creationId xmlns:a16="http://schemas.microsoft.com/office/drawing/2014/main" id="{2AE66D74-1F84-4A83-859B-FF08AB0D21BD}"/>
              </a:ext>
            </a:extLst>
          </p:cNvPr>
          <p:cNvSpPr txBox="1">
            <a:spLocks/>
          </p:cNvSpPr>
          <p:nvPr userDrawn="1"/>
        </p:nvSpPr>
        <p:spPr>
          <a:xfrm>
            <a:off x="248482" y="10244249"/>
            <a:ext cx="308891" cy="258531"/>
          </a:xfrm>
          <a:prstGeom prst="rect">
            <a:avLst/>
          </a:prstGeom>
          <a:noFill/>
        </p:spPr>
        <p:txBody>
          <a:bodyPr vert="horz" lIns="0" tIns="0" rIns="0" bIns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DE1B99-8C16-483F-B937-57B95F30B0EE}" type="slidenum">
              <a:rPr lang="ko-KR" altLang="en-US" b="1" smtClean="0"/>
              <a:pPr/>
              <a:t>‹#›</a:t>
            </a:fld>
            <a:endParaRPr lang="ko-KR" altLang="en-US" b="1"/>
          </a:p>
        </p:txBody>
      </p:sp>
    </p:spTree>
    <p:extLst>
      <p:ext uri="{BB962C8B-B14F-4D97-AF65-F5344CB8AC3E}">
        <p14:creationId xmlns:p14="http://schemas.microsoft.com/office/powerpoint/2010/main" val="2098059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서류_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직사각형 75">
            <a:extLst>
              <a:ext uri="{FF2B5EF4-FFF2-40B4-BE49-F238E27FC236}">
                <a16:creationId xmlns:a16="http://schemas.microsoft.com/office/drawing/2014/main" id="{A0543A7E-5DF7-41A5-9681-7E7A3F44DE36}"/>
              </a:ext>
            </a:extLst>
          </p:cNvPr>
          <p:cNvSpPr/>
          <p:nvPr userDrawn="1"/>
        </p:nvSpPr>
        <p:spPr>
          <a:xfrm>
            <a:off x="1" y="-1"/>
            <a:ext cx="7559674" cy="12798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101600" dist="50800" dir="5400000" algn="t" rotWithShape="0">
              <a:schemeClr val="accent1">
                <a:lumMod val="50000"/>
                <a:alpha val="30000"/>
              </a:schemeClr>
            </a:outerShdw>
          </a:effectLst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29404E41-9DCC-4313-AA6E-3D3C40FD2971}"/>
              </a:ext>
            </a:extLst>
          </p:cNvPr>
          <p:cNvGrpSpPr/>
          <p:nvPr userDrawn="1"/>
        </p:nvGrpSpPr>
        <p:grpSpPr>
          <a:xfrm>
            <a:off x="2" y="-1"/>
            <a:ext cx="737015" cy="1273566"/>
            <a:chOff x="1" y="-1"/>
            <a:chExt cx="943459" cy="1630301"/>
          </a:xfrm>
          <a:solidFill>
            <a:schemeClr val="accent1"/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EA712851-FB31-47A5-A5E4-8841013B242A}"/>
                </a:ext>
              </a:extLst>
            </p:cNvPr>
            <p:cNvSpPr>
              <a:spLocks/>
            </p:cNvSpPr>
            <p:nvPr userDrawn="1"/>
          </p:nvSpPr>
          <p:spPr bwMode="auto">
            <a:xfrm rot="10800000" flipV="1">
              <a:off x="1" y="-1"/>
              <a:ext cx="463761" cy="805552"/>
            </a:xfrm>
            <a:custGeom>
              <a:avLst/>
              <a:gdLst>
                <a:gd name="T0" fmla="*/ 0 w 582"/>
                <a:gd name="T1" fmla="*/ 1007 h 1007"/>
                <a:gd name="T2" fmla="*/ 582 w 582"/>
                <a:gd name="T3" fmla="*/ 1007 h 1007"/>
                <a:gd name="T4" fmla="*/ 582 w 582"/>
                <a:gd name="T5" fmla="*/ 0 h 1007"/>
                <a:gd name="T6" fmla="*/ 580 w 582"/>
                <a:gd name="T7" fmla="*/ 0 h 1007"/>
                <a:gd name="T8" fmla="*/ 0 w 582"/>
                <a:gd name="T9" fmla="*/ 1007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1007">
                  <a:moveTo>
                    <a:pt x="0" y="1007"/>
                  </a:moveTo>
                  <a:lnTo>
                    <a:pt x="582" y="1007"/>
                  </a:lnTo>
                  <a:lnTo>
                    <a:pt x="582" y="0"/>
                  </a:lnTo>
                  <a:lnTo>
                    <a:pt x="580" y="0"/>
                  </a:lnTo>
                  <a:lnTo>
                    <a:pt x="0" y="10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67E03F0B-8A39-4152-A114-4BCF1E2DEF91}"/>
                </a:ext>
              </a:extLst>
            </p:cNvPr>
            <p:cNvSpPr>
              <a:spLocks/>
            </p:cNvSpPr>
            <p:nvPr userDrawn="1"/>
          </p:nvSpPr>
          <p:spPr bwMode="auto">
            <a:xfrm rot="10800000" flipV="1">
              <a:off x="1" y="822349"/>
              <a:ext cx="463761" cy="807951"/>
            </a:xfrm>
            <a:custGeom>
              <a:avLst/>
              <a:gdLst>
                <a:gd name="T0" fmla="*/ 580 w 582"/>
                <a:gd name="T1" fmla="*/ 1010 h 1010"/>
                <a:gd name="T2" fmla="*/ 582 w 582"/>
                <a:gd name="T3" fmla="*/ 1010 h 1010"/>
                <a:gd name="T4" fmla="*/ 582 w 582"/>
                <a:gd name="T5" fmla="*/ 0 h 1010"/>
                <a:gd name="T6" fmla="*/ 0 w 582"/>
                <a:gd name="T7" fmla="*/ 0 h 1010"/>
                <a:gd name="T8" fmla="*/ 580 w 582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1010">
                  <a:moveTo>
                    <a:pt x="580" y="1010"/>
                  </a:moveTo>
                  <a:lnTo>
                    <a:pt x="582" y="1010"/>
                  </a:lnTo>
                  <a:lnTo>
                    <a:pt x="582" y="0"/>
                  </a:lnTo>
                  <a:lnTo>
                    <a:pt x="0" y="0"/>
                  </a:lnTo>
                  <a:lnTo>
                    <a:pt x="580" y="10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7">
              <a:extLst>
                <a:ext uri="{FF2B5EF4-FFF2-40B4-BE49-F238E27FC236}">
                  <a16:creationId xmlns:a16="http://schemas.microsoft.com/office/drawing/2014/main" id="{A2FE4028-1C29-4A83-B196-64D0877FE767}"/>
                </a:ext>
              </a:extLst>
            </p:cNvPr>
            <p:cNvSpPr>
              <a:spLocks/>
            </p:cNvSpPr>
            <p:nvPr userDrawn="1"/>
          </p:nvSpPr>
          <p:spPr bwMode="auto">
            <a:xfrm flipV="1">
              <a:off x="16735" y="-1"/>
              <a:ext cx="926725" cy="807151"/>
            </a:xfrm>
            <a:custGeom>
              <a:avLst/>
              <a:gdLst>
                <a:gd name="T0" fmla="*/ 0 w 1163"/>
                <a:gd name="T1" fmla="*/ 1009 h 1009"/>
                <a:gd name="T2" fmla="*/ 1163 w 1163"/>
                <a:gd name="T3" fmla="*/ 1009 h 1009"/>
                <a:gd name="T4" fmla="*/ 583 w 1163"/>
                <a:gd name="T5" fmla="*/ 0 h 1009"/>
                <a:gd name="T6" fmla="*/ 0 w 1163"/>
                <a:gd name="T7" fmla="*/ 1009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3" h="1009">
                  <a:moveTo>
                    <a:pt x="0" y="1009"/>
                  </a:moveTo>
                  <a:lnTo>
                    <a:pt x="1163" y="1009"/>
                  </a:lnTo>
                  <a:lnTo>
                    <a:pt x="583" y="0"/>
                  </a:lnTo>
                  <a:lnTo>
                    <a:pt x="0" y="10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80" name="그룹 79">
            <a:extLst>
              <a:ext uri="{FF2B5EF4-FFF2-40B4-BE49-F238E27FC236}">
                <a16:creationId xmlns:a16="http://schemas.microsoft.com/office/drawing/2014/main" id="{5171F2EB-6709-44BF-9BF3-745EFCF90E55}"/>
              </a:ext>
            </a:extLst>
          </p:cNvPr>
          <p:cNvGrpSpPr/>
          <p:nvPr userDrawn="1"/>
        </p:nvGrpSpPr>
        <p:grpSpPr>
          <a:xfrm>
            <a:off x="6822660" y="-1"/>
            <a:ext cx="737015" cy="1279815"/>
            <a:chOff x="6822660" y="-1"/>
            <a:chExt cx="737015" cy="1279815"/>
          </a:xfrm>
        </p:grpSpPr>
        <p:sp>
          <p:nvSpPr>
            <p:cNvPr id="72" name="Freeform 5">
              <a:extLst>
                <a:ext uri="{FF2B5EF4-FFF2-40B4-BE49-F238E27FC236}">
                  <a16:creationId xmlns:a16="http://schemas.microsoft.com/office/drawing/2014/main" id="{20BDD9C7-1876-45E0-8494-B935D4166E7F}"/>
                </a:ext>
              </a:extLst>
            </p:cNvPr>
            <p:cNvSpPr>
              <a:spLocks/>
            </p:cNvSpPr>
            <p:nvPr userDrawn="1"/>
          </p:nvSpPr>
          <p:spPr bwMode="auto">
            <a:xfrm flipV="1">
              <a:off x="7197392" y="650529"/>
              <a:ext cx="362283" cy="629285"/>
            </a:xfrm>
            <a:custGeom>
              <a:avLst/>
              <a:gdLst>
                <a:gd name="T0" fmla="*/ 0 w 582"/>
                <a:gd name="T1" fmla="*/ 1007 h 1007"/>
                <a:gd name="T2" fmla="*/ 582 w 582"/>
                <a:gd name="T3" fmla="*/ 1007 h 1007"/>
                <a:gd name="T4" fmla="*/ 582 w 582"/>
                <a:gd name="T5" fmla="*/ 0 h 1007"/>
                <a:gd name="T6" fmla="*/ 580 w 582"/>
                <a:gd name="T7" fmla="*/ 0 h 1007"/>
                <a:gd name="T8" fmla="*/ 0 w 582"/>
                <a:gd name="T9" fmla="*/ 1007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1007">
                  <a:moveTo>
                    <a:pt x="0" y="1007"/>
                  </a:moveTo>
                  <a:lnTo>
                    <a:pt x="582" y="1007"/>
                  </a:lnTo>
                  <a:lnTo>
                    <a:pt x="582" y="0"/>
                  </a:lnTo>
                  <a:lnTo>
                    <a:pt x="580" y="0"/>
                  </a:lnTo>
                  <a:lnTo>
                    <a:pt x="0" y="1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6">
              <a:extLst>
                <a:ext uri="{FF2B5EF4-FFF2-40B4-BE49-F238E27FC236}">
                  <a16:creationId xmlns:a16="http://schemas.microsoft.com/office/drawing/2014/main" id="{6EDECBD3-16FF-493E-8125-D22CFEBCFAC0}"/>
                </a:ext>
              </a:extLst>
            </p:cNvPr>
            <p:cNvSpPr>
              <a:spLocks/>
            </p:cNvSpPr>
            <p:nvPr userDrawn="1"/>
          </p:nvSpPr>
          <p:spPr bwMode="auto">
            <a:xfrm flipV="1">
              <a:off x="7197392" y="6248"/>
              <a:ext cx="362283" cy="631159"/>
            </a:xfrm>
            <a:custGeom>
              <a:avLst/>
              <a:gdLst>
                <a:gd name="T0" fmla="*/ 580 w 582"/>
                <a:gd name="T1" fmla="*/ 1010 h 1010"/>
                <a:gd name="T2" fmla="*/ 582 w 582"/>
                <a:gd name="T3" fmla="*/ 1010 h 1010"/>
                <a:gd name="T4" fmla="*/ 582 w 582"/>
                <a:gd name="T5" fmla="*/ 0 h 1010"/>
                <a:gd name="T6" fmla="*/ 0 w 582"/>
                <a:gd name="T7" fmla="*/ 0 h 1010"/>
                <a:gd name="T8" fmla="*/ 580 w 582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1010">
                  <a:moveTo>
                    <a:pt x="580" y="1010"/>
                  </a:moveTo>
                  <a:lnTo>
                    <a:pt x="582" y="1010"/>
                  </a:lnTo>
                  <a:lnTo>
                    <a:pt x="582" y="0"/>
                  </a:lnTo>
                  <a:lnTo>
                    <a:pt x="0" y="0"/>
                  </a:lnTo>
                  <a:lnTo>
                    <a:pt x="580" y="101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9BF00B5C-6669-468A-A1BA-48204C572BA0}"/>
                </a:ext>
              </a:extLst>
            </p:cNvPr>
            <p:cNvSpPr>
              <a:spLocks/>
            </p:cNvSpPr>
            <p:nvPr userDrawn="1"/>
          </p:nvSpPr>
          <p:spPr bwMode="auto">
            <a:xfrm rot="10800000" flipV="1">
              <a:off x="6822660" y="649280"/>
              <a:ext cx="723943" cy="630534"/>
            </a:xfrm>
            <a:custGeom>
              <a:avLst/>
              <a:gdLst>
                <a:gd name="T0" fmla="*/ 0 w 1163"/>
                <a:gd name="T1" fmla="*/ 1009 h 1009"/>
                <a:gd name="T2" fmla="*/ 1163 w 1163"/>
                <a:gd name="T3" fmla="*/ 1009 h 1009"/>
                <a:gd name="T4" fmla="*/ 583 w 1163"/>
                <a:gd name="T5" fmla="*/ 0 h 1009"/>
                <a:gd name="T6" fmla="*/ 0 w 1163"/>
                <a:gd name="T7" fmla="*/ 1009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3" h="1009">
                  <a:moveTo>
                    <a:pt x="0" y="1009"/>
                  </a:moveTo>
                  <a:lnTo>
                    <a:pt x="1163" y="1009"/>
                  </a:lnTo>
                  <a:lnTo>
                    <a:pt x="583" y="0"/>
                  </a:lnTo>
                  <a:lnTo>
                    <a:pt x="0" y="10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7">
              <a:extLst>
                <a:ext uri="{FF2B5EF4-FFF2-40B4-BE49-F238E27FC236}">
                  <a16:creationId xmlns:a16="http://schemas.microsoft.com/office/drawing/2014/main" id="{0CDEEAD5-C3AA-4E1C-8C9E-E211EEA73263}"/>
                </a:ext>
              </a:extLst>
            </p:cNvPr>
            <p:cNvSpPr>
              <a:spLocks/>
            </p:cNvSpPr>
            <p:nvPr userDrawn="1"/>
          </p:nvSpPr>
          <p:spPr bwMode="auto">
            <a:xfrm flipV="1">
              <a:off x="6822660" y="-1"/>
              <a:ext cx="723943" cy="630534"/>
            </a:xfrm>
            <a:custGeom>
              <a:avLst/>
              <a:gdLst>
                <a:gd name="T0" fmla="*/ 0 w 1163"/>
                <a:gd name="T1" fmla="*/ 1009 h 1009"/>
                <a:gd name="T2" fmla="*/ 1163 w 1163"/>
                <a:gd name="T3" fmla="*/ 1009 h 1009"/>
                <a:gd name="T4" fmla="*/ 583 w 1163"/>
                <a:gd name="T5" fmla="*/ 0 h 1009"/>
                <a:gd name="T6" fmla="*/ 0 w 1163"/>
                <a:gd name="T7" fmla="*/ 1009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3" h="1009">
                  <a:moveTo>
                    <a:pt x="0" y="1009"/>
                  </a:moveTo>
                  <a:lnTo>
                    <a:pt x="1163" y="1009"/>
                  </a:lnTo>
                  <a:lnTo>
                    <a:pt x="583" y="0"/>
                  </a:lnTo>
                  <a:lnTo>
                    <a:pt x="0" y="10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8" name="그림 개체 틀 7">
            <a:extLst>
              <a:ext uri="{FF2B5EF4-FFF2-40B4-BE49-F238E27FC236}">
                <a16:creationId xmlns:a16="http://schemas.microsoft.com/office/drawing/2014/main" id="{043913C0-8C43-41D8-A417-7650BCFFFAA7}"/>
              </a:ext>
            </a:extLst>
          </p:cNvPr>
          <p:cNvSpPr>
            <a:spLocks noGrp="1"/>
          </p:cNvSpPr>
          <p:nvPr userDrawn="1">
            <p:ph type="pic" sz="quarter" idx="15"/>
          </p:nvPr>
        </p:nvSpPr>
        <p:spPr>
          <a:xfrm>
            <a:off x="1176556" y="2432050"/>
            <a:ext cx="5206562" cy="6970712"/>
          </a:xfrm>
          <a:ln w="3175">
            <a:solidFill>
              <a:schemeClr val="bg1">
                <a:lumMod val="50000"/>
              </a:schemeClr>
            </a:solidFill>
          </a:ln>
          <a:effectLst>
            <a:outerShdw blurRad="1016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5FEE3C7-B50B-48D0-A1EA-90683AB5632B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5F73342-BD7D-4CD3-A74E-EE1C658B212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805EA63-53E2-4BC3-B4B1-BA34B1CF8601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1" name="직사각형 60">
            <a:extLst>
              <a:ext uri="{FF2B5EF4-FFF2-40B4-BE49-F238E27FC236}">
                <a16:creationId xmlns:a16="http://schemas.microsoft.com/office/drawing/2014/main" id="{74DA5157-D853-4D2B-A935-1DA9AD94F037}"/>
              </a:ext>
            </a:extLst>
          </p:cNvPr>
          <p:cNvSpPr/>
          <p:nvPr userDrawn="1"/>
        </p:nvSpPr>
        <p:spPr>
          <a:xfrm>
            <a:off x="0" y="10511813"/>
            <a:ext cx="7559675" cy="180000"/>
          </a:xfrm>
          <a:prstGeom prst="rect">
            <a:avLst/>
          </a:prstGeom>
          <a:solidFill>
            <a:srgbClr val="6997A9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EF61B0EE-CAAE-4401-9BE9-EA72F15A28DF}"/>
              </a:ext>
            </a:extLst>
          </p:cNvPr>
          <p:cNvSpPr/>
          <p:nvPr userDrawn="1"/>
        </p:nvSpPr>
        <p:spPr>
          <a:xfrm>
            <a:off x="0" y="10364514"/>
            <a:ext cx="7559675" cy="18000"/>
          </a:xfrm>
          <a:prstGeom prst="rect">
            <a:avLst/>
          </a:prstGeom>
          <a:solidFill>
            <a:srgbClr val="6997A9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63" name="직사각형 62">
            <a:extLst>
              <a:ext uri="{FF2B5EF4-FFF2-40B4-BE49-F238E27FC236}">
                <a16:creationId xmlns:a16="http://schemas.microsoft.com/office/drawing/2014/main" id="{40C25EAB-5755-480A-AF76-8E9F5B937ACE}"/>
              </a:ext>
            </a:extLst>
          </p:cNvPr>
          <p:cNvSpPr/>
          <p:nvPr userDrawn="1"/>
        </p:nvSpPr>
        <p:spPr>
          <a:xfrm>
            <a:off x="248482" y="10333831"/>
            <a:ext cx="308891" cy="7381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64" name="슬라이드 번호 개체 틀 4">
            <a:extLst>
              <a:ext uri="{FF2B5EF4-FFF2-40B4-BE49-F238E27FC236}">
                <a16:creationId xmlns:a16="http://schemas.microsoft.com/office/drawing/2014/main" id="{2AE66D74-1F84-4A83-859B-FF08AB0D21BD}"/>
              </a:ext>
            </a:extLst>
          </p:cNvPr>
          <p:cNvSpPr txBox="1">
            <a:spLocks/>
          </p:cNvSpPr>
          <p:nvPr userDrawn="1"/>
        </p:nvSpPr>
        <p:spPr>
          <a:xfrm>
            <a:off x="248482" y="10244249"/>
            <a:ext cx="308891" cy="258531"/>
          </a:xfrm>
          <a:prstGeom prst="rect">
            <a:avLst/>
          </a:prstGeom>
          <a:noFill/>
        </p:spPr>
        <p:txBody>
          <a:bodyPr vert="horz" lIns="0" tIns="0" rIns="0" bIns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DE1B99-8C16-483F-B937-57B95F30B0EE}" type="slidenum">
              <a:rPr lang="ko-KR" altLang="en-US" b="1" smtClean="0">
                <a:solidFill>
                  <a:schemeClr val="accent1"/>
                </a:solidFill>
              </a:rPr>
              <a:pPr/>
              <a:t>‹#›</a:t>
            </a:fld>
            <a:endParaRPr lang="ko-KR" altLang="en-US" b="1">
              <a:solidFill>
                <a:schemeClr val="accent1"/>
              </a:solidFill>
            </a:endParaRPr>
          </a:p>
        </p:txBody>
      </p:sp>
      <p:sp>
        <p:nvSpPr>
          <p:cNvPr id="46" name="텍스트 개체 틀 13">
            <a:extLst>
              <a:ext uri="{FF2B5EF4-FFF2-40B4-BE49-F238E27FC236}">
                <a16:creationId xmlns:a16="http://schemas.microsoft.com/office/drawing/2014/main" id="{1E97DD42-5EF5-461C-A489-F5FE359F0079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691005" y="506233"/>
            <a:ext cx="3839025" cy="338554"/>
          </a:xfrm>
        </p:spPr>
        <p:txBody>
          <a:bodyPr anchor="b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47" name="텍스트 개체 틀 13">
            <a:extLst>
              <a:ext uri="{FF2B5EF4-FFF2-40B4-BE49-F238E27FC236}">
                <a16:creationId xmlns:a16="http://schemas.microsoft.com/office/drawing/2014/main" id="{BD1297D9-CD87-4354-AC3C-57E5CCFE63FF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691005" y="832402"/>
            <a:ext cx="5629726" cy="276999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9331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서류_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직사각형 75">
            <a:extLst>
              <a:ext uri="{FF2B5EF4-FFF2-40B4-BE49-F238E27FC236}">
                <a16:creationId xmlns:a16="http://schemas.microsoft.com/office/drawing/2014/main" id="{A0543A7E-5DF7-41A5-9681-7E7A3F44DE36}"/>
              </a:ext>
            </a:extLst>
          </p:cNvPr>
          <p:cNvSpPr/>
          <p:nvPr userDrawn="1"/>
        </p:nvSpPr>
        <p:spPr>
          <a:xfrm>
            <a:off x="1" y="-1"/>
            <a:ext cx="7559674" cy="12798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101600" dist="50800" dir="5400000" algn="t" rotWithShape="0">
              <a:schemeClr val="accent1">
                <a:lumMod val="50000"/>
                <a:alpha val="30000"/>
              </a:schemeClr>
            </a:outerShdw>
          </a:effectLst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29404E41-9DCC-4313-AA6E-3D3C40FD2971}"/>
              </a:ext>
            </a:extLst>
          </p:cNvPr>
          <p:cNvGrpSpPr/>
          <p:nvPr userDrawn="1"/>
        </p:nvGrpSpPr>
        <p:grpSpPr>
          <a:xfrm>
            <a:off x="2" y="-1"/>
            <a:ext cx="737015" cy="1273566"/>
            <a:chOff x="1" y="-1"/>
            <a:chExt cx="943459" cy="1630301"/>
          </a:xfrm>
          <a:solidFill>
            <a:schemeClr val="accent1"/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EA712851-FB31-47A5-A5E4-8841013B242A}"/>
                </a:ext>
              </a:extLst>
            </p:cNvPr>
            <p:cNvSpPr>
              <a:spLocks/>
            </p:cNvSpPr>
            <p:nvPr userDrawn="1"/>
          </p:nvSpPr>
          <p:spPr bwMode="auto">
            <a:xfrm rot="10800000" flipV="1">
              <a:off x="1" y="-1"/>
              <a:ext cx="463761" cy="805552"/>
            </a:xfrm>
            <a:custGeom>
              <a:avLst/>
              <a:gdLst>
                <a:gd name="T0" fmla="*/ 0 w 582"/>
                <a:gd name="T1" fmla="*/ 1007 h 1007"/>
                <a:gd name="T2" fmla="*/ 582 w 582"/>
                <a:gd name="T3" fmla="*/ 1007 h 1007"/>
                <a:gd name="T4" fmla="*/ 582 w 582"/>
                <a:gd name="T5" fmla="*/ 0 h 1007"/>
                <a:gd name="T6" fmla="*/ 580 w 582"/>
                <a:gd name="T7" fmla="*/ 0 h 1007"/>
                <a:gd name="T8" fmla="*/ 0 w 582"/>
                <a:gd name="T9" fmla="*/ 1007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1007">
                  <a:moveTo>
                    <a:pt x="0" y="1007"/>
                  </a:moveTo>
                  <a:lnTo>
                    <a:pt x="582" y="1007"/>
                  </a:lnTo>
                  <a:lnTo>
                    <a:pt x="582" y="0"/>
                  </a:lnTo>
                  <a:lnTo>
                    <a:pt x="580" y="0"/>
                  </a:lnTo>
                  <a:lnTo>
                    <a:pt x="0" y="10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67E03F0B-8A39-4152-A114-4BCF1E2DEF91}"/>
                </a:ext>
              </a:extLst>
            </p:cNvPr>
            <p:cNvSpPr>
              <a:spLocks/>
            </p:cNvSpPr>
            <p:nvPr userDrawn="1"/>
          </p:nvSpPr>
          <p:spPr bwMode="auto">
            <a:xfrm rot="10800000" flipV="1">
              <a:off x="1" y="822349"/>
              <a:ext cx="463761" cy="807951"/>
            </a:xfrm>
            <a:custGeom>
              <a:avLst/>
              <a:gdLst>
                <a:gd name="T0" fmla="*/ 580 w 582"/>
                <a:gd name="T1" fmla="*/ 1010 h 1010"/>
                <a:gd name="T2" fmla="*/ 582 w 582"/>
                <a:gd name="T3" fmla="*/ 1010 h 1010"/>
                <a:gd name="T4" fmla="*/ 582 w 582"/>
                <a:gd name="T5" fmla="*/ 0 h 1010"/>
                <a:gd name="T6" fmla="*/ 0 w 582"/>
                <a:gd name="T7" fmla="*/ 0 h 1010"/>
                <a:gd name="T8" fmla="*/ 580 w 582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1010">
                  <a:moveTo>
                    <a:pt x="580" y="1010"/>
                  </a:moveTo>
                  <a:lnTo>
                    <a:pt x="582" y="1010"/>
                  </a:lnTo>
                  <a:lnTo>
                    <a:pt x="582" y="0"/>
                  </a:lnTo>
                  <a:lnTo>
                    <a:pt x="0" y="0"/>
                  </a:lnTo>
                  <a:lnTo>
                    <a:pt x="580" y="10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7">
              <a:extLst>
                <a:ext uri="{FF2B5EF4-FFF2-40B4-BE49-F238E27FC236}">
                  <a16:creationId xmlns:a16="http://schemas.microsoft.com/office/drawing/2014/main" id="{A2FE4028-1C29-4A83-B196-64D0877FE767}"/>
                </a:ext>
              </a:extLst>
            </p:cNvPr>
            <p:cNvSpPr>
              <a:spLocks/>
            </p:cNvSpPr>
            <p:nvPr userDrawn="1"/>
          </p:nvSpPr>
          <p:spPr bwMode="auto">
            <a:xfrm flipV="1">
              <a:off x="16735" y="-1"/>
              <a:ext cx="926725" cy="807151"/>
            </a:xfrm>
            <a:custGeom>
              <a:avLst/>
              <a:gdLst>
                <a:gd name="T0" fmla="*/ 0 w 1163"/>
                <a:gd name="T1" fmla="*/ 1009 h 1009"/>
                <a:gd name="T2" fmla="*/ 1163 w 1163"/>
                <a:gd name="T3" fmla="*/ 1009 h 1009"/>
                <a:gd name="T4" fmla="*/ 583 w 1163"/>
                <a:gd name="T5" fmla="*/ 0 h 1009"/>
                <a:gd name="T6" fmla="*/ 0 w 1163"/>
                <a:gd name="T7" fmla="*/ 1009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3" h="1009">
                  <a:moveTo>
                    <a:pt x="0" y="1009"/>
                  </a:moveTo>
                  <a:lnTo>
                    <a:pt x="1163" y="1009"/>
                  </a:lnTo>
                  <a:lnTo>
                    <a:pt x="583" y="0"/>
                  </a:lnTo>
                  <a:lnTo>
                    <a:pt x="0" y="10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80" name="그룹 79">
            <a:extLst>
              <a:ext uri="{FF2B5EF4-FFF2-40B4-BE49-F238E27FC236}">
                <a16:creationId xmlns:a16="http://schemas.microsoft.com/office/drawing/2014/main" id="{5171F2EB-6709-44BF-9BF3-745EFCF90E55}"/>
              </a:ext>
            </a:extLst>
          </p:cNvPr>
          <p:cNvGrpSpPr/>
          <p:nvPr userDrawn="1"/>
        </p:nvGrpSpPr>
        <p:grpSpPr>
          <a:xfrm>
            <a:off x="6822660" y="-1"/>
            <a:ext cx="737015" cy="1279815"/>
            <a:chOff x="6822660" y="-1"/>
            <a:chExt cx="737015" cy="1279815"/>
          </a:xfrm>
        </p:grpSpPr>
        <p:sp>
          <p:nvSpPr>
            <p:cNvPr id="72" name="Freeform 5">
              <a:extLst>
                <a:ext uri="{FF2B5EF4-FFF2-40B4-BE49-F238E27FC236}">
                  <a16:creationId xmlns:a16="http://schemas.microsoft.com/office/drawing/2014/main" id="{20BDD9C7-1876-45E0-8494-B935D4166E7F}"/>
                </a:ext>
              </a:extLst>
            </p:cNvPr>
            <p:cNvSpPr>
              <a:spLocks/>
            </p:cNvSpPr>
            <p:nvPr userDrawn="1"/>
          </p:nvSpPr>
          <p:spPr bwMode="auto">
            <a:xfrm flipV="1">
              <a:off x="7197392" y="650529"/>
              <a:ext cx="362283" cy="629285"/>
            </a:xfrm>
            <a:custGeom>
              <a:avLst/>
              <a:gdLst>
                <a:gd name="T0" fmla="*/ 0 w 582"/>
                <a:gd name="T1" fmla="*/ 1007 h 1007"/>
                <a:gd name="T2" fmla="*/ 582 w 582"/>
                <a:gd name="T3" fmla="*/ 1007 h 1007"/>
                <a:gd name="T4" fmla="*/ 582 w 582"/>
                <a:gd name="T5" fmla="*/ 0 h 1007"/>
                <a:gd name="T6" fmla="*/ 580 w 582"/>
                <a:gd name="T7" fmla="*/ 0 h 1007"/>
                <a:gd name="T8" fmla="*/ 0 w 582"/>
                <a:gd name="T9" fmla="*/ 1007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1007">
                  <a:moveTo>
                    <a:pt x="0" y="1007"/>
                  </a:moveTo>
                  <a:lnTo>
                    <a:pt x="582" y="1007"/>
                  </a:lnTo>
                  <a:lnTo>
                    <a:pt x="582" y="0"/>
                  </a:lnTo>
                  <a:lnTo>
                    <a:pt x="580" y="0"/>
                  </a:lnTo>
                  <a:lnTo>
                    <a:pt x="0" y="100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6">
              <a:extLst>
                <a:ext uri="{FF2B5EF4-FFF2-40B4-BE49-F238E27FC236}">
                  <a16:creationId xmlns:a16="http://schemas.microsoft.com/office/drawing/2014/main" id="{6EDECBD3-16FF-493E-8125-D22CFEBCFAC0}"/>
                </a:ext>
              </a:extLst>
            </p:cNvPr>
            <p:cNvSpPr>
              <a:spLocks/>
            </p:cNvSpPr>
            <p:nvPr userDrawn="1"/>
          </p:nvSpPr>
          <p:spPr bwMode="auto">
            <a:xfrm flipV="1">
              <a:off x="7197392" y="6248"/>
              <a:ext cx="362283" cy="631159"/>
            </a:xfrm>
            <a:custGeom>
              <a:avLst/>
              <a:gdLst>
                <a:gd name="T0" fmla="*/ 580 w 582"/>
                <a:gd name="T1" fmla="*/ 1010 h 1010"/>
                <a:gd name="T2" fmla="*/ 582 w 582"/>
                <a:gd name="T3" fmla="*/ 1010 h 1010"/>
                <a:gd name="T4" fmla="*/ 582 w 582"/>
                <a:gd name="T5" fmla="*/ 0 h 1010"/>
                <a:gd name="T6" fmla="*/ 0 w 582"/>
                <a:gd name="T7" fmla="*/ 0 h 1010"/>
                <a:gd name="T8" fmla="*/ 580 w 582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1010">
                  <a:moveTo>
                    <a:pt x="580" y="1010"/>
                  </a:moveTo>
                  <a:lnTo>
                    <a:pt x="582" y="1010"/>
                  </a:lnTo>
                  <a:lnTo>
                    <a:pt x="582" y="0"/>
                  </a:lnTo>
                  <a:lnTo>
                    <a:pt x="0" y="0"/>
                  </a:lnTo>
                  <a:lnTo>
                    <a:pt x="580" y="101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9BF00B5C-6669-468A-A1BA-48204C572BA0}"/>
                </a:ext>
              </a:extLst>
            </p:cNvPr>
            <p:cNvSpPr>
              <a:spLocks/>
            </p:cNvSpPr>
            <p:nvPr userDrawn="1"/>
          </p:nvSpPr>
          <p:spPr bwMode="auto">
            <a:xfrm rot="10800000" flipV="1">
              <a:off x="6822660" y="649280"/>
              <a:ext cx="723943" cy="630534"/>
            </a:xfrm>
            <a:custGeom>
              <a:avLst/>
              <a:gdLst>
                <a:gd name="T0" fmla="*/ 0 w 1163"/>
                <a:gd name="T1" fmla="*/ 1009 h 1009"/>
                <a:gd name="T2" fmla="*/ 1163 w 1163"/>
                <a:gd name="T3" fmla="*/ 1009 h 1009"/>
                <a:gd name="T4" fmla="*/ 583 w 1163"/>
                <a:gd name="T5" fmla="*/ 0 h 1009"/>
                <a:gd name="T6" fmla="*/ 0 w 1163"/>
                <a:gd name="T7" fmla="*/ 1009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3" h="1009">
                  <a:moveTo>
                    <a:pt x="0" y="1009"/>
                  </a:moveTo>
                  <a:lnTo>
                    <a:pt x="1163" y="1009"/>
                  </a:lnTo>
                  <a:lnTo>
                    <a:pt x="583" y="0"/>
                  </a:lnTo>
                  <a:lnTo>
                    <a:pt x="0" y="10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7">
              <a:extLst>
                <a:ext uri="{FF2B5EF4-FFF2-40B4-BE49-F238E27FC236}">
                  <a16:creationId xmlns:a16="http://schemas.microsoft.com/office/drawing/2014/main" id="{0CDEEAD5-C3AA-4E1C-8C9E-E211EEA73263}"/>
                </a:ext>
              </a:extLst>
            </p:cNvPr>
            <p:cNvSpPr>
              <a:spLocks/>
            </p:cNvSpPr>
            <p:nvPr userDrawn="1"/>
          </p:nvSpPr>
          <p:spPr bwMode="auto">
            <a:xfrm flipV="1">
              <a:off x="6822660" y="-1"/>
              <a:ext cx="723943" cy="630534"/>
            </a:xfrm>
            <a:custGeom>
              <a:avLst/>
              <a:gdLst>
                <a:gd name="T0" fmla="*/ 0 w 1163"/>
                <a:gd name="T1" fmla="*/ 1009 h 1009"/>
                <a:gd name="T2" fmla="*/ 1163 w 1163"/>
                <a:gd name="T3" fmla="*/ 1009 h 1009"/>
                <a:gd name="T4" fmla="*/ 583 w 1163"/>
                <a:gd name="T5" fmla="*/ 0 h 1009"/>
                <a:gd name="T6" fmla="*/ 0 w 1163"/>
                <a:gd name="T7" fmla="*/ 1009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3" h="1009">
                  <a:moveTo>
                    <a:pt x="0" y="1009"/>
                  </a:moveTo>
                  <a:lnTo>
                    <a:pt x="1163" y="1009"/>
                  </a:lnTo>
                  <a:lnTo>
                    <a:pt x="583" y="0"/>
                  </a:lnTo>
                  <a:lnTo>
                    <a:pt x="0" y="10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8" name="그림 개체 틀 7">
            <a:extLst>
              <a:ext uri="{FF2B5EF4-FFF2-40B4-BE49-F238E27FC236}">
                <a16:creationId xmlns:a16="http://schemas.microsoft.com/office/drawing/2014/main" id="{043913C0-8C43-41D8-A417-7650BCFFFAA7}"/>
              </a:ext>
            </a:extLst>
          </p:cNvPr>
          <p:cNvSpPr>
            <a:spLocks noGrp="1"/>
          </p:cNvSpPr>
          <p:nvPr userDrawn="1">
            <p:ph type="pic" sz="quarter" idx="15"/>
          </p:nvPr>
        </p:nvSpPr>
        <p:spPr>
          <a:xfrm>
            <a:off x="1176556" y="2432050"/>
            <a:ext cx="5206562" cy="6970712"/>
          </a:xfrm>
          <a:ln w="3175">
            <a:solidFill>
              <a:schemeClr val="bg1">
                <a:lumMod val="50000"/>
              </a:schemeClr>
            </a:solidFill>
          </a:ln>
          <a:effectLst>
            <a:outerShdw blurRad="1016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5FEE3C7-B50B-48D0-A1EA-90683AB5632B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5F73342-BD7D-4CD3-A74E-EE1C658B212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805EA63-53E2-4BC3-B4B1-BA34B1CF8601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1" name="직사각형 60">
            <a:extLst>
              <a:ext uri="{FF2B5EF4-FFF2-40B4-BE49-F238E27FC236}">
                <a16:creationId xmlns:a16="http://schemas.microsoft.com/office/drawing/2014/main" id="{74DA5157-D853-4D2B-A935-1DA9AD94F037}"/>
              </a:ext>
            </a:extLst>
          </p:cNvPr>
          <p:cNvSpPr/>
          <p:nvPr userDrawn="1"/>
        </p:nvSpPr>
        <p:spPr>
          <a:xfrm>
            <a:off x="0" y="10511813"/>
            <a:ext cx="7559675" cy="180000"/>
          </a:xfrm>
          <a:prstGeom prst="rect">
            <a:avLst/>
          </a:prstGeom>
          <a:solidFill>
            <a:srgbClr val="6997A9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EF61B0EE-CAAE-4401-9BE9-EA72F15A28DF}"/>
              </a:ext>
            </a:extLst>
          </p:cNvPr>
          <p:cNvSpPr/>
          <p:nvPr userDrawn="1"/>
        </p:nvSpPr>
        <p:spPr>
          <a:xfrm>
            <a:off x="0" y="10364514"/>
            <a:ext cx="7559675" cy="18000"/>
          </a:xfrm>
          <a:prstGeom prst="rect">
            <a:avLst/>
          </a:prstGeom>
          <a:solidFill>
            <a:srgbClr val="6997A9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46" name="텍스트 개체 틀 13">
            <a:extLst>
              <a:ext uri="{FF2B5EF4-FFF2-40B4-BE49-F238E27FC236}">
                <a16:creationId xmlns:a16="http://schemas.microsoft.com/office/drawing/2014/main" id="{1E97DD42-5EF5-461C-A489-F5FE359F0079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691005" y="506233"/>
            <a:ext cx="3839025" cy="338554"/>
          </a:xfrm>
        </p:spPr>
        <p:txBody>
          <a:bodyPr anchor="b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47" name="텍스트 개체 틀 13">
            <a:extLst>
              <a:ext uri="{FF2B5EF4-FFF2-40B4-BE49-F238E27FC236}">
                <a16:creationId xmlns:a16="http://schemas.microsoft.com/office/drawing/2014/main" id="{BD1297D9-CD87-4354-AC3C-57E5CCFE63FF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691005" y="832402"/>
            <a:ext cx="5629726" cy="276999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29A06A86-8FB7-4106-8993-CAB93B85D8A1}"/>
              </a:ext>
            </a:extLst>
          </p:cNvPr>
          <p:cNvSpPr/>
          <p:nvPr userDrawn="1"/>
        </p:nvSpPr>
        <p:spPr>
          <a:xfrm>
            <a:off x="6968059" y="10333831"/>
            <a:ext cx="308891" cy="7381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23" name="슬라이드 번호 개체 틀 4">
            <a:extLst>
              <a:ext uri="{FF2B5EF4-FFF2-40B4-BE49-F238E27FC236}">
                <a16:creationId xmlns:a16="http://schemas.microsoft.com/office/drawing/2014/main" id="{0AD845BE-CDB3-45B8-878E-D5DF06475F6B}"/>
              </a:ext>
            </a:extLst>
          </p:cNvPr>
          <p:cNvSpPr txBox="1">
            <a:spLocks/>
          </p:cNvSpPr>
          <p:nvPr userDrawn="1"/>
        </p:nvSpPr>
        <p:spPr>
          <a:xfrm>
            <a:off x="6968059" y="10244249"/>
            <a:ext cx="308891" cy="258531"/>
          </a:xfrm>
          <a:prstGeom prst="rect">
            <a:avLst/>
          </a:prstGeom>
          <a:noFill/>
        </p:spPr>
        <p:txBody>
          <a:bodyPr vert="horz" lIns="0" tIns="0" rIns="0" bIns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DE1B99-8C16-483F-B937-57B95F30B0EE}" type="slidenum">
              <a:rPr lang="ko-KR" altLang="en-US" b="1" smtClean="0">
                <a:solidFill>
                  <a:schemeClr val="accent1"/>
                </a:solidFill>
              </a:rPr>
              <a:pPr/>
              <a:t>‹#›</a:t>
            </a:fld>
            <a:endParaRPr lang="ko-KR" altLang="en-US" b="1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237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페이지번호_오른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FBF47F4-D022-428E-9C8D-F0B963C9D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E028F94-D673-458A-A63A-D2DFB59FC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4">
            <a:extLst>
              <a:ext uri="{FF2B5EF4-FFF2-40B4-BE49-F238E27FC236}">
                <a16:creationId xmlns:a16="http://schemas.microsoft.com/office/drawing/2014/main" id="{E77FED03-E764-4F3F-A4EC-7F501DA1F30B}"/>
              </a:ext>
            </a:extLst>
          </p:cNvPr>
          <p:cNvSpPr txBox="1">
            <a:spLocks/>
          </p:cNvSpPr>
          <p:nvPr userDrawn="1"/>
        </p:nvSpPr>
        <p:spPr>
          <a:xfrm>
            <a:off x="6997243" y="10167260"/>
            <a:ext cx="308891" cy="258531"/>
          </a:xfrm>
          <a:prstGeom prst="rect">
            <a:avLst/>
          </a:prstGeom>
        </p:spPr>
        <p:txBody>
          <a:bodyPr vert="horz" lIns="0" tIns="0" rIns="0" bIns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DE1B99-8C16-483F-B937-57B95F30B0EE}" type="slidenum">
              <a:rPr lang="ko-KR" altLang="en-US" b="1" smtClean="0"/>
              <a:pPr/>
              <a:t>‹#›</a:t>
            </a:fld>
            <a:endParaRPr lang="ko-KR" altLang="en-US" b="1"/>
          </a:p>
        </p:txBody>
      </p:sp>
    </p:spTree>
    <p:extLst>
      <p:ext uri="{BB962C8B-B14F-4D97-AF65-F5344CB8AC3E}">
        <p14:creationId xmlns:p14="http://schemas.microsoft.com/office/powerpoint/2010/main" val="1802017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Office 테마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 lvl="0"/>
            <a:r>
              <a:rPr lang="ko-KR" altLang="en-US"/>
              <a:t>마스터 제목 스타일 편집</a:t>
            </a:r>
            <a:endParaRPr lang="en-US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E3678-DE20-46EA-A373-5DA3013C86B1}" type="datetimeFigureOut">
              <a:rPr lang="ko-KR" altLang="en-US"/>
              <a:pPr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E1B99-8C16-483F-B937-57B95F30B0EE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97" r:id="rId2"/>
    <p:sldLayoutId id="2147483900" r:id="rId3"/>
    <p:sldLayoutId id="2147483898" r:id="rId4"/>
    <p:sldLayoutId id="2147483850" r:id="rId5"/>
    <p:sldLayoutId id="2147483893" r:id="rId6"/>
    <p:sldLayoutId id="2147483902" r:id="rId7"/>
    <p:sldLayoutId id="2147483903" r:id="rId8"/>
    <p:sldLayoutId id="2147483840" r:id="rId9"/>
    <p:sldLayoutId id="2147483841" r:id="rId10"/>
    <p:sldLayoutId id="2147483899" r:id="rId11"/>
    <p:sldLayoutId id="2147483901" r:id="rId12"/>
    <p:sldLayoutId id="2147483904" r:id="rId13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86074%26v_flag%3d0%0d%0a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package%2fview.asp%3fnumber%3d112506%26v_flag%3d0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13" Type="http://schemas.openxmlformats.org/officeDocument/2006/relationships/hyperlink" Target="http://www.bizforms.co.kr/bms/check.asp?code=bs3217338750418&amp;go_url=http%3a%2f%2fpowerpoint.bizforms.co.kr%2fform_view%2fview.asp%3fnumber%3d186075%26v_flag%3d0%0d%0a" TargetMode="External"/><Relationship Id="rId3" Type="http://schemas.openxmlformats.org/officeDocument/2006/relationships/hyperlink" Target="http://www.bizforms.co.kr/bms/check.asp?code=bs3217338750418&amp;go_url=http%3a%2f%2fpowerpoint.bizforms.co.kr%2fform_view%2fview.asp%3fnumber%3d186061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071%26v_flag%3d0%0d%0a" TargetMode="External"/><Relationship Id="rId12" Type="http://schemas.openxmlformats.org/officeDocument/2006/relationships/image" Target="../media/image14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gif"/><Relationship Id="rId11" Type="http://schemas.openxmlformats.org/officeDocument/2006/relationships/hyperlink" Target="http://www.bizforms.co.kr/bms/check.asp?code=bs3217338750418&amp;go_url=http%3a%2f%2fpowerpoint.bizforms.co.kr%2fform_view%2fview.asp%3fnumber%3d186073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068%26v_flag%3d0%0d%0a" TargetMode="External"/><Relationship Id="rId10" Type="http://schemas.openxmlformats.org/officeDocument/2006/relationships/image" Target="../media/image13.gif"/><Relationship Id="rId4" Type="http://schemas.openxmlformats.org/officeDocument/2006/relationships/image" Target="../media/image10.gif"/><Relationship Id="rId9" Type="http://schemas.openxmlformats.org/officeDocument/2006/relationships/hyperlink" Target="http://www.bizforms.co.kr/bms/check.asp?code=bs3217338750418&amp;go_url=http%3a%2f%2fpowerpoint.bizforms.co.kr%2fform_view%2fview.asp%3fnumber%3d186063%26v_flag%3d0%0d%0a" TargetMode="External"/><Relationship Id="rId14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직사각형 31">
            <a:extLst>
              <a:ext uri="{FF2B5EF4-FFF2-40B4-BE49-F238E27FC236}">
                <a16:creationId xmlns:a16="http://schemas.microsoft.com/office/drawing/2014/main" id="{FEF34103-2F94-4F9C-988F-FC4A6C2D925B}"/>
              </a:ext>
            </a:extLst>
          </p:cNvPr>
          <p:cNvSpPr/>
          <p:nvPr/>
        </p:nvSpPr>
        <p:spPr>
          <a:xfrm>
            <a:off x="3185964" y="1846234"/>
            <a:ext cx="3108543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파워포인트 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&gt; PPT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실제샘플 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&gt; 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건설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/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공사지명원 </a:t>
            </a:r>
            <a:endParaRPr lang="en-US" altLang="ko-KR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고화질 이미지 포함</a:t>
            </a:r>
            <a:endParaRPr lang="en-US" altLang="ko-KR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24 page</a:t>
            </a:r>
            <a:endParaRPr lang="ko-KR" altLang="en-US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47" name="직사각형 46">
            <a:hlinkClick r:id="rId3"/>
            <a:extLst>
              <a:ext uri="{FF2B5EF4-FFF2-40B4-BE49-F238E27FC236}">
                <a16:creationId xmlns:a16="http://schemas.microsoft.com/office/drawing/2014/main" id="{DBAAE8DD-709B-4555-8480-0E95D1E85081}"/>
              </a:ext>
            </a:extLst>
          </p:cNvPr>
          <p:cNvSpPr/>
          <p:nvPr/>
        </p:nvSpPr>
        <p:spPr>
          <a:xfrm>
            <a:off x="3180245" y="2526417"/>
            <a:ext cx="3815550" cy="382211"/>
          </a:xfrm>
          <a:prstGeom prst="rect">
            <a:avLst/>
          </a:prstGeom>
          <a:solidFill>
            <a:srgbClr val="FFC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1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CCAF6A83-1B39-4284-A84D-BDDFD48378CA}"/>
              </a:ext>
            </a:extLst>
          </p:cNvPr>
          <p:cNvSpPr/>
          <p:nvPr/>
        </p:nvSpPr>
        <p:spPr>
          <a:xfrm>
            <a:off x="3185964" y="3005331"/>
            <a:ext cx="3798932" cy="507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http://www.bizforms.co.kr/bms/check.asp?code=bs3217338750418&amp;go_url=http%3a%2f%2fpowerpoint.bizforms.co.kr%2fform_view%2fview.asp%3fnumber%3d186074%26v_flag%3d0%0d%0a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9BC4E5A-32C5-47AB-A378-822097D9C14A}"/>
              </a:ext>
            </a:extLst>
          </p:cNvPr>
          <p:cNvSpPr/>
          <p:nvPr/>
        </p:nvSpPr>
        <p:spPr>
          <a:xfrm>
            <a:off x="3185964" y="844863"/>
            <a:ext cx="2871299" cy="868443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용역분야 공사지명원</a:t>
            </a:r>
            <a:endParaRPr lang="en-US" altLang="ko-KR" sz="2400" b="1" spc="-15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2000" b="1" spc="-150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2000" b="1" spc="-150" dirty="0">
                <a:solidFill>
                  <a:schemeClr val="bg1"/>
                </a:solidFill>
                <a:latin typeface="+mn-ea"/>
              </a:rPr>
              <a:t>푸른 삼각패턴</a:t>
            </a:r>
            <a:r>
              <a:rPr lang="en-US" altLang="ko-KR" sz="2000" b="1" spc="-150" dirty="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13D19F4-2748-4162-AE17-765B226EF5FA}"/>
              </a:ext>
            </a:extLst>
          </p:cNvPr>
          <p:cNvSpPr/>
          <p:nvPr/>
        </p:nvSpPr>
        <p:spPr>
          <a:xfrm>
            <a:off x="3185964" y="479401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pic>
        <p:nvPicPr>
          <p:cNvPr id="94" name="그림 93">
            <a:hlinkClick r:id="rId3"/>
            <a:extLst>
              <a:ext uri="{FF2B5EF4-FFF2-40B4-BE49-F238E27FC236}">
                <a16:creationId xmlns:a16="http://schemas.microsoft.com/office/drawing/2014/main" id="{E72CF81B-DEDA-472B-8189-B3779C01B5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9" y="468586"/>
            <a:ext cx="2063983" cy="2919210"/>
          </a:xfrm>
          <a:prstGeom prst="rect">
            <a:avLst/>
          </a:prstGeom>
          <a:solidFill>
            <a:srgbClr val="EE8100"/>
          </a:solidFill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02C8705D-D3B4-4E50-A55A-9B704ED717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3827171"/>
            <a:ext cx="7559675" cy="686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149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277F54A0-86A7-4921-9668-07C820C3E20C}"/>
              </a:ext>
            </a:extLst>
          </p:cNvPr>
          <p:cNvSpPr/>
          <p:nvPr/>
        </p:nvSpPr>
        <p:spPr>
          <a:xfrm>
            <a:off x="0" y="0"/>
            <a:ext cx="3117851" cy="1069200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3" name="TextBox 2"/>
          <p:cNvSpPr txBox="1"/>
          <p:nvPr/>
        </p:nvSpPr>
        <p:spPr>
          <a:xfrm>
            <a:off x="3618962" y="4531550"/>
            <a:ext cx="3400963" cy="487159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0" lvl="1" algn="just">
              <a:lnSpc>
                <a:spcPct val="130000"/>
              </a:lnSpc>
            </a:pPr>
            <a:r>
              <a:rPr lang="ko-KR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안녕하십니까</a:t>
            </a:r>
            <a:r>
              <a:rPr lang="en-US" altLang="ko-KR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?</a:t>
            </a:r>
          </a:p>
          <a:p>
            <a:pPr marL="0" lvl="1" algn="just">
              <a:lnSpc>
                <a:spcPct val="130000"/>
              </a:lnSpc>
            </a:pPr>
            <a:r>
              <a:rPr lang="ko-KR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비즈환경 대표이사 김철수입니다</a:t>
            </a:r>
            <a:r>
              <a:rPr lang="en-US" altLang="ko-KR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</a:p>
          <a:p>
            <a:pPr marL="0" lvl="1" algn="just">
              <a:lnSpc>
                <a:spcPct val="130000"/>
              </a:lnSpc>
            </a:pPr>
            <a:endParaRPr lang="en-US" altLang="ko-KR" sz="10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0" lvl="1" algn="just">
              <a:lnSpc>
                <a:spcPct val="130000"/>
              </a:lnSpc>
            </a:pPr>
            <a:r>
              <a:rPr lang="ko-KR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저희 비즈환경은 방역 및 소독</a:t>
            </a:r>
            <a:r>
              <a:rPr lang="en-US" altLang="ko-KR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 </a:t>
            </a:r>
            <a:r>
              <a:rPr lang="ko-KR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건물관리</a:t>
            </a:r>
            <a:r>
              <a:rPr lang="en-US" altLang="ko-KR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 </a:t>
            </a:r>
            <a:r>
              <a:rPr lang="ko-KR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훈련</a:t>
            </a:r>
            <a:r>
              <a:rPr lang="en-US" altLang="ko-KR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 </a:t>
            </a:r>
            <a:r>
              <a:rPr lang="ko-KR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인력파견 용역을 진행하는 회사입니다</a:t>
            </a:r>
            <a:r>
              <a:rPr lang="en-US" altLang="ko-KR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</a:p>
          <a:p>
            <a:pPr marL="0" lvl="1" algn="just">
              <a:lnSpc>
                <a:spcPct val="130000"/>
              </a:lnSpc>
            </a:pPr>
            <a:endParaRPr lang="en-US" altLang="ko-KR" sz="10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0" lvl="1" algn="just">
              <a:lnSpc>
                <a:spcPct val="130000"/>
              </a:lnSpc>
            </a:pPr>
            <a:r>
              <a:rPr lang="ko-KR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많은 기업</a:t>
            </a:r>
            <a:r>
              <a:rPr lang="en-US" altLang="ko-KR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 </a:t>
            </a:r>
            <a:r>
              <a:rPr lang="ko-KR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학교</a:t>
            </a:r>
            <a:r>
              <a:rPr lang="en-US" altLang="ko-KR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 </a:t>
            </a:r>
            <a:r>
              <a:rPr lang="ko-KR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아파트 등 계약을 통하여 이 분야에서 좋은 평가를 이루어내고 있는 기업입니다</a:t>
            </a:r>
            <a:r>
              <a:rPr lang="en-US" altLang="ko-KR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</a:p>
          <a:p>
            <a:pPr marL="0" lvl="1" algn="just">
              <a:lnSpc>
                <a:spcPct val="130000"/>
              </a:lnSpc>
            </a:pPr>
            <a:endParaRPr lang="en-US" altLang="ko-KR" sz="10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0" lvl="1" algn="just">
              <a:lnSpc>
                <a:spcPct val="130000"/>
              </a:lnSpc>
            </a:pPr>
            <a:r>
              <a:rPr lang="ko-KR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저희기업은 여러분께서 생활하시는 공간인 만큼 내가 생활 할 곳처럼 이라는 마음가짐으로 좋은 서비스를 보여드리기 위하여 노력중입니다</a:t>
            </a:r>
            <a:r>
              <a:rPr lang="en-US" altLang="ko-KR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</a:p>
          <a:p>
            <a:pPr marL="0" lvl="1" algn="just">
              <a:lnSpc>
                <a:spcPct val="130000"/>
              </a:lnSpc>
            </a:pPr>
            <a:endParaRPr lang="en-US" altLang="ko-KR" sz="10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0" lvl="1" algn="just">
              <a:lnSpc>
                <a:spcPct val="130000"/>
              </a:lnSpc>
            </a:pPr>
            <a:r>
              <a:rPr lang="ko-KR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경비업도 마찬가지로 우리의 살아가는 터전이며 생활하는 공간의 안전이 최우선이라고 생각되는 바입니다</a:t>
            </a:r>
            <a:r>
              <a:rPr lang="en-US" altLang="ko-KR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</a:p>
          <a:p>
            <a:pPr marL="0" lvl="1" algn="just">
              <a:lnSpc>
                <a:spcPct val="130000"/>
              </a:lnSpc>
            </a:pPr>
            <a:r>
              <a:rPr lang="ko-KR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저희 비즈환경에서는 체계적인 경비교육을 하여 선정된 인원들을 파견하여 운영하오니 경비를 믿고 편하게 생활을 해주시면 좋을 것 같습니다</a:t>
            </a:r>
            <a:r>
              <a:rPr lang="en-US" altLang="ko-KR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</a:p>
          <a:p>
            <a:pPr marL="0" lvl="1" algn="just">
              <a:lnSpc>
                <a:spcPct val="130000"/>
              </a:lnSpc>
            </a:pPr>
            <a:endParaRPr lang="en-US" altLang="ko-KR" sz="10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0" lvl="1" algn="just">
              <a:lnSpc>
                <a:spcPct val="130000"/>
              </a:lnSpc>
            </a:pPr>
            <a:r>
              <a:rPr lang="ko-KR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점점 더 규모가 커져가지만 느슨하지 않게 더욱 더 좋은 모습과 서비스를 보여드려서 고객분들 이 만족 할 수 있는 회사를 만들어 가겠습니다</a:t>
            </a:r>
            <a:r>
              <a:rPr lang="en-US" altLang="ko-KR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</a:p>
          <a:p>
            <a:pPr marL="0" lvl="1" algn="just">
              <a:lnSpc>
                <a:spcPct val="130000"/>
              </a:lnSpc>
            </a:pPr>
            <a:endParaRPr lang="en-US" altLang="ko-KR" sz="10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0" lvl="1" algn="just">
              <a:lnSpc>
                <a:spcPct val="130000"/>
              </a:lnSpc>
            </a:pPr>
            <a:r>
              <a:rPr lang="ko-KR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감사합니다</a:t>
            </a:r>
            <a:r>
              <a:rPr lang="en-US" altLang="ko-KR"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.</a:t>
            </a: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E74BECE4-A7BC-4FAD-9AB4-FC4C2D569921}"/>
              </a:ext>
            </a:extLst>
          </p:cNvPr>
          <p:cNvGrpSpPr/>
          <p:nvPr/>
        </p:nvGrpSpPr>
        <p:grpSpPr>
          <a:xfrm>
            <a:off x="3581090" y="2010802"/>
            <a:ext cx="1784662" cy="2088962"/>
            <a:chOff x="611403" y="2182170"/>
            <a:chExt cx="2602744" cy="3046532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ED785A78-8503-4C12-B661-5E522E70DD66}"/>
                </a:ext>
              </a:extLst>
            </p:cNvPr>
            <p:cNvSpPr/>
            <p:nvPr/>
          </p:nvSpPr>
          <p:spPr>
            <a:xfrm>
              <a:off x="611403" y="2182170"/>
              <a:ext cx="2602744" cy="3046532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lIns="0" tIns="0" rIns="0" bIns="0" rtlCol="0" anchor="ctr"/>
            <a:lstStyle/>
            <a:p>
              <a:pPr algn="l"/>
              <a:endParaRPr lang="ko-KR" altLang="en-US" sz="1801"/>
            </a:p>
          </p:txBody>
        </p:sp>
        <p:sp>
          <p:nvSpPr>
            <p:cNvPr id="2" name="직사각형 1"/>
            <p:cNvSpPr/>
            <p:nvPr/>
          </p:nvSpPr>
          <p:spPr>
            <a:xfrm>
              <a:off x="665385" y="2224049"/>
              <a:ext cx="2494780" cy="2962774"/>
            </a:xfrm>
            <a:prstGeom prst="rect">
              <a:avLst/>
            </a:prstGeom>
            <a:blipFill rotWithShape="1">
              <a:blip r:embed="rId2">
                <a:alphaModFix/>
                <a:lum/>
              </a:blip>
              <a:stretch>
                <a:fillRect l="-14629" t="-969" r="-97888" b="969"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ko-KR" altLang="en-US" sz="1100">
                <a:latin typeface="+mn-ea"/>
              </a:endParaRP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1A00EC1D-15EA-4D84-A8DC-3F4C880FFDD6}"/>
              </a:ext>
            </a:extLst>
          </p:cNvPr>
          <p:cNvGrpSpPr/>
          <p:nvPr/>
        </p:nvGrpSpPr>
        <p:grpSpPr>
          <a:xfrm>
            <a:off x="406355" y="974013"/>
            <a:ext cx="2511204" cy="1274195"/>
            <a:chOff x="420369" y="1774913"/>
            <a:chExt cx="2511204" cy="1274195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A6D974B-A447-4634-AE5E-52665F7DCF31}"/>
                </a:ext>
              </a:extLst>
            </p:cNvPr>
            <p:cNvSpPr txBox="1"/>
            <p:nvPr/>
          </p:nvSpPr>
          <p:spPr>
            <a:xfrm>
              <a:off x="646786" y="1774913"/>
              <a:ext cx="2284787" cy="1274195"/>
            </a:xfrm>
            <a:prstGeom prst="rect">
              <a:avLst/>
            </a:prstGeom>
            <a:noFill/>
          </p:spPr>
          <p:txBody>
            <a:bodyPr wrap="square" lIns="0" rIns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ko-KR" altLang="en-US" sz="2000">
                  <a:solidFill>
                    <a:schemeClr val="bg1"/>
                  </a:solidFill>
                  <a:latin typeface="+mn-ea"/>
                </a:rPr>
                <a:t>안녕하십니까</a:t>
              </a:r>
              <a:r>
                <a:rPr lang="en-US" altLang="ko-KR" sz="2000">
                  <a:solidFill>
                    <a:schemeClr val="bg1"/>
                  </a:solidFill>
                  <a:latin typeface="+mn-ea"/>
                </a:rPr>
                <a:t>?</a:t>
              </a:r>
            </a:p>
            <a:p>
              <a:pPr>
                <a:lnSpc>
                  <a:spcPct val="120000"/>
                </a:lnSpc>
              </a:pPr>
              <a:r>
                <a:rPr lang="ko-KR" altLang="en-US" sz="2000">
                  <a:solidFill>
                    <a:schemeClr val="bg1"/>
                  </a:solidFill>
                  <a:latin typeface="+mn-ea"/>
                </a:rPr>
                <a:t>비즈환경 대표이사</a:t>
              </a:r>
              <a:endParaRPr lang="en-US" altLang="ko-KR" sz="200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r>
                <a:rPr lang="ko-KR" altLang="en-US" sz="2400" b="1">
                  <a:solidFill>
                    <a:schemeClr val="bg1"/>
                  </a:solidFill>
                  <a:latin typeface="+mn-ea"/>
                </a:rPr>
                <a:t>김철수</a:t>
              </a:r>
              <a:r>
                <a:rPr lang="ko-KR" altLang="en-US" sz="2000">
                  <a:solidFill>
                    <a:schemeClr val="bg1"/>
                  </a:solidFill>
                  <a:latin typeface="+mn-ea"/>
                </a:rPr>
                <a:t>입니다</a:t>
              </a:r>
              <a:r>
                <a:rPr lang="en-US" altLang="ko-KR" sz="2000">
                  <a:solidFill>
                    <a:schemeClr val="bg1"/>
                  </a:solidFill>
                  <a:latin typeface="+mn-ea"/>
                </a:rPr>
                <a:t>.</a:t>
              </a:r>
            </a:p>
          </p:txBody>
        </p:sp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46CE5F77-D56B-4393-865B-DADD1B648C9E}"/>
                </a:ext>
              </a:extLst>
            </p:cNvPr>
            <p:cNvSpPr>
              <a:spLocks noEditPoints="1"/>
            </p:cNvSpPr>
            <p:nvPr/>
          </p:nvSpPr>
          <p:spPr bwMode="auto">
            <a:xfrm rot="10800000">
              <a:off x="2524846" y="2845211"/>
              <a:ext cx="127709" cy="107256"/>
            </a:xfrm>
            <a:custGeom>
              <a:avLst/>
              <a:gdLst>
                <a:gd name="T0" fmla="*/ 94 w 208"/>
                <a:gd name="T1" fmla="*/ 131 h 174"/>
                <a:gd name="T2" fmla="*/ 82 w 208"/>
                <a:gd name="T3" fmla="*/ 161 h 174"/>
                <a:gd name="T4" fmla="*/ 48 w 208"/>
                <a:gd name="T5" fmla="*/ 174 h 174"/>
                <a:gd name="T6" fmla="*/ 13 w 208"/>
                <a:gd name="T7" fmla="*/ 158 h 174"/>
                <a:gd name="T8" fmla="*/ 0 w 208"/>
                <a:gd name="T9" fmla="*/ 118 h 174"/>
                <a:gd name="T10" fmla="*/ 6 w 208"/>
                <a:gd name="T11" fmla="*/ 79 h 174"/>
                <a:gd name="T12" fmla="*/ 25 w 208"/>
                <a:gd name="T13" fmla="*/ 45 h 174"/>
                <a:gd name="T14" fmla="*/ 52 w 208"/>
                <a:gd name="T15" fmla="*/ 18 h 174"/>
                <a:gd name="T16" fmla="*/ 85 w 208"/>
                <a:gd name="T17" fmla="*/ 0 h 174"/>
                <a:gd name="T18" fmla="*/ 97 w 208"/>
                <a:gd name="T19" fmla="*/ 25 h 174"/>
                <a:gd name="T20" fmla="*/ 64 w 208"/>
                <a:gd name="T21" fmla="*/ 46 h 174"/>
                <a:gd name="T22" fmla="*/ 46 w 208"/>
                <a:gd name="T23" fmla="*/ 78 h 174"/>
                <a:gd name="T24" fmla="*/ 45 w 208"/>
                <a:gd name="T25" fmla="*/ 90 h 174"/>
                <a:gd name="T26" fmla="*/ 55 w 208"/>
                <a:gd name="T27" fmla="*/ 93 h 174"/>
                <a:gd name="T28" fmla="*/ 82 w 208"/>
                <a:gd name="T29" fmla="*/ 104 h 174"/>
                <a:gd name="T30" fmla="*/ 94 w 208"/>
                <a:gd name="T31" fmla="*/ 131 h 174"/>
                <a:gd name="T32" fmla="*/ 204 w 208"/>
                <a:gd name="T33" fmla="*/ 131 h 174"/>
                <a:gd name="T34" fmla="*/ 192 w 208"/>
                <a:gd name="T35" fmla="*/ 161 h 174"/>
                <a:gd name="T36" fmla="*/ 158 w 208"/>
                <a:gd name="T37" fmla="*/ 174 h 174"/>
                <a:gd name="T38" fmla="*/ 123 w 208"/>
                <a:gd name="T39" fmla="*/ 158 h 174"/>
                <a:gd name="T40" fmla="*/ 110 w 208"/>
                <a:gd name="T41" fmla="*/ 118 h 174"/>
                <a:gd name="T42" fmla="*/ 117 w 208"/>
                <a:gd name="T43" fmla="*/ 79 h 174"/>
                <a:gd name="T44" fmla="*/ 135 w 208"/>
                <a:gd name="T45" fmla="*/ 45 h 174"/>
                <a:gd name="T46" fmla="*/ 162 w 208"/>
                <a:gd name="T47" fmla="*/ 18 h 174"/>
                <a:gd name="T48" fmla="*/ 196 w 208"/>
                <a:gd name="T49" fmla="*/ 0 h 174"/>
                <a:gd name="T50" fmla="*/ 208 w 208"/>
                <a:gd name="T51" fmla="*/ 25 h 174"/>
                <a:gd name="T52" fmla="*/ 175 w 208"/>
                <a:gd name="T53" fmla="*/ 46 h 174"/>
                <a:gd name="T54" fmla="*/ 156 w 208"/>
                <a:gd name="T55" fmla="*/ 78 h 174"/>
                <a:gd name="T56" fmla="*/ 155 w 208"/>
                <a:gd name="T57" fmla="*/ 90 h 174"/>
                <a:gd name="T58" fmla="*/ 165 w 208"/>
                <a:gd name="T59" fmla="*/ 93 h 174"/>
                <a:gd name="T60" fmla="*/ 193 w 208"/>
                <a:gd name="T61" fmla="*/ 104 h 174"/>
                <a:gd name="T62" fmla="*/ 204 w 208"/>
                <a:gd name="T63" fmla="*/ 13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8" h="174">
                  <a:moveTo>
                    <a:pt x="94" y="131"/>
                  </a:moveTo>
                  <a:cubicBezTo>
                    <a:pt x="94" y="143"/>
                    <a:pt x="90" y="153"/>
                    <a:pt x="82" y="161"/>
                  </a:cubicBezTo>
                  <a:cubicBezTo>
                    <a:pt x="74" y="170"/>
                    <a:pt x="62" y="174"/>
                    <a:pt x="48" y="174"/>
                  </a:cubicBezTo>
                  <a:cubicBezTo>
                    <a:pt x="33" y="174"/>
                    <a:pt x="22" y="169"/>
                    <a:pt x="13" y="158"/>
                  </a:cubicBezTo>
                  <a:cubicBezTo>
                    <a:pt x="4" y="147"/>
                    <a:pt x="0" y="133"/>
                    <a:pt x="0" y="118"/>
                  </a:cubicBezTo>
                  <a:cubicBezTo>
                    <a:pt x="0" y="104"/>
                    <a:pt x="2" y="91"/>
                    <a:pt x="6" y="79"/>
                  </a:cubicBezTo>
                  <a:cubicBezTo>
                    <a:pt x="11" y="66"/>
                    <a:pt x="17" y="55"/>
                    <a:pt x="25" y="45"/>
                  </a:cubicBezTo>
                  <a:cubicBezTo>
                    <a:pt x="32" y="35"/>
                    <a:pt x="41" y="26"/>
                    <a:pt x="52" y="18"/>
                  </a:cubicBezTo>
                  <a:cubicBezTo>
                    <a:pt x="62" y="10"/>
                    <a:pt x="73" y="4"/>
                    <a:pt x="85" y="0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84" y="30"/>
                    <a:pt x="73" y="37"/>
                    <a:pt x="64" y="46"/>
                  </a:cubicBezTo>
                  <a:cubicBezTo>
                    <a:pt x="55" y="56"/>
                    <a:pt x="49" y="66"/>
                    <a:pt x="46" y="78"/>
                  </a:cubicBezTo>
                  <a:cubicBezTo>
                    <a:pt x="45" y="84"/>
                    <a:pt x="44" y="88"/>
                    <a:pt x="45" y="90"/>
                  </a:cubicBezTo>
                  <a:cubicBezTo>
                    <a:pt x="47" y="92"/>
                    <a:pt x="50" y="93"/>
                    <a:pt x="55" y="93"/>
                  </a:cubicBezTo>
                  <a:cubicBezTo>
                    <a:pt x="65" y="93"/>
                    <a:pt x="74" y="96"/>
                    <a:pt x="82" y="104"/>
                  </a:cubicBezTo>
                  <a:cubicBezTo>
                    <a:pt x="90" y="111"/>
                    <a:pt x="94" y="120"/>
                    <a:pt x="94" y="131"/>
                  </a:cubicBezTo>
                  <a:close/>
                  <a:moveTo>
                    <a:pt x="204" y="131"/>
                  </a:moveTo>
                  <a:cubicBezTo>
                    <a:pt x="204" y="143"/>
                    <a:pt x="200" y="153"/>
                    <a:pt x="192" y="161"/>
                  </a:cubicBezTo>
                  <a:cubicBezTo>
                    <a:pt x="183" y="170"/>
                    <a:pt x="172" y="174"/>
                    <a:pt x="158" y="174"/>
                  </a:cubicBezTo>
                  <a:cubicBezTo>
                    <a:pt x="143" y="174"/>
                    <a:pt x="132" y="169"/>
                    <a:pt x="123" y="158"/>
                  </a:cubicBezTo>
                  <a:cubicBezTo>
                    <a:pt x="114" y="147"/>
                    <a:pt x="110" y="133"/>
                    <a:pt x="110" y="118"/>
                  </a:cubicBezTo>
                  <a:cubicBezTo>
                    <a:pt x="110" y="104"/>
                    <a:pt x="112" y="91"/>
                    <a:pt x="117" y="79"/>
                  </a:cubicBezTo>
                  <a:cubicBezTo>
                    <a:pt x="121" y="66"/>
                    <a:pt x="128" y="55"/>
                    <a:pt x="135" y="45"/>
                  </a:cubicBezTo>
                  <a:cubicBezTo>
                    <a:pt x="143" y="35"/>
                    <a:pt x="152" y="26"/>
                    <a:pt x="162" y="18"/>
                  </a:cubicBezTo>
                  <a:cubicBezTo>
                    <a:pt x="173" y="10"/>
                    <a:pt x="184" y="4"/>
                    <a:pt x="196" y="0"/>
                  </a:cubicBezTo>
                  <a:cubicBezTo>
                    <a:pt x="208" y="25"/>
                    <a:pt x="208" y="25"/>
                    <a:pt x="208" y="25"/>
                  </a:cubicBezTo>
                  <a:cubicBezTo>
                    <a:pt x="195" y="30"/>
                    <a:pt x="184" y="37"/>
                    <a:pt x="175" y="46"/>
                  </a:cubicBezTo>
                  <a:cubicBezTo>
                    <a:pt x="165" y="56"/>
                    <a:pt x="159" y="66"/>
                    <a:pt x="156" y="78"/>
                  </a:cubicBezTo>
                  <a:cubicBezTo>
                    <a:pt x="154" y="84"/>
                    <a:pt x="154" y="88"/>
                    <a:pt x="155" y="90"/>
                  </a:cubicBezTo>
                  <a:cubicBezTo>
                    <a:pt x="156" y="92"/>
                    <a:pt x="160" y="93"/>
                    <a:pt x="165" y="93"/>
                  </a:cubicBezTo>
                  <a:cubicBezTo>
                    <a:pt x="175" y="93"/>
                    <a:pt x="185" y="96"/>
                    <a:pt x="193" y="104"/>
                  </a:cubicBezTo>
                  <a:cubicBezTo>
                    <a:pt x="200" y="111"/>
                    <a:pt x="204" y="120"/>
                    <a:pt x="204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5FC77A8A-9513-4148-B0B8-B90EEC0CBA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369" y="1855423"/>
              <a:ext cx="127709" cy="107256"/>
            </a:xfrm>
            <a:custGeom>
              <a:avLst/>
              <a:gdLst>
                <a:gd name="T0" fmla="*/ 94 w 208"/>
                <a:gd name="T1" fmla="*/ 131 h 174"/>
                <a:gd name="T2" fmla="*/ 82 w 208"/>
                <a:gd name="T3" fmla="*/ 161 h 174"/>
                <a:gd name="T4" fmla="*/ 48 w 208"/>
                <a:gd name="T5" fmla="*/ 174 h 174"/>
                <a:gd name="T6" fmla="*/ 13 w 208"/>
                <a:gd name="T7" fmla="*/ 158 h 174"/>
                <a:gd name="T8" fmla="*/ 0 w 208"/>
                <a:gd name="T9" fmla="*/ 118 h 174"/>
                <a:gd name="T10" fmla="*/ 6 w 208"/>
                <a:gd name="T11" fmla="*/ 79 h 174"/>
                <a:gd name="T12" fmla="*/ 25 w 208"/>
                <a:gd name="T13" fmla="*/ 45 h 174"/>
                <a:gd name="T14" fmla="*/ 52 w 208"/>
                <a:gd name="T15" fmla="*/ 18 h 174"/>
                <a:gd name="T16" fmla="*/ 85 w 208"/>
                <a:gd name="T17" fmla="*/ 0 h 174"/>
                <a:gd name="T18" fmla="*/ 97 w 208"/>
                <a:gd name="T19" fmla="*/ 25 h 174"/>
                <a:gd name="T20" fmla="*/ 64 w 208"/>
                <a:gd name="T21" fmla="*/ 46 h 174"/>
                <a:gd name="T22" fmla="*/ 46 w 208"/>
                <a:gd name="T23" fmla="*/ 78 h 174"/>
                <a:gd name="T24" fmla="*/ 45 w 208"/>
                <a:gd name="T25" fmla="*/ 90 h 174"/>
                <a:gd name="T26" fmla="*/ 55 w 208"/>
                <a:gd name="T27" fmla="*/ 93 h 174"/>
                <a:gd name="T28" fmla="*/ 82 w 208"/>
                <a:gd name="T29" fmla="*/ 104 h 174"/>
                <a:gd name="T30" fmla="*/ 94 w 208"/>
                <a:gd name="T31" fmla="*/ 131 h 174"/>
                <a:gd name="T32" fmla="*/ 204 w 208"/>
                <a:gd name="T33" fmla="*/ 131 h 174"/>
                <a:gd name="T34" fmla="*/ 192 w 208"/>
                <a:gd name="T35" fmla="*/ 161 h 174"/>
                <a:gd name="T36" fmla="*/ 158 w 208"/>
                <a:gd name="T37" fmla="*/ 174 h 174"/>
                <a:gd name="T38" fmla="*/ 123 w 208"/>
                <a:gd name="T39" fmla="*/ 158 h 174"/>
                <a:gd name="T40" fmla="*/ 110 w 208"/>
                <a:gd name="T41" fmla="*/ 118 h 174"/>
                <a:gd name="T42" fmla="*/ 117 w 208"/>
                <a:gd name="T43" fmla="*/ 79 h 174"/>
                <a:gd name="T44" fmla="*/ 135 w 208"/>
                <a:gd name="T45" fmla="*/ 45 h 174"/>
                <a:gd name="T46" fmla="*/ 162 w 208"/>
                <a:gd name="T47" fmla="*/ 18 h 174"/>
                <a:gd name="T48" fmla="*/ 196 w 208"/>
                <a:gd name="T49" fmla="*/ 0 h 174"/>
                <a:gd name="T50" fmla="*/ 208 w 208"/>
                <a:gd name="T51" fmla="*/ 25 h 174"/>
                <a:gd name="T52" fmla="*/ 175 w 208"/>
                <a:gd name="T53" fmla="*/ 46 h 174"/>
                <a:gd name="T54" fmla="*/ 156 w 208"/>
                <a:gd name="T55" fmla="*/ 78 h 174"/>
                <a:gd name="T56" fmla="*/ 155 w 208"/>
                <a:gd name="T57" fmla="*/ 90 h 174"/>
                <a:gd name="T58" fmla="*/ 165 w 208"/>
                <a:gd name="T59" fmla="*/ 93 h 174"/>
                <a:gd name="T60" fmla="*/ 193 w 208"/>
                <a:gd name="T61" fmla="*/ 104 h 174"/>
                <a:gd name="T62" fmla="*/ 204 w 208"/>
                <a:gd name="T63" fmla="*/ 13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8" h="174">
                  <a:moveTo>
                    <a:pt x="94" y="131"/>
                  </a:moveTo>
                  <a:cubicBezTo>
                    <a:pt x="94" y="143"/>
                    <a:pt x="90" y="153"/>
                    <a:pt x="82" y="161"/>
                  </a:cubicBezTo>
                  <a:cubicBezTo>
                    <a:pt x="74" y="170"/>
                    <a:pt x="62" y="174"/>
                    <a:pt x="48" y="174"/>
                  </a:cubicBezTo>
                  <a:cubicBezTo>
                    <a:pt x="33" y="174"/>
                    <a:pt x="22" y="169"/>
                    <a:pt x="13" y="158"/>
                  </a:cubicBezTo>
                  <a:cubicBezTo>
                    <a:pt x="4" y="147"/>
                    <a:pt x="0" y="133"/>
                    <a:pt x="0" y="118"/>
                  </a:cubicBezTo>
                  <a:cubicBezTo>
                    <a:pt x="0" y="104"/>
                    <a:pt x="2" y="91"/>
                    <a:pt x="6" y="79"/>
                  </a:cubicBezTo>
                  <a:cubicBezTo>
                    <a:pt x="11" y="66"/>
                    <a:pt x="17" y="55"/>
                    <a:pt x="25" y="45"/>
                  </a:cubicBezTo>
                  <a:cubicBezTo>
                    <a:pt x="32" y="35"/>
                    <a:pt x="41" y="26"/>
                    <a:pt x="52" y="18"/>
                  </a:cubicBezTo>
                  <a:cubicBezTo>
                    <a:pt x="62" y="10"/>
                    <a:pt x="73" y="4"/>
                    <a:pt x="85" y="0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84" y="30"/>
                    <a:pt x="73" y="37"/>
                    <a:pt x="64" y="46"/>
                  </a:cubicBezTo>
                  <a:cubicBezTo>
                    <a:pt x="55" y="56"/>
                    <a:pt x="49" y="66"/>
                    <a:pt x="46" y="78"/>
                  </a:cubicBezTo>
                  <a:cubicBezTo>
                    <a:pt x="45" y="84"/>
                    <a:pt x="44" y="88"/>
                    <a:pt x="45" y="90"/>
                  </a:cubicBezTo>
                  <a:cubicBezTo>
                    <a:pt x="47" y="92"/>
                    <a:pt x="50" y="93"/>
                    <a:pt x="55" y="93"/>
                  </a:cubicBezTo>
                  <a:cubicBezTo>
                    <a:pt x="65" y="93"/>
                    <a:pt x="74" y="96"/>
                    <a:pt x="82" y="104"/>
                  </a:cubicBezTo>
                  <a:cubicBezTo>
                    <a:pt x="90" y="111"/>
                    <a:pt x="94" y="120"/>
                    <a:pt x="94" y="131"/>
                  </a:cubicBezTo>
                  <a:close/>
                  <a:moveTo>
                    <a:pt x="204" y="131"/>
                  </a:moveTo>
                  <a:cubicBezTo>
                    <a:pt x="204" y="143"/>
                    <a:pt x="200" y="153"/>
                    <a:pt x="192" y="161"/>
                  </a:cubicBezTo>
                  <a:cubicBezTo>
                    <a:pt x="183" y="170"/>
                    <a:pt x="172" y="174"/>
                    <a:pt x="158" y="174"/>
                  </a:cubicBezTo>
                  <a:cubicBezTo>
                    <a:pt x="143" y="174"/>
                    <a:pt x="132" y="169"/>
                    <a:pt x="123" y="158"/>
                  </a:cubicBezTo>
                  <a:cubicBezTo>
                    <a:pt x="114" y="147"/>
                    <a:pt x="110" y="133"/>
                    <a:pt x="110" y="118"/>
                  </a:cubicBezTo>
                  <a:cubicBezTo>
                    <a:pt x="110" y="104"/>
                    <a:pt x="112" y="91"/>
                    <a:pt x="117" y="79"/>
                  </a:cubicBezTo>
                  <a:cubicBezTo>
                    <a:pt x="121" y="66"/>
                    <a:pt x="128" y="55"/>
                    <a:pt x="135" y="45"/>
                  </a:cubicBezTo>
                  <a:cubicBezTo>
                    <a:pt x="143" y="35"/>
                    <a:pt x="152" y="26"/>
                    <a:pt x="162" y="18"/>
                  </a:cubicBezTo>
                  <a:cubicBezTo>
                    <a:pt x="173" y="10"/>
                    <a:pt x="184" y="4"/>
                    <a:pt x="196" y="0"/>
                  </a:cubicBezTo>
                  <a:cubicBezTo>
                    <a:pt x="208" y="25"/>
                    <a:pt x="208" y="25"/>
                    <a:pt x="208" y="25"/>
                  </a:cubicBezTo>
                  <a:cubicBezTo>
                    <a:pt x="195" y="30"/>
                    <a:pt x="184" y="37"/>
                    <a:pt x="175" y="46"/>
                  </a:cubicBezTo>
                  <a:cubicBezTo>
                    <a:pt x="165" y="56"/>
                    <a:pt x="159" y="66"/>
                    <a:pt x="156" y="78"/>
                  </a:cubicBezTo>
                  <a:cubicBezTo>
                    <a:pt x="154" y="84"/>
                    <a:pt x="154" y="88"/>
                    <a:pt x="155" y="90"/>
                  </a:cubicBezTo>
                  <a:cubicBezTo>
                    <a:pt x="156" y="92"/>
                    <a:pt x="160" y="93"/>
                    <a:pt x="165" y="93"/>
                  </a:cubicBezTo>
                  <a:cubicBezTo>
                    <a:pt x="175" y="93"/>
                    <a:pt x="185" y="96"/>
                    <a:pt x="193" y="104"/>
                  </a:cubicBezTo>
                  <a:cubicBezTo>
                    <a:pt x="200" y="111"/>
                    <a:pt x="204" y="120"/>
                    <a:pt x="204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5CD94D02-256C-43D5-9BD8-C1FBFCBF873A}"/>
              </a:ext>
            </a:extLst>
          </p:cNvPr>
          <p:cNvGrpSpPr/>
          <p:nvPr/>
        </p:nvGrpSpPr>
        <p:grpSpPr>
          <a:xfrm>
            <a:off x="5377245" y="9473144"/>
            <a:ext cx="1558518" cy="517500"/>
            <a:chOff x="5288502" y="9402602"/>
            <a:chExt cx="1558518" cy="517500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CF6C05B-BCFC-429F-9C08-469B8412F058}"/>
                </a:ext>
              </a:extLst>
            </p:cNvPr>
            <p:cNvSpPr txBox="1"/>
            <p:nvPr/>
          </p:nvSpPr>
          <p:spPr>
            <a:xfrm>
              <a:off x="5288502" y="9511465"/>
              <a:ext cx="693638" cy="312393"/>
            </a:xfrm>
            <a:prstGeom prst="rect">
              <a:avLst/>
            </a:prstGeom>
            <a:noFill/>
          </p:spPr>
          <p:txBody>
            <a:bodyPr wrap="square" lIns="0" rIns="0">
              <a:spAutoFit/>
            </a:bodyPr>
            <a:lstStyle/>
            <a:p>
              <a:pPr marL="0" lvl="1">
                <a:lnSpc>
                  <a:spcPct val="130000"/>
                </a:lnSpc>
              </a:pPr>
              <a:r>
                <a:rPr lang="ko-KR" altLang="en-US" sz="11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대표이사</a:t>
              </a:r>
              <a:endParaRPr lang="en-US" altLang="ko-KR" sz="11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B44BFE03-C739-48B9-BE9D-1B668934B2FC}"/>
                </a:ext>
              </a:extLst>
            </p:cNvPr>
            <p:cNvGrpSpPr/>
            <p:nvPr/>
          </p:nvGrpSpPr>
          <p:grpSpPr>
            <a:xfrm>
              <a:off x="5960890" y="9402602"/>
              <a:ext cx="886130" cy="517500"/>
              <a:chOff x="5665788" y="9428163"/>
              <a:chExt cx="992187" cy="579438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1" name="Freeform 5">
                <a:extLst>
                  <a:ext uri="{FF2B5EF4-FFF2-40B4-BE49-F238E27FC236}">
                    <a16:creationId xmlns:a16="http://schemas.microsoft.com/office/drawing/2014/main" id="{9798558E-EFBC-4AF4-9E03-ED73BBEAD4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65788" y="9510713"/>
                <a:ext cx="338137" cy="366713"/>
              </a:xfrm>
              <a:custGeom>
                <a:avLst/>
                <a:gdLst>
                  <a:gd name="T0" fmla="*/ 38 w 145"/>
                  <a:gd name="T1" fmla="*/ 57 h 157"/>
                  <a:gd name="T2" fmla="*/ 43 w 145"/>
                  <a:gd name="T3" fmla="*/ 40 h 157"/>
                  <a:gd name="T4" fmla="*/ 45 w 145"/>
                  <a:gd name="T5" fmla="*/ 24 h 157"/>
                  <a:gd name="T6" fmla="*/ 14 w 145"/>
                  <a:gd name="T7" fmla="*/ 35 h 157"/>
                  <a:gd name="T8" fmla="*/ 3 w 145"/>
                  <a:gd name="T9" fmla="*/ 41 h 157"/>
                  <a:gd name="T10" fmla="*/ 0 w 145"/>
                  <a:gd name="T11" fmla="*/ 33 h 157"/>
                  <a:gd name="T12" fmla="*/ 23 w 145"/>
                  <a:gd name="T13" fmla="*/ 16 h 157"/>
                  <a:gd name="T14" fmla="*/ 45 w 145"/>
                  <a:gd name="T15" fmla="*/ 12 h 157"/>
                  <a:gd name="T16" fmla="*/ 59 w 145"/>
                  <a:gd name="T17" fmla="*/ 17 h 157"/>
                  <a:gd name="T18" fmla="*/ 55 w 145"/>
                  <a:gd name="T19" fmla="*/ 46 h 157"/>
                  <a:gd name="T20" fmla="*/ 44 w 145"/>
                  <a:gd name="T21" fmla="*/ 77 h 157"/>
                  <a:gd name="T22" fmla="*/ 34 w 145"/>
                  <a:gd name="T23" fmla="*/ 94 h 157"/>
                  <a:gd name="T24" fmla="*/ 30 w 145"/>
                  <a:gd name="T25" fmla="*/ 84 h 157"/>
                  <a:gd name="T26" fmla="*/ 82 w 145"/>
                  <a:gd name="T27" fmla="*/ 146 h 157"/>
                  <a:gd name="T28" fmla="*/ 93 w 145"/>
                  <a:gd name="T29" fmla="*/ 139 h 157"/>
                  <a:gd name="T30" fmla="*/ 101 w 145"/>
                  <a:gd name="T31" fmla="*/ 126 h 157"/>
                  <a:gd name="T32" fmla="*/ 94 w 145"/>
                  <a:gd name="T33" fmla="*/ 110 h 157"/>
                  <a:gd name="T34" fmla="*/ 73 w 145"/>
                  <a:gd name="T35" fmla="*/ 123 h 157"/>
                  <a:gd name="T36" fmla="*/ 68 w 145"/>
                  <a:gd name="T37" fmla="*/ 145 h 157"/>
                  <a:gd name="T38" fmla="*/ 57 w 145"/>
                  <a:gd name="T39" fmla="*/ 141 h 157"/>
                  <a:gd name="T40" fmla="*/ 57 w 145"/>
                  <a:gd name="T41" fmla="*/ 127 h 157"/>
                  <a:gd name="T42" fmla="*/ 60 w 145"/>
                  <a:gd name="T43" fmla="*/ 110 h 157"/>
                  <a:gd name="T44" fmla="*/ 67 w 145"/>
                  <a:gd name="T45" fmla="*/ 89 h 157"/>
                  <a:gd name="T46" fmla="*/ 79 w 145"/>
                  <a:gd name="T47" fmla="*/ 91 h 157"/>
                  <a:gd name="T48" fmla="*/ 79 w 145"/>
                  <a:gd name="T49" fmla="*/ 103 h 157"/>
                  <a:gd name="T50" fmla="*/ 97 w 145"/>
                  <a:gd name="T51" fmla="*/ 97 h 157"/>
                  <a:gd name="T52" fmla="*/ 116 w 145"/>
                  <a:gd name="T53" fmla="*/ 112 h 157"/>
                  <a:gd name="T54" fmla="*/ 113 w 145"/>
                  <a:gd name="T55" fmla="*/ 129 h 157"/>
                  <a:gd name="T56" fmla="*/ 118 w 145"/>
                  <a:gd name="T57" fmla="*/ 133 h 157"/>
                  <a:gd name="T58" fmla="*/ 144 w 145"/>
                  <a:gd name="T59" fmla="*/ 132 h 157"/>
                  <a:gd name="T60" fmla="*/ 141 w 145"/>
                  <a:gd name="T61" fmla="*/ 140 h 157"/>
                  <a:gd name="T62" fmla="*/ 105 w 145"/>
                  <a:gd name="T63" fmla="*/ 148 h 157"/>
                  <a:gd name="T64" fmla="*/ 85 w 145"/>
                  <a:gd name="T65" fmla="*/ 156 h 157"/>
                  <a:gd name="T66" fmla="*/ 103 w 145"/>
                  <a:gd name="T67" fmla="*/ 76 h 157"/>
                  <a:gd name="T68" fmla="*/ 103 w 145"/>
                  <a:gd name="T69" fmla="*/ 73 h 157"/>
                  <a:gd name="T70" fmla="*/ 107 w 145"/>
                  <a:gd name="T71" fmla="*/ 51 h 157"/>
                  <a:gd name="T72" fmla="*/ 115 w 145"/>
                  <a:gd name="T73" fmla="*/ 19 h 157"/>
                  <a:gd name="T74" fmla="*/ 122 w 145"/>
                  <a:gd name="T75" fmla="*/ 2 h 157"/>
                  <a:gd name="T76" fmla="*/ 130 w 145"/>
                  <a:gd name="T77" fmla="*/ 10 h 157"/>
                  <a:gd name="T78" fmla="*/ 126 w 145"/>
                  <a:gd name="T79" fmla="*/ 27 h 157"/>
                  <a:gd name="T80" fmla="*/ 119 w 145"/>
                  <a:gd name="T81" fmla="*/ 58 h 157"/>
                  <a:gd name="T82" fmla="*/ 115 w 145"/>
                  <a:gd name="T83" fmla="*/ 72 h 157"/>
                  <a:gd name="T84" fmla="*/ 104 w 145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5" h="157">
                    <a:moveTo>
                      <a:pt x="32" y="77"/>
                    </a:moveTo>
                    <a:cubicBezTo>
                      <a:pt x="33" y="73"/>
                      <a:pt x="35" y="69"/>
                      <a:pt x="35" y="66"/>
                    </a:cubicBezTo>
                    <a:cubicBezTo>
                      <a:pt x="36" y="64"/>
                      <a:pt x="37" y="61"/>
                      <a:pt x="38" y="57"/>
                    </a:cubicBezTo>
                    <a:cubicBezTo>
                      <a:pt x="39" y="55"/>
                      <a:pt x="39" y="52"/>
                      <a:pt x="40" y="50"/>
                    </a:cubicBezTo>
                    <a:cubicBezTo>
                      <a:pt x="41" y="48"/>
                      <a:pt x="41" y="47"/>
                      <a:pt x="42" y="45"/>
                    </a:cubicBezTo>
                    <a:cubicBezTo>
                      <a:pt x="42" y="43"/>
                      <a:pt x="43" y="42"/>
                      <a:pt x="43" y="40"/>
                    </a:cubicBezTo>
                    <a:cubicBezTo>
                      <a:pt x="44" y="38"/>
                      <a:pt x="44" y="36"/>
                      <a:pt x="45" y="34"/>
                    </a:cubicBezTo>
                    <a:cubicBezTo>
                      <a:pt x="46" y="30"/>
                      <a:pt x="46" y="27"/>
                      <a:pt x="46" y="26"/>
                    </a:cubicBezTo>
                    <a:cubicBezTo>
                      <a:pt x="46" y="25"/>
                      <a:pt x="45" y="24"/>
                      <a:pt x="45" y="24"/>
                    </a:cubicBezTo>
                    <a:cubicBezTo>
                      <a:pt x="44" y="24"/>
                      <a:pt x="43" y="24"/>
                      <a:pt x="42" y="24"/>
                    </a:cubicBezTo>
                    <a:cubicBezTo>
                      <a:pt x="38" y="24"/>
                      <a:pt x="34" y="25"/>
                      <a:pt x="29" y="27"/>
                    </a:cubicBezTo>
                    <a:cubicBezTo>
                      <a:pt x="24" y="29"/>
                      <a:pt x="19" y="32"/>
                      <a:pt x="14" y="35"/>
                    </a:cubicBezTo>
                    <a:cubicBezTo>
                      <a:pt x="13" y="36"/>
                      <a:pt x="12" y="37"/>
                      <a:pt x="10" y="38"/>
                    </a:cubicBezTo>
                    <a:cubicBezTo>
                      <a:pt x="9" y="40"/>
                      <a:pt x="7" y="41"/>
                      <a:pt x="6" y="41"/>
                    </a:cubicBezTo>
                    <a:cubicBezTo>
                      <a:pt x="5" y="42"/>
                      <a:pt x="4" y="42"/>
                      <a:pt x="3" y="41"/>
                    </a:cubicBezTo>
                    <a:cubicBezTo>
                      <a:pt x="2" y="41"/>
                      <a:pt x="2" y="40"/>
                      <a:pt x="1" y="39"/>
                    </a:cubicBezTo>
                    <a:cubicBezTo>
                      <a:pt x="1" y="38"/>
                      <a:pt x="1" y="37"/>
                      <a:pt x="0" y="36"/>
                    </a:cubicBezTo>
                    <a:cubicBezTo>
                      <a:pt x="0" y="35"/>
                      <a:pt x="0" y="34"/>
                      <a:pt x="0" y="33"/>
                    </a:cubicBezTo>
                    <a:cubicBezTo>
                      <a:pt x="1" y="31"/>
                      <a:pt x="2" y="29"/>
                      <a:pt x="5" y="27"/>
                    </a:cubicBezTo>
                    <a:cubicBezTo>
                      <a:pt x="7" y="25"/>
                      <a:pt x="10" y="23"/>
                      <a:pt x="13" y="21"/>
                    </a:cubicBezTo>
                    <a:cubicBezTo>
                      <a:pt x="17" y="19"/>
                      <a:pt x="20" y="17"/>
                      <a:pt x="23" y="16"/>
                    </a:cubicBezTo>
                    <a:cubicBezTo>
                      <a:pt x="26" y="15"/>
                      <a:pt x="29" y="14"/>
                      <a:pt x="31" y="13"/>
                    </a:cubicBezTo>
                    <a:cubicBezTo>
                      <a:pt x="33" y="13"/>
                      <a:pt x="36" y="12"/>
                      <a:pt x="38" y="12"/>
                    </a:cubicBezTo>
                    <a:cubicBezTo>
                      <a:pt x="40" y="12"/>
                      <a:pt x="43" y="12"/>
                      <a:pt x="45" y="12"/>
                    </a:cubicBezTo>
                    <a:cubicBezTo>
                      <a:pt x="47" y="12"/>
                      <a:pt x="49" y="12"/>
                      <a:pt x="50" y="12"/>
                    </a:cubicBezTo>
                    <a:cubicBezTo>
                      <a:pt x="52" y="13"/>
                      <a:pt x="54" y="13"/>
                      <a:pt x="55" y="14"/>
                    </a:cubicBezTo>
                    <a:cubicBezTo>
                      <a:pt x="56" y="15"/>
                      <a:pt x="58" y="16"/>
                      <a:pt x="59" y="17"/>
                    </a:cubicBezTo>
                    <a:cubicBezTo>
                      <a:pt x="60" y="19"/>
                      <a:pt x="60" y="20"/>
                      <a:pt x="60" y="23"/>
                    </a:cubicBezTo>
                    <a:cubicBezTo>
                      <a:pt x="60" y="27"/>
                      <a:pt x="59" y="31"/>
                      <a:pt x="58" y="34"/>
                    </a:cubicBezTo>
                    <a:cubicBezTo>
                      <a:pt x="57" y="38"/>
                      <a:pt x="56" y="42"/>
                      <a:pt x="55" y="46"/>
                    </a:cubicBezTo>
                    <a:cubicBezTo>
                      <a:pt x="53" y="50"/>
                      <a:pt x="52" y="54"/>
                      <a:pt x="51" y="57"/>
                    </a:cubicBezTo>
                    <a:cubicBezTo>
                      <a:pt x="50" y="61"/>
                      <a:pt x="49" y="64"/>
                      <a:pt x="48" y="67"/>
                    </a:cubicBezTo>
                    <a:cubicBezTo>
                      <a:pt x="47" y="70"/>
                      <a:pt x="46" y="74"/>
                      <a:pt x="44" y="77"/>
                    </a:cubicBezTo>
                    <a:cubicBezTo>
                      <a:pt x="43" y="81"/>
                      <a:pt x="42" y="85"/>
                      <a:pt x="40" y="90"/>
                    </a:cubicBezTo>
                    <a:cubicBezTo>
                      <a:pt x="39" y="92"/>
                      <a:pt x="38" y="93"/>
                      <a:pt x="37" y="93"/>
                    </a:cubicBezTo>
                    <a:cubicBezTo>
                      <a:pt x="36" y="94"/>
                      <a:pt x="35" y="94"/>
                      <a:pt x="34" y="94"/>
                    </a:cubicBezTo>
                    <a:cubicBezTo>
                      <a:pt x="33" y="95"/>
                      <a:pt x="31" y="94"/>
                      <a:pt x="31" y="93"/>
                    </a:cubicBezTo>
                    <a:cubicBezTo>
                      <a:pt x="30" y="92"/>
                      <a:pt x="29" y="91"/>
                      <a:pt x="29" y="90"/>
                    </a:cubicBezTo>
                    <a:cubicBezTo>
                      <a:pt x="30" y="88"/>
                      <a:pt x="30" y="86"/>
                      <a:pt x="30" y="84"/>
                    </a:cubicBezTo>
                    <a:cubicBezTo>
                      <a:pt x="31" y="82"/>
                      <a:pt x="31" y="80"/>
                      <a:pt x="32" y="77"/>
                    </a:cubicBezTo>
                    <a:close/>
                    <a:moveTo>
                      <a:pt x="80" y="149"/>
                    </a:moveTo>
                    <a:cubicBezTo>
                      <a:pt x="81" y="148"/>
                      <a:pt x="81" y="147"/>
                      <a:pt x="82" y="146"/>
                    </a:cubicBezTo>
                    <a:cubicBezTo>
                      <a:pt x="83" y="145"/>
                      <a:pt x="85" y="144"/>
                      <a:pt x="86" y="143"/>
                    </a:cubicBezTo>
                    <a:cubicBezTo>
                      <a:pt x="87" y="143"/>
                      <a:pt x="88" y="142"/>
                      <a:pt x="90" y="141"/>
                    </a:cubicBezTo>
                    <a:cubicBezTo>
                      <a:pt x="91" y="141"/>
                      <a:pt x="92" y="140"/>
                      <a:pt x="93" y="139"/>
                    </a:cubicBezTo>
                    <a:cubicBezTo>
                      <a:pt x="94" y="139"/>
                      <a:pt x="94" y="139"/>
                      <a:pt x="95" y="138"/>
                    </a:cubicBezTo>
                    <a:cubicBezTo>
                      <a:pt x="95" y="137"/>
                      <a:pt x="96" y="137"/>
                      <a:pt x="96" y="137"/>
                    </a:cubicBezTo>
                    <a:cubicBezTo>
                      <a:pt x="98" y="133"/>
                      <a:pt x="100" y="129"/>
                      <a:pt x="101" y="126"/>
                    </a:cubicBezTo>
                    <a:cubicBezTo>
                      <a:pt x="103" y="123"/>
                      <a:pt x="103" y="119"/>
                      <a:pt x="103" y="114"/>
                    </a:cubicBezTo>
                    <a:cubicBezTo>
                      <a:pt x="103" y="111"/>
                      <a:pt x="101" y="109"/>
                      <a:pt x="98" y="109"/>
                    </a:cubicBezTo>
                    <a:cubicBezTo>
                      <a:pt x="97" y="109"/>
                      <a:pt x="95" y="109"/>
                      <a:pt x="94" y="110"/>
                    </a:cubicBezTo>
                    <a:cubicBezTo>
                      <a:pt x="92" y="110"/>
                      <a:pt x="91" y="110"/>
                      <a:pt x="90" y="110"/>
                    </a:cubicBezTo>
                    <a:cubicBezTo>
                      <a:pt x="85" y="112"/>
                      <a:pt x="82" y="113"/>
                      <a:pt x="79" y="115"/>
                    </a:cubicBezTo>
                    <a:cubicBezTo>
                      <a:pt x="77" y="117"/>
                      <a:pt x="75" y="120"/>
                      <a:pt x="73" y="123"/>
                    </a:cubicBezTo>
                    <a:cubicBezTo>
                      <a:pt x="71" y="125"/>
                      <a:pt x="71" y="128"/>
                      <a:pt x="70" y="131"/>
                    </a:cubicBezTo>
                    <a:cubicBezTo>
                      <a:pt x="70" y="134"/>
                      <a:pt x="70" y="137"/>
                      <a:pt x="70" y="142"/>
                    </a:cubicBezTo>
                    <a:cubicBezTo>
                      <a:pt x="70" y="143"/>
                      <a:pt x="69" y="144"/>
                      <a:pt x="68" y="145"/>
                    </a:cubicBezTo>
                    <a:cubicBezTo>
                      <a:pt x="66" y="146"/>
                      <a:pt x="65" y="146"/>
                      <a:pt x="63" y="146"/>
                    </a:cubicBezTo>
                    <a:cubicBezTo>
                      <a:pt x="61" y="146"/>
                      <a:pt x="60" y="145"/>
                      <a:pt x="59" y="144"/>
                    </a:cubicBezTo>
                    <a:cubicBezTo>
                      <a:pt x="58" y="143"/>
                      <a:pt x="57" y="142"/>
                      <a:pt x="57" y="141"/>
                    </a:cubicBezTo>
                    <a:cubicBezTo>
                      <a:pt x="57" y="139"/>
                      <a:pt x="57" y="138"/>
                      <a:pt x="57" y="136"/>
                    </a:cubicBezTo>
                    <a:cubicBezTo>
                      <a:pt x="57" y="135"/>
                      <a:pt x="57" y="133"/>
                      <a:pt x="57" y="132"/>
                    </a:cubicBezTo>
                    <a:cubicBezTo>
                      <a:pt x="57" y="131"/>
                      <a:pt x="57" y="129"/>
                      <a:pt x="57" y="127"/>
                    </a:cubicBezTo>
                    <a:cubicBezTo>
                      <a:pt x="57" y="125"/>
                      <a:pt x="58" y="123"/>
                      <a:pt x="58" y="121"/>
                    </a:cubicBezTo>
                    <a:cubicBezTo>
                      <a:pt x="58" y="119"/>
                      <a:pt x="58" y="117"/>
                      <a:pt x="59" y="115"/>
                    </a:cubicBezTo>
                    <a:cubicBezTo>
                      <a:pt x="59" y="113"/>
                      <a:pt x="59" y="111"/>
                      <a:pt x="60" y="110"/>
                    </a:cubicBezTo>
                    <a:cubicBezTo>
                      <a:pt x="61" y="107"/>
                      <a:pt x="61" y="105"/>
                      <a:pt x="61" y="103"/>
                    </a:cubicBezTo>
                    <a:cubicBezTo>
                      <a:pt x="62" y="102"/>
                      <a:pt x="62" y="99"/>
                      <a:pt x="63" y="97"/>
                    </a:cubicBezTo>
                    <a:cubicBezTo>
                      <a:pt x="64" y="94"/>
                      <a:pt x="65" y="91"/>
                      <a:pt x="67" y="89"/>
                    </a:cubicBezTo>
                    <a:cubicBezTo>
                      <a:pt x="69" y="87"/>
                      <a:pt x="71" y="87"/>
                      <a:pt x="74" y="87"/>
                    </a:cubicBezTo>
                    <a:cubicBezTo>
                      <a:pt x="75" y="87"/>
                      <a:pt x="77" y="87"/>
                      <a:pt x="78" y="88"/>
                    </a:cubicBezTo>
                    <a:cubicBezTo>
                      <a:pt x="79" y="89"/>
                      <a:pt x="80" y="90"/>
                      <a:pt x="79" y="91"/>
                    </a:cubicBezTo>
                    <a:cubicBezTo>
                      <a:pt x="78" y="94"/>
                      <a:pt x="78" y="97"/>
                      <a:pt x="77" y="99"/>
                    </a:cubicBezTo>
                    <a:cubicBezTo>
                      <a:pt x="76" y="101"/>
                      <a:pt x="76" y="103"/>
                      <a:pt x="75" y="106"/>
                    </a:cubicBezTo>
                    <a:cubicBezTo>
                      <a:pt x="77" y="105"/>
                      <a:pt x="78" y="104"/>
                      <a:pt x="79" y="103"/>
                    </a:cubicBezTo>
                    <a:cubicBezTo>
                      <a:pt x="80" y="102"/>
                      <a:pt x="81" y="102"/>
                      <a:pt x="83" y="101"/>
                    </a:cubicBezTo>
                    <a:cubicBezTo>
                      <a:pt x="85" y="100"/>
                      <a:pt x="88" y="99"/>
                      <a:pt x="90" y="98"/>
                    </a:cubicBezTo>
                    <a:cubicBezTo>
                      <a:pt x="92" y="97"/>
                      <a:pt x="94" y="97"/>
                      <a:pt x="97" y="97"/>
                    </a:cubicBezTo>
                    <a:cubicBezTo>
                      <a:pt x="100" y="97"/>
                      <a:pt x="104" y="97"/>
                      <a:pt x="107" y="97"/>
                    </a:cubicBezTo>
                    <a:cubicBezTo>
                      <a:pt x="110" y="98"/>
                      <a:pt x="113" y="100"/>
                      <a:pt x="114" y="103"/>
                    </a:cubicBezTo>
                    <a:cubicBezTo>
                      <a:pt x="116" y="105"/>
                      <a:pt x="116" y="108"/>
                      <a:pt x="116" y="112"/>
                    </a:cubicBezTo>
                    <a:cubicBezTo>
                      <a:pt x="116" y="116"/>
                      <a:pt x="116" y="120"/>
                      <a:pt x="115" y="124"/>
                    </a:cubicBezTo>
                    <a:cubicBezTo>
                      <a:pt x="115" y="124"/>
                      <a:pt x="114" y="125"/>
                      <a:pt x="114" y="126"/>
                    </a:cubicBezTo>
                    <a:cubicBezTo>
                      <a:pt x="113" y="127"/>
                      <a:pt x="113" y="128"/>
                      <a:pt x="113" y="129"/>
                    </a:cubicBezTo>
                    <a:cubicBezTo>
                      <a:pt x="112" y="130"/>
                      <a:pt x="112" y="131"/>
                      <a:pt x="111" y="133"/>
                    </a:cubicBezTo>
                    <a:cubicBezTo>
                      <a:pt x="110" y="134"/>
                      <a:pt x="110" y="134"/>
                      <a:pt x="110" y="135"/>
                    </a:cubicBezTo>
                    <a:cubicBezTo>
                      <a:pt x="113" y="134"/>
                      <a:pt x="115" y="133"/>
                      <a:pt x="118" y="133"/>
                    </a:cubicBezTo>
                    <a:cubicBezTo>
                      <a:pt x="120" y="132"/>
                      <a:pt x="122" y="132"/>
                      <a:pt x="124" y="131"/>
                    </a:cubicBezTo>
                    <a:cubicBezTo>
                      <a:pt x="131" y="131"/>
                      <a:pt x="137" y="130"/>
                      <a:pt x="142" y="131"/>
                    </a:cubicBezTo>
                    <a:cubicBezTo>
                      <a:pt x="143" y="131"/>
                      <a:pt x="144" y="131"/>
                      <a:pt x="144" y="132"/>
                    </a:cubicBezTo>
                    <a:cubicBezTo>
                      <a:pt x="145" y="133"/>
                      <a:pt x="145" y="135"/>
                      <a:pt x="145" y="136"/>
                    </a:cubicBezTo>
                    <a:cubicBezTo>
                      <a:pt x="145" y="137"/>
                      <a:pt x="144" y="138"/>
                      <a:pt x="144" y="139"/>
                    </a:cubicBezTo>
                    <a:cubicBezTo>
                      <a:pt x="143" y="139"/>
                      <a:pt x="143" y="140"/>
                      <a:pt x="141" y="140"/>
                    </a:cubicBezTo>
                    <a:cubicBezTo>
                      <a:pt x="137" y="140"/>
                      <a:pt x="132" y="141"/>
                      <a:pt x="127" y="143"/>
                    </a:cubicBezTo>
                    <a:cubicBezTo>
                      <a:pt x="121" y="144"/>
                      <a:pt x="116" y="145"/>
                      <a:pt x="112" y="146"/>
                    </a:cubicBezTo>
                    <a:cubicBezTo>
                      <a:pt x="110" y="147"/>
                      <a:pt x="108" y="148"/>
                      <a:pt x="105" y="148"/>
                    </a:cubicBezTo>
                    <a:cubicBezTo>
                      <a:pt x="103" y="149"/>
                      <a:pt x="101" y="150"/>
                      <a:pt x="100" y="151"/>
                    </a:cubicBezTo>
                    <a:cubicBezTo>
                      <a:pt x="97" y="152"/>
                      <a:pt x="95" y="153"/>
                      <a:pt x="93" y="155"/>
                    </a:cubicBezTo>
                    <a:cubicBezTo>
                      <a:pt x="90" y="156"/>
                      <a:pt x="88" y="157"/>
                      <a:pt x="85" y="156"/>
                    </a:cubicBezTo>
                    <a:cubicBezTo>
                      <a:pt x="83" y="156"/>
                      <a:pt x="82" y="155"/>
                      <a:pt x="81" y="154"/>
                    </a:cubicBezTo>
                    <a:cubicBezTo>
                      <a:pt x="80" y="152"/>
                      <a:pt x="80" y="150"/>
                      <a:pt x="80" y="149"/>
                    </a:cubicBezTo>
                    <a:close/>
                    <a:moveTo>
                      <a:pt x="103" y="76"/>
                    </a:moveTo>
                    <a:cubicBezTo>
                      <a:pt x="103" y="76"/>
                      <a:pt x="103" y="76"/>
                      <a:pt x="103" y="75"/>
                    </a:cubicBezTo>
                    <a:cubicBezTo>
                      <a:pt x="103" y="75"/>
                      <a:pt x="103" y="75"/>
                      <a:pt x="103" y="74"/>
                    </a:cubicBezTo>
                    <a:cubicBezTo>
                      <a:pt x="103" y="73"/>
                      <a:pt x="103" y="73"/>
                      <a:pt x="103" y="73"/>
                    </a:cubicBezTo>
                    <a:cubicBezTo>
                      <a:pt x="104" y="70"/>
                      <a:pt x="104" y="68"/>
                      <a:pt x="104" y="65"/>
                    </a:cubicBezTo>
                    <a:cubicBezTo>
                      <a:pt x="104" y="63"/>
                      <a:pt x="105" y="61"/>
                      <a:pt x="105" y="58"/>
                    </a:cubicBezTo>
                    <a:cubicBezTo>
                      <a:pt x="106" y="56"/>
                      <a:pt x="106" y="54"/>
                      <a:pt x="107" y="51"/>
                    </a:cubicBezTo>
                    <a:cubicBezTo>
                      <a:pt x="107" y="49"/>
                      <a:pt x="108" y="46"/>
                      <a:pt x="109" y="44"/>
                    </a:cubicBezTo>
                    <a:cubicBezTo>
                      <a:pt x="110" y="39"/>
                      <a:pt x="111" y="35"/>
                      <a:pt x="112" y="31"/>
                    </a:cubicBezTo>
                    <a:cubicBezTo>
                      <a:pt x="113" y="27"/>
                      <a:pt x="114" y="23"/>
                      <a:pt x="115" y="19"/>
                    </a:cubicBezTo>
                    <a:cubicBezTo>
                      <a:pt x="116" y="17"/>
                      <a:pt x="116" y="15"/>
                      <a:pt x="117" y="12"/>
                    </a:cubicBezTo>
                    <a:cubicBezTo>
                      <a:pt x="117" y="10"/>
                      <a:pt x="118" y="8"/>
                      <a:pt x="119" y="6"/>
                    </a:cubicBezTo>
                    <a:cubicBezTo>
                      <a:pt x="120" y="5"/>
                      <a:pt x="121" y="3"/>
                      <a:pt x="122" y="2"/>
                    </a:cubicBezTo>
                    <a:cubicBezTo>
                      <a:pt x="123" y="1"/>
                      <a:pt x="124" y="0"/>
                      <a:pt x="125" y="0"/>
                    </a:cubicBezTo>
                    <a:cubicBezTo>
                      <a:pt x="128" y="0"/>
                      <a:pt x="129" y="1"/>
                      <a:pt x="130" y="3"/>
                    </a:cubicBezTo>
                    <a:cubicBezTo>
                      <a:pt x="130" y="5"/>
                      <a:pt x="130" y="7"/>
                      <a:pt x="130" y="10"/>
                    </a:cubicBezTo>
                    <a:cubicBezTo>
                      <a:pt x="129" y="12"/>
                      <a:pt x="129" y="15"/>
                      <a:pt x="129" y="17"/>
                    </a:cubicBezTo>
                    <a:cubicBezTo>
                      <a:pt x="128" y="18"/>
                      <a:pt x="128" y="20"/>
                      <a:pt x="127" y="22"/>
                    </a:cubicBezTo>
                    <a:cubicBezTo>
                      <a:pt x="127" y="24"/>
                      <a:pt x="127" y="26"/>
                      <a:pt x="126" y="27"/>
                    </a:cubicBezTo>
                    <a:cubicBezTo>
                      <a:pt x="125" y="31"/>
                      <a:pt x="125" y="35"/>
                      <a:pt x="124" y="38"/>
                    </a:cubicBezTo>
                    <a:cubicBezTo>
                      <a:pt x="123" y="41"/>
                      <a:pt x="122" y="45"/>
                      <a:pt x="121" y="50"/>
                    </a:cubicBezTo>
                    <a:cubicBezTo>
                      <a:pt x="120" y="53"/>
                      <a:pt x="120" y="56"/>
                      <a:pt x="119" y="58"/>
                    </a:cubicBezTo>
                    <a:cubicBezTo>
                      <a:pt x="118" y="60"/>
                      <a:pt x="118" y="62"/>
                      <a:pt x="118" y="64"/>
                    </a:cubicBezTo>
                    <a:cubicBezTo>
                      <a:pt x="117" y="65"/>
                      <a:pt x="117" y="67"/>
                      <a:pt x="116" y="68"/>
                    </a:cubicBezTo>
                    <a:cubicBezTo>
                      <a:pt x="116" y="69"/>
                      <a:pt x="116" y="70"/>
                      <a:pt x="115" y="72"/>
                    </a:cubicBezTo>
                    <a:cubicBezTo>
                      <a:pt x="114" y="76"/>
                      <a:pt x="113" y="78"/>
                      <a:pt x="111" y="79"/>
                    </a:cubicBezTo>
                    <a:cubicBezTo>
                      <a:pt x="110" y="80"/>
                      <a:pt x="108" y="80"/>
                      <a:pt x="106" y="80"/>
                    </a:cubicBezTo>
                    <a:cubicBezTo>
                      <a:pt x="105" y="80"/>
                      <a:pt x="104" y="80"/>
                      <a:pt x="104" y="79"/>
                    </a:cubicBezTo>
                    <a:cubicBezTo>
                      <a:pt x="104" y="78"/>
                      <a:pt x="103" y="77"/>
                      <a:pt x="103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F5D6E640-33D6-4B68-82F2-416F2F4672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19800" y="9428163"/>
                <a:ext cx="320675" cy="579438"/>
              </a:xfrm>
              <a:custGeom>
                <a:avLst/>
                <a:gdLst>
                  <a:gd name="T0" fmla="*/ 24 w 138"/>
                  <a:gd name="T1" fmla="*/ 126 h 249"/>
                  <a:gd name="T2" fmla="*/ 11 w 138"/>
                  <a:gd name="T3" fmla="*/ 133 h 249"/>
                  <a:gd name="T4" fmla="*/ 15 w 138"/>
                  <a:gd name="T5" fmla="*/ 116 h 249"/>
                  <a:gd name="T6" fmla="*/ 41 w 138"/>
                  <a:gd name="T7" fmla="*/ 76 h 249"/>
                  <a:gd name="T8" fmla="*/ 44 w 138"/>
                  <a:gd name="T9" fmla="*/ 66 h 249"/>
                  <a:gd name="T10" fmla="*/ 26 w 138"/>
                  <a:gd name="T11" fmla="*/ 65 h 249"/>
                  <a:gd name="T12" fmla="*/ 7 w 138"/>
                  <a:gd name="T13" fmla="*/ 81 h 249"/>
                  <a:gd name="T14" fmla="*/ 1 w 138"/>
                  <a:gd name="T15" fmla="*/ 75 h 249"/>
                  <a:gd name="T16" fmla="*/ 7 w 138"/>
                  <a:gd name="T17" fmla="*/ 64 h 249"/>
                  <a:gd name="T18" fmla="*/ 30 w 138"/>
                  <a:gd name="T19" fmla="*/ 50 h 249"/>
                  <a:gd name="T20" fmla="*/ 58 w 138"/>
                  <a:gd name="T21" fmla="*/ 61 h 249"/>
                  <a:gd name="T22" fmla="*/ 57 w 138"/>
                  <a:gd name="T23" fmla="*/ 75 h 249"/>
                  <a:gd name="T24" fmla="*/ 47 w 138"/>
                  <a:gd name="T25" fmla="*/ 92 h 249"/>
                  <a:gd name="T26" fmla="*/ 43 w 138"/>
                  <a:gd name="T27" fmla="*/ 105 h 249"/>
                  <a:gd name="T28" fmla="*/ 50 w 138"/>
                  <a:gd name="T29" fmla="*/ 123 h 249"/>
                  <a:gd name="T30" fmla="*/ 55 w 138"/>
                  <a:gd name="T31" fmla="*/ 143 h 249"/>
                  <a:gd name="T32" fmla="*/ 38 w 138"/>
                  <a:gd name="T33" fmla="*/ 128 h 249"/>
                  <a:gd name="T34" fmla="*/ 33 w 138"/>
                  <a:gd name="T35" fmla="*/ 117 h 249"/>
                  <a:gd name="T36" fmla="*/ 34 w 138"/>
                  <a:gd name="T37" fmla="*/ 17 h 249"/>
                  <a:gd name="T38" fmla="*/ 37 w 138"/>
                  <a:gd name="T39" fmla="*/ 5 h 249"/>
                  <a:gd name="T40" fmla="*/ 44 w 138"/>
                  <a:gd name="T41" fmla="*/ 0 h 249"/>
                  <a:gd name="T42" fmla="*/ 50 w 138"/>
                  <a:gd name="T43" fmla="*/ 6 h 249"/>
                  <a:gd name="T44" fmla="*/ 43 w 138"/>
                  <a:gd name="T45" fmla="*/ 34 h 249"/>
                  <a:gd name="T46" fmla="*/ 36 w 138"/>
                  <a:gd name="T47" fmla="*/ 41 h 249"/>
                  <a:gd name="T48" fmla="*/ 33 w 138"/>
                  <a:gd name="T49" fmla="*/ 32 h 249"/>
                  <a:gd name="T50" fmla="*/ 33 w 138"/>
                  <a:gd name="T51" fmla="*/ 22 h 249"/>
                  <a:gd name="T52" fmla="*/ 114 w 138"/>
                  <a:gd name="T53" fmla="*/ 100 h 249"/>
                  <a:gd name="T54" fmla="*/ 111 w 138"/>
                  <a:gd name="T55" fmla="*/ 87 h 249"/>
                  <a:gd name="T56" fmla="*/ 69 w 138"/>
                  <a:gd name="T57" fmla="*/ 107 h 249"/>
                  <a:gd name="T58" fmla="*/ 62 w 138"/>
                  <a:gd name="T59" fmla="*/ 99 h 249"/>
                  <a:gd name="T60" fmla="*/ 77 w 138"/>
                  <a:gd name="T61" fmla="*/ 91 h 249"/>
                  <a:gd name="T62" fmla="*/ 119 w 138"/>
                  <a:gd name="T63" fmla="*/ 66 h 249"/>
                  <a:gd name="T64" fmla="*/ 123 w 138"/>
                  <a:gd name="T65" fmla="*/ 56 h 249"/>
                  <a:gd name="T66" fmla="*/ 137 w 138"/>
                  <a:gd name="T67" fmla="*/ 49 h 249"/>
                  <a:gd name="T68" fmla="*/ 134 w 138"/>
                  <a:gd name="T69" fmla="*/ 63 h 249"/>
                  <a:gd name="T70" fmla="*/ 124 w 138"/>
                  <a:gd name="T71" fmla="*/ 113 h 249"/>
                  <a:gd name="T72" fmla="*/ 115 w 138"/>
                  <a:gd name="T73" fmla="*/ 115 h 249"/>
                  <a:gd name="T74" fmla="*/ 85 w 138"/>
                  <a:gd name="T75" fmla="*/ 227 h 249"/>
                  <a:gd name="T76" fmla="*/ 99 w 138"/>
                  <a:gd name="T77" fmla="*/ 213 h 249"/>
                  <a:gd name="T78" fmla="*/ 112 w 138"/>
                  <a:gd name="T79" fmla="*/ 200 h 249"/>
                  <a:gd name="T80" fmla="*/ 107 w 138"/>
                  <a:gd name="T81" fmla="*/ 194 h 249"/>
                  <a:gd name="T82" fmla="*/ 86 w 138"/>
                  <a:gd name="T83" fmla="*/ 181 h 249"/>
                  <a:gd name="T84" fmla="*/ 105 w 138"/>
                  <a:gd name="T85" fmla="*/ 150 h 249"/>
                  <a:gd name="T86" fmla="*/ 115 w 138"/>
                  <a:gd name="T87" fmla="*/ 135 h 249"/>
                  <a:gd name="T88" fmla="*/ 71 w 138"/>
                  <a:gd name="T89" fmla="*/ 152 h 249"/>
                  <a:gd name="T90" fmla="*/ 77 w 138"/>
                  <a:gd name="T91" fmla="*/ 134 h 249"/>
                  <a:gd name="T92" fmla="*/ 123 w 138"/>
                  <a:gd name="T93" fmla="*/ 125 h 249"/>
                  <a:gd name="T94" fmla="*/ 125 w 138"/>
                  <a:gd name="T95" fmla="*/ 141 h 249"/>
                  <a:gd name="T96" fmla="*/ 103 w 138"/>
                  <a:gd name="T97" fmla="*/ 171 h 249"/>
                  <a:gd name="T98" fmla="*/ 99 w 138"/>
                  <a:gd name="T99" fmla="*/ 182 h 249"/>
                  <a:gd name="T100" fmla="*/ 125 w 138"/>
                  <a:gd name="T101" fmla="*/ 185 h 249"/>
                  <a:gd name="T102" fmla="*/ 130 w 138"/>
                  <a:gd name="T103" fmla="*/ 198 h 249"/>
                  <a:gd name="T104" fmla="*/ 114 w 138"/>
                  <a:gd name="T105" fmla="*/ 215 h 249"/>
                  <a:gd name="T106" fmla="*/ 101 w 138"/>
                  <a:gd name="T107" fmla="*/ 235 h 249"/>
                  <a:gd name="T108" fmla="*/ 134 w 138"/>
                  <a:gd name="T109" fmla="*/ 231 h 249"/>
                  <a:gd name="T110" fmla="*/ 126 w 138"/>
                  <a:gd name="T111" fmla="*/ 241 h 249"/>
                  <a:gd name="T112" fmla="*/ 90 w 138"/>
                  <a:gd name="T113" fmla="*/ 248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8" h="249">
                    <a:moveTo>
                      <a:pt x="32" y="115"/>
                    </a:moveTo>
                    <a:cubicBezTo>
                      <a:pt x="31" y="117"/>
                      <a:pt x="30" y="118"/>
                      <a:pt x="29" y="120"/>
                    </a:cubicBezTo>
                    <a:cubicBezTo>
                      <a:pt x="28" y="122"/>
                      <a:pt x="26" y="124"/>
                      <a:pt x="24" y="126"/>
                    </a:cubicBezTo>
                    <a:cubicBezTo>
                      <a:pt x="24" y="127"/>
                      <a:pt x="23" y="128"/>
                      <a:pt x="21" y="129"/>
                    </a:cubicBezTo>
                    <a:cubicBezTo>
                      <a:pt x="20" y="131"/>
                      <a:pt x="18" y="132"/>
                      <a:pt x="17" y="133"/>
                    </a:cubicBezTo>
                    <a:cubicBezTo>
                      <a:pt x="15" y="134"/>
                      <a:pt x="13" y="134"/>
                      <a:pt x="11" y="133"/>
                    </a:cubicBezTo>
                    <a:cubicBezTo>
                      <a:pt x="9" y="131"/>
                      <a:pt x="8" y="129"/>
                      <a:pt x="9" y="127"/>
                    </a:cubicBezTo>
                    <a:cubicBezTo>
                      <a:pt x="10" y="125"/>
                      <a:pt x="11" y="123"/>
                      <a:pt x="12" y="122"/>
                    </a:cubicBezTo>
                    <a:cubicBezTo>
                      <a:pt x="13" y="120"/>
                      <a:pt x="14" y="118"/>
                      <a:pt x="15" y="116"/>
                    </a:cubicBezTo>
                    <a:cubicBezTo>
                      <a:pt x="19" y="111"/>
                      <a:pt x="23" y="105"/>
                      <a:pt x="27" y="99"/>
                    </a:cubicBezTo>
                    <a:cubicBezTo>
                      <a:pt x="31" y="93"/>
                      <a:pt x="35" y="87"/>
                      <a:pt x="38" y="81"/>
                    </a:cubicBezTo>
                    <a:cubicBezTo>
                      <a:pt x="39" y="79"/>
                      <a:pt x="40" y="77"/>
                      <a:pt x="41" y="76"/>
                    </a:cubicBezTo>
                    <a:cubicBezTo>
                      <a:pt x="42" y="75"/>
                      <a:pt x="42" y="74"/>
                      <a:pt x="43" y="73"/>
                    </a:cubicBezTo>
                    <a:cubicBezTo>
                      <a:pt x="43" y="72"/>
                      <a:pt x="43" y="71"/>
                      <a:pt x="43" y="70"/>
                    </a:cubicBezTo>
                    <a:cubicBezTo>
                      <a:pt x="44" y="69"/>
                      <a:pt x="44" y="68"/>
                      <a:pt x="44" y="66"/>
                    </a:cubicBezTo>
                    <a:cubicBezTo>
                      <a:pt x="44" y="64"/>
                      <a:pt x="44" y="63"/>
                      <a:pt x="43" y="62"/>
                    </a:cubicBezTo>
                    <a:cubicBezTo>
                      <a:pt x="42" y="61"/>
                      <a:pt x="41" y="61"/>
                      <a:pt x="38" y="61"/>
                    </a:cubicBezTo>
                    <a:cubicBezTo>
                      <a:pt x="34" y="61"/>
                      <a:pt x="30" y="62"/>
                      <a:pt x="26" y="65"/>
                    </a:cubicBezTo>
                    <a:cubicBezTo>
                      <a:pt x="21" y="68"/>
                      <a:pt x="18" y="70"/>
                      <a:pt x="15" y="73"/>
                    </a:cubicBezTo>
                    <a:cubicBezTo>
                      <a:pt x="14" y="74"/>
                      <a:pt x="13" y="76"/>
                      <a:pt x="11" y="78"/>
                    </a:cubicBezTo>
                    <a:cubicBezTo>
                      <a:pt x="9" y="80"/>
                      <a:pt x="8" y="81"/>
                      <a:pt x="7" y="81"/>
                    </a:cubicBezTo>
                    <a:cubicBezTo>
                      <a:pt x="5" y="82"/>
                      <a:pt x="4" y="81"/>
                      <a:pt x="3" y="81"/>
                    </a:cubicBezTo>
                    <a:cubicBezTo>
                      <a:pt x="2" y="80"/>
                      <a:pt x="1" y="80"/>
                      <a:pt x="1" y="79"/>
                    </a:cubicBezTo>
                    <a:cubicBezTo>
                      <a:pt x="1" y="78"/>
                      <a:pt x="0" y="76"/>
                      <a:pt x="1" y="75"/>
                    </a:cubicBezTo>
                    <a:cubicBezTo>
                      <a:pt x="1" y="74"/>
                      <a:pt x="1" y="72"/>
                      <a:pt x="2" y="71"/>
                    </a:cubicBezTo>
                    <a:cubicBezTo>
                      <a:pt x="2" y="70"/>
                      <a:pt x="3" y="69"/>
                      <a:pt x="4" y="67"/>
                    </a:cubicBezTo>
                    <a:cubicBezTo>
                      <a:pt x="6" y="66"/>
                      <a:pt x="6" y="65"/>
                      <a:pt x="7" y="64"/>
                    </a:cubicBezTo>
                    <a:cubicBezTo>
                      <a:pt x="9" y="62"/>
                      <a:pt x="11" y="60"/>
                      <a:pt x="14" y="58"/>
                    </a:cubicBezTo>
                    <a:cubicBezTo>
                      <a:pt x="16" y="56"/>
                      <a:pt x="19" y="55"/>
                      <a:pt x="22" y="53"/>
                    </a:cubicBezTo>
                    <a:cubicBezTo>
                      <a:pt x="25" y="52"/>
                      <a:pt x="28" y="51"/>
                      <a:pt x="30" y="50"/>
                    </a:cubicBezTo>
                    <a:cubicBezTo>
                      <a:pt x="33" y="49"/>
                      <a:pt x="36" y="49"/>
                      <a:pt x="39" y="48"/>
                    </a:cubicBezTo>
                    <a:cubicBezTo>
                      <a:pt x="45" y="48"/>
                      <a:pt x="49" y="49"/>
                      <a:pt x="53" y="51"/>
                    </a:cubicBezTo>
                    <a:cubicBezTo>
                      <a:pt x="57" y="53"/>
                      <a:pt x="59" y="56"/>
                      <a:pt x="58" y="61"/>
                    </a:cubicBezTo>
                    <a:cubicBezTo>
                      <a:pt x="58" y="63"/>
                      <a:pt x="58" y="65"/>
                      <a:pt x="58" y="66"/>
                    </a:cubicBezTo>
                    <a:cubicBezTo>
                      <a:pt x="58" y="68"/>
                      <a:pt x="58" y="69"/>
                      <a:pt x="58" y="71"/>
                    </a:cubicBezTo>
                    <a:cubicBezTo>
                      <a:pt x="58" y="72"/>
                      <a:pt x="57" y="74"/>
                      <a:pt x="57" y="75"/>
                    </a:cubicBezTo>
                    <a:cubicBezTo>
                      <a:pt x="56" y="77"/>
                      <a:pt x="56" y="78"/>
                      <a:pt x="54" y="80"/>
                    </a:cubicBezTo>
                    <a:cubicBezTo>
                      <a:pt x="54" y="81"/>
                      <a:pt x="53" y="83"/>
                      <a:pt x="51" y="86"/>
                    </a:cubicBezTo>
                    <a:cubicBezTo>
                      <a:pt x="50" y="88"/>
                      <a:pt x="49" y="90"/>
                      <a:pt x="47" y="92"/>
                    </a:cubicBezTo>
                    <a:cubicBezTo>
                      <a:pt x="46" y="93"/>
                      <a:pt x="45" y="94"/>
                      <a:pt x="44" y="96"/>
                    </a:cubicBezTo>
                    <a:cubicBezTo>
                      <a:pt x="43" y="97"/>
                      <a:pt x="42" y="99"/>
                      <a:pt x="41" y="101"/>
                    </a:cubicBezTo>
                    <a:cubicBezTo>
                      <a:pt x="42" y="102"/>
                      <a:pt x="42" y="104"/>
                      <a:pt x="43" y="105"/>
                    </a:cubicBezTo>
                    <a:cubicBezTo>
                      <a:pt x="43" y="107"/>
                      <a:pt x="44" y="108"/>
                      <a:pt x="44" y="110"/>
                    </a:cubicBezTo>
                    <a:cubicBezTo>
                      <a:pt x="45" y="112"/>
                      <a:pt x="46" y="115"/>
                      <a:pt x="47" y="117"/>
                    </a:cubicBezTo>
                    <a:cubicBezTo>
                      <a:pt x="48" y="119"/>
                      <a:pt x="49" y="121"/>
                      <a:pt x="50" y="123"/>
                    </a:cubicBezTo>
                    <a:cubicBezTo>
                      <a:pt x="51" y="126"/>
                      <a:pt x="53" y="128"/>
                      <a:pt x="54" y="132"/>
                    </a:cubicBezTo>
                    <a:cubicBezTo>
                      <a:pt x="56" y="135"/>
                      <a:pt x="57" y="137"/>
                      <a:pt x="57" y="139"/>
                    </a:cubicBezTo>
                    <a:cubicBezTo>
                      <a:pt x="57" y="141"/>
                      <a:pt x="57" y="142"/>
                      <a:pt x="55" y="143"/>
                    </a:cubicBezTo>
                    <a:cubicBezTo>
                      <a:pt x="54" y="144"/>
                      <a:pt x="53" y="144"/>
                      <a:pt x="51" y="143"/>
                    </a:cubicBezTo>
                    <a:cubicBezTo>
                      <a:pt x="48" y="142"/>
                      <a:pt x="46" y="140"/>
                      <a:pt x="43" y="137"/>
                    </a:cubicBezTo>
                    <a:cubicBezTo>
                      <a:pt x="41" y="134"/>
                      <a:pt x="39" y="131"/>
                      <a:pt x="38" y="128"/>
                    </a:cubicBezTo>
                    <a:cubicBezTo>
                      <a:pt x="37" y="127"/>
                      <a:pt x="37" y="126"/>
                      <a:pt x="36" y="125"/>
                    </a:cubicBezTo>
                    <a:cubicBezTo>
                      <a:pt x="36" y="124"/>
                      <a:pt x="35" y="123"/>
                      <a:pt x="34" y="121"/>
                    </a:cubicBezTo>
                    <a:cubicBezTo>
                      <a:pt x="34" y="120"/>
                      <a:pt x="33" y="119"/>
                      <a:pt x="33" y="117"/>
                    </a:cubicBezTo>
                    <a:cubicBezTo>
                      <a:pt x="32" y="116"/>
                      <a:pt x="32" y="116"/>
                      <a:pt x="32" y="115"/>
                    </a:cubicBezTo>
                    <a:close/>
                    <a:moveTo>
                      <a:pt x="33" y="22"/>
                    </a:moveTo>
                    <a:cubicBezTo>
                      <a:pt x="33" y="20"/>
                      <a:pt x="34" y="18"/>
                      <a:pt x="34" y="17"/>
                    </a:cubicBezTo>
                    <a:cubicBezTo>
                      <a:pt x="34" y="16"/>
                      <a:pt x="34" y="14"/>
                      <a:pt x="35" y="13"/>
                    </a:cubicBezTo>
                    <a:cubicBezTo>
                      <a:pt x="35" y="12"/>
                      <a:pt x="35" y="10"/>
                      <a:pt x="36" y="9"/>
                    </a:cubicBezTo>
                    <a:cubicBezTo>
                      <a:pt x="36" y="8"/>
                      <a:pt x="36" y="6"/>
                      <a:pt x="37" y="5"/>
                    </a:cubicBezTo>
                    <a:cubicBezTo>
                      <a:pt x="37" y="4"/>
                      <a:pt x="37" y="3"/>
                      <a:pt x="38" y="2"/>
                    </a:cubicBezTo>
                    <a:cubicBezTo>
                      <a:pt x="39" y="2"/>
                      <a:pt x="39" y="1"/>
                      <a:pt x="40" y="1"/>
                    </a:cubicBezTo>
                    <a:cubicBezTo>
                      <a:pt x="41" y="0"/>
                      <a:pt x="42" y="0"/>
                      <a:pt x="44" y="0"/>
                    </a:cubicBezTo>
                    <a:cubicBezTo>
                      <a:pt x="45" y="0"/>
                      <a:pt x="46" y="1"/>
                      <a:pt x="47" y="1"/>
                    </a:cubicBezTo>
                    <a:cubicBezTo>
                      <a:pt x="48" y="2"/>
                      <a:pt x="49" y="2"/>
                      <a:pt x="50" y="3"/>
                    </a:cubicBezTo>
                    <a:cubicBezTo>
                      <a:pt x="50" y="4"/>
                      <a:pt x="50" y="5"/>
                      <a:pt x="50" y="6"/>
                    </a:cubicBezTo>
                    <a:cubicBezTo>
                      <a:pt x="48" y="11"/>
                      <a:pt x="47" y="14"/>
                      <a:pt x="46" y="17"/>
                    </a:cubicBezTo>
                    <a:cubicBezTo>
                      <a:pt x="45" y="20"/>
                      <a:pt x="45" y="24"/>
                      <a:pt x="44" y="29"/>
                    </a:cubicBezTo>
                    <a:cubicBezTo>
                      <a:pt x="44" y="30"/>
                      <a:pt x="44" y="32"/>
                      <a:pt x="43" y="34"/>
                    </a:cubicBezTo>
                    <a:cubicBezTo>
                      <a:pt x="43" y="36"/>
                      <a:pt x="43" y="37"/>
                      <a:pt x="42" y="38"/>
                    </a:cubicBezTo>
                    <a:cubicBezTo>
                      <a:pt x="42" y="39"/>
                      <a:pt x="41" y="40"/>
                      <a:pt x="40" y="40"/>
                    </a:cubicBezTo>
                    <a:cubicBezTo>
                      <a:pt x="38" y="40"/>
                      <a:pt x="37" y="41"/>
                      <a:pt x="36" y="41"/>
                    </a:cubicBezTo>
                    <a:cubicBezTo>
                      <a:pt x="35" y="41"/>
                      <a:pt x="34" y="40"/>
                      <a:pt x="34" y="39"/>
                    </a:cubicBezTo>
                    <a:cubicBezTo>
                      <a:pt x="33" y="38"/>
                      <a:pt x="33" y="37"/>
                      <a:pt x="33" y="35"/>
                    </a:cubicBezTo>
                    <a:cubicBezTo>
                      <a:pt x="33" y="34"/>
                      <a:pt x="33" y="33"/>
                      <a:pt x="33" y="32"/>
                    </a:cubicBezTo>
                    <a:cubicBezTo>
                      <a:pt x="33" y="31"/>
                      <a:pt x="33" y="30"/>
                      <a:pt x="33" y="29"/>
                    </a:cubicBezTo>
                    <a:cubicBezTo>
                      <a:pt x="33" y="28"/>
                      <a:pt x="33" y="27"/>
                      <a:pt x="33" y="26"/>
                    </a:cubicBezTo>
                    <a:cubicBezTo>
                      <a:pt x="33" y="25"/>
                      <a:pt x="33" y="24"/>
                      <a:pt x="33" y="22"/>
                    </a:cubicBezTo>
                    <a:close/>
                    <a:moveTo>
                      <a:pt x="115" y="115"/>
                    </a:moveTo>
                    <a:cubicBezTo>
                      <a:pt x="114" y="113"/>
                      <a:pt x="114" y="111"/>
                      <a:pt x="114" y="109"/>
                    </a:cubicBezTo>
                    <a:cubicBezTo>
                      <a:pt x="114" y="106"/>
                      <a:pt x="114" y="104"/>
                      <a:pt x="114" y="100"/>
                    </a:cubicBezTo>
                    <a:cubicBezTo>
                      <a:pt x="115" y="97"/>
                      <a:pt x="115" y="94"/>
                      <a:pt x="115" y="92"/>
                    </a:cubicBezTo>
                    <a:cubicBezTo>
                      <a:pt x="115" y="90"/>
                      <a:pt x="116" y="87"/>
                      <a:pt x="116" y="84"/>
                    </a:cubicBezTo>
                    <a:cubicBezTo>
                      <a:pt x="115" y="85"/>
                      <a:pt x="113" y="86"/>
                      <a:pt x="111" y="87"/>
                    </a:cubicBezTo>
                    <a:cubicBezTo>
                      <a:pt x="109" y="89"/>
                      <a:pt x="107" y="90"/>
                      <a:pt x="105" y="91"/>
                    </a:cubicBezTo>
                    <a:cubicBezTo>
                      <a:pt x="100" y="94"/>
                      <a:pt x="94" y="97"/>
                      <a:pt x="88" y="100"/>
                    </a:cubicBezTo>
                    <a:cubicBezTo>
                      <a:pt x="82" y="103"/>
                      <a:pt x="75" y="106"/>
                      <a:pt x="69" y="107"/>
                    </a:cubicBezTo>
                    <a:cubicBezTo>
                      <a:pt x="67" y="107"/>
                      <a:pt x="66" y="107"/>
                      <a:pt x="64" y="106"/>
                    </a:cubicBezTo>
                    <a:cubicBezTo>
                      <a:pt x="63" y="105"/>
                      <a:pt x="63" y="104"/>
                      <a:pt x="62" y="102"/>
                    </a:cubicBezTo>
                    <a:cubicBezTo>
                      <a:pt x="62" y="101"/>
                      <a:pt x="62" y="100"/>
                      <a:pt x="62" y="99"/>
                    </a:cubicBezTo>
                    <a:cubicBezTo>
                      <a:pt x="63" y="97"/>
                      <a:pt x="63" y="96"/>
                      <a:pt x="65" y="96"/>
                    </a:cubicBezTo>
                    <a:cubicBezTo>
                      <a:pt x="66" y="95"/>
                      <a:pt x="68" y="94"/>
                      <a:pt x="71" y="94"/>
                    </a:cubicBezTo>
                    <a:cubicBezTo>
                      <a:pt x="73" y="93"/>
                      <a:pt x="75" y="92"/>
                      <a:pt x="77" y="91"/>
                    </a:cubicBezTo>
                    <a:cubicBezTo>
                      <a:pt x="84" y="89"/>
                      <a:pt x="90" y="85"/>
                      <a:pt x="97" y="81"/>
                    </a:cubicBezTo>
                    <a:cubicBezTo>
                      <a:pt x="105" y="77"/>
                      <a:pt x="111" y="73"/>
                      <a:pt x="117" y="68"/>
                    </a:cubicBezTo>
                    <a:cubicBezTo>
                      <a:pt x="118" y="68"/>
                      <a:pt x="119" y="67"/>
                      <a:pt x="119" y="66"/>
                    </a:cubicBezTo>
                    <a:cubicBezTo>
                      <a:pt x="120" y="65"/>
                      <a:pt x="120" y="64"/>
                      <a:pt x="121" y="62"/>
                    </a:cubicBezTo>
                    <a:cubicBezTo>
                      <a:pt x="121" y="61"/>
                      <a:pt x="122" y="60"/>
                      <a:pt x="122" y="59"/>
                    </a:cubicBezTo>
                    <a:cubicBezTo>
                      <a:pt x="123" y="58"/>
                      <a:pt x="123" y="57"/>
                      <a:pt x="123" y="56"/>
                    </a:cubicBezTo>
                    <a:cubicBezTo>
                      <a:pt x="124" y="54"/>
                      <a:pt x="125" y="52"/>
                      <a:pt x="127" y="50"/>
                    </a:cubicBezTo>
                    <a:cubicBezTo>
                      <a:pt x="128" y="48"/>
                      <a:pt x="130" y="47"/>
                      <a:pt x="132" y="47"/>
                    </a:cubicBezTo>
                    <a:cubicBezTo>
                      <a:pt x="134" y="47"/>
                      <a:pt x="135" y="48"/>
                      <a:pt x="137" y="49"/>
                    </a:cubicBezTo>
                    <a:cubicBezTo>
                      <a:pt x="138" y="50"/>
                      <a:pt x="138" y="51"/>
                      <a:pt x="138" y="53"/>
                    </a:cubicBezTo>
                    <a:cubicBezTo>
                      <a:pt x="138" y="55"/>
                      <a:pt x="137" y="57"/>
                      <a:pt x="137" y="58"/>
                    </a:cubicBezTo>
                    <a:cubicBezTo>
                      <a:pt x="136" y="60"/>
                      <a:pt x="135" y="61"/>
                      <a:pt x="134" y="63"/>
                    </a:cubicBezTo>
                    <a:cubicBezTo>
                      <a:pt x="131" y="69"/>
                      <a:pt x="129" y="76"/>
                      <a:pt x="128" y="84"/>
                    </a:cubicBezTo>
                    <a:cubicBezTo>
                      <a:pt x="127" y="91"/>
                      <a:pt x="126" y="99"/>
                      <a:pt x="126" y="107"/>
                    </a:cubicBezTo>
                    <a:cubicBezTo>
                      <a:pt x="125" y="109"/>
                      <a:pt x="125" y="111"/>
                      <a:pt x="124" y="113"/>
                    </a:cubicBezTo>
                    <a:cubicBezTo>
                      <a:pt x="124" y="115"/>
                      <a:pt x="122" y="117"/>
                      <a:pt x="120" y="117"/>
                    </a:cubicBezTo>
                    <a:cubicBezTo>
                      <a:pt x="119" y="117"/>
                      <a:pt x="118" y="117"/>
                      <a:pt x="117" y="117"/>
                    </a:cubicBezTo>
                    <a:cubicBezTo>
                      <a:pt x="116" y="116"/>
                      <a:pt x="115" y="116"/>
                      <a:pt x="115" y="115"/>
                    </a:cubicBezTo>
                    <a:close/>
                    <a:moveTo>
                      <a:pt x="79" y="238"/>
                    </a:moveTo>
                    <a:cubicBezTo>
                      <a:pt x="79" y="236"/>
                      <a:pt x="80" y="234"/>
                      <a:pt x="81" y="233"/>
                    </a:cubicBezTo>
                    <a:cubicBezTo>
                      <a:pt x="82" y="231"/>
                      <a:pt x="84" y="229"/>
                      <a:pt x="85" y="227"/>
                    </a:cubicBezTo>
                    <a:cubicBezTo>
                      <a:pt x="87" y="225"/>
                      <a:pt x="89" y="223"/>
                      <a:pt x="90" y="221"/>
                    </a:cubicBezTo>
                    <a:cubicBezTo>
                      <a:pt x="92" y="220"/>
                      <a:pt x="94" y="218"/>
                      <a:pt x="95" y="217"/>
                    </a:cubicBezTo>
                    <a:cubicBezTo>
                      <a:pt x="96" y="216"/>
                      <a:pt x="97" y="215"/>
                      <a:pt x="99" y="213"/>
                    </a:cubicBezTo>
                    <a:cubicBezTo>
                      <a:pt x="101" y="211"/>
                      <a:pt x="103" y="209"/>
                      <a:pt x="104" y="208"/>
                    </a:cubicBezTo>
                    <a:cubicBezTo>
                      <a:pt x="106" y="206"/>
                      <a:pt x="108" y="204"/>
                      <a:pt x="109" y="203"/>
                    </a:cubicBezTo>
                    <a:cubicBezTo>
                      <a:pt x="111" y="201"/>
                      <a:pt x="111" y="200"/>
                      <a:pt x="112" y="200"/>
                    </a:cubicBezTo>
                    <a:cubicBezTo>
                      <a:pt x="113" y="199"/>
                      <a:pt x="113" y="198"/>
                      <a:pt x="114" y="197"/>
                    </a:cubicBezTo>
                    <a:cubicBezTo>
                      <a:pt x="115" y="196"/>
                      <a:pt x="115" y="195"/>
                      <a:pt x="116" y="194"/>
                    </a:cubicBezTo>
                    <a:cubicBezTo>
                      <a:pt x="114" y="194"/>
                      <a:pt x="111" y="194"/>
                      <a:pt x="107" y="194"/>
                    </a:cubicBezTo>
                    <a:cubicBezTo>
                      <a:pt x="103" y="194"/>
                      <a:pt x="100" y="194"/>
                      <a:pt x="96" y="193"/>
                    </a:cubicBezTo>
                    <a:cubicBezTo>
                      <a:pt x="93" y="193"/>
                      <a:pt x="91" y="192"/>
                      <a:pt x="88" y="190"/>
                    </a:cubicBezTo>
                    <a:cubicBezTo>
                      <a:pt x="86" y="188"/>
                      <a:pt x="85" y="185"/>
                      <a:pt x="86" y="181"/>
                    </a:cubicBezTo>
                    <a:cubicBezTo>
                      <a:pt x="86" y="177"/>
                      <a:pt x="87" y="174"/>
                      <a:pt x="89" y="171"/>
                    </a:cubicBezTo>
                    <a:cubicBezTo>
                      <a:pt x="91" y="168"/>
                      <a:pt x="94" y="164"/>
                      <a:pt x="96" y="161"/>
                    </a:cubicBezTo>
                    <a:cubicBezTo>
                      <a:pt x="99" y="157"/>
                      <a:pt x="102" y="153"/>
                      <a:pt x="105" y="150"/>
                    </a:cubicBezTo>
                    <a:cubicBezTo>
                      <a:pt x="109" y="146"/>
                      <a:pt x="111" y="143"/>
                      <a:pt x="113" y="139"/>
                    </a:cubicBezTo>
                    <a:cubicBezTo>
                      <a:pt x="114" y="138"/>
                      <a:pt x="114" y="138"/>
                      <a:pt x="115" y="137"/>
                    </a:cubicBezTo>
                    <a:cubicBezTo>
                      <a:pt x="115" y="136"/>
                      <a:pt x="115" y="135"/>
                      <a:pt x="115" y="135"/>
                    </a:cubicBezTo>
                    <a:cubicBezTo>
                      <a:pt x="108" y="135"/>
                      <a:pt x="101" y="136"/>
                      <a:pt x="95" y="139"/>
                    </a:cubicBezTo>
                    <a:cubicBezTo>
                      <a:pt x="90" y="142"/>
                      <a:pt x="84" y="146"/>
                      <a:pt x="77" y="152"/>
                    </a:cubicBezTo>
                    <a:cubicBezTo>
                      <a:pt x="75" y="153"/>
                      <a:pt x="73" y="153"/>
                      <a:pt x="71" y="152"/>
                    </a:cubicBezTo>
                    <a:cubicBezTo>
                      <a:pt x="69" y="150"/>
                      <a:pt x="68" y="148"/>
                      <a:pt x="68" y="145"/>
                    </a:cubicBezTo>
                    <a:cubicBezTo>
                      <a:pt x="68" y="143"/>
                      <a:pt x="69" y="141"/>
                      <a:pt x="71" y="139"/>
                    </a:cubicBezTo>
                    <a:cubicBezTo>
                      <a:pt x="73" y="137"/>
                      <a:pt x="75" y="135"/>
                      <a:pt x="77" y="134"/>
                    </a:cubicBezTo>
                    <a:cubicBezTo>
                      <a:pt x="88" y="127"/>
                      <a:pt x="100" y="123"/>
                      <a:pt x="113" y="123"/>
                    </a:cubicBezTo>
                    <a:cubicBezTo>
                      <a:pt x="114" y="123"/>
                      <a:pt x="116" y="123"/>
                      <a:pt x="118" y="123"/>
                    </a:cubicBezTo>
                    <a:cubicBezTo>
                      <a:pt x="119" y="124"/>
                      <a:pt x="121" y="124"/>
                      <a:pt x="123" y="125"/>
                    </a:cubicBezTo>
                    <a:cubicBezTo>
                      <a:pt x="124" y="125"/>
                      <a:pt x="126" y="126"/>
                      <a:pt x="127" y="127"/>
                    </a:cubicBezTo>
                    <a:cubicBezTo>
                      <a:pt x="128" y="129"/>
                      <a:pt x="128" y="130"/>
                      <a:pt x="128" y="132"/>
                    </a:cubicBezTo>
                    <a:cubicBezTo>
                      <a:pt x="128" y="135"/>
                      <a:pt x="127" y="138"/>
                      <a:pt x="125" y="141"/>
                    </a:cubicBezTo>
                    <a:cubicBezTo>
                      <a:pt x="123" y="145"/>
                      <a:pt x="121" y="148"/>
                      <a:pt x="118" y="152"/>
                    </a:cubicBezTo>
                    <a:cubicBezTo>
                      <a:pt x="116" y="155"/>
                      <a:pt x="113" y="159"/>
                      <a:pt x="110" y="162"/>
                    </a:cubicBezTo>
                    <a:cubicBezTo>
                      <a:pt x="107" y="166"/>
                      <a:pt x="105" y="169"/>
                      <a:pt x="103" y="171"/>
                    </a:cubicBezTo>
                    <a:cubicBezTo>
                      <a:pt x="103" y="172"/>
                      <a:pt x="102" y="174"/>
                      <a:pt x="101" y="175"/>
                    </a:cubicBezTo>
                    <a:cubicBezTo>
                      <a:pt x="100" y="176"/>
                      <a:pt x="100" y="178"/>
                      <a:pt x="99" y="179"/>
                    </a:cubicBezTo>
                    <a:cubicBezTo>
                      <a:pt x="99" y="180"/>
                      <a:pt x="99" y="181"/>
                      <a:pt x="99" y="182"/>
                    </a:cubicBezTo>
                    <a:cubicBezTo>
                      <a:pt x="99" y="182"/>
                      <a:pt x="100" y="183"/>
                      <a:pt x="102" y="183"/>
                    </a:cubicBezTo>
                    <a:cubicBezTo>
                      <a:pt x="106" y="184"/>
                      <a:pt x="110" y="184"/>
                      <a:pt x="114" y="184"/>
                    </a:cubicBezTo>
                    <a:cubicBezTo>
                      <a:pt x="118" y="184"/>
                      <a:pt x="121" y="185"/>
                      <a:pt x="125" y="185"/>
                    </a:cubicBezTo>
                    <a:cubicBezTo>
                      <a:pt x="128" y="185"/>
                      <a:pt x="130" y="186"/>
                      <a:pt x="130" y="188"/>
                    </a:cubicBezTo>
                    <a:cubicBezTo>
                      <a:pt x="131" y="190"/>
                      <a:pt x="132" y="191"/>
                      <a:pt x="132" y="194"/>
                    </a:cubicBezTo>
                    <a:cubicBezTo>
                      <a:pt x="132" y="195"/>
                      <a:pt x="131" y="197"/>
                      <a:pt x="130" y="198"/>
                    </a:cubicBezTo>
                    <a:cubicBezTo>
                      <a:pt x="128" y="200"/>
                      <a:pt x="127" y="202"/>
                      <a:pt x="125" y="204"/>
                    </a:cubicBezTo>
                    <a:cubicBezTo>
                      <a:pt x="124" y="206"/>
                      <a:pt x="122" y="208"/>
                      <a:pt x="120" y="209"/>
                    </a:cubicBezTo>
                    <a:cubicBezTo>
                      <a:pt x="118" y="211"/>
                      <a:pt x="116" y="213"/>
                      <a:pt x="114" y="215"/>
                    </a:cubicBezTo>
                    <a:cubicBezTo>
                      <a:pt x="111" y="218"/>
                      <a:pt x="108" y="221"/>
                      <a:pt x="105" y="224"/>
                    </a:cubicBezTo>
                    <a:cubicBezTo>
                      <a:pt x="101" y="228"/>
                      <a:pt x="98" y="231"/>
                      <a:pt x="95" y="235"/>
                    </a:cubicBezTo>
                    <a:cubicBezTo>
                      <a:pt x="97" y="235"/>
                      <a:pt x="99" y="235"/>
                      <a:pt x="101" y="235"/>
                    </a:cubicBezTo>
                    <a:cubicBezTo>
                      <a:pt x="111" y="233"/>
                      <a:pt x="120" y="231"/>
                      <a:pt x="129" y="229"/>
                    </a:cubicBezTo>
                    <a:cubicBezTo>
                      <a:pt x="130" y="228"/>
                      <a:pt x="131" y="228"/>
                      <a:pt x="132" y="229"/>
                    </a:cubicBezTo>
                    <a:cubicBezTo>
                      <a:pt x="133" y="229"/>
                      <a:pt x="133" y="230"/>
                      <a:pt x="134" y="231"/>
                    </a:cubicBezTo>
                    <a:cubicBezTo>
                      <a:pt x="134" y="232"/>
                      <a:pt x="134" y="233"/>
                      <a:pt x="134" y="234"/>
                    </a:cubicBezTo>
                    <a:cubicBezTo>
                      <a:pt x="134" y="235"/>
                      <a:pt x="134" y="236"/>
                      <a:pt x="133" y="236"/>
                    </a:cubicBezTo>
                    <a:cubicBezTo>
                      <a:pt x="132" y="238"/>
                      <a:pt x="129" y="239"/>
                      <a:pt x="126" y="241"/>
                    </a:cubicBezTo>
                    <a:cubicBezTo>
                      <a:pt x="122" y="242"/>
                      <a:pt x="117" y="243"/>
                      <a:pt x="113" y="244"/>
                    </a:cubicBezTo>
                    <a:cubicBezTo>
                      <a:pt x="108" y="245"/>
                      <a:pt x="104" y="246"/>
                      <a:pt x="99" y="247"/>
                    </a:cubicBezTo>
                    <a:cubicBezTo>
                      <a:pt x="95" y="248"/>
                      <a:pt x="92" y="248"/>
                      <a:pt x="90" y="248"/>
                    </a:cubicBezTo>
                    <a:cubicBezTo>
                      <a:pt x="87" y="249"/>
                      <a:pt x="84" y="248"/>
                      <a:pt x="82" y="246"/>
                    </a:cubicBezTo>
                    <a:cubicBezTo>
                      <a:pt x="79" y="245"/>
                      <a:pt x="78" y="242"/>
                      <a:pt x="79" y="2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3EAD1B0C-6E22-409A-B499-6564EB8250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78575" y="9494838"/>
                <a:ext cx="279400" cy="477838"/>
              </a:xfrm>
              <a:custGeom>
                <a:avLst/>
                <a:gdLst>
                  <a:gd name="T0" fmla="*/ 1 w 120"/>
                  <a:gd name="T1" fmla="*/ 94 h 205"/>
                  <a:gd name="T2" fmla="*/ 45 w 120"/>
                  <a:gd name="T3" fmla="*/ 75 h 205"/>
                  <a:gd name="T4" fmla="*/ 104 w 120"/>
                  <a:gd name="T5" fmla="*/ 69 h 205"/>
                  <a:gd name="T6" fmla="*/ 120 w 120"/>
                  <a:gd name="T7" fmla="*/ 75 h 205"/>
                  <a:gd name="T8" fmla="*/ 120 w 120"/>
                  <a:gd name="T9" fmla="*/ 78 h 205"/>
                  <a:gd name="T10" fmla="*/ 115 w 120"/>
                  <a:gd name="T11" fmla="*/ 80 h 205"/>
                  <a:gd name="T12" fmla="*/ 46 w 120"/>
                  <a:gd name="T13" fmla="*/ 87 h 205"/>
                  <a:gd name="T14" fmla="*/ 23 w 120"/>
                  <a:gd name="T15" fmla="*/ 96 h 205"/>
                  <a:gd name="T16" fmla="*/ 6 w 120"/>
                  <a:gd name="T17" fmla="*/ 104 h 205"/>
                  <a:gd name="T18" fmla="*/ 5 w 120"/>
                  <a:gd name="T19" fmla="*/ 55 h 205"/>
                  <a:gd name="T20" fmla="*/ 12 w 120"/>
                  <a:gd name="T21" fmla="*/ 38 h 205"/>
                  <a:gd name="T22" fmla="*/ 25 w 120"/>
                  <a:gd name="T23" fmla="*/ 24 h 205"/>
                  <a:gd name="T24" fmla="*/ 47 w 120"/>
                  <a:gd name="T25" fmla="*/ 6 h 205"/>
                  <a:gd name="T26" fmla="*/ 57 w 120"/>
                  <a:gd name="T27" fmla="*/ 0 h 205"/>
                  <a:gd name="T28" fmla="*/ 64 w 120"/>
                  <a:gd name="T29" fmla="*/ 4 h 205"/>
                  <a:gd name="T30" fmla="*/ 59 w 120"/>
                  <a:gd name="T31" fmla="*/ 12 h 205"/>
                  <a:gd name="T32" fmla="*/ 53 w 120"/>
                  <a:gd name="T33" fmla="*/ 17 h 205"/>
                  <a:gd name="T34" fmla="*/ 48 w 120"/>
                  <a:gd name="T35" fmla="*/ 22 h 205"/>
                  <a:gd name="T36" fmla="*/ 65 w 120"/>
                  <a:gd name="T37" fmla="*/ 22 h 205"/>
                  <a:gd name="T38" fmla="*/ 87 w 120"/>
                  <a:gd name="T39" fmla="*/ 24 h 205"/>
                  <a:gd name="T40" fmla="*/ 97 w 120"/>
                  <a:gd name="T41" fmla="*/ 30 h 205"/>
                  <a:gd name="T42" fmla="*/ 90 w 120"/>
                  <a:gd name="T43" fmla="*/ 34 h 205"/>
                  <a:gd name="T44" fmla="*/ 71 w 120"/>
                  <a:gd name="T45" fmla="*/ 34 h 205"/>
                  <a:gd name="T46" fmla="*/ 53 w 120"/>
                  <a:gd name="T47" fmla="*/ 33 h 205"/>
                  <a:gd name="T48" fmla="*/ 33 w 120"/>
                  <a:gd name="T49" fmla="*/ 35 h 205"/>
                  <a:gd name="T50" fmla="*/ 21 w 120"/>
                  <a:gd name="T51" fmla="*/ 48 h 205"/>
                  <a:gd name="T52" fmla="*/ 17 w 120"/>
                  <a:gd name="T53" fmla="*/ 57 h 205"/>
                  <a:gd name="T54" fmla="*/ 8 w 120"/>
                  <a:gd name="T55" fmla="*/ 62 h 205"/>
                  <a:gd name="T56" fmla="*/ 49 w 120"/>
                  <a:gd name="T57" fmla="*/ 181 h 205"/>
                  <a:gd name="T58" fmla="*/ 50 w 120"/>
                  <a:gd name="T59" fmla="*/ 161 h 205"/>
                  <a:gd name="T60" fmla="*/ 51 w 120"/>
                  <a:gd name="T61" fmla="*/ 148 h 205"/>
                  <a:gd name="T62" fmla="*/ 53 w 120"/>
                  <a:gd name="T63" fmla="*/ 136 h 205"/>
                  <a:gd name="T64" fmla="*/ 57 w 120"/>
                  <a:gd name="T65" fmla="*/ 118 h 205"/>
                  <a:gd name="T66" fmla="*/ 60 w 120"/>
                  <a:gd name="T67" fmla="*/ 100 h 205"/>
                  <a:gd name="T68" fmla="*/ 62 w 120"/>
                  <a:gd name="T69" fmla="*/ 91 h 205"/>
                  <a:gd name="T70" fmla="*/ 68 w 120"/>
                  <a:gd name="T71" fmla="*/ 89 h 205"/>
                  <a:gd name="T72" fmla="*/ 74 w 120"/>
                  <a:gd name="T73" fmla="*/ 92 h 205"/>
                  <a:gd name="T74" fmla="*/ 74 w 120"/>
                  <a:gd name="T75" fmla="*/ 94 h 205"/>
                  <a:gd name="T76" fmla="*/ 72 w 120"/>
                  <a:gd name="T77" fmla="*/ 107 h 205"/>
                  <a:gd name="T78" fmla="*/ 68 w 120"/>
                  <a:gd name="T79" fmla="*/ 126 h 205"/>
                  <a:gd name="T80" fmla="*/ 64 w 120"/>
                  <a:gd name="T81" fmla="*/ 148 h 205"/>
                  <a:gd name="T82" fmla="*/ 60 w 120"/>
                  <a:gd name="T83" fmla="*/ 178 h 205"/>
                  <a:gd name="T84" fmla="*/ 57 w 120"/>
                  <a:gd name="T85" fmla="*/ 204 h 205"/>
                  <a:gd name="T86" fmla="*/ 50 w 120"/>
                  <a:gd name="T87" fmla="*/ 203 h 205"/>
                  <a:gd name="T88" fmla="*/ 49 w 120"/>
                  <a:gd name="T89" fmla="*/ 194 h 205"/>
                  <a:gd name="T90" fmla="*/ 49 w 120"/>
                  <a:gd name="T91" fmla="*/ 181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0" h="205">
                    <a:moveTo>
                      <a:pt x="0" y="97"/>
                    </a:moveTo>
                    <a:cubicBezTo>
                      <a:pt x="0" y="96"/>
                      <a:pt x="0" y="95"/>
                      <a:pt x="1" y="94"/>
                    </a:cubicBezTo>
                    <a:cubicBezTo>
                      <a:pt x="1" y="93"/>
                      <a:pt x="2" y="92"/>
                      <a:pt x="3" y="91"/>
                    </a:cubicBezTo>
                    <a:cubicBezTo>
                      <a:pt x="16" y="84"/>
                      <a:pt x="30" y="78"/>
                      <a:pt x="45" y="75"/>
                    </a:cubicBezTo>
                    <a:cubicBezTo>
                      <a:pt x="61" y="71"/>
                      <a:pt x="76" y="69"/>
                      <a:pt x="91" y="69"/>
                    </a:cubicBezTo>
                    <a:cubicBezTo>
                      <a:pt x="104" y="69"/>
                      <a:pt x="104" y="69"/>
                      <a:pt x="104" y="69"/>
                    </a:cubicBezTo>
                    <a:cubicBezTo>
                      <a:pt x="108" y="69"/>
                      <a:pt x="111" y="70"/>
                      <a:pt x="115" y="70"/>
                    </a:cubicBezTo>
                    <a:cubicBezTo>
                      <a:pt x="118" y="71"/>
                      <a:pt x="120" y="72"/>
                      <a:pt x="120" y="75"/>
                    </a:cubicBezTo>
                    <a:cubicBezTo>
                      <a:pt x="120" y="75"/>
                      <a:pt x="120" y="76"/>
                      <a:pt x="120" y="76"/>
                    </a:cubicBezTo>
                    <a:cubicBezTo>
                      <a:pt x="120" y="77"/>
                      <a:pt x="120" y="78"/>
                      <a:pt x="120" y="78"/>
                    </a:cubicBezTo>
                    <a:cubicBezTo>
                      <a:pt x="119" y="79"/>
                      <a:pt x="119" y="79"/>
                      <a:pt x="118" y="80"/>
                    </a:cubicBezTo>
                    <a:cubicBezTo>
                      <a:pt x="118" y="80"/>
                      <a:pt x="117" y="80"/>
                      <a:pt x="115" y="80"/>
                    </a:cubicBezTo>
                    <a:cubicBezTo>
                      <a:pt x="103" y="80"/>
                      <a:pt x="92" y="80"/>
                      <a:pt x="80" y="81"/>
                    </a:cubicBezTo>
                    <a:cubicBezTo>
                      <a:pt x="69" y="82"/>
                      <a:pt x="57" y="84"/>
                      <a:pt x="46" y="87"/>
                    </a:cubicBezTo>
                    <a:cubicBezTo>
                      <a:pt x="43" y="88"/>
                      <a:pt x="39" y="90"/>
                      <a:pt x="35" y="91"/>
                    </a:cubicBezTo>
                    <a:cubicBezTo>
                      <a:pt x="30" y="92"/>
                      <a:pt x="26" y="94"/>
                      <a:pt x="23" y="96"/>
                    </a:cubicBezTo>
                    <a:cubicBezTo>
                      <a:pt x="21" y="97"/>
                      <a:pt x="18" y="99"/>
                      <a:pt x="15" y="101"/>
                    </a:cubicBezTo>
                    <a:cubicBezTo>
                      <a:pt x="12" y="103"/>
                      <a:pt x="9" y="104"/>
                      <a:pt x="6" y="104"/>
                    </a:cubicBezTo>
                    <a:cubicBezTo>
                      <a:pt x="3" y="104"/>
                      <a:pt x="1" y="102"/>
                      <a:pt x="0" y="97"/>
                    </a:cubicBezTo>
                    <a:close/>
                    <a:moveTo>
                      <a:pt x="5" y="55"/>
                    </a:moveTo>
                    <a:cubicBezTo>
                      <a:pt x="5" y="52"/>
                      <a:pt x="6" y="49"/>
                      <a:pt x="7" y="46"/>
                    </a:cubicBezTo>
                    <a:cubicBezTo>
                      <a:pt x="9" y="43"/>
                      <a:pt x="10" y="40"/>
                      <a:pt x="12" y="38"/>
                    </a:cubicBezTo>
                    <a:cubicBezTo>
                      <a:pt x="14" y="36"/>
                      <a:pt x="15" y="34"/>
                      <a:pt x="18" y="31"/>
                    </a:cubicBezTo>
                    <a:cubicBezTo>
                      <a:pt x="20" y="29"/>
                      <a:pt x="22" y="26"/>
                      <a:pt x="25" y="24"/>
                    </a:cubicBezTo>
                    <a:cubicBezTo>
                      <a:pt x="28" y="21"/>
                      <a:pt x="32" y="17"/>
                      <a:pt x="36" y="14"/>
                    </a:cubicBezTo>
                    <a:cubicBezTo>
                      <a:pt x="41" y="11"/>
                      <a:pt x="44" y="8"/>
                      <a:pt x="47" y="6"/>
                    </a:cubicBezTo>
                    <a:cubicBezTo>
                      <a:pt x="48" y="4"/>
                      <a:pt x="50" y="3"/>
                      <a:pt x="51" y="2"/>
                    </a:cubicBezTo>
                    <a:cubicBezTo>
                      <a:pt x="53" y="1"/>
                      <a:pt x="55" y="0"/>
                      <a:pt x="57" y="0"/>
                    </a:cubicBezTo>
                    <a:cubicBezTo>
                      <a:pt x="58" y="0"/>
                      <a:pt x="59" y="0"/>
                      <a:pt x="61" y="1"/>
                    </a:cubicBezTo>
                    <a:cubicBezTo>
                      <a:pt x="63" y="1"/>
                      <a:pt x="64" y="3"/>
                      <a:pt x="64" y="4"/>
                    </a:cubicBezTo>
                    <a:cubicBezTo>
                      <a:pt x="64" y="5"/>
                      <a:pt x="64" y="7"/>
                      <a:pt x="63" y="8"/>
                    </a:cubicBezTo>
                    <a:cubicBezTo>
                      <a:pt x="61" y="10"/>
                      <a:pt x="60" y="11"/>
                      <a:pt x="59" y="12"/>
                    </a:cubicBezTo>
                    <a:cubicBezTo>
                      <a:pt x="59" y="13"/>
                      <a:pt x="58" y="13"/>
                      <a:pt x="57" y="14"/>
                    </a:cubicBezTo>
                    <a:cubicBezTo>
                      <a:pt x="56" y="15"/>
                      <a:pt x="54" y="16"/>
                      <a:pt x="53" y="17"/>
                    </a:cubicBezTo>
                    <a:cubicBezTo>
                      <a:pt x="52" y="18"/>
                      <a:pt x="51" y="19"/>
                      <a:pt x="50" y="20"/>
                    </a:cubicBezTo>
                    <a:cubicBezTo>
                      <a:pt x="49" y="20"/>
                      <a:pt x="48" y="21"/>
                      <a:pt x="48" y="22"/>
                    </a:cubicBezTo>
                    <a:cubicBezTo>
                      <a:pt x="51" y="22"/>
                      <a:pt x="54" y="22"/>
                      <a:pt x="56" y="22"/>
                    </a:cubicBezTo>
                    <a:cubicBezTo>
                      <a:pt x="59" y="22"/>
                      <a:pt x="62" y="22"/>
                      <a:pt x="65" y="22"/>
                    </a:cubicBezTo>
                    <a:cubicBezTo>
                      <a:pt x="69" y="22"/>
                      <a:pt x="74" y="23"/>
                      <a:pt x="78" y="23"/>
                    </a:cubicBezTo>
                    <a:cubicBezTo>
                      <a:pt x="82" y="23"/>
                      <a:pt x="85" y="24"/>
                      <a:pt x="87" y="24"/>
                    </a:cubicBezTo>
                    <a:cubicBezTo>
                      <a:pt x="90" y="25"/>
                      <a:pt x="92" y="25"/>
                      <a:pt x="94" y="26"/>
                    </a:cubicBezTo>
                    <a:cubicBezTo>
                      <a:pt x="96" y="27"/>
                      <a:pt x="97" y="28"/>
                      <a:pt x="97" y="30"/>
                    </a:cubicBezTo>
                    <a:cubicBezTo>
                      <a:pt x="97" y="32"/>
                      <a:pt x="96" y="33"/>
                      <a:pt x="95" y="34"/>
                    </a:cubicBezTo>
                    <a:cubicBezTo>
                      <a:pt x="94" y="34"/>
                      <a:pt x="92" y="35"/>
                      <a:pt x="90" y="34"/>
                    </a:cubicBezTo>
                    <a:cubicBezTo>
                      <a:pt x="88" y="34"/>
                      <a:pt x="85" y="34"/>
                      <a:pt x="81" y="34"/>
                    </a:cubicBezTo>
                    <a:cubicBezTo>
                      <a:pt x="78" y="34"/>
                      <a:pt x="74" y="34"/>
                      <a:pt x="71" y="34"/>
                    </a:cubicBezTo>
                    <a:cubicBezTo>
                      <a:pt x="68" y="33"/>
                      <a:pt x="65" y="33"/>
                      <a:pt x="62" y="33"/>
                    </a:cubicBezTo>
                    <a:cubicBezTo>
                      <a:pt x="58" y="33"/>
                      <a:pt x="55" y="33"/>
                      <a:pt x="53" y="33"/>
                    </a:cubicBezTo>
                    <a:cubicBezTo>
                      <a:pt x="49" y="33"/>
                      <a:pt x="45" y="33"/>
                      <a:pt x="42" y="34"/>
                    </a:cubicBezTo>
                    <a:cubicBezTo>
                      <a:pt x="38" y="34"/>
                      <a:pt x="35" y="34"/>
                      <a:pt x="33" y="35"/>
                    </a:cubicBezTo>
                    <a:cubicBezTo>
                      <a:pt x="30" y="36"/>
                      <a:pt x="28" y="38"/>
                      <a:pt x="26" y="41"/>
                    </a:cubicBezTo>
                    <a:cubicBezTo>
                      <a:pt x="24" y="43"/>
                      <a:pt x="22" y="46"/>
                      <a:pt x="21" y="48"/>
                    </a:cubicBezTo>
                    <a:cubicBezTo>
                      <a:pt x="21" y="49"/>
                      <a:pt x="20" y="50"/>
                      <a:pt x="19" y="52"/>
                    </a:cubicBezTo>
                    <a:cubicBezTo>
                      <a:pt x="18" y="54"/>
                      <a:pt x="17" y="55"/>
                      <a:pt x="17" y="57"/>
                    </a:cubicBezTo>
                    <a:cubicBezTo>
                      <a:pt x="16" y="58"/>
                      <a:pt x="15" y="60"/>
                      <a:pt x="13" y="61"/>
                    </a:cubicBezTo>
                    <a:cubicBezTo>
                      <a:pt x="12" y="62"/>
                      <a:pt x="10" y="63"/>
                      <a:pt x="8" y="62"/>
                    </a:cubicBezTo>
                    <a:cubicBezTo>
                      <a:pt x="5" y="62"/>
                      <a:pt x="4" y="59"/>
                      <a:pt x="5" y="55"/>
                    </a:cubicBezTo>
                    <a:close/>
                    <a:moveTo>
                      <a:pt x="49" y="181"/>
                    </a:moveTo>
                    <a:cubicBezTo>
                      <a:pt x="49" y="177"/>
                      <a:pt x="49" y="174"/>
                      <a:pt x="49" y="171"/>
                    </a:cubicBezTo>
                    <a:cubicBezTo>
                      <a:pt x="49" y="168"/>
                      <a:pt x="50" y="165"/>
                      <a:pt x="50" y="161"/>
                    </a:cubicBezTo>
                    <a:cubicBezTo>
                      <a:pt x="50" y="160"/>
                      <a:pt x="50" y="158"/>
                      <a:pt x="50" y="156"/>
                    </a:cubicBezTo>
                    <a:cubicBezTo>
                      <a:pt x="51" y="153"/>
                      <a:pt x="51" y="151"/>
                      <a:pt x="51" y="148"/>
                    </a:cubicBezTo>
                    <a:cubicBezTo>
                      <a:pt x="52" y="146"/>
                      <a:pt x="52" y="143"/>
                      <a:pt x="52" y="141"/>
                    </a:cubicBezTo>
                    <a:cubicBezTo>
                      <a:pt x="53" y="138"/>
                      <a:pt x="53" y="137"/>
                      <a:pt x="53" y="136"/>
                    </a:cubicBezTo>
                    <a:cubicBezTo>
                      <a:pt x="54" y="133"/>
                      <a:pt x="54" y="131"/>
                      <a:pt x="55" y="127"/>
                    </a:cubicBezTo>
                    <a:cubicBezTo>
                      <a:pt x="56" y="124"/>
                      <a:pt x="56" y="121"/>
                      <a:pt x="57" y="118"/>
                    </a:cubicBezTo>
                    <a:cubicBezTo>
                      <a:pt x="57" y="114"/>
                      <a:pt x="58" y="111"/>
                      <a:pt x="58" y="108"/>
                    </a:cubicBezTo>
                    <a:cubicBezTo>
                      <a:pt x="59" y="105"/>
                      <a:pt x="59" y="102"/>
                      <a:pt x="60" y="100"/>
                    </a:cubicBezTo>
                    <a:cubicBezTo>
                      <a:pt x="60" y="98"/>
                      <a:pt x="60" y="97"/>
                      <a:pt x="60" y="95"/>
                    </a:cubicBezTo>
                    <a:cubicBezTo>
                      <a:pt x="61" y="94"/>
                      <a:pt x="61" y="93"/>
                      <a:pt x="62" y="91"/>
                    </a:cubicBezTo>
                    <a:cubicBezTo>
                      <a:pt x="62" y="91"/>
                      <a:pt x="63" y="90"/>
                      <a:pt x="64" y="90"/>
                    </a:cubicBezTo>
                    <a:cubicBezTo>
                      <a:pt x="66" y="90"/>
                      <a:pt x="67" y="89"/>
                      <a:pt x="68" y="89"/>
                    </a:cubicBezTo>
                    <a:cubicBezTo>
                      <a:pt x="69" y="90"/>
                      <a:pt x="71" y="90"/>
                      <a:pt x="72" y="90"/>
                    </a:cubicBezTo>
                    <a:cubicBezTo>
                      <a:pt x="73" y="91"/>
                      <a:pt x="73" y="91"/>
                      <a:pt x="74" y="92"/>
                    </a:cubicBezTo>
                    <a:cubicBezTo>
                      <a:pt x="74" y="94"/>
                      <a:pt x="74" y="94"/>
                      <a:pt x="74" y="94"/>
                    </a:cubicBezTo>
                    <a:cubicBezTo>
                      <a:pt x="74" y="94"/>
                      <a:pt x="74" y="94"/>
                      <a:pt x="74" y="94"/>
                    </a:cubicBezTo>
                    <a:cubicBezTo>
                      <a:pt x="74" y="95"/>
                      <a:pt x="74" y="95"/>
                      <a:pt x="74" y="95"/>
                    </a:cubicBezTo>
                    <a:cubicBezTo>
                      <a:pt x="74" y="100"/>
                      <a:pt x="73" y="104"/>
                      <a:pt x="72" y="107"/>
                    </a:cubicBezTo>
                    <a:cubicBezTo>
                      <a:pt x="71" y="111"/>
                      <a:pt x="70" y="115"/>
                      <a:pt x="69" y="119"/>
                    </a:cubicBezTo>
                    <a:cubicBezTo>
                      <a:pt x="69" y="120"/>
                      <a:pt x="68" y="122"/>
                      <a:pt x="68" y="126"/>
                    </a:cubicBezTo>
                    <a:cubicBezTo>
                      <a:pt x="67" y="129"/>
                      <a:pt x="67" y="133"/>
                      <a:pt x="66" y="137"/>
                    </a:cubicBezTo>
                    <a:cubicBezTo>
                      <a:pt x="65" y="141"/>
                      <a:pt x="65" y="145"/>
                      <a:pt x="64" y="148"/>
                    </a:cubicBezTo>
                    <a:cubicBezTo>
                      <a:pt x="64" y="152"/>
                      <a:pt x="63" y="154"/>
                      <a:pt x="63" y="155"/>
                    </a:cubicBezTo>
                    <a:cubicBezTo>
                      <a:pt x="62" y="163"/>
                      <a:pt x="61" y="171"/>
                      <a:pt x="60" y="178"/>
                    </a:cubicBezTo>
                    <a:cubicBezTo>
                      <a:pt x="60" y="186"/>
                      <a:pt x="60" y="194"/>
                      <a:pt x="60" y="203"/>
                    </a:cubicBezTo>
                    <a:cubicBezTo>
                      <a:pt x="59" y="204"/>
                      <a:pt x="58" y="204"/>
                      <a:pt x="57" y="204"/>
                    </a:cubicBezTo>
                    <a:cubicBezTo>
                      <a:pt x="56" y="204"/>
                      <a:pt x="55" y="205"/>
                      <a:pt x="54" y="205"/>
                    </a:cubicBezTo>
                    <a:cubicBezTo>
                      <a:pt x="52" y="205"/>
                      <a:pt x="51" y="204"/>
                      <a:pt x="50" y="203"/>
                    </a:cubicBezTo>
                    <a:cubicBezTo>
                      <a:pt x="50" y="202"/>
                      <a:pt x="49" y="201"/>
                      <a:pt x="49" y="199"/>
                    </a:cubicBezTo>
                    <a:cubicBezTo>
                      <a:pt x="49" y="197"/>
                      <a:pt x="49" y="196"/>
                      <a:pt x="49" y="194"/>
                    </a:cubicBezTo>
                    <a:cubicBezTo>
                      <a:pt x="49" y="193"/>
                      <a:pt x="49" y="191"/>
                      <a:pt x="49" y="190"/>
                    </a:cubicBezTo>
                    <a:lnTo>
                      <a:pt x="49" y="1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278" name="그룹 277">
            <a:extLst>
              <a:ext uri="{FF2B5EF4-FFF2-40B4-BE49-F238E27FC236}">
                <a16:creationId xmlns:a16="http://schemas.microsoft.com/office/drawing/2014/main" id="{54B8479E-0CD7-41E7-AE51-5CB60AA718E5}"/>
              </a:ext>
            </a:extLst>
          </p:cNvPr>
          <p:cNvGrpSpPr/>
          <p:nvPr/>
        </p:nvGrpSpPr>
        <p:grpSpPr>
          <a:xfrm>
            <a:off x="0" y="6081795"/>
            <a:ext cx="5321630" cy="4610203"/>
            <a:chOff x="0" y="6081795"/>
            <a:chExt cx="5321630" cy="4610203"/>
          </a:xfrm>
        </p:grpSpPr>
        <p:grpSp>
          <p:nvGrpSpPr>
            <p:cNvPr id="277" name="그룹 276">
              <a:extLst>
                <a:ext uri="{FF2B5EF4-FFF2-40B4-BE49-F238E27FC236}">
                  <a16:creationId xmlns:a16="http://schemas.microsoft.com/office/drawing/2014/main" id="{05B2442C-DD01-470C-8239-81841EFC9A9E}"/>
                </a:ext>
              </a:extLst>
            </p:cNvPr>
            <p:cNvGrpSpPr/>
            <p:nvPr/>
          </p:nvGrpSpPr>
          <p:grpSpPr>
            <a:xfrm>
              <a:off x="0" y="6081795"/>
              <a:ext cx="5321630" cy="4610203"/>
              <a:chOff x="0" y="6081795"/>
              <a:chExt cx="5321630" cy="4610203"/>
            </a:xfrm>
          </p:grpSpPr>
          <p:grpSp>
            <p:nvGrpSpPr>
              <p:cNvPr id="276" name="그룹 275">
                <a:extLst>
                  <a:ext uri="{FF2B5EF4-FFF2-40B4-BE49-F238E27FC236}">
                    <a16:creationId xmlns:a16="http://schemas.microsoft.com/office/drawing/2014/main" id="{E1F9B746-6551-454D-963E-08E8510852F3}"/>
                  </a:ext>
                </a:extLst>
              </p:cNvPr>
              <p:cNvGrpSpPr/>
              <p:nvPr/>
            </p:nvGrpSpPr>
            <p:grpSpPr>
              <a:xfrm>
                <a:off x="3151049" y="8391466"/>
                <a:ext cx="2170581" cy="2300532"/>
                <a:chOff x="3151049" y="8391466"/>
                <a:chExt cx="2170581" cy="2300532"/>
              </a:xfrm>
              <a:solidFill>
                <a:schemeClr val="accent1">
                  <a:alpha val="15000"/>
                </a:schemeClr>
              </a:solidFill>
            </p:grpSpPr>
            <p:sp>
              <p:nvSpPr>
                <p:cNvPr id="250" name="Freeform 73">
                  <a:extLst>
                    <a:ext uri="{FF2B5EF4-FFF2-40B4-BE49-F238E27FC236}">
                      <a16:creationId xmlns:a16="http://schemas.microsoft.com/office/drawing/2014/main" id="{ADAC207A-C1C1-49AC-B362-21C31E20E0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3590407" y="9944348"/>
                  <a:ext cx="850695" cy="747650"/>
                </a:xfrm>
                <a:custGeom>
                  <a:avLst/>
                  <a:gdLst>
                    <a:gd name="T0" fmla="*/ 0 w 941"/>
                    <a:gd name="T1" fmla="*/ 818 h 818"/>
                    <a:gd name="T2" fmla="*/ 941 w 941"/>
                    <a:gd name="T3" fmla="*/ 818 h 818"/>
                    <a:gd name="T4" fmla="*/ 470 w 941"/>
                    <a:gd name="T5" fmla="*/ 0 h 818"/>
                    <a:gd name="T6" fmla="*/ 0 w 941"/>
                    <a:gd name="T7" fmla="*/ 818 h 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1" h="818">
                      <a:moveTo>
                        <a:pt x="0" y="818"/>
                      </a:moveTo>
                      <a:lnTo>
                        <a:pt x="941" y="818"/>
                      </a:lnTo>
                      <a:lnTo>
                        <a:pt x="470" y="0"/>
                      </a:lnTo>
                      <a:lnTo>
                        <a:pt x="0" y="8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52" name="Freeform 76">
                  <a:extLst>
                    <a:ext uri="{FF2B5EF4-FFF2-40B4-BE49-F238E27FC236}">
                      <a16:creationId xmlns:a16="http://schemas.microsoft.com/office/drawing/2014/main" id="{0E0C08A6-D658-4035-B729-281C536F21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3590408" y="9164708"/>
                  <a:ext cx="852502" cy="746737"/>
                </a:xfrm>
                <a:custGeom>
                  <a:avLst/>
                  <a:gdLst>
                    <a:gd name="T0" fmla="*/ 0 w 943"/>
                    <a:gd name="T1" fmla="*/ 0 h 817"/>
                    <a:gd name="T2" fmla="*/ 472 w 943"/>
                    <a:gd name="T3" fmla="*/ 817 h 817"/>
                    <a:gd name="T4" fmla="*/ 943 w 943"/>
                    <a:gd name="T5" fmla="*/ 0 h 817"/>
                    <a:gd name="T6" fmla="*/ 0 w 943"/>
                    <a:gd name="T7" fmla="*/ 0 h 8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3" h="817">
                      <a:moveTo>
                        <a:pt x="0" y="0"/>
                      </a:moveTo>
                      <a:lnTo>
                        <a:pt x="472" y="817"/>
                      </a:lnTo>
                      <a:lnTo>
                        <a:pt x="94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53" name="Freeform 77">
                  <a:extLst>
                    <a:ext uri="{FF2B5EF4-FFF2-40B4-BE49-F238E27FC236}">
                      <a16:creationId xmlns:a16="http://schemas.microsoft.com/office/drawing/2014/main" id="{DED0EB97-A1DA-449E-9319-367C253EB4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3151049" y="9172020"/>
                  <a:ext cx="852502" cy="748564"/>
                </a:xfrm>
                <a:custGeom>
                  <a:avLst/>
                  <a:gdLst>
                    <a:gd name="T0" fmla="*/ 0 w 943"/>
                    <a:gd name="T1" fmla="*/ 819 h 819"/>
                    <a:gd name="T2" fmla="*/ 943 w 943"/>
                    <a:gd name="T3" fmla="*/ 819 h 819"/>
                    <a:gd name="T4" fmla="*/ 473 w 943"/>
                    <a:gd name="T5" fmla="*/ 0 h 819"/>
                    <a:gd name="T6" fmla="*/ 0 w 943"/>
                    <a:gd name="T7" fmla="*/ 819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3" h="819">
                      <a:moveTo>
                        <a:pt x="0" y="819"/>
                      </a:moveTo>
                      <a:lnTo>
                        <a:pt x="943" y="819"/>
                      </a:lnTo>
                      <a:lnTo>
                        <a:pt x="473" y="0"/>
                      </a:lnTo>
                      <a:lnTo>
                        <a:pt x="0" y="8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57" name="Freeform 83">
                  <a:extLst>
                    <a:ext uri="{FF2B5EF4-FFF2-40B4-BE49-F238E27FC236}">
                      <a16:creationId xmlns:a16="http://schemas.microsoft.com/office/drawing/2014/main" id="{E875F160-4D54-42E7-9E0B-2A587023B6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3590408" y="8400606"/>
                  <a:ext cx="852502" cy="747650"/>
                </a:xfrm>
                <a:custGeom>
                  <a:avLst/>
                  <a:gdLst>
                    <a:gd name="T0" fmla="*/ 472 w 943"/>
                    <a:gd name="T1" fmla="*/ 0 h 818"/>
                    <a:gd name="T2" fmla="*/ 0 w 943"/>
                    <a:gd name="T3" fmla="*/ 818 h 818"/>
                    <a:gd name="T4" fmla="*/ 943 w 943"/>
                    <a:gd name="T5" fmla="*/ 818 h 818"/>
                    <a:gd name="T6" fmla="*/ 472 w 943"/>
                    <a:gd name="T7" fmla="*/ 0 h 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3" h="818">
                      <a:moveTo>
                        <a:pt x="472" y="0"/>
                      </a:moveTo>
                      <a:lnTo>
                        <a:pt x="0" y="818"/>
                      </a:lnTo>
                      <a:lnTo>
                        <a:pt x="943" y="818"/>
                      </a:lnTo>
                      <a:lnTo>
                        <a:pt x="47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58" name="Freeform 84">
                  <a:extLst>
                    <a:ext uri="{FF2B5EF4-FFF2-40B4-BE49-F238E27FC236}">
                      <a16:creationId xmlns:a16="http://schemas.microsoft.com/office/drawing/2014/main" id="{B047B371-79FB-42FC-AD30-2BB3A94F83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4030672" y="8391466"/>
                  <a:ext cx="851599" cy="749478"/>
                </a:xfrm>
                <a:custGeom>
                  <a:avLst/>
                  <a:gdLst>
                    <a:gd name="T0" fmla="*/ 472 w 942"/>
                    <a:gd name="T1" fmla="*/ 820 h 820"/>
                    <a:gd name="T2" fmla="*/ 942 w 942"/>
                    <a:gd name="T3" fmla="*/ 0 h 820"/>
                    <a:gd name="T4" fmla="*/ 0 w 942"/>
                    <a:gd name="T5" fmla="*/ 0 h 820"/>
                    <a:gd name="T6" fmla="*/ 472 w 942"/>
                    <a:gd name="T7" fmla="*/ 820 h 8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2" h="820">
                      <a:moveTo>
                        <a:pt x="472" y="820"/>
                      </a:moveTo>
                      <a:lnTo>
                        <a:pt x="942" y="0"/>
                      </a:lnTo>
                      <a:lnTo>
                        <a:pt x="0" y="0"/>
                      </a:lnTo>
                      <a:lnTo>
                        <a:pt x="472" y="8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70" name="Freeform 104">
                  <a:extLst>
                    <a:ext uri="{FF2B5EF4-FFF2-40B4-BE49-F238E27FC236}">
                      <a16:creationId xmlns:a16="http://schemas.microsoft.com/office/drawing/2014/main" id="{C5CA3D70-3BA9-4411-8685-7EADE09EB6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4470031" y="9164708"/>
                  <a:ext cx="851599" cy="746737"/>
                </a:xfrm>
                <a:custGeom>
                  <a:avLst/>
                  <a:gdLst>
                    <a:gd name="T0" fmla="*/ 472 w 942"/>
                    <a:gd name="T1" fmla="*/ 0 h 817"/>
                    <a:gd name="T2" fmla="*/ 472 w 942"/>
                    <a:gd name="T3" fmla="*/ 0 h 817"/>
                    <a:gd name="T4" fmla="*/ 0 w 942"/>
                    <a:gd name="T5" fmla="*/ 0 h 817"/>
                    <a:gd name="T6" fmla="*/ 472 w 942"/>
                    <a:gd name="T7" fmla="*/ 817 h 817"/>
                    <a:gd name="T8" fmla="*/ 472 w 942"/>
                    <a:gd name="T9" fmla="*/ 817 h 817"/>
                    <a:gd name="T10" fmla="*/ 472 w 942"/>
                    <a:gd name="T11" fmla="*/ 817 h 817"/>
                    <a:gd name="T12" fmla="*/ 942 w 942"/>
                    <a:gd name="T13" fmla="*/ 0 h 817"/>
                    <a:gd name="T14" fmla="*/ 472 w 942"/>
                    <a:gd name="T15" fmla="*/ 0 h 8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42" h="817">
                      <a:moveTo>
                        <a:pt x="472" y="0"/>
                      </a:moveTo>
                      <a:lnTo>
                        <a:pt x="472" y="0"/>
                      </a:lnTo>
                      <a:lnTo>
                        <a:pt x="0" y="0"/>
                      </a:lnTo>
                      <a:lnTo>
                        <a:pt x="472" y="817"/>
                      </a:lnTo>
                      <a:lnTo>
                        <a:pt x="472" y="817"/>
                      </a:lnTo>
                      <a:lnTo>
                        <a:pt x="472" y="817"/>
                      </a:lnTo>
                      <a:lnTo>
                        <a:pt x="942" y="0"/>
                      </a:lnTo>
                      <a:lnTo>
                        <a:pt x="47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221" name="그룹 220">
                <a:extLst>
                  <a:ext uri="{FF2B5EF4-FFF2-40B4-BE49-F238E27FC236}">
                    <a16:creationId xmlns:a16="http://schemas.microsoft.com/office/drawing/2014/main" id="{BA035BDE-E554-4FE7-AE66-78A95F585C31}"/>
                  </a:ext>
                </a:extLst>
              </p:cNvPr>
              <p:cNvGrpSpPr/>
              <p:nvPr/>
            </p:nvGrpSpPr>
            <p:grpSpPr>
              <a:xfrm>
                <a:off x="0" y="6081795"/>
                <a:ext cx="2682582" cy="4610203"/>
                <a:chOff x="0" y="5333757"/>
                <a:chExt cx="3117851" cy="5358242"/>
              </a:xfrm>
              <a:solidFill>
                <a:schemeClr val="bg1">
                  <a:alpha val="10000"/>
                </a:schemeClr>
              </a:solidFill>
            </p:grpSpPr>
            <p:sp>
              <p:nvSpPr>
                <p:cNvPr id="37" name="Freeform 19">
                  <a:extLst>
                    <a:ext uri="{FF2B5EF4-FFF2-40B4-BE49-F238E27FC236}">
                      <a16:creationId xmlns:a16="http://schemas.microsoft.com/office/drawing/2014/main" id="{46031E56-C87C-437C-9550-B22D2B9A2C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997" y="6230339"/>
                  <a:ext cx="0" cy="871086"/>
                </a:xfrm>
                <a:custGeom>
                  <a:avLst/>
                  <a:gdLst>
                    <a:gd name="T0" fmla="*/ 820 h 820"/>
                    <a:gd name="T1" fmla="*/ 0 h 820"/>
                    <a:gd name="T2" fmla="*/ 820 h 820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820">
                      <a:moveTo>
                        <a:pt x="0" y="820"/>
                      </a:moveTo>
                      <a:lnTo>
                        <a:pt x="0" y="0"/>
                      </a:lnTo>
                      <a:lnTo>
                        <a:pt x="0" y="8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8" name="Line 20">
                  <a:extLst>
                    <a:ext uri="{FF2B5EF4-FFF2-40B4-BE49-F238E27FC236}">
                      <a16:creationId xmlns:a16="http://schemas.microsoft.com/office/drawing/2014/main" id="{8A625F63-4769-4AC4-91B6-54460650C3C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6997" y="6230339"/>
                  <a:ext cx="0" cy="871086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39" name="Line 21">
                  <a:extLst>
                    <a:ext uri="{FF2B5EF4-FFF2-40B4-BE49-F238E27FC236}">
                      <a16:creationId xmlns:a16="http://schemas.microsoft.com/office/drawing/2014/main" id="{4EA87878-B1EA-41C2-B2A0-3B5884C0243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7107798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40" name="Line 22">
                  <a:extLst>
                    <a:ext uri="{FF2B5EF4-FFF2-40B4-BE49-F238E27FC236}">
                      <a16:creationId xmlns:a16="http://schemas.microsoft.com/office/drawing/2014/main" id="{F7967267-3277-4DFD-A8DC-1CB5EBAF5B7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7107798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41" name="Freeform 23">
                  <a:extLst>
                    <a:ext uri="{FF2B5EF4-FFF2-40B4-BE49-F238E27FC236}">
                      <a16:creationId xmlns:a16="http://schemas.microsoft.com/office/drawing/2014/main" id="{6F30597C-4F2C-4FDF-A15F-C4386DA44D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997" y="5342256"/>
                  <a:ext cx="0" cy="868961"/>
                </a:xfrm>
                <a:custGeom>
                  <a:avLst/>
                  <a:gdLst>
                    <a:gd name="T0" fmla="*/ 818 h 818"/>
                    <a:gd name="T1" fmla="*/ 0 h 818"/>
                    <a:gd name="T2" fmla="*/ 818 h 818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818">
                      <a:moveTo>
                        <a:pt x="0" y="818"/>
                      </a:moveTo>
                      <a:lnTo>
                        <a:pt x="0" y="0"/>
                      </a:lnTo>
                      <a:lnTo>
                        <a:pt x="0" y="8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42" name="Line 24">
                  <a:extLst>
                    <a:ext uri="{FF2B5EF4-FFF2-40B4-BE49-F238E27FC236}">
                      <a16:creationId xmlns:a16="http://schemas.microsoft.com/office/drawing/2014/main" id="{CEF2D8E4-1064-42D7-A345-690BA4A26DA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6997" y="5342256"/>
                  <a:ext cx="0" cy="868961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58" name="Freeform 35">
                  <a:extLst>
                    <a:ext uri="{FF2B5EF4-FFF2-40B4-BE49-F238E27FC236}">
                      <a16:creationId xmlns:a16="http://schemas.microsoft.com/office/drawing/2014/main" id="{0B282EA2-A4FD-454A-A146-C1D4513CDF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997" y="9814539"/>
                  <a:ext cx="0" cy="868961"/>
                </a:xfrm>
                <a:custGeom>
                  <a:avLst/>
                  <a:gdLst>
                    <a:gd name="T0" fmla="*/ 818 h 818"/>
                    <a:gd name="T1" fmla="*/ 0 h 818"/>
                    <a:gd name="T2" fmla="*/ 818 h 818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818">
                      <a:moveTo>
                        <a:pt x="0" y="818"/>
                      </a:moveTo>
                      <a:lnTo>
                        <a:pt x="0" y="0"/>
                      </a:lnTo>
                      <a:lnTo>
                        <a:pt x="0" y="8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59" name="Line 36">
                  <a:extLst>
                    <a:ext uri="{FF2B5EF4-FFF2-40B4-BE49-F238E27FC236}">
                      <a16:creationId xmlns:a16="http://schemas.microsoft.com/office/drawing/2014/main" id="{4B53542F-BDCD-49D4-BCFB-9990CDE4600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6997" y="9814539"/>
                  <a:ext cx="0" cy="868961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60" name="Line 37">
                  <a:extLst>
                    <a:ext uri="{FF2B5EF4-FFF2-40B4-BE49-F238E27FC236}">
                      <a16:creationId xmlns:a16="http://schemas.microsoft.com/office/drawing/2014/main" id="{4205A47E-579F-482B-9BC6-5F0F94490C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10691999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61" name="Line 38">
                  <a:extLst>
                    <a:ext uri="{FF2B5EF4-FFF2-40B4-BE49-F238E27FC236}">
                      <a16:creationId xmlns:a16="http://schemas.microsoft.com/office/drawing/2014/main" id="{A191F303-A366-4DC3-8C92-5DEF75ABC7B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10691999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62" name="Freeform 39">
                  <a:extLst>
                    <a:ext uri="{FF2B5EF4-FFF2-40B4-BE49-F238E27FC236}">
                      <a16:creationId xmlns:a16="http://schemas.microsoft.com/office/drawing/2014/main" id="{12DD8A78-33F7-4096-8D9F-EAA7885772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997" y="8925394"/>
                  <a:ext cx="0" cy="870024"/>
                </a:xfrm>
                <a:custGeom>
                  <a:avLst/>
                  <a:gdLst>
                    <a:gd name="T0" fmla="*/ 819 h 819"/>
                    <a:gd name="T1" fmla="*/ 0 h 819"/>
                    <a:gd name="T2" fmla="*/ 819 h 819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819">
                      <a:moveTo>
                        <a:pt x="0" y="819"/>
                      </a:moveTo>
                      <a:lnTo>
                        <a:pt x="0" y="0"/>
                      </a:lnTo>
                      <a:lnTo>
                        <a:pt x="0" y="8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63" name="Line 40">
                  <a:extLst>
                    <a:ext uri="{FF2B5EF4-FFF2-40B4-BE49-F238E27FC236}">
                      <a16:creationId xmlns:a16="http://schemas.microsoft.com/office/drawing/2014/main" id="{C3A21F99-C52C-4EAB-A0CA-A1728A2177F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6997" y="8925394"/>
                  <a:ext cx="0" cy="870024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64" name="Line 41">
                  <a:extLst>
                    <a:ext uri="{FF2B5EF4-FFF2-40B4-BE49-F238E27FC236}">
                      <a16:creationId xmlns:a16="http://schemas.microsoft.com/office/drawing/2014/main" id="{7CC2C477-D978-484E-A01D-6D49B2B3278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25" y="8916895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65" name="Line 42">
                  <a:extLst>
                    <a:ext uri="{FF2B5EF4-FFF2-40B4-BE49-F238E27FC236}">
                      <a16:creationId xmlns:a16="http://schemas.microsoft.com/office/drawing/2014/main" id="{4D4EF9D4-1BD5-405A-B403-E423E5FC842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25" y="8916895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66" name="Freeform 43">
                  <a:extLst>
                    <a:ext uri="{FF2B5EF4-FFF2-40B4-BE49-F238E27FC236}">
                      <a16:creationId xmlns:a16="http://schemas.microsoft.com/office/drawing/2014/main" id="{93385C13-F391-4D84-9ECD-FC49F1A15A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997" y="7130106"/>
                  <a:ext cx="0" cy="868961"/>
                </a:xfrm>
                <a:custGeom>
                  <a:avLst/>
                  <a:gdLst>
                    <a:gd name="T0" fmla="*/ 818 h 818"/>
                    <a:gd name="T1" fmla="*/ 0 h 818"/>
                    <a:gd name="T2" fmla="*/ 818 h 818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818">
                      <a:moveTo>
                        <a:pt x="0" y="818"/>
                      </a:moveTo>
                      <a:lnTo>
                        <a:pt x="0" y="0"/>
                      </a:lnTo>
                      <a:lnTo>
                        <a:pt x="0" y="8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67" name="Line 44">
                  <a:extLst>
                    <a:ext uri="{FF2B5EF4-FFF2-40B4-BE49-F238E27FC236}">
                      <a16:creationId xmlns:a16="http://schemas.microsoft.com/office/drawing/2014/main" id="{9D07347B-0C49-4582-9395-2240B0AE406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6997" y="7130106"/>
                  <a:ext cx="0" cy="868961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68" name="Line 45">
                  <a:extLst>
                    <a:ext uri="{FF2B5EF4-FFF2-40B4-BE49-F238E27FC236}">
                      <a16:creationId xmlns:a16="http://schemas.microsoft.com/office/drawing/2014/main" id="{B7ECEE05-C1C4-4512-99E0-E13F32DB074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7121608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69" name="Line 46">
                  <a:extLst>
                    <a:ext uri="{FF2B5EF4-FFF2-40B4-BE49-F238E27FC236}">
                      <a16:creationId xmlns:a16="http://schemas.microsoft.com/office/drawing/2014/main" id="{CF68C671-F150-49CF-9032-A7EDA460988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7121608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70" name="Line 47">
                  <a:extLst>
                    <a:ext uri="{FF2B5EF4-FFF2-40B4-BE49-F238E27FC236}">
                      <a16:creationId xmlns:a16="http://schemas.microsoft.com/office/drawing/2014/main" id="{7F6D3EFF-E3E1-40E1-9B96-53E828C0F4D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25" y="8897774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71" name="Line 48">
                  <a:extLst>
                    <a:ext uri="{FF2B5EF4-FFF2-40B4-BE49-F238E27FC236}">
                      <a16:creationId xmlns:a16="http://schemas.microsoft.com/office/drawing/2014/main" id="{1E6FE739-C6D5-4A02-89A5-9AE7CE49371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125" y="8897774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72" name="Freeform 49">
                  <a:extLst>
                    <a:ext uri="{FF2B5EF4-FFF2-40B4-BE49-F238E27FC236}">
                      <a16:creationId xmlns:a16="http://schemas.microsoft.com/office/drawing/2014/main" id="{3D8B3361-C2B0-4FFD-BB3E-89E1A5E359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997" y="8018189"/>
                  <a:ext cx="0" cy="871086"/>
                </a:xfrm>
                <a:custGeom>
                  <a:avLst/>
                  <a:gdLst>
                    <a:gd name="T0" fmla="*/ 820 h 820"/>
                    <a:gd name="T1" fmla="*/ 0 h 820"/>
                    <a:gd name="T2" fmla="*/ 820 h 820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820">
                      <a:moveTo>
                        <a:pt x="0" y="820"/>
                      </a:moveTo>
                      <a:lnTo>
                        <a:pt x="0" y="0"/>
                      </a:lnTo>
                      <a:lnTo>
                        <a:pt x="0" y="8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73" name="Line 50">
                  <a:extLst>
                    <a:ext uri="{FF2B5EF4-FFF2-40B4-BE49-F238E27FC236}">
                      <a16:creationId xmlns:a16="http://schemas.microsoft.com/office/drawing/2014/main" id="{EE313087-AFDB-41B9-B977-FC7469DDEAE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6997" y="8018189"/>
                  <a:ext cx="0" cy="871086"/>
                </a:xfrm>
                <a:prstGeom prst="lin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74" name="Freeform 51">
                  <a:extLst>
                    <a:ext uri="{FF2B5EF4-FFF2-40B4-BE49-F238E27FC236}">
                      <a16:creationId xmlns:a16="http://schemas.microsoft.com/office/drawing/2014/main" id="{9EE90127-39BD-48ED-923E-589E592A22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2827" y="6230339"/>
                  <a:ext cx="1001749" cy="871086"/>
                </a:xfrm>
                <a:custGeom>
                  <a:avLst/>
                  <a:gdLst>
                    <a:gd name="T0" fmla="*/ 0 w 943"/>
                    <a:gd name="T1" fmla="*/ 0 h 820"/>
                    <a:gd name="T2" fmla="*/ 473 w 943"/>
                    <a:gd name="T3" fmla="*/ 820 h 820"/>
                    <a:gd name="T4" fmla="*/ 943 w 943"/>
                    <a:gd name="T5" fmla="*/ 0 h 820"/>
                    <a:gd name="T6" fmla="*/ 0 w 943"/>
                    <a:gd name="T7" fmla="*/ 0 h 8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3" h="820">
                      <a:moveTo>
                        <a:pt x="0" y="0"/>
                      </a:moveTo>
                      <a:lnTo>
                        <a:pt x="473" y="820"/>
                      </a:lnTo>
                      <a:lnTo>
                        <a:pt x="94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75" name="Freeform 52">
                  <a:extLst>
                    <a:ext uri="{FF2B5EF4-FFF2-40B4-BE49-F238E27FC236}">
                      <a16:creationId xmlns:a16="http://schemas.microsoft.com/office/drawing/2014/main" id="{F4E199C3-43B4-431D-906C-613771DF60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0271" y="6230339"/>
                  <a:ext cx="1000687" cy="871086"/>
                </a:xfrm>
                <a:custGeom>
                  <a:avLst/>
                  <a:gdLst>
                    <a:gd name="T0" fmla="*/ 472 w 942"/>
                    <a:gd name="T1" fmla="*/ 820 h 820"/>
                    <a:gd name="T2" fmla="*/ 942 w 942"/>
                    <a:gd name="T3" fmla="*/ 0 h 820"/>
                    <a:gd name="T4" fmla="*/ 0 w 942"/>
                    <a:gd name="T5" fmla="*/ 0 h 820"/>
                    <a:gd name="T6" fmla="*/ 472 w 942"/>
                    <a:gd name="T7" fmla="*/ 820 h 8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2" h="820">
                      <a:moveTo>
                        <a:pt x="472" y="820"/>
                      </a:moveTo>
                      <a:lnTo>
                        <a:pt x="942" y="0"/>
                      </a:lnTo>
                      <a:lnTo>
                        <a:pt x="0" y="0"/>
                      </a:lnTo>
                      <a:lnTo>
                        <a:pt x="472" y="8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77" name="Freeform 54">
                  <a:extLst>
                    <a:ext uri="{FF2B5EF4-FFF2-40B4-BE49-F238E27FC236}">
                      <a16:creationId xmlns:a16="http://schemas.microsoft.com/office/drawing/2014/main" id="{93208A63-831F-408A-AEE4-0D865A245F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0271" y="5342256"/>
                  <a:ext cx="1000687" cy="868961"/>
                </a:xfrm>
                <a:custGeom>
                  <a:avLst/>
                  <a:gdLst>
                    <a:gd name="T0" fmla="*/ 0 w 942"/>
                    <a:gd name="T1" fmla="*/ 818 h 818"/>
                    <a:gd name="T2" fmla="*/ 942 w 942"/>
                    <a:gd name="T3" fmla="*/ 818 h 818"/>
                    <a:gd name="T4" fmla="*/ 472 w 942"/>
                    <a:gd name="T5" fmla="*/ 0 h 818"/>
                    <a:gd name="T6" fmla="*/ 0 w 942"/>
                    <a:gd name="T7" fmla="*/ 818 h 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2" h="818">
                      <a:moveTo>
                        <a:pt x="0" y="818"/>
                      </a:moveTo>
                      <a:lnTo>
                        <a:pt x="942" y="818"/>
                      </a:lnTo>
                      <a:lnTo>
                        <a:pt x="472" y="0"/>
                      </a:lnTo>
                      <a:lnTo>
                        <a:pt x="0" y="8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79" name="Freeform 56">
                  <a:extLst>
                    <a:ext uri="{FF2B5EF4-FFF2-40B4-BE49-F238E27FC236}">
                      <a16:creationId xmlns:a16="http://schemas.microsoft.com/office/drawing/2014/main" id="{31026AED-835B-4C05-9820-6F59B73791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66549" y="5333757"/>
                  <a:ext cx="1001749" cy="868961"/>
                </a:xfrm>
                <a:custGeom>
                  <a:avLst/>
                  <a:gdLst>
                    <a:gd name="T0" fmla="*/ 472 w 943"/>
                    <a:gd name="T1" fmla="*/ 818 h 818"/>
                    <a:gd name="T2" fmla="*/ 943 w 943"/>
                    <a:gd name="T3" fmla="*/ 0 h 818"/>
                    <a:gd name="T4" fmla="*/ 0 w 943"/>
                    <a:gd name="T5" fmla="*/ 0 h 818"/>
                    <a:gd name="T6" fmla="*/ 472 w 943"/>
                    <a:gd name="T7" fmla="*/ 818 h 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3" h="818">
                      <a:moveTo>
                        <a:pt x="472" y="818"/>
                      </a:moveTo>
                      <a:lnTo>
                        <a:pt x="943" y="0"/>
                      </a:lnTo>
                      <a:lnTo>
                        <a:pt x="0" y="0"/>
                      </a:lnTo>
                      <a:lnTo>
                        <a:pt x="472" y="8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88" name="Freeform 65">
                  <a:extLst>
                    <a:ext uri="{FF2B5EF4-FFF2-40B4-BE49-F238E27FC236}">
                      <a16:creationId xmlns:a16="http://schemas.microsoft.com/office/drawing/2014/main" id="{7D50A842-168A-4476-B389-F303ECD14A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00168" y="6240962"/>
                  <a:ext cx="1000687" cy="866837"/>
                </a:xfrm>
                <a:custGeom>
                  <a:avLst/>
                  <a:gdLst>
                    <a:gd name="T0" fmla="*/ 0 w 942"/>
                    <a:gd name="T1" fmla="*/ 816 h 816"/>
                    <a:gd name="T2" fmla="*/ 942 w 942"/>
                    <a:gd name="T3" fmla="*/ 816 h 816"/>
                    <a:gd name="T4" fmla="*/ 942 w 942"/>
                    <a:gd name="T5" fmla="*/ 816 h 816"/>
                    <a:gd name="T6" fmla="*/ 472 w 942"/>
                    <a:gd name="T7" fmla="*/ 0 h 816"/>
                    <a:gd name="T8" fmla="*/ 0 w 942"/>
                    <a:gd name="T9" fmla="*/ 816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2" h="816">
                      <a:moveTo>
                        <a:pt x="0" y="816"/>
                      </a:moveTo>
                      <a:lnTo>
                        <a:pt x="942" y="816"/>
                      </a:lnTo>
                      <a:lnTo>
                        <a:pt x="942" y="816"/>
                      </a:lnTo>
                      <a:lnTo>
                        <a:pt x="472" y="0"/>
                      </a:lnTo>
                      <a:lnTo>
                        <a:pt x="0" y="8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96" name="Freeform 73">
                  <a:extLst>
                    <a:ext uri="{FF2B5EF4-FFF2-40B4-BE49-F238E27FC236}">
                      <a16:creationId xmlns:a16="http://schemas.microsoft.com/office/drawing/2014/main" id="{78DB0852-9C11-4A6F-9A15-8AECFD5407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68674" y="9823038"/>
                  <a:ext cx="999625" cy="868961"/>
                </a:xfrm>
                <a:custGeom>
                  <a:avLst/>
                  <a:gdLst>
                    <a:gd name="T0" fmla="*/ 0 w 941"/>
                    <a:gd name="T1" fmla="*/ 818 h 818"/>
                    <a:gd name="T2" fmla="*/ 941 w 941"/>
                    <a:gd name="T3" fmla="*/ 818 h 818"/>
                    <a:gd name="T4" fmla="*/ 470 w 941"/>
                    <a:gd name="T5" fmla="*/ 0 h 818"/>
                    <a:gd name="T6" fmla="*/ 0 w 941"/>
                    <a:gd name="T7" fmla="*/ 818 h 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1" h="818">
                      <a:moveTo>
                        <a:pt x="0" y="818"/>
                      </a:moveTo>
                      <a:lnTo>
                        <a:pt x="941" y="818"/>
                      </a:lnTo>
                      <a:lnTo>
                        <a:pt x="470" y="0"/>
                      </a:lnTo>
                      <a:lnTo>
                        <a:pt x="0" y="8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98" name="Freeform 75">
                  <a:extLst>
                    <a:ext uri="{FF2B5EF4-FFF2-40B4-BE49-F238E27FC236}">
                      <a16:creationId xmlns:a16="http://schemas.microsoft.com/office/drawing/2014/main" id="{2AEBFB90-EE24-43AC-B08D-62284A45AE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02292" y="8916895"/>
                  <a:ext cx="998562" cy="867900"/>
                </a:xfrm>
                <a:custGeom>
                  <a:avLst/>
                  <a:gdLst>
                    <a:gd name="T0" fmla="*/ 940 w 940"/>
                    <a:gd name="T1" fmla="*/ 0 h 817"/>
                    <a:gd name="T2" fmla="*/ 0 w 940"/>
                    <a:gd name="T3" fmla="*/ 0 h 817"/>
                    <a:gd name="T4" fmla="*/ 470 w 940"/>
                    <a:gd name="T5" fmla="*/ 817 h 817"/>
                    <a:gd name="T6" fmla="*/ 940 w 940"/>
                    <a:gd name="T7" fmla="*/ 2 h 817"/>
                    <a:gd name="T8" fmla="*/ 940 w 940"/>
                    <a:gd name="T9" fmla="*/ 0 h 8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0" h="817">
                      <a:moveTo>
                        <a:pt x="940" y="0"/>
                      </a:moveTo>
                      <a:lnTo>
                        <a:pt x="0" y="0"/>
                      </a:lnTo>
                      <a:lnTo>
                        <a:pt x="470" y="817"/>
                      </a:lnTo>
                      <a:lnTo>
                        <a:pt x="940" y="2"/>
                      </a:lnTo>
                      <a:lnTo>
                        <a:pt x="94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99" name="Freeform 76">
                  <a:extLst>
                    <a:ext uri="{FF2B5EF4-FFF2-40B4-BE49-F238E27FC236}">
                      <a16:creationId xmlns:a16="http://schemas.microsoft.com/office/drawing/2014/main" id="{E96B5A5E-17AC-4EAD-A3E6-4631578B08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66549" y="8916895"/>
                  <a:ext cx="1001749" cy="867900"/>
                </a:xfrm>
                <a:custGeom>
                  <a:avLst/>
                  <a:gdLst>
                    <a:gd name="T0" fmla="*/ 0 w 943"/>
                    <a:gd name="T1" fmla="*/ 0 h 817"/>
                    <a:gd name="T2" fmla="*/ 472 w 943"/>
                    <a:gd name="T3" fmla="*/ 817 h 817"/>
                    <a:gd name="T4" fmla="*/ 943 w 943"/>
                    <a:gd name="T5" fmla="*/ 0 h 817"/>
                    <a:gd name="T6" fmla="*/ 0 w 943"/>
                    <a:gd name="T7" fmla="*/ 0 h 8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3" h="817">
                      <a:moveTo>
                        <a:pt x="0" y="0"/>
                      </a:moveTo>
                      <a:lnTo>
                        <a:pt x="472" y="817"/>
                      </a:lnTo>
                      <a:lnTo>
                        <a:pt x="94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00" name="Freeform 77">
                  <a:extLst>
                    <a:ext uri="{FF2B5EF4-FFF2-40B4-BE49-F238E27FC236}">
                      <a16:creationId xmlns:a16="http://schemas.microsoft.com/office/drawing/2014/main" id="{069E3EF6-4E63-4016-A247-92BCB3FA85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2827" y="8925394"/>
                  <a:ext cx="1001749" cy="870024"/>
                </a:xfrm>
                <a:custGeom>
                  <a:avLst/>
                  <a:gdLst>
                    <a:gd name="T0" fmla="*/ 0 w 943"/>
                    <a:gd name="T1" fmla="*/ 819 h 819"/>
                    <a:gd name="T2" fmla="*/ 943 w 943"/>
                    <a:gd name="T3" fmla="*/ 819 h 819"/>
                    <a:gd name="T4" fmla="*/ 473 w 943"/>
                    <a:gd name="T5" fmla="*/ 0 h 819"/>
                    <a:gd name="T6" fmla="*/ 0 w 943"/>
                    <a:gd name="T7" fmla="*/ 819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3" h="819">
                      <a:moveTo>
                        <a:pt x="0" y="819"/>
                      </a:moveTo>
                      <a:lnTo>
                        <a:pt x="943" y="819"/>
                      </a:lnTo>
                      <a:lnTo>
                        <a:pt x="473" y="0"/>
                      </a:lnTo>
                      <a:lnTo>
                        <a:pt x="0" y="8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01" name="Freeform 78">
                  <a:extLst>
                    <a:ext uri="{FF2B5EF4-FFF2-40B4-BE49-F238E27FC236}">
                      <a16:creationId xmlns:a16="http://schemas.microsoft.com/office/drawing/2014/main" id="{824A9D7D-9A29-4FE2-A4CB-0C40362CD5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0271" y="7130106"/>
                  <a:ext cx="1000687" cy="868961"/>
                </a:xfrm>
                <a:custGeom>
                  <a:avLst/>
                  <a:gdLst>
                    <a:gd name="T0" fmla="*/ 942 w 942"/>
                    <a:gd name="T1" fmla="*/ 818 h 818"/>
                    <a:gd name="T2" fmla="*/ 472 w 942"/>
                    <a:gd name="T3" fmla="*/ 0 h 818"/>
                    <a:gd name="T4" fmla="*/ 0 w 942"/>
                    <a:gd name="T5" fmla="*/ 818 h 818"/>
                    <a:gd name="T6" fmla="*/ 942 w 942"/>
                    <a:gd name="T7" fmla="*/ 818 h 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2" h="818">
                      <a:moveTo>
                        <a:pt x="942" y="818"/>
                      </a:moveTo>
                      <a:lnTo>
                        <a:pt x="472" y="0"/>
                      </a:lnTo>
                      <a:lnTo>
                        <a:pt x="0" y="818"/>
                      </a:lnTo>
                      <a:lnTo>
                        <a:pt x="942" y="8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02" name="Freeform 79">
                  <a:extLst>
                    <a:ext uri="{FF2B5EF4-FFF2-40B4-BE49-F238E27FC236}">
                      <a16:creationId xmlns:a16="http://schemas.microsoft.com/office/drawing/2014/main" id="{E7FCD8B4-B3F8-4434-B07F-35C0CF6900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68674" y="7121608"/>
                  <a:ext cx="999625" cy="868961"/>
                </a:xfrm>
                <a:custGeom>
                  <a:avLst/>
                  <a:gdLst>
                    <a:gd name="T0" fmla="*/ 470 w 941"/>
                    <a:gd name="T1" fmla="*/ 818 h 818"/>
                    <a:gd name="T2" fmla="*/ 941 w 941"/>
                    <a:gd name="T3" fmla="*/ 0 h 818"/>
                    <a:gd name="T4" fmla="*/ 0 w 941"/>
                    <a:gd name="T5" fmla="*/ 0 h 818"/>
                    <a:gd name="T6" fmla="*/ 470 w 941"/>
                    <a:gd name="T7" fmla="*/ 818 h 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1" h="818">
                      <a:moveTo>
                        <a:pt x="470" y="818"/>
                      </a:moveTo>
                      <a:lnTo>
                        <a:pt x="941" y="0"/>
                      </a:lnTo>
                      <a:lnTo>
                        <a:pt x="0" y="0"/>
                      </a:lnTo>
                      <a:lnTo>
                        <a:pt x="470" y="8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03" name="Freeform 80">
                  <a:extLst>
                    <a:ext uri="{FF2B5EF4-FFF2-40B4-BE49-F238E27FC236}">
                      <a16:creationId xmlns:a16="http://schemas.microsoft.com/office/drawing/2014/main" id="{AF188711-3BC3-4059-BFC8-683AA7AC15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2827" y="7130106"/>
                  <a:ext cx="1001749" cy="868961"/>
                </a:xfrm>
                <a:custGeom>
                  <a:avLst/>
                  <a:gdLst>
                    <a:gd name="T0" fmla="*/ 473 w 943"/>
                    <a:gd name="T1" fmla="*/ 0 h 818"/>
                    <a:gd name="T2" fmla="*/ 0 w 943"/>
                    <a:gd name="T3" fmla="*/ 818 h 818"/>
                    <a:gd name="T4" fmla="*/ 943 w 943"/>
                    <a:gd name="T5" fmla="*/ 818 h 818"/>
                    <a:gd name="T6" fmla="*/ 473 w 943"/>
                    <a:gd name="T7" fmla="*/ 0 h 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3" h="818">
                      <a:moveTo>
                        <a:pt x="473" y="0"/>
                      </a:moveTo>
                      <a:lnTo>
                        <a:pt x="0" y="818"/>
                      </a:lnTo>
                      <a:lnTo>
                        <a:pt x="943" y="818"/>
                      </a:lnTo>
                      <a:lnTo>
                        <a:pt x="4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06" name="Freeform 83">
                  <a:extLst>
                    <a:ext uri="{FF2B5EF4-FFF2-40B4-BE49-F238E27FC236}">
                      <a16:creationId xmlns:a16="http://schemas.microsoft.com/office/drawing/2014/main" id="{2A9929E1-1BA9-459F-9601-D4E6700408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66549" y="8028812"/>
                  <a:ext cx="1001749" cy="868961"/>
                </a:xfrm>
                <a:custGeom>
                  <a:avLst/>
                  <a:gdLst>
                    <a:gd name="T0" fmla="*/ 472 w 943"/>
                    <a:gd name="T1" fmla="*/ 0 h 818"/>
                    <a:gd name="T2" fmla="*/ 0 w 943"/>
                    <a:gd name="T3" fmla="*/ 818 h 818"/>
                    <a:gd name="T4" fmla="*/ 943 w 943"/>
                    <a:gd name="T5" fmla="*/ 818 h 818"/>
                    <a:gd name="T6" fmla="*/ 472 w 943"/>
                    <a:gd name="T7" fmla="*/ 0 h 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3" h="818">
                      <a:moveTo>
                        <a:pt x="472" y="0"/>
                      </a:moveTo>
                      <a:lnTo>
                        <a:pt x="0" y="818"/>
                      </a:lnTo>
                      <a:lnTo>
                        <a:pt x="943" y="818"/>
                      </a:lnTo>
                      <a:lnTo>
                        <a:pt x="47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07" name="Freeform 84">
                  <a:extLst>
                    <a:ext uri="{FF2B5EF4-FFF2-40B4-BE49-F238E27FC236}">
                      <a16:creationId xmlns:a16="http://schemas.microsoft.com/office/drawing/2014/main" id="{A586F208-2B09-4E41-B9E3-0FC21DA9CE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0271" y="8018189"/>
                  <a:ext cx="1000687" cy="871086"/>
                </a:xfrm>
                <a:custGeom>
                  <a:avLst/>
                  <a:gdLst>
                    <a:gd name="T0" fmla="*/ 472 w 942"/>
                    <a:gd name="T1" fmla="*/ 820 h 820"/>
                    <a:gd name="T2" fmla="*/ 942 w 942"/>
                    <a:gd name="T3" fmla="*/ 0 h 820"/>
                    <a:gd name="T4" fmla="*/ 0 w 942"/>
                    <a:gd name="T5" fmla="*/ 0 h 820"/>
                    <a:gd name="T6" fmla="*/ 472 w 942"/>
                    <a:gd name="T7" fmla="*/ 820 h 8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2" h="820">
                      <a:moveTo>
                        <a:pt x="472" y="820"/>
                      </a:moveTo>
                      <a:lnTo>
                        <a:pt x="942" y="0"/>
                      </a:lnTo>
                      <a:lnTo>
                        <a:pt x="0" y="0"/>
                      </a:lnTo>
                      <a:lnTo>
                        <a:pt x="472" y="8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08" name="Freeform 85">
                  <a:extLst>
                    <a:ext uri="{FF2B5EF4-FFF2-40B4-BE49-F238E27FC236}">
                      <a16:creationId xmlns:a16="http://schemas.microsoft.com/office/drawing/2014/main" id="{4D28A82A-DE43-4734-B47A-D280CF9532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16445" y="8018189"/>
                  <a:ext cx="501406" cy="868961"/>
                </a:xfrm>
                <a:custGeom>
                  <a:avLst/>
                  <a:gdLst>
                    <a:gd name="T0" fmla="*/ 472 w 472"/>
                    <a:gd name="T1" fmla="*/ 818 h 818"/>
                    <a:gd name="T2" fmla="*/ 472 w 472"/>
                    <a:gd name="T3" fmla="*/ 0 h 818"/>
                    <a:gd name="T4" fmla="*/ 0 w 472"/>
                    <a:gd name="T5" fmla="*/ 0 h 818"/>
                    <a:gd name="T6" fmla="*/ 472 w 472"/>
                    <a:gd name="T7" fmla="*/ 818 h 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2" h="818">
                      <a:moveTo>
                        <a:pt x="472" y="818"/>
                      </a:moveTo>
                      <a:lnTo>
                        <a:pt x="472" y="0"/>
                      </a:lnTo>
                      <a:lnTo>
                        <a:pt x="0" y="0"/>
                      </a:lnTo>
                      <a:lnTo>
                        <a:pt x="472" y="8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09" name="Freeform 86">
                  <a:extLst>
                    <a:ext uri="{FF2B5EF4-FFF2-40B4-BE49-F238E27FC236}">
                      <a16:creationId xmlns:a16="http://schemas.microsoft.com/office/drawing/2014/main" id="{BE2A9957-73EB-4A3A-B314-9D4D990821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00168" y="9823038"/>
                  <a:ext cx="1000687" cy="868961"/>
                </a:xfrm>
                <a:custGeom>
                  <a:avLst/>
                  <a:gdLst>
                    <a:gd name="T0" fmla="*/ 472 w 942"/>
                    <a:gd name="T1" fmla="*/ 0 h 818"/>
                    <a:gd name="T2" fmla="*/ 0 w 942"/>
                    <a:gd name="T3" fmla="*/ 818 h 818"/>
                    <a:gd name="T4" fmla="*/ 942 w 942"/>
                    <a:gd name="T5" fmla="*/ 818 h 818"/>
                    <a:gd name="T6" fmla="*/ 942 w 942"/>
                    <a:gd name="T7" fmla="*/ 816 h 818"/>
                    <a:gd name="T8" fmla="*/ 472 w 942"/>
                    <a:gd name="T9" fmla="*/ 0 h 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2" h="818">
                      <a:moveTo>
                        <a:pt x="472" y="0"/>
                      </a:moveTo>
                      <a:lnTo>
                        <a:pt x="0" y="818"/>
                      </a:lnTo>
                      <a:lnTo>
                        <a:pt x="942" y="818"/>
                      </a:lnTo>
                      <a:lnTo>
                        <a:pt x="942" y="816"/>
                      </a:lnTo>
                      <a:lnTo>
                        <a:pt x="47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10" name="Freeform 87">
                  <a:extLst>
                    <a:ext uri="{FF2B5EF4-FFF2-40B4-BE49-F238E27FC236}">
                      <a16:creationId xmlns:a16="http://schemas.microsoft.com/office/drawing/2014/main" id="{DC2C54B5-72B0-4C37-AA58-4D9FE980B8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16445" y="9814539"/>
                  <a:ext cx="501406" cy="864712"/>
                </a:xfrm>
                <a:custGeom>
                  <a:avLst/>
                  <a:gdLst>
                    <a:gd name="T0" fmla="*/ 472 w 472"/>
                    <a:gd name="T1" fmla="*/ 814 h 814"/>
                    <a:gd name="T2" fmla="*/ 472 w 472"/>
                    <a:gd name="T3" fmla="*/ 0 h 814"/>
                    <a:gd name="T4" fmla="*/ 0 w 472"/>
                    <a:gd name="T5" fmla="*/ 0 h 814"/>
                    <a:gd name="T6" fmla="*/ 472 w 472"/>
                    <a:gd name="T7" fmla="*/ 814 h 8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2" h="814">
                      <a:moveTo>
                        <a:pt x="472" y="814"/>
                      </a:moveTo>
                      <a:lnTo>
                        <a:pt x="472" y="0"/>
                      </a:lnTo>
                      <a:lnTo>
                        <a:pt x="0" y="0"/>
                      </a:lnTo>
                      <a:lnTo>
                        <a:pt x="472" y="8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11" name="Freeform 88">
                  <a:extLst>
                    <a:ext uri="{FF2B5EF4-FFF2-40B4-BE49-F238E27FC236}">
                      <a16:creationId xmlns:a16="http://schemas.microsoft.com/office/drawing/2014/main" id="{C0690EEE-9AFF-40D8-81FF-762F044852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16445" y="7132231"/>
                  <a:ext cx="501406" cy="866837"/>
                </a:xfrm>
                <a:custGeom>
                  <a:avLst/>
                  <a:gdLst>
                    <a:gd name="T0" fmla="*/ 472 w 472"/>
                    <a:gd name="T1" fmla="*/ 816 h 816"/>
                    <a:gd name="T2" fmla="*/ 472 w 472"/>
                    <a:gd name="T3" fmla="*/ 0 h 816"/>
                    <a:gd name="T4" fmla="*/ 0 w 472"/>
                    <a:gd name="T5" fmla="*/ 816 h 816"/>
                    <a:gd name="T6" fmla="*/ 472 w 472"/>
                    <a:gd name="T7" fmla="*/ 816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2" h="816">
                      <a:moveTo>
                        <a:pt x="472" y="816"/>
                      </a:moveTo>
                      <a:lnTo>
                        <a:pt x="472" y="0"/>
                      </a:lnTo>
                      <a:lnTo>
                        <a:pt x="0" y="816"/>
                      </a:lnTo>
                      <a:lnTo>
                        <a:pt x="472" y="8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12" name="Freeform 89">
                  <a:extLst>
                    <a:ext uri="{FF2B5EF4-FFF2-40B4-BE49-F238E27FC236}">
                      <a16:creationId xmlns:a16="http://schemas.microsoft.com/office/drawing/2014/main" id="{2E8106AA-362E-469E-A947-96B82010E4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00168" y="7121608"/>
                  <a:ext cx="1000687" cy="868961"/>
                </a:xfrm>
                <a:custGeom>
                  <a:avLst/>
                  <a:gdLst>
                    <a:gd name="T0" fmla="*/ 472 w 942"/>
                    <a:gd name="T1" fmla="*/ 818 h 818"/>
                    <a:gd name="T2" fmla="*/ 942 w 942"/>
                    <a:gd name="T3" fmla="*/ 2 h 818"/>
                    <a:gd name="T4" fmla="*/ 942 w 942"/>
                    <a:gd name="T5" fmla="*/ 0 h 818"/>
                    <a:gd name="T6" fmla="*/ 0 w 942"/>
                    <a:gd name="T7" fmla="*/ 0 h 818"/>
                    <a:gd name="T8" fmla="*/ 472 w 942"/>
                    <a:gd name="T9" fmla="*/ 818 h 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2" h="818">
                      <a:moveTo>
                        <a:pt x="472" y="818"/>
                      </a:moveTo>
                      <a:lnTo>
                        <a:pt x="942" y="2"/>
                      </a:lnTo>
                      <a:lnTo>
                        <a:pt x="942" y="0"/>
                      </a:lnTo>
                      <a:lnTo>
                        <a:pt x="0" y="0"/>
                      </a:lnTo>
                      <a:lnTo>
                        <a:pt x="472" y="8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14" name="Freeform 91">
                  <a:extLst>
                    <a:ext uri="{FF2B5EF4-FFF2-40B4-BE49-F238E27FC236}">
                      <a16:creationId xmlns:a16="http://schemas.microsoft.com/office/drawing/2014/main" id="{5722AB39-C330-4D10-9EA9-C2B33C75DA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997" y="6230339"/>
                  <a:ext cx="501406" cy="871086"/>
                </a:xfrm>
                <a:custGeom>
                  <a:avLst/>
                  <a:gdLst>
                    <a:gd name="T0" fmla="*/ 0 w 472"/>
                    <a:gd name="T1" fmla="*/ 0 h 820"/>
                    <a:gd name="T2" fmla="*/ 0 w 472"/>
                    <a:gd name="T3" fmla="*/ 820 h 820"/>
                    <a:gd name="T4" fmla="*/ 472 w 472"/>
                    <a:gd name="T5" fmla="*/ 0 h 820"/>
                    <a:gd name="T6" fmla="*/ 0 w 472"/>
                    <a:gd name="T7" fmla="*/ 0 h 8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2" h="820">
                      <a:moveTo>
                        <a:pt x="0" y="0"/>
                      </a:moveTo>
                      <a:lnTo>
                        <a:pt x="0" y="820"/>
                      </a:lnTo>
                      <a:lnTo>
                        <a:pt x="47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18" name="Freeform 95">
                  <a:extLst>
                    <a:ext uri="{FF2B5EF4-FFF2-40B4-BE49-F238E27FC236}">
                      <a16:creationId xmlns:a16="http://schemas.microsoft.com/office/drawing/2014/main" id="{A6C0A3A1-1949-4715-B172-F6E6D31168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997" y="9814539"/>
                  <a:ext cx="501406" cy="868961"/>
                </a:xfrm>
                <a:custGeom>
                  <a:avLst/>
                  <a:gdLst>
                    <a:gd name="T0" fmla="*/ 0 w 472"/>
                    <a:gd name="T1" fmla="*/ 0 h 818"/>
                    <a:gd name="T2" fmla="*/ 0 w 472"/>
                    <a:gd name="T3" fmla="*/ 818 h 818"/>
                    <a:gd name="T4" fmla="*/ 472 w 472"/>
                    <a:gd name="T5" fmla="*/ 0 h 818"/>
                    <a:gd name="T6" fmla="*/ 0 w 472"/>
                    <a:gd name="T7" fmla="*/ 0 h 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2" h="818">
                      <a:moveTo>
                        <a:pt x="0" y="0"/>
                      </a:moveTo>
                      <a:lnTo>
                        <a:pt x="0" y="818"/>
                      </a:lnTo>
                      <a:lnTo>
                        <a:pt x="47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19" name="Freeform 96">
                  <a:extLst>
                    <a:ext uri="{FF2B5EF4-FFF2-40B4-BE49-F238E27FC236}">
                      <a16:creationId xmlns:a16="http://schemas.microsoft.com/office/drawing/2014/main" id="{FE01C75E-B77B-4980-8AB1-66C999B956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997" y="8925394"/>
                  <a:ext cx="501406" cy="870024"/>
                </a:xfrm>
                <a:custGeom>
                  <a:avLst/>
                  <a:gdLst>
                    <a:gd name="T0" fmla="*/ 0 w 472"/>
                    <a:gd name="T1" fmla="*/ 0 h 819"/>
                    <a:gd name="T2" fmla="*/ 0 w 472"/>
                    <a:gd name="T3" fmla="*/ 819 h 819"/>
                    <a:gd name="T4" fmla="*/ 472 w 472"/>
                    <a:gd name="T5" fmla="*/ 819 h 819"/>
                    <a:gd name="T6" fmla="*/ 0 w 472"/>
                    <a:gd name="T7" fmla="*/ 0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2" h="819">
                      <a:moveTo>
                        <a:pt x="0" y="0"/>
                      </a:moveTo>
                      <a:lnTo>
                        <a:pt x="0" y="819"/>
                      </a:lnTo>
                      <a:lnTo>
                        <a:pt x="472" y="8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21" name="Freeform 98">
                  <a:extLst>
                    <a:ext uri="{FF2B5EF4-FFF2-40B4-BE49-F238E27FC236}">
                      <a16:creationId xmlns:a16="http://schemas.microsoft.com/office/drawing/2014/main" id="{0D5EF6F8-D5AA-4D0E-A2D5-743B39183F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994" y="9823038"/>
                  <a:ext cx="1000687" cy="868961"/>
                </a:xfrm>
                <a:custGeom>
                  <a:avLst/>
                  <a:gdLst>
                    <a:gd name="T0" fmla="*/ 472 w 942"/>
                    <a:gd name="T1" fmla="*/ 0 h 818"/>
                    <a:gd name="T2" fmla="*/ 472 w 942"/>
                    <a:gd name="T3" fmla="*/ 0 h 818"/>
                    <a:gd name="T4" fmla="*/ 0 w 942"/>
                    <a:gd name="T5" fmla="*/ 818 h 818"/>
                    <a:gd name="T6" fmla="*/ 472 w 942"/>
                    <a:gd name="T7" fmla="*/ 818 h 818"/>
                    <a:gd name="T8" fmla="*/ 472 w 942"/>
                    <a:gd name="T9" fmla="*/ 818 h 818"/>
                    <a:gd name="T10" fmla="*/ 942 w 942"/>
                    <a:gd name="T11" fmla="*/ 818 h 818"/>
                    <a:gd name="T12" fmla="*/ 472 w 942"/>
                    <a:gd name="T13" fmla="*/ 0 h 818"/>
                    <a:gd name="T14" fmla="*/ 472 w 942"/>
                    <a:gd name="T15" fmla="*/ 0 h 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42" h="818">
                      <a:moveTo>
                        <a:pt x="472" y="0"/>
                      </a:moveTo>
                      <a:lnTo>
                        <a:pt x="472" y="0"/>
                      </a:lnTo>
                      <a:lnTo>
                        <a:pt x="0" y="818"/>
                      </a:lnTo>
                      <a:lnTo>
                        <a:pt x="472" y="818"/>
                      </a:lnTo>
                      <a:lnTo>
                        <a:pt x="472" y="818"/>
                      </a:lnTo>
                      <a:lnTo>
                        <a:pt x="942" y="818"/>
                      </a:lnTo>
                      <a:lnTo>
                        <a:pt x="472" y="0"/>
                      </a:lnTo>
                      <a:lnTo>
                        <a:pt x="47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22" name="Freeform 99">
                  <a:extLst>
                    <a:ext uri="{FF2B5EF4-FFF2-40B4-BE49-F238E27FC236}">
                      <a16:creationId xmlns:a16="http://schemas.microsoft.com/office/drawing/2014/main" id="{E4EC8AE9-3262-48A7-B5D4-88B95B403C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994" y="8028812"/>
                  <a:ext cx="1000687" cy="868961"/>
                </a:xfrm>
                <a:custGeom>
                  <a:avLst/>
                  <a:gdLst>
                    <a:gd name="T0" fmla="*/ 472 w 942"/>
                    <a:gd name="T1" fmla="*/ 818 h 818"/>
                    <a:gd name="T2" fmla="*/ 942 w 942"/>
                    <a:gd name="T3" fmla="*/ 818 h 818"/>
                    <a:gd name="T4" fmla="*/ 472 w 942"/>
                    <a:gd name="T5" fmla="*/ 0 h 818"/>
                    <a:gd name="T6" fmla="*/ 472 w 942"/>
                    <a:gd name="T7" fmla="*/ 0 h 818"/>
                    <a:gd name="T8" fmla="*/ 472 w 942"/>
                    <a:gd name="T9" fmla="*/ 0 h 818"/>
                    <a:gd name="T10" fmla="*/ 0 w 942"/>
                    <a:gd name="T11" fmla="*/ 818 h 818"/>
                    <a:gd name="T12" fmla="*/ 472 w 942"/>
                    <a:gd name="T13" fmla="*/ 818 h 818"/>
                    <a:gd name="T14" fmla="*/ 472 w 942"/>
                    <a:gd name="T15" fmla="*/ 818 h 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42" h="818">
                      <a:moveTo>
                        <a:pt x="472" y="818"/>
                      </a:moveTo>
                      <a:lnTo>
                        <a:pt x="942" y="818"/>
                      </a:lnTo>
                      <a:lnTo>
                        <a:pt x="472" y="0"/>
                      </a:lnTo>
                      <a:lnTo>
                        <a:pt x="472" y="0"/>
                      </a:lnTo>
                      <a:lnTo>
                        <a:pt x="472" y="0"/>
                      </a:lnTo>
                      <a:lnTo>
                        <a:pt x="0" y="818"/>
                      </a:lnTo>
                      <a:lnTo>
                        <a:pt x="472" y="818"/>
                      </a:lnTo>
                      <a:lnTo>
                        <a:pt x="472" y="8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24" name="Freeform 101">
                  <a:extLst>
                    <a:ext uri="{FF2B5EF4-FFF2-40B4-BE49-F238E27FC236}">
                      <a16:creationId xmlns:a16="http://schemas.microsoft.com/office/drawing/2014/main" id="{55933BCD-0E3D-44F2-BA82-0F7AE710FD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994" y="6240962"/>
                  <a:ext cx="1000687" cy="866837"/>
                </a:xfrm>
                <a:custGeom>
                  <a:avLst/>
                  <a:gdLst>
                    <a:gd name="T0" fmla="*/ 472 w 942"/>
                    <a:gd name="T1" fmla="*/ 816 h 816"/>
                    <a:gd name="T2" fmla="*/ 942 w 942"/>
                    <a:gd name="T3" fmla="*/ 816 h 816"/>
                    <a:gd name="T4" fmla="*/ 472 w 942"/>
                    <a:gd name="T5" fmla="*/ 0 h 816"/>
                    <a:gd name="T6" fmla="*/ 472 w 942"/>
                    <a:gd name="T7" fmla="*/ 0 h 816"/>
                    <a:gd name="T8" fmla="*/ 472 w 942"/>
                    <a:gd name="T9" fmla="*/ 0 h 816"/>
                    <a:gd name="T10" fmla="*/ 0 w 942"/>
                    <a:gd name="T11" fmla="*/ 816 h 816"/>
                    <a:gd name="T12" fmla="*/ 472 w 942"/>
                    <a:gd name="T13" fmla="*/ 816 h 816"/>
                    <a:gd name="T14" fmla="*/ 472 w 942"/>
                    <a:gd name="T15" fmla="*/ 816 h 8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42" h="816">
                      <a:moveTo>
                        <a:pt x="472" y="816"/>
                      </a:moveTo>
                      <a:lnTo>
                        <a:pt x="942" y="816"/>
                      </a:lnTo>
                      <a:lnTo>
                        <a:pt x="472" y="0"/>
                      </a:lnTo>
                      <a:lnTo>
                        <a:pt x="472" y="0"/>
                      </a:lnTo>
                      <a:lnTo>
                        <a:pt x="472" y="0"/>
                      </a:lnTo>
                      <a:lnTo>
                        <a:pt x="0" y="816"/>
                      </a:lnTo>
                      <a:lnTo>
                        <a:pt x="472" y="816"/>
                      </a:lnTo>
                      <a:lnTo>
                        <a:pt x="472" y="8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27" name="Freeform 104">
                  <a:extLst>
                    <a:ext uri="{FF2B5EF4-FFF2-40B4-BE49-F238E27FC236}">
                      <a16:creationId xmlns:a16="http://schemas.microsoft.com/office/drawing/2014/main" id="{EEB671F8-4397-431C-A589-9F8F7A8D78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994" y="8916895"/>
                  <a:ext cx="1000687" cy="867900"/>
                </a:xfrm>
                <a:custGeom>
                  <a:avLst/>
                  <a:gdLst>
                    <a:gd name="T0" fmla="*/ 472 w 942"/>
                    <a:gd name="T1" fmla="*/ 0 h 817"/>
                    <a:gd name="T2" fmla="*/ 472 w 942"/>
                    <a:gd name="T3" fmla="*/ 0 h 817"/>
                    <a:gd name="T4" fmla="*/ 0 w 942"/>
                    <a:gd name="T5" fmla="*/ 0 h 817"/>
                    <a:gd name="T6" fmla="*/ 472 w 942"/>
                    <a:gd name="T7" fmla="*/ 817 h 817"/>
                    <a:gd name="T8" fmla="*/ 472 w 942"/>
                    <a:gd name="T9" fmla="*/ 817 h 817"/>
                    <a:gd name="T10" fmla="*/ 472 w 942"/>
                    <a:gd name="T11" fmla="*/ 817 h 817"/>
                    <a:gd name="T12" fmla="*/ 942 w 942"/>
                    <a:gd name="T13" fmla="*/ 0 h 817"/>
                    <a:gd name="T14" fmla="*/ 472 w 942"/>
                    <a:gd name="T15" fmla="*/ 0 h 8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42" h="817">
                      <a:moveTo>
                        <a:pt x="472" y="0"/>
                      </a:moveTo>
                      <a:lnTo>
                        <a:pt x="472" y="0"/>
                      </a:lnTo>
                      <a:lnTo>
                        <a:pt x="0" y="0"/>
                      </a:lnTo>
                      <a:lnTo>
                        <a:pt x="472" y="817"/>
                      </a:lnTo>
                      <a:lnTo>
                        <a:pt x="472" y="817"/>
                      </a:lnTo>
                      <a:lnTo>
                        <a:pt x="472" y="817"/>
                      </a:lnTo>
                      <a:lnTo>
                        <a:pt x="942" y="0"/>
                      </a:lnTo>
                      <a:lnTo>
                        <a:pt x="47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28" name="Freeform 105">
                  <a:extLst>
                    <a:ext uri="{FF2B5EF4-FFF2-40B4-BE49-F238E27FC236}">
                      <a16:creationId xmlns:a16="http://schemas.microsoft.com/office/drawing/2014/main" id="{7AA465DB-4EE3-462F-86CC-34C4846A84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994" y="7121608"/>
                  <a:ext cx="1000687" cy="868961"/>
                </a:xfrm>
                <a:custGeom>
                  <a:avLst/>
                  <a:gdLst>
                    <a:gd name="T0" fmla="*/ 472 w 942"/>
                    <a:gd name="T1" fmla="*/ 818 h 818"/>
                    <a:gd name="T2" fmla="*/ 472 w 942"/>
                    <a:gd name="T3" fmla="*/ 818 h 818"/>
                    <a:gd name="T4" fmla="*/ 942 w 942"/>
                    <a:gd name="T5" fmla="*/ 0 h 818"/>
                    <a:gd name="T6" fmla="*/ 472 w 942"/>
                    <a:gd name="T7" fmla="*/ 0 h 818"/>
                    <a:gd name="T8" fmla="*/ 472 w 942"/>
                    <a:gd name="T9" fmla="*/ 0 h 818"/>
                    <a:gd name="T10" fmla="*/ 0 w 942"/>
                    <a:gd name="T11" fmla="*/ 0 h 818"/>
                    <a:gd name="T12" fmla="*/ 472 w 942"/>
                    <a:gd name="T13" fmla="*/ 818 h 818"/>
                    <a:gd name="T14" fmla="*/ 472 w 942"/>
                    <a:gd name="T15" fmla="*/ 818 h 8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42" h="818">
                      <a:moveTo>
                        <a:pt x="472" y="818"/>
                      </a:moveTo>
                      <a:lnTo>
                        <a:pt x="472" y="818"/>
                      </a:lnTo>
                      <a:lnTo>
                        <a:pt x="942" y="0"/>
                      </a:lnTo>
                      <a:lnTo>
                        <a:pt x="472" y="0"/>
                      </a:lnTo>
                      <a:lnTo>
                        <a:pt x="472" y="0"/>
                      </a:lnTo>
                      <a:lnTo>
                        <a:pt x="0" y="0"/>
                      </a:lnTo>
                      <a:lnTo>
                        <a:pt x="472" y="818"/>
                      </a:lnTo>
                      <a:lnTo>
                        <a:pt x="472" y="8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29" name="Freeform 106">
                  <a:extLst>
                    <a:ext uri="{FF2B5EF4-FFF2-40B4-BE49-F238E27FC236}">
                      <a16:creationId xmlns:a16="http://schemas.microsoft.com/office/drawing/2014/main" id="{F01AC2C3-2B01-4A74-888F-863E943975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997" y="8018189"/>
                  <a:ext cx="501406" cy="871086"/>
                </a:xfrm>
                <a:custGeom>
                  <a:avLst/>
                  <a:gdLst>
                    <a:gd name="T0" fmla="*/ 0 w 472"/>
                    <a:gd name="T1" fmla="*/ 0 h 820"/>
                    <a:gd name="T2" fmla="*/ 0 w 472"/>
                    <a:gd name="T3" fmla="*/ 820 h 820"/>
                    <a:gd name="T4" fmla="*/ 472 w 472"/>
                    <a:gd name="T5" fmla="*/ 0 h 820"/>
                    <a:gd name="T6" fmla="*/ 0 w 472"/>
                    <a:gd name="T7" fmla="*/ 0 h 8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2" h="820">
                      <a:moveTo>
                        <a:pt x="0" y="0"/>
                      </a:moveTo>
                      <a:lnTo>
                        <a:pt x="0" y="820"/>
                      </a:lnTo>
                      <a:lnTo>
                        <a:pt x="47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</p:grpSp>
        <p:sp>
          <p:nvSpPr>
            <p:cNvPr id="251" name="Freeform 75">
              <a:extLst>
                <a:ext uri="{FF2B5EF4-FFF2-40B4-BE49-F238E27FC236}">
                  <a16:creationId xmlns:a16="http://schemas.microsoft.com/office/drawing/2014/main" id="{C1962A04-D266-4367-BE4B-F75453CC71D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711689" y="9164708"/>
              <a:ext cx="849790" cy="746737"/>
            </a:xfrm>
            <a:custGeom>
              <a:avLst/>
              <a:gdLst>
                <a:gd name="T0" fmla="*/ 940 w 940"/>
                <a:gd name="T1" fmla="*/ 0 h 817"/>
                <a:gd name="T2" fmla="*/ 0 w 940"/>
                <a:gd name="T3" fmla="*/ 0 h 817"/>
                <a:gd name="T4" fmla="*/ 470 w 940"/>
                <a:gd name="T5" fmla="*/ 817 h 817"/>
                <a:gd name="T6" fmla="*/ 940 w 940"/>
                <a:gd name="T7" fmla="*/ 2 h 817"/>
                <a:gd name="T8" fmla="*/ 940 w 940"/>
                <a:gd name="T9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0" h="817">
                  <a:moveTo>
                    <a:pt x="940" y="0"/>
                  </a:moveTo>
                  <a:lnTo>
                    <a:pt x="0" y="0"/>
                  </a:lnTo>
                  <a:lnTo>
                    <a:pt x="470" y="817"/>
                  </a:lnTo>
                  <a:lnTo>
                    <a:pt x="940" y="2"/>
                  </a:lnTo>
                  <a:lnTo>
                    <a:pt x="940" y="0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9" name="Freeform 85">
              <a:extLst>
                <a:ext uri="{FF2B5EF4-FFF2-40B4-BE49-F238E27FC236}">
                  <a16:creationId xmlns:a16="http://schemas.microsoft.com/office/drawing/2014/main" id="{05EE1C73-09B0-4A97-9825-F5893F187D5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97224" y="8391466"/>
              <a:ext cx="426703" cy="747650"/>
            </a:xfrm>
            <a:custGeom>
              <a:avLst/>
              <a:gdLst>
                <a:gd name="T0" fmla="*/ 472 w 472"/>
                <a:gd name="T1" fmla="*/ 818 h 818"/>
                <a:gd name="T2" fmla="*/ 472 w 472"/>
                <a:gd name="T3" fmla="*/ 0 h 818"/>
                <a:gd name="T4" fmla="*/ 0 w 472"/>
                <a:gd name="T5" fmla="*/ 0 h 818"/>
                <a:gd name="T6" fmla="*/ 472 w 472"/>
                <a:gd name="T7" fmla="*/ 818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2" h="818">
                  <a:moveTo>
                    <a:pt x="472" y="818"/>
                  </a:moveTo>
                  <a:lnTo>
                    <a:pt x="472" y="0"/>
                  </a:lnTo>
                  <a:lnTo>
                    <a:pt x="0" y="0"/>
                  </a:lnTo>
                  <a:lnTo>
                    <a:pt x="472" y="81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0" name="Freeform 86">
              <a:extLst>
                <a:ext uri="{FF2B5EF4-FFF2-40B4-BE49-F238E27FC236}">
                  <a16:creationId xmlns:a16="http://schemas.microsoft.com/office/drawing/2014/main" id="{D8E71BC7-848F-455B-99A6-93BFC0AE435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711688" y="9944348"/>
              <a:ext cx="851599" cy="747650"/>
            </a:xfrm>
            <a:custGeom>
              <a:avLst/>
              <a:gdLst>
                <a:gd name="T0" fmla="*/ 472 w 942"/>
                <a:gd name="T1" fmla="*/ 0 h 818"/>
                <a:gd name="T2" fmla="*/ 0 w 942"/>
                <a:gd name="T3" fmla="*/ 818 h 818"/>
                <a:gd name="T4" fmla="*/ 942 w 942"/>
                <a:gd name="T5" fmla="*/ 818 h 818"/>
                <a:gd name="T6" fmla="*/ 942 w 942"/>
                <a:gd name="T7" fmla="*/ 816 h 818"/>
                <a:gd name="T8" fmla="*/ 472 w 942"/>
                <a:gd name="T9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2" h="818">
                  <a:moveTo>
                    <a:pt x="472" y="0"/>
                  </a:moveTo>
                  <a:lnTo>
                    <a:pt x="0" y="818"/>
                  </a:lnTo>
                  <a:lnTo>
                    <a:pt x="942" y="818"/>
                  </a:lnTo>
                  <a:lnTo>
                    <a:pt x="942" y="816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1" name="Freeform 87">
              <a:extLst>
                <a:ext uri="{FF2B5EF4-FFF2-40B4-BE49-F238E27FC236}">
                  <a16:creationId xmlns:a16="http://schemas.microsoft.com/office/drawing/2014/main" id="{500DBA07-FDAD-4B18-83B1-3D594126EB5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97224" y="9937036"/>
              <a:ext cx="426703" cy="743994"/>
            </a:xfrm>
            <a:custGeom>
              <a:avLst/>
              <a:gdLst>
                <a:gd name="T0" fmla="*/ 472 w 472"/>
                <a:gd name="T1" fmla="*/ 814 h 814"/>
                <a:gd name="T2" fmla="*/ 472 w 472"/>
                <a:gd name="T3" fmla="*/ 0 h 814"/>
                <a:gd name="T4" fmla="*/ 0 w 472"/>
                <a:gd name="T5" fmla="*/ 0 h 814"/>
                <a:gd name="T6" fmla="*/ 472 w 472"/>
                <a:gd name="T7" fmla="*/ 81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2" h="814">
                  <a:moveTo>
                    <a:pt x="472" y="814"/>
                  </a:moveTo>
                  <a:lnTo>
                    <a:pt x="472" y="0"/>
                  </a:lnTo>
                  <a:lnTo>
                    <a:pt x="0" y="0"/>
                  </a:lnTo>
                  <a:lnTo>
                    <a:pt x="472" y="814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2" name="Freeform 88">
              <a:extLst>
                <a:ext uri="{FF2B5EF4-FFF2-40B4-BE49-F238E27FC236}">
                  <a16:creationId xmlns:a16="http://schemas.microsoft.com/office/drawing/2014/main" id="{25A04A50-C399-42D9-943B-AC15EFD53E4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97224" y="7629192"/>
              <a:ext cx="426703" cy="745822"/>
            </a:xfrm>
            <a:custGeom>
              <a:avLst/>
              <a:gdLst>
                <a:gd name="T0" fmla="*/ 472 w 472"/>
                <a:gd name="T1" fmla="*/ 816 h 816"/>
                <a:gd name="T2" fmla="*/ 472 w 472"/>
                <a:gd name="T3" fmla="*/ 0 h 816"/>
                <a:gd name="T4" fmla="*/ 0 w 472"/>
                <a:gd name="T5" fmla="*/ 816 h 816"/>
                <a:gd name="T6" fmla="*/ 472 w 472"/>
                <a:gd name="T7" fmla="*/ 816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2" h="816">
                  <a:moveTo>
                    <a:pt x="472" y="816"/>
                  </a:moveTo>
                  <a:lnTo>
                    <a:pt x="472" y="0"/>
                  </a:lnTo>
                  <a:lnTo>
                    <a:pt x="0" y="816"/>
                  </a:lnTo>
                  <a:lnTo>
                    <a:pt x="472" y="816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4064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47BDE939-08E7-4684-AD4C-8BE5A91D5C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/>
              <a:t>신고증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74D0D8D-4F3D-462F-9CA3-20D0791203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/>
              <a:t>Notification</a:t>
            </a:r>
            <a:endParaRPr lang="ko-KR" altLang="en-US"/>
          </a:p>
        </p:txBody>
      </p:sp>
      <p:pic>
        <p:nvPicPr>
          <p:cNvPr id="7" name="그림 개체 틀 6">
            <a:extLst>
              <a:ext uri="{FF2B5EF4-FFF2-40B4-BE49-F238E27FC236}">
                <a16:creationId xmlns:a16="http://schemas.microsoft.com/office/drawing/2014/main" id="{2106807B-A4B1-49A6-B7F1-9211B4573DB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" b="8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98489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9167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769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FDF55258-3736-4161-9182-18A41D8F0219}"/>
              </a:ext>
            </a:extLst>
          </p:cNvPr>
          <p:cNvSpPr/>
          <p:nvPr/>
        </p:nvSpPr>
        <p:spPr>
          <a:xfrm>
            <a:off x="5029200" y="966975"/>
            <a:ext cx="25304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http://www.bizforms.co.kr/bms/check.asp?code=bs3217338750418&amp;go_url=http%3a%2f%2fpowerpoint.bizforms.co.kr%2fpackage%2fview.asp%3fnumber%3d112506%26v_flag%3d0 </a:t>
            </a:r>
          </a:p>
        </p:txBody>
      </p:sp>
      <p:sp>
        <p:nvSpPr>
          <p:cNvPr id="8" name="직사각형 7">
            <a:hlinkClick r:id="rId3"/>
            <a:extLst>
              <a:ext uri="{FF2B5EF4-FFF2-40B4-BE49-F238E27FC236}">
                <a16:creationId xmlns:a16="http://schemas.microsoft.com/office/drawing/2014/main" id="{BD62D365-EF98-4FD1-A0D7-ACE0BA0CB46C}"/>
              </a:ext>
            </a:extLst>
          </p:cNvPr>
          <p:cNvSpPr/>
          <p:nvPr/>
        </p:nvSpPr>
        <p:spPr>
          <a:xfrm>
            <a:off x="5111986" y="413358"/>
            <a:ext cx="2447690" cy="508471"/>
          </a:xfrm>
          <a:prstGeom prst="rect">
            <a:avLst/>
          </a:prstGeom>
          <a:solidFill>
            <a:srgbClr val="F1B72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000" b="1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바로가기</a:t>
            </a:r>
            <a:endParaRPr lang="ko-KR" altLang="en-US" sz="1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화살표: 갈매기형 수장 8">
            <a:extLst>
              <a:ext uri="{FF2B5EF4-FFF2-40B4-BE49-F238E27FC236}">
                <a16:creationId xmlns:a16="http://schemas.microsoft.com/office/drawing/2014/main" id="{A910CA58-05EC-4D2A-BD16-E3E929D293FC}"/>
              </a:ext>
            </a:extLst>
          </p:cNvPr>
          <p:cNvSpPr/>
          <p:nvPr/>
        </p:nvSpPr>
        <p:spPr>
          <a:xfrm>
            <a:off x="7119027" y="562066"/>
            <a:ext cx="104270" cy="211056"/>
          </a:xfrm>
          <a:prstGeom prst="chevron">
            <a:avLst>
              <a:gd name="adj" fmla="val 100000"/>
            </a:avLst>
          </a:prstGeom>
          <a:solidFill>
            <a:srgbClr val="F1B72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73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8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>
            <a:extLst>
              <a:ext uri="{FF2B5EF4-FFF2-40B4-BE49-F238E27FC236}">
                <a16:creationId xmlns:a16="http://schemas.microsoft.com/office/drawing/2014/main" id="{07E6C7FF-16F3-458F-85C8-DA683D10B99E}"/>
              </a:ext>
            </a:extLst>
          </p:cNvPr>
          <p:cNvSpPr/>
          <p:nvPr/>
        </p:nvSpPr>
        <p:spPr>
          <a:xfrm>
            <a:off x="549727" y="981247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00B0F0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accent3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추천 파워포인트 샘플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6BF5F94-CAF7-4B05-93C2-35E21EA58A5D}"/>
              </a:ext>
            </a:extLst>
          </p:cNvPr>
          <p:cNvSpPr/>
          <p:nvPr/>
        </p:nvSpPr>
        <p:spPr>
          <a:xfrm>
            <a:off x="549727" y="657224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36903D5-9816-4C9C-8FDA-928F0B201082}"/>
              </a:ext>
            </a:extLst>
          </p:cNvPr>
          <p:cNvSpPr/>
          <p:nvPr/>
        </p:nvSpPr>
        <p:spPr>
          <a:xfrm>
            <a:off x="4673515" y="1128724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Picture 3">
            <a:hlinkClick r:id="rId3"/>
            <a:extLst>
              <a:ext uri="{FF2B5EF4-FFF2-40B4-BE49-F238E27FC236}">
                <a16:creationId xmlns:a16="http://schemas.microsoft.com/office/drawing/2014/main" id="{867E0DCC-06F6-41B0-9464-BDB02EF52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2005099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>
            <a:hlinkClick r:id="rId5"/>
            <a:extLst>
              <a:ext uri="{FF2B5EF4-FFF2-40B4-BE49-F238E27FC236}">
                <a16:creationId xmlns:a16="http://schemas.microsoft.com/office/drawing/2014/main" id="{8F26F7E9-319F-4ACF-9ED5-B3A2CBED4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881" y="2005099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>
            <a:hlinkClick r:id="rId5"/>
            <a:extLst>
              <a:ext uri="{FF2B5EF4-FFF2-40B4-BE49-F238E27FC236}">
                <a16:creationId xmlns:a16="http://schemas.microsoft.com/office/drawing/2014/main" id="{01202C86-67A0-4F64-89C3-32F67471D32B}"/>
              </a:ext>
            </a:extLst>
          </p:cNvPr>
          <p:cNvSpPr/>
          <p:nvPr/>
        </p:nvSpPr>
        <p:spPr>
          <a:xfrm>
            <a:off x="711860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2" name="직사각형 11">
            <a:hlinkClick r:id="rId3"/>
            <a:extLst>
              <a:ext uri="{FF2B5EF4-FFF2-40B4-BE49-F238E27FC236}">
                <a16:creationId xmlns:a16="http://schemas.microsoft.com/office/drawing/2014/main" id="{69DA8747-89C0-4D8E-B48E-E8DBAC1FBDFB}"/>
              </a:ext>
            </a:extLst>
          </p:cNvPr>
          <p:cNvSpPr/>
          <p:nvPr/>
        </p:nvSpPr>
        <p:spPr>
          <a:xfrm>
            <a:off x="3986403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6" name="Picture 12">
            <a:hlinkClick r:id="rId7"/>
            <a:extLst>
              <a:ext uri="{FF2B5EF4-FFF2-40B4-BE49-F238E27FC236}">
                <a16:creationId xmlns:a16="http://schemas.microsoft.com/office/drawing/2014/main" id="{57DD6203-23CB-4A89-9AD6-11621DB0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2399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>
            <a:hlinkClick r:id="rId9"/>
            <a:extLst>
              <a:ext uri="{FF2B5EF4-FFF2-40B4-BE49-F238E27FC236}">
                <a16:creationId xmlns:a16="http://schemas.microsoft.com/office/drawing/2014/main" id="{6534D24B-A42E-4D14-B8C7-C6030B512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7856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>
            <a:hlinkClick r:id="rId9"/>
            <a:extLst>
              <a:ext uri="{FF2B5EF4-FFF2-40B4-BE49-F238E27FC236}">
                <a16:creationId xmlns:a16="http://schemas.microsoft.com/office/drawing/2014/main" id="{BC2697D3-C244-4F5E-962B-6F7CE83F3CD1}"/>
              </a:ext>
            </a:extLst>
          </p:cNvPr>
          <p:cNvSpPr/>
          <p:nvPr/>
        </p:nvSpPr>
        <p:spPr>
          <a:xfrm>
            <a:off x="711860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6" name="직사각형 15">
            <a:hlinkClick r:id="rId7"/>
            <a:extLst>
              <a:ext uri="{FF2B5EF4-FFF2-40B4-BE49-F238E27FC236}">
                <a16:creationId xmlns:a16="http://schemas.microsoft.com/office/drawing/2014/main" id="{11F4A648-1388-4B7B-9C54-8BBFBEE280F4}"/>
              </a:ext>
            </a:extLst>
          </p:cNvPr>
          <p:cNvSpPr/>
          <p:nvPr/>
        </p:nvSpPr>
        <p:spPr>
          <a:xfrm>
            <a:off x="3986403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10" name="Picture 2">
            <a:hlinkClick r:id="rId11"/>
            <a:extLst>
              <a:ext uri="{FF2B5EF4-FFF2-40B4-BE49-F238E27FC236}">
                <a16:creationId xmlns:a16="http://schemas.microsoft.com/office/drawing/2014/main" id="{320B39D9-C07B-4776-A410-2B942B39F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588" y="7487661"/>
            <a:ext cx="2678544" cy="200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직사각형 17">
            <a:hlinkClick r:id="rId11"/>
            <a:extLst>
              <a:ext uri="{FF2B5EF4-FFF2-40B4-BE49-F238E27FC236}">
                <a16:creationId xmlns:a16="http://schemas.microsoft.com/office/drawing/2014/main" id="{61EE1B2B-348C-4739-BF14-5B8C7F1764EC}"/>
              </a:ext>
            </a:extLst>
          </p:cNvPr>
          <p:cNvSpPr/>
          <p:nvPr/>
        </p:nvSpPr>
        <p:spPr>
          <a:xfrm>
            <a:off x="711860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22" name="Picture 9">
            <a:hlinkClick r:id="rId13"/>
            <a:extLst>
              <a:ext uri="{FF2B5EF4-FFF2-40B4-BE49-F238E27FC236}">
                <a16:creationId xmlns:a16="http://schemas.microsoft.com/office/drawing/2014/main" id="{99718E98-3DD3-4053-9D9A-23310D597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7470775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직사각형 22">
            <a:hlinkClick r:id="rId13"/>
            <a:extLst>
              <a:ext uri="{FF2B5EF4-FFF2-40B4-BE49-F238E27FC236}">
                <a16:creationId xmlns:a16="http://schemas.microsoft.com/office/drawing/2014/main" id="{AFBEE62F-39E9-483F-BC8D-3C71A727A4CF}"/>
              </a:ext>
            </a:extLst>
          </p:cNvPr>
          <p:cNvSpPr/>
          <p:nvPr/>
        </p:nvSpPr>
        <p:spPr>
          <a:xfrm>
            <a:off x="3986403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6314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공사지명원_4">
      <a:dk1>
        <a:sysClr val="windowText" lastClr="000000"/>
      </a:dk1>
      <a:lt1>
        <a:sysClr val="window" lastClr="FFFFFF"/>
      </a:lt1>
      <a:dk2>
        <a:srgbClr val="007991"/>
      </a:dk2>
      <a:lt2>
        <a:srgbClr val="E7E6E6"/>
      </a:lt2>
      <a:accent1>
        <a:srgbClr val="6997A9"/>
      </a:accent1>
      <a:accent2>
        <a:srgbClr val="88CEDD"/>
      </a:accent2>
      <a:accent3>
        <a:srgbClr val="A5A5A5"/>
      </a:accent3>
      <a:accent4>
        <a:srgbClr val="004656"/>
      </a:accent4>
      <a:accent5>
        <a:srgbClr val="61C3E7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20000000000000000000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20000000000000000000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</a:spPr>
      <a:bodyPr wrap="square" lIns="0" tIns="0" rIns="0" bIns="0" rtlCol="0" anchor="ctr"/>
      <a:lstStyle>
        <a:defPPr algn="l">
          <a:defRPr sz="1801"/>
        </a:defPPr>
      </a:lstStyle>
    </a:spDef>
    <a:txDef>
      <a:spPr/>
      <a:bodyPr vert="horz" wrap="square" lIns="0" tIns="0" rIns="0" bIns="0">
        <a:spAutoFit/>
      </a:bodyPr>
      <a:lstStyle>
        <a:defPPr algn="l">
          <a:lnSpc>
            <a:spcPct val="130000"/>
          </a:lnSpc>
          <a:defRPr sz="1701">
            <a:latin typeface="Malgun Gothic"/>
            <a:cs typeface="Malgun Gothic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20000000000000000000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20000000000000000000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20000000000000000000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20000000000000000000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6390</TotalTime>
  <Words>277</Words>
  <Application>Microsoft Office PowerPoint</Application>
  <PresentationFormat>사용자 지정</PresentationFormat>
  <Paragraphs>41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공사지명원</dc:title>
  <dc:subject/>
  <dc:creator>㈜비즈폼</dc:creator>
  <cp:keywords/>
  <dc:description>무단 복제 배포시 법적 불이익을 받을 수 있습니다.</dc:description>
  <cp:lastModifiedBy>Windows 사용자</cp:lastModifiedBy>
  <cp:revision>744</cp:revision>
  <cp:lastPrinted>2017-08-31T02:37:04Z</cp:lastPrinted>
  <dcterms:created xsi:type="dcterms:W3CDTF">2017-07-27T06:05:18Z</dcterms:created>
  <dcterms:modified xsi:type="dcterms:W3CDTF">2019-04-25T06:37:05Z</dcterms:modified>
  <cp:category>본 문서의 저작권은 비즈폼에 있습니다.</cp:category>
  <cp:contentStatus/>
</cp:coreProperties>
</file>