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331" r:id="rId2"/>
    <p:sldId id="309" r:id="rId3"/>
    <p:sldId id="311" r:id="rId4"/>
    <p:sldId id="332" r:id="rId5"/>
    <p:sldId id="333" r:id="rId6"/>
    <p:sldId id="334" r:id="rId7"/>
    <p:sldId id="335" r:id="rId8"/>
    <p:sldId id="336" r:id="rId9"/>
    <p:sldId id="329" r:id="rId10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918"/>
    <a:srgbClr val="CECECE"/>
    <a:srgbClr val="878787"/>
    <a:srgbClr val="E0B106"/>
    <a:srgbClr val="FEE7BA"/>
    <a:srgbClr val="F9CD5F"/>
    <a:srgbClr val="2A557B"/>
    <a:srgbClr val="F24910"/>
    <a:srgbClr val="E99325"/>
    <a:srgbClr val="305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9756" autoAdjust="0"/>
  </p:normalViewPr>
  <p:slideViewPr>
    <p:cSldViewPr>
      <p:cViewPr varScale="1">
        <p:scale>
          <a:sx n="103" d="100"/>
          <a:sy n="103" d="100"/>
        </p:scale>
        <p:origin x="732" y="12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2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14285714285715E-2"/>
          <c:y val="6.4748201438849046E-2"/>
          <c:w val="0.9"/>
          <c:h val="0.81055155875299756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매출</c:v>
                </c:pt>
              </c:strCache>
            </c:strRef>
          </c:tx>
          <c:dLbls>
            <c:spPr>
              <a:noFill/>
              <a:ln w="24051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Sheet1!$B$1:$M$1</c:f>
              <c:strCache>
                <c:ptCount val="12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  <c:pt idx="6">
                  <c:v>7월</c:v>
                </c:pt>
                <c:pt idx="7">
                  <c:v>8월</c:v>
                </c:pt>
                <c:pt idx="8">
                  <c:v>9월</c:v>
                </c:pt>
                <c:pt idx="9">
                  <c:v>10월</c:v>
                </c:pt>
                <c:pt idx="10">
                  <c:v>11월</c:v>
                </c:pt>
                <c:pt idx="11">
                  <c:v>12월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345</c:v>
                </c:pt>
                <c:pt idx="1">
                  <c:v>354</c:v>
                </c:pt>
                <c:pt idx="2">
                  <c:v>364</c:v>
                </c:pt>
                <c:pt idx="3">
                  <c:v>403</c:v>
                </c:pt>
                <c:pt idx="4">
                  <c:v>417</c:v>
                </c:pt>
                <c:pt idx="5">
                  <c:v>426</c:v>
                </c:pt>
                <c:pt idx="6">
                  <c:v>433</c:v>
                </c:pt>
                <c:pt idx="7">
                  <c:v>438</c:v>
                </c:pt>
                <c:pt idx="8">
                  <c:v>467</c:v>
                </c:pt>
                <c:pt idx="9">
                  <c:v>442</c:v>
                </c:pt>
                <c:pt idx="10">
                  <c:v>469</c:v>
                </c:pt>
                <c:pt idx="11">
                  <c:v>455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B4-4B8F-801D-24EC2D72BF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0840704"/>
        <c:axId val="70907008"/>
      </c:lineChart>
      <c:catAx>
        <c:axId val="70840704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12026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ko-KR"/>
          </a:p>
        </c:txPr>
        <c:crossAx val="70907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090700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in"/>
        <c:minorTickMark val="none"/>
        <c:tickLblPos val="nextTo"/>
        <c:spPr>
          <a:ln w="12026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ko-KR"/>
          </a:p>
        </c:txPr>
        <c:crossAx val="70840704"/>
        <c:crosses val="autoZero"/>
        <c:crossBetween val="between"/>
        <c:majorUnit val="100"/>
      </c:valAx>
      <c:spPr>
        <a:noFill/>
        <a:ln w="24051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75000"/>
              <a:lumOff val="25000"/>
            </a:schemeClr>
          </a:solidFill>
          <a:latin typeface="맑은 고딕" pitchFamily="50" charset="-127"/>
          <a:ea typeface="맑은 고딕" pitchFamily="50" charset="-127"/>
          <a:cs typeface="굴림"/>
        </a:defRPr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445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4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1422264" y="2242635"/>
            <a:ext cx="7848872" cy="720080"/>
          </a:xfrm>
        </p:spPr>
        <p:txBody>
          <a:bodyPr>
            <a:noAutofit/>
          </a:bodyPr>
          <a:lstStyle>
            <a:lvl1pPr marL="0" indent="0" algn="ctr">
              <a:buNone/>
              <a:defRPr kumimoji="1" lang="ko-KR" altLang="en-US" sz="4400" b="1" i="0" u="none" strike="noStrike" kern="1200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7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8587060" y="7020991"/>
            <a:ext cx="1728788" cy="351546"/>
          </a:xfrm>
        </p:spPr>
        <p:txBody>
          <a:bodyPr anchor="b">
            <a:spAutoFit/>
          </a:bodyPr>
          <a:lstStyle>
            <a:lvl1pPr marL="0" indent="0" algn="r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4" hasCustomPrompt="1"/>
          </p:nvPr>
        </p:nvSpPr>
        <p:spPr>
          <a:xfrm>
            <a:off x="1422264" y="1125571"/>
            <a:ext cx="7848872" cy="504056"/>
          </a:xfrm>
        </p:spPr>
        <p:txBody>
          <a:bodyPr>
            <a:noAutofit/>
          </a:bodyPr>
          <a:lstStyle>
            <a:lvl1pPr marL="0" indent="0" algn="ctr">
              <a:buNone/>
              <a:defRPr kumimoji="1" lang="ko-KR" altLang="en-US" sz="22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4" name="텍스트 개체 틀 10"/>
          <p:cNvSpPr>
            <a:spLocks noGrp="1"/>
          </p:cNvSpPr>
          <p:nvPr>
            <p:ph type="body" sz="quarter" idx="15" hasCustomPrompt="1"/>
          </p:nvPr>
        </p:nvSpPr>
        <p:spPr>
          <a:xfrm>
            <a:off x="1422264" y="3204567"/>
            <a:ext cx="7848872" cy="504056"/>
          </a:xfrm>
        </p:spPr>
        <p:txBody>
          <a:bodyPr>
            <a:noAutofit/>
          </a:bodyPr>
          <a:lstStyle>
            <a:lvl1pPr marL="0" indent="0" algn="ctr">
              <a:buNone/>
              <a:defRPr lang="ko-KR" altLang="en-US" sz="1400" kern="1200" dirty="0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12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738188" y="2700511"/>
            <a:ext cx="1584176" cy="1008112"/>
          </a:xfrm>
        </p:spPr>
        <p:txBody>
          <a:bodyPr>
            <a:noAutofit/>
          </a:bodyPr>
          <a:lstStyle>
            <a:lvl1pPr algn="l">
              <a:buNone/>
              <a:defRPr lang="ko-KR" altLang="en-US" sz="6800" b="1" kern="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1809071" y="3131988"/>
            <a:ext cx="5552989" cy="575493"/>
          </a:xfrm>
        </p:spPr>
        <p:txBody>
          <a:bodyPr>
            <a:noAutofit/>
          </a:bodyPr>
          <a:lstStyle>
            <a:lvl1pPr marL="0" algn="l" defTabSz="1043056" rtl="0" eaLnBrk="1" latinLnBrk="1" hangingPunct="1">
              <a:buNone/>
              <a:defRPr lang="ko-KR" altLang="en-US" sz="3200" b="1" kern="12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4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738188" y="3910133"/>
            <a:ext cx="6840760" cy="575493"/>
          </a:xfrm>
        </p:spPr>
        <p:txBody>
          <a:bodyPr>
            <a:noAutofit/>
          </a:bodyPr>
          <a:lstStyle>
            <a:lvl1pPr marL="180975" indent="-180975" algn="l" defTabSz="1043056" rtl="0" eaLnBrk="1" latinLnBrk="1" hangingPunct="1">
              <a:lnSpc>
                <a:spcPct val="150000"/>
              </a:lnSpc>
              <a:buNone/>
              <a:defRPr lang="ko-KR" altLang="en-US" sz="1200" kern="12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7866980" y="36215"/>
            <a:ext cx="2160240" cy="576064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045692" y="281720"/>
            <a:ext cx="504056" cy="330559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lang="ko-KR" altLang="en-US" sz="1000" b="1" kern="120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10082638" y="398988"/>
            <a:ext cx="0" cy="108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234132" y="186547"/>
            <a:ext cx="4896544" cy="504502"/>
          </a:xfrm>
        </p:spPr>
        <p:txBody>
          <a:bodyPr>
            <a:normAutofit/>
          </a:bodyPr>
          <a:lstStyle>
            <a:lvl1pPr>
              <a:buNone/>
              <a:defRPr lang="ko-KR" altLang="en-US" sz="2500" b="1" kern="12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05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13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2034332" y="2916535"/>
            <a:ext cx="5760000" cy="864096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4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34332" y="3636615"/>
            <a:ext cx="5760000" cy="360040"/>
          </a:xfrm>
        </p:spPr>
        <p:txBody>
          <a:bodyPr>
            <a:noAutofit/>
          </a:bodyPr>
          <a:lstStyle>
            <a:lvl1pPr algn="ctr">
              <a:buNone/>
              <a:defRPr lang="ko-KR" altLang="en-US" sz="2200" kern="12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ctr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34332" y="4111579"/>
            <a:ext cx="5760000" cy="863600"/>
          </a:xfrm>
        </p:spPr>
        <p:txBody>
          <a:bodyPr>
            <a:normAutofit/>
          </a:bodyPr>
          <a:lstStyle>
            <a:lvl1pPr algn="ctr">
              <a:buNone/>
              <a:defRPr kumimoji="1" lang="ko-KR" altLang="en-US" sz="1200" b="0" i="0" u="none" strike="noStrike" kern="1200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marL="0" lvl="0" indent="0" algn="ctr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6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6948983"/>
            <a:ext cx="1728788" cy="351546"/>
          </a:xfrm>
        </p:spPr>
        <p:txBody>
          <a:bodyPr anchor="b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04.jp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71" r:id="rId6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08499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4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21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6.jpg"/><Relationship Id="rId16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20.gif"/><Relationship Id="rId4" Type="http://schemas.openxmlformats.org/officeDocument/2006/relationships/image" Target="../media/image17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hyperlink" Target="http://www.bizforms.co.kr/bms/check.asp?code=bs3217338750418&amp;go_url=http%3a%2f%2fpowerpoint.bizforms.co.kr%2fform_view%2fview.asp%3fnumber%3d186547%26v_flag%3d0%0d%0a" TargetMode="External"/><Relationship Id="rId18" Type="http://schemas.openxmlformats.org/officeDocument/2006/relationships/image" Target="../media/image32.gif"/><Relationship Id="rId3" Type="http://schemas.openxmlformats.org/officeDocument/2006/relationships/hyperlink" Target="http://www.bizforms.co.kr/bms/check.asp?code=bs3217338750418&amp;go_url=http%3a%2f%2fpowerpoint.bizforms.co.kr%2fform_view%2fview.asp%3fnumber%3d186586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83%26v_flag%3d0%0d%0a" TargetMode="External"/><Relationship Id="rId12" Type="http://schemas.openxmlformats.org/officeDocument/2006/relationships/image" Target="../media/image29.gif"/><Relationship Id="rId17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2" Type="http://schemas.openxmlformats.org/officeDocument/2006/relationships/image" Target="../media/image16.jpg"/><Relationship Id="rId16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gif"/><Relationship Id="rId11" Type="http://schemas.openxmlformats.org/officeDocument/2006/relationships/hyperlink" Target="http://www.bizforms.co.kr/bms/check.asp?code=bs3217338750418&amp;go_url=http%3a%2f%2fpowerpoint.bizforms.co.kr%2fform_view%2fview.asp%3fnumber%3d18654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85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484%26v_flag%3d0%0d%0a" TargetMode="External"/><Relationship Id="rId10" Type="http://schemas.openxmlformats.org/officeDocument/2006/relationships/image" Target="../media/image28.gif"/><Relationship Id="rId4" Type="http://schemas.openxmlformats.org/officeDocument/2006/relationships/image" Target="../media/image25.gif"/><Relationship Id="rId9" Type="http://schemas.openxmlformats.org/officeDocument/2006/relationships/hyperlink" Target="http://www.bizforms.co.kr/bms/check.asp?code=bs3217338750418&amp;go_url=http%3a%2f%2fpowerpoint.bizforms.co.kr%2fform_view%2fview.asp%3fnumber%3d186825%26v_flag%3d0%0d%0a" TargetMode="External"/><Relationship Id="rId14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D3C2F46-2154-4B7A-A699-3C4DBF7106DC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3" name="그림 2">
            <a:hlinkClick r:id="rId3"/>
            <a:extLst>
              <a:ext uri="{FF2B5EF4-FFF2-40B4-BE49-F238E27FC236}">
                <a16:creationId xmlns:a16="http://schemas.microsoft.com/office/drawing/2014/main" id="{51E9CFF0-B918-4881-80F2-8A5DE3DF21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C62B2BC-BF63-4DAC-BA5C-B8FACEB74671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34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직사각형 4">
            <a:hlinkClick r:id="rId3"/>
            <a:extLst>
              <a:ext uri="{FF2B5EF4-FFF2-40B4-BE49-F238E27FC236}">
                <a16:creationId xmlns:a16="http://schemas.microsoft.com/office/drawing/2014/main" id="{1A5EA891-7C67-41E6-A871-516A588AD257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A64C805-E3E9-45A4-8704-4FFBBE22A64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http://www.bizforms.co.kr/bms/check.asp?code=bs3217338750418&amp;go_url=http%3a%2f%2fpowerpoint.bizforms.co.kr%2fform_view%2fview.asp%3fnumber%3d108499%26v_flag%3d0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1B851AD-A473-4E9E-B1FB-07B8E29B0913}"/>
              </a:ext>
            </a:extLst>
          </p:cNvPr>
          <p:cNvSpPr/>
          <p:nvPr/>
        </p:nvSpPr>
        <p:spPr>
          <a:xfrm>
            <a:off x="627710" y="4411212"/>
            <a:ext cx="3467616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의료제약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)4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574CE9E-8DFA-4E01-BE3A-82AB32B9BACB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42F6E1FF-07EF-4419-92FB-C1A0A6753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905" y="1044327"/>
            <a:ext cx="4517528" cy="55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96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2015</a:t>
            </a:r>
            <a:r>
              <a:rPr lang="ko-KR" altLang="en-US" dirty="0"/>
              <a:t>년 의료제약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2-2 </a:t>
            </a:r>
            <a:r>
              <a:rPr lang="ko-KR" altLang="en-US" dirty="0"/>
              <a:t>장업계 현황</a:t>
            </a:r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09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장업계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43885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금년도 경기 전반 현황 중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자사가 속해 있는 분야의  시장규모와 흐름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,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성장속도 등</a:t>
              </a:r>
              <a:r>
                <a:rPr kumimoji="1" lang="ko-KR" altLang="en-US" sz="1050" spc="30" dirty="0">
                  <a:latin typeface="+mn-ea"/>
                </a:rPr>
                <a:t>을 보여주는 장업계 현황입니다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국내 건설 시장 현황과 수주 현황이 들어갈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</p:txBody>
        </p:sp>
      </p:grpSp>
      <p:cxnSp>
        <p:nvCxnSpPr>
          <p:cNvPr id="44" name="직선 연결선 43"/>
          <p:cNvCxnSpPr/>
          <p:nvPr/>
        </p:nvCxnSpPr>
        <p:spPr>
          <a:xfrm>
            <a:off x="702184" y="4140671"/>
            <a:ext cx="92890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035963" y="1476375"/>
            <a:ext cx="3888432" cy="2520280"/>
          </a:xfrm>
          <a:prstGeom prst="rect">
            <a:avLst/>
          </a:prstGeom>
          <a:blipFill dpi="0" rotWithShape="1">
            <a:blip r:embed="rId3" cstate="print">
              <a:alphaModFix amt="75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/>
          <p:cNvGrpSpPr/>
          <p:nvPr/>
        </p:nvGrpSpPr>
        <p:grpSpPr>
          <a:xfrm>
            <a:off x="1674292" y="1692399"/>
            <a:ext cx="2736304" cy="2320480"/>
            <a:chOff x="1314252" y="1908423"/>
            <a:chExt cx="2304256" cy="1954088"/>
          </a:xfrm>
        </p:grpSpPr>
        <p:grpSp>
          <p:nvGrpSpPr>
            <p:cNvPr id="22" name="그룹 42"/>
            <p:cNvGrpSpPr/>
            <p:nvPr/>
          </p:nvGrpSpPr>
          <p:grpSpPr>
            <a:xfrm>
              <a:off x="1314252" y="1908423"/>
              <a:ext cx="1008112" cy="1779162"/>
              <a:chOff x="709613" y="4756993"/>
              <a:chExt cx="1336675" cy="2359025"/>
            </a:xfrm>
          </p:grpSpPr>
          <p:pic>
            <p:nvPicPr>
              <p:cNvPr id="37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6288" y="6992193"/>
                <a:ext cx="1152525" cy="12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" name="Freeform 45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" name="Freeform 46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pic>
            <p:nvPicPr>
              <p:cNvPr id="40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30275" y="6965206"/>
                <a:ext cx="920750" cy="79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Freeform 48"/>
              <p:cNvSpPr>
                <a:spLocks/>
              </p:cNvSpPr>
              <p:nvPr/>
            </p:nvSpPr>
            <p:spPr bwMode="auto">
              <a:xfrm>
                <a:off x="709613" y="4756993"/>
                <a:ext cx="1295400" cy="2259013"/>
              </a:xfrm>
              <a:custGeom>
                <a:avLst/>
                <a:gdLst/>
                <a:ahLst/>
                <a:cxnLst>
                  <a:cxn ang="0">
                    <a:pos x="816" y="394"/>
                  </a:cxn>
                  <a:cxn ang="0">
                    <a:pos x="812" y="407"/>
                  </a:cxn>
                  <a:cxn ang="0">
                    <a:pos x="805" y="420"/>
                  </a:cxn>
                  <a:cxn ang="0">
                    <a:pos x="790" y="428"/>
                  </a:cxn>
                  <a:cxn ang="0">
                    <a:pos x="766" y="432"/>
                  </a:cxn>
                  <a:cxn ang="0">
                    <a:pos x="706" y="1369"/>
                  </a:cxn>
                  <a:cxn ang="0">
                    <a:pos x="705" y="1380"/>
                  </a:cxn>
                  <a:cxn ang="0">
                    <a:pos x="697" y="1399"/>
                  </a:cxn>
                  <a:cxn ang="0">
                    <a:pos x="682" y="1414"/>
                  </a:cxn>
                  <a:cxn ang="0">
                    <a:pos x="664" y="1421"/>
                  </a:cxn>
                  <a:cxn ang="0">
                    <a:pos x="163" y="1423"/>
                  </a:cxn>
                  <a:cxn ang="0">
                    <a:pos x="152" y="1421"/>
                  </a:cxn>
                  <a:cxn ang="0">
                    <a:pos x="134" y="1414"/>
                  </a:cxn>
                  <a:cxn ang="0">
                    <a:pos x="119" y="1399"/>
                  </a:cxn>
                  <a:cxn ang="0">
                    <a:pos x="111" y="1380"/>
                  </a:cxn>
                  <a:cxn ang="0">
                    <a:pos x="109" y="432"/>
                  </a:cxn>
                  <a:cxn ang="0">
                    <a:pos x="48" y="432"/>
                  </a:cxn>
                  <a:cxn ang="0">
                    <a:pos x="26" y="428"/>
                  </a:cxn>
                  <a:cxn ang="0">
                    <a:pos x="11" y="420"/>
                  </a:cxn>
                  <a:cxn ang="0">
                    <a:pos x="1" y="407"/>
                  </a:cxn>
                  <a:cxn ang="0">
                    <a:pos x="0" y="394"/>
                  </a:cxn>
                  <a:cxn ang="0">
                    <a:pos x="0" y="385"/>
                  </a:cxn>
                  <a:cxn ang="0">
                    <a:pos x="9" y="366"/>
                  </a:cxn>
                  <a:cxn ang="0">
                    <a:pos x="353" y="22"/>
                  </a:cxn>
                  <a:cxn ang="0">
                    <a:pos x="364" y="13"/>
                  </a:cxn>
                  <a:cxn ang="0">
                    <a:pos x="392" y="2"/>
                  </a:cxn>
                  <a:cxn ang="0">
                    <a:pos x="422" y="2"/>
                  </a:cxn>
                  <a:cxn ang="0">
                    <a:pos x="450" y="13"/>
                  </a:cxn>
                  <a:cxn ang="0">
                    <a:pos x="798" y="357"/>
                  </a:cxn>
                  <a:cxn ang="0">
                    <a:pos x="805" y="366"/>
                  </a:cxn>
                  <a:cxn ang="0">
                    <a:pos x="814" y="385"/>
                  </a:cxn>
                  <a:cxn ang="0">
                    <a:pos x="816" y="394"/>
                  </a:cxn>
                </a:cxnLst>
                <a:rect l="0" t="0" r="r" b="b"/>
                <a:pathLst>
                  <a:path w="816" h="1423">
                    <a:moveTo>
                      <a:pt x="816" y="394"/>
                    </a:moveTo>
                    <a:lnTo>
                      <a:pt x="816" y="394"/>
                    </a:lnTo>
                    <a:lnTo>
                      <a:pt x="814" y="402"/>
                    </a:lnTo>
                    <a:lnTo>
                      <a:pt x="812" y="407"/>
                    </a:lnTo>
                    <a:lnTo>
                      <a:pt x="811" y="415"/>
                    </a:lnTo>
                    <a:lnTo>
                      <a:pt x="805" y="420"/>
                    </a:lnTo>
                    <a:lnTo>
                      <a:pt x="798" y="424"/>
                    </a:lnTo>
                    <a:lnTo>
                      <a:pt x="790" y="428"/>
                    </a:lnTo>
                    <a:lnTo>
                      <a:pt x="779" y="432"/>
                    </a:lnTo>
                    <a:lnTo>
                      <a:pt x="766" y="432"/>
                    </a:lnTo>
                    <a:lnTo>
                      <a:pt x="706" y="432"/>
                    </a:lnTo>
                    <a:lnTo>
                      <a:pt x="706" y="1369"/>
                    </a:lnTo>
                    <a:lnTo>
                      <a:pt x="706" y="1369"/>
                    </a:lnTo>
                    <a:lnTo>
                      <a:pt x="705" y="1380"/>
                    </a:lnTo>
                    <a:lnTo>
                      <a:pt x="703" y="1389"/>
                    </a:lnTo>
                    <a:lnTo>
                      <a:pt x="697" y="1399"/>
                    </a:lnTo>
                    <a:lnTo>
                      <a:pt x="691" y="1406"/>
                    </a:lnTo>
                    <a:lnTo>
                      <a:pt x="682" y="1414"/>
                    </a:lnTo>
                    <a:lnTo>
                      <a:pt x="673" y="1417"/>
                    </a:lnTo>
                    <a:lnTo>
                      <a:pt x="664" y="1421"/>
                    </a:lnTo>
                    <a:lnTo>
                      <a:pt x="652" y="1423"/>
                    </a:lnTo>
                    <a:lnTo>
                      <a:pt x="163" y="1423"/>
                    </a:lnTo>
                    <a:lnTo>
                      <a:pt x="163" y="1423"/>
                    </a:lnTo>
                    <a:lnTo>
                      <a:pt x="152" y="1421"/>
                    </a:lnTo>
                    <a:lnTo>
                      <a:pt x="143" y="1417"/>
                    </a:lnTo>
                    <a:lnTo>
                      <a:pt x="134" y="1414"/>
                    </a:lnTo>
                    <a:lnTo>
                      <a:pt x="126" y="1406"/>
                    </a:lnTo>
                    <a:lnTo>
                      <a:pt x="119" y="1399"/>
                    </a:lnTo>
                    <a:lnTo>
                      <a:pt x="115" y="1389"/>
                    </a:lnTo>
                    <a:lnTo>
                      <a:pt x="111" y="1380"/>
                    </a:lnTo>
                    <a:lnTo>
                      <a:pt x="109" y="1369"/>
                    </a:lnTo>
                    <a:lnTo>
                      <a:pt x="109" y="432"/>
                    </a:lnTo>
                    <a:lnTo>
                      <a:pt x="48" y="432"/>
                    </a:lnTo>
                    <a:lnTo>
                      <a:pt x="48" y="432"/>
                    </a:lnTo>
                    <a:lnTo>
                      <a:pt x="35" y="432"/>
                    </a:lnTo>
                    <a:lnTo>
                      <a:pt x="26" y="428"/>
                    </a:lnTo>
                    <a:lnTo>
                      <a:pt x="16" y="424"/>
                    </a:lnTo>
                    <a:lnTo>
                      <a:pt x="11" y="420"/>
                    </a:lnTo>
                    <a:lnTo>
                      <a:pt x="5" y="415"/>
                    </a:lnTo>
                    <a:lnTo>
                      <a:pt x="1" y="407"/>
                    </a:lnTo>
                    <a:lnTo>
                      <a:pt x="0" y="402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3" y="376"/>
                    </a:lnTo>
                    <a:lnTo>
                      <a:pt x="9" y="366"/>
                    </a:lnTo>
                    <a:lnTo>
                      <a:pt x="18" y="357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64" y="13"/>
                    </a:lnTo>
                    <a:lnTo>
                      <a:pt x="379" y="6"/>
                    </a:lnTo>
                    <a:lnTo>
                      <a:pt x="392" y="2"/>
                    </a:lnTo>
                    <a:lnTo>
                      <a:pt x="407" y="0"/>
                    </a:lnTo>
                    <a:lnTo>
                      <a:pt x="422" y="2"/>
                    </a:lnTo>
                    <a:lnTo>
                      <a:pt x="437" y="6"/>
                    </a:lnTo>
                    <a:lnTo>
                      <a:pt x="450" y="13"/>
                    </a:lnTo>
                    <a:lnTo>
                      <a:pt x="463" y="22"/>
                    </a:lnTo>
                    <a:lnTo>
                      <a:pt x="798" y="357"/>
                    </a:lnTo>
                    <a:lnTo>
                      <a:pt x="798" y="357"/>
                    </a:lnTo>
                    <a:lnTo>
                      <a:pt x="805" y="366"/>
                    </a:lnTo>
                    <a:lnTo>
                      <a:pt x="811" y="376"/>
                    </a:lnTo>
                    <a:lnTo>
                      <a:pt x="814" y="385"/>
                    </a:lnTo>
                    <a:lnTo>
                      <a:pt x="816" y="394"/>
                    </a:lnTo>
                    <a:lnTo>
                      <a:pt x="816" y="3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" name="Freeform 49"/>
              <p:cNvSpPr>
                <a:spLocks/>
              </p:cNvSpPr>
              <p:nvPr/>
            </p:nvSpPr>
            <p:spPr bwMode="auto">
              <a:xfrm>
                <a:off x="738188" y="4788743"/>
                <a:ext cx="1235075" cy="2193925"/>
              </a:xfrm>
              <a:custGeom>
                <a:avLst/>
                <a:gdLst/>
                <a:ahLst/>
                <a:cxnLst>
                  <a:cxn ang="0">
                    <a:pos x="348" y="17"/>
                  </a:cxn>
                  <a:cxn ang="0">
                    <a:pos x="13" y="352"/>
                  </a:cxn>
                  <a:cxn ang="0">
                    <a:pos x="13" y="352"/>
                  </a:cxn>
                  <a:cxn ang="0">
                    <a:pos x="6" y="359"/>
                  </a:cxn>
                  <a:cxn ang="0">
                    <a:pos x="2" y="367"/>
                  </a:cxn>
                  <a:cxn ang="0">
                    <a:pos x="0" y="374"/>
                  </a:cxn>
                  <a:cxn ang="0">
                    <a:pos x="2" y="380"/>
                  </a:cxn>
                  <a:cxn ang="0">
                    <a:pos x="6" y="385"/>
                  </a:cxn>
                  <a:cxn ang="0">
                    <a:pos x="11" y="389"/>
                  </a:cxn>
                  <a:cxn ang="0">
                    <a:pos x="19" y="391"/>
                  </a:cxn>
                  <a:cxn ang="0">
                    <a:pos x="30" y="393"/>
                  </a:cxn>
                  <a:cxn ang="0">
                    <a:pos x="112" y="393"/>
                  </a:cxn>
                  <a:cxn ang="0">
                    <a:pos x="112" y="1349"/>
                  </a:cxn>
                  <a:cxn ang="0">
                    <a:pos x="112" y="1349"/>
                  </a:cxn>
                  <a:cxn ang="0">
                    <a:pos x="112" y="1356"/>
                  </a:cxn>
                  <a:cxn ang="0">
                    <a:pos x="114" y="1362"/>
                  </a:cxn>
                  <a:cxn ang="0">
                    <a:pos x="117" y="1368"/>
                  </a:cxn>
                  <a:cxn ang="0">
                    <a:pos x="121" y="1373"/>
                  </a:cxn>
                  <a:cxn ang="0">
                    <a:pos x="127" y="1377"/>
                  </a:cxn>
                  <a:cxn ang="0">
                    <a:pos x="132" y="1381"/>
                  </a:cxn>
                  <a:cxn ang="0">
                    <a:pos x="140" y="1382"/>
                  </a:cxn>
                  <a:cxn ang="0">
                    <a:pos x="145" y="1382"/>
                  </a:cxn>
                  <a:cxn ang="0">
                    <a:pos x="634" y="1382"/>
                  </a:cxn>
                  <a:cxn ang="0">
                    <a:pos x="634" y="1382"/>
                  </a:cxn>
                  <a:cxn ang="0">
                    <a:pos x="642" y="1382"/>
                  </a:cxn>
                  <a:cxn ang="0">
                    <a:pos x="647" y="1381"/>
                  </a:cxn>
                  <a:cxn ang="0">
                    <a:pos x="653" y="1377"/>
                  </a:cxn>
                  <a:cxn ang="0">
                    <a:pos x="659" y="1373"/>
                  </a:cxn>
                  <a:cxn ang="0">
                    <a:pos x="662" y="1368"/>
                  </a:cxn>
                  <a:cxn ang="0">
                    <a:pos x="666" y="1362"/>
                  </a:cxn>
                  <a:cxn ang="0">
                    <a:pos x="668" y="1356"/>
                  </a:cxn>
                  <a:cxn ang="0">
                    <a:pos x="670" y="1349"/>
                  </a:cxn>
                  <a:cxn ang="0">
                    <a:pos x="670" y="393"/>
                  </a:cxn>
                  <a:cxn ang="0">
                    <a:pos x="748" y="393"/>
                  </a:cxn>
                  <a:cxn ang="0">
                    <a:pos x="748" y="393"/>
                  </a:cxn>
                  <a:cxn ang="0">
                    <a:pos x="759" y="391"/>
                  </a:cxn>
                  <a:cxn ang="0">
                    <a:pos x="768" y="389"/>
                  </a:cxn>
                  <a:cxn ang="0">
                    <a:pos x="774" y="385"/>
                  </a:cxn>
                  <a:cxn ang="0">
                    <a:pos x="778" y="380"/>
                  </a:cxn>
                  <a:cxn ang="0">
                    <a:pos x="778" y="374"/>
                  </a:cxn>
                  <a:cxn ang="0">
                    <a:pos x="778" y="367"/>
                  </a:cxn>
                  <a:cxn ang="0">
                    <a:pos x="772" y="359"/>
                  </a:cxn>
                  <a:cxn ang="0">
                    <a:pos x="765" y="352"/>
                  </a:cxn>
                  <a:cxn ang="0">
                    <a:pos x="430" y="17"/>
                  </a:cxn>
                  <a:cxn ang="0">
                    <a:pos x="430" y="17"/>
                  </a:cxn>
                  <a:cxn ang="0">
                    <a:pos x="421" y="10"/>
                  </a:cxn>
                  <a:cxn ang="0">
                    <a:pos x="411" y="4"/>
                  </a:cxn>
                  <a:cxn ang="0">
                    <a:pos x="400" y="0"/>
                  </a:cxn>
                  <a:cxn ang="0">
                    <a:pos x="389" y="0"/>
                  </a:cxn>
                  <a:cxn ang="0">
                    <a:pos x="378" y="0"/>
                  </a:cxn>
                  <a:cxn ang="0">
                    <a:pos x="368" y="4"/>
                  </a:cxn>
                  <a:cxn ang="0">
                    <a:pos x="357" y="10"/>
                  </a:cxn>
                  <a:cxn ang="0">
                    <a:pos x="348" y="17"/>
                  </a:cxn>
                  <a:cxn ang="0">
                    <a:pos x="348" y="17"/>
                  </a:cxn>
                </a:cxnLst>
                <a:rect l="0" t="0" r="r" b="b"/>
                <a:pathLst>
                  <a:path w="778" h="1382">
                    <a:moveTo>
                      <a:pt x="348" y="17"/>
                    </a:moveTo>
                    <a:lnTo>
                      <a:pt x="13" y="352"/>
                    </a:lnTo>
                    <a:lnTo>
                      <a:pt x="13" y="352"/>
                    </a:lnTo>
                    <a:lnTo>
                      <a:pt x="6" y="359"/>
                    </a:lnTo>
                    <a:lnTo>
                      <a:pt x="2" y="367"/>
                    </a:lnTo>
                    <a:lnTo>
                      <a:pt x="0" y="374"/>
                    </a:lnTo>
                    <a:lnTo>
                      <a:pt x="2" y="380"/>
                    </a:lnTo>
                    <a:lnTo>
                      <a:pt x="6" y="385"/>
                    </a:lnTo>
                    <a:lnTo>
                      <a:pt x="11" y="389"/>
                    </a:lnTo>
                    <a:lnTo>
                      <a:pt x="19" y="391"/>
                    </a:lnTo>
                    <a:lnTo>
                      <a:pt x="30" y="393"/>
                    </a:lnTo>
                    <a:lnTo>
                      <a:pt x="112" y="393"/>
                    </a:lnTo>
                    <a:lnTo>
                      <a:pt x="112" y="1349"/>
                    </a:lnTo>
                    <a:lnTo>
                      <a:pt x="112" y="1349"/>
                    </a:lnTo>
                    <a:lnTo>
                      <a:pt x="112" y="1356"/>
                    </a:lnTo>
                    <a:lnTo>
                      <a:pt x="114" y="1362"/>
                    </a:lnTo>
                    <a:lnTo>
                      <a:pt x="117" y="1368"/>
                    </a:lnTo>
                    <a:lnTo>
                      <a:pt x="121" y="1373"/>
                    </a:lnTo>
                    <a:lnTo>
                      <a:pt x="127" y="1377"/>
                    </a:lnTo>
                    <a:lnTo>
                      <a:pt x="132" y="1381"/>
                    </a:lnTo>
                    <a:lnTo>
                      <a:pt x="140" y="1382"/>
                    </a:lnTo>
                    <a:lnTo>
                      <a:pt x="145" y="1382"/>
                    </a:lnTo>
                    <a:lnTo>
                      <a:pt x="634" y="1382"/>
                    </a:lnTo>
                    <a:lnTo>
                      <a:pt x="634" y="1382"/>
                    </a:lnTo>
                    <a:lnTo>
                      <a:pt x="642" y="1382"/>
                    </a:lnTo>
                    <a:lnTo>
                      <a:pt x="647" y="1381"/>
                    </a:lnTo>
                    <a:lnTo>
                      <a:pt x="653" y="1377"/>
                    </a:lnTo>
                    <a:lnTo>
                      <a:pt x="659" y="1373"/>
                    </a:lnTo>
                    <a:lnTo>
                      <a:pt x="662" y="1368"/>
                    </a:lnTo>
                    <a:lnTo>
                      <a:pt x="666" y="1362"/>
                    </a:lnTo>
                    <a:lnTo>
                      <a:pt x="668" y="1356"/>
                    </a:lnTo>
                    <a:lnTo>
                      <a:pt x="670" y="1349"/>
                    </a:lnTo>
                    <a:lnTo>
                      <a:pt x="670" y="393"/>
                    </a:lnTo>
                    <a:lnTo>
                      <a:pt x="748" y="393"/>
                    </a:lnTo>
                    <a:lnTo>
                      <a:pt x="748" y="393"/>
                    </a:lnTo>
                    <a:lnTo>
                      <a:pt x="759" y="391"/>
                    </a:lnTo>
                    <a:lnTo>
                      <a:pt x="768" y="389"/>
                    </a:lnTo>
                    <a:lnTo>
                      <a:pt x="774" y="385"/>
                    </a:lnTo>
                    <a:lnTo>
                      <a:pt x="778" y="380"/>
                    </a:lnTo>
                    <a:lnTo>
                      <a:pt x="778" y="374"/>
                    </a:lnTo>
                    <a:lnTo>
                      <a:pt x="778" y="367"/>
                    </a:lnTo>
                    <a:lnTo>
                      <a:pt x="772" y="359"/>
                    </a:lnTo>
                    <a:lnTo>
                      <a:pt x="765" y="352"/>
                    </a:lnTo>
                    <a:lnTo>
                      <a:pt x="430" y="17"/>
                    </a:lnTo>
                    <a:lnTo>
                      <a:pt x="430" y="17"/>
                    </a:lnTo>
                    <a:lnTo>
                      <a:pt x="421" y="10"/>
                    </a:lnTo>
                    <a:lnTo>
                      <a:pt x="411" y="4"/>
                    </a:lnTo>
                    <a:lnTo>
                      <a:pt x="400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68" y="4"/>
                    </a:lnTo>
                    <a:lnTo>
                      <a:pt x="357" y="10"/>
                    </a:lnTo>
                    <a:lnTo>
                      <a:pt x="348" y="17"/>
                    </a:lnTo>
                    <a:lnTo>
                      <a:pt x="348" y="1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grpSp>
          <p:nvGrpSpPr>
            <p:cNvPr id="23" name="그룹 43"/>
            <p:cNvGrpSpPr/>
            <p:nvPr/>
          </p:nvGrpSpPr>
          <p:grpSpPr>
            <a:xfrm>
              <a:off x="2610396" y="2196455"/>
              <a:ext cx="1008112" cy="1491130"/>
              <a:chOff x="709613" y="4756993"/>
              <a:chExt cx="1336675" cy="2359025"/>
            </a:xfrm>
          </p:grpSpPr>
          <p:pic>
            <p:nvPicPr>
              <p:cNvPr id="29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6288" y="6992193"/>
                <a:ext cx="1152525" cy="12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Freeform 45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pic>
            <p:nvPicPr>
              <p:cNvPr id="34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30275" y="6965206"/>
                <a:ext cx="920750" cy="79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" name="Freeform 48"/>
              <p:cNvSpPr>
                <a:spLocks/>
              </p:cNvSpPr>
              <p:nvPr/>
            </p:nvSpPr>
            <p:spPr bwMode="auto">
              <a:xfrm>
                <a:off x="709613" y="4756993"/>
                <a:ext cx="1295400" cy="2259013"/>
              </a:xfrm>
              <a:custGeom>
                <a:avLst/>
                <a:gdLst/>
                <a:ahLst/>
                <a:cxnLst>
                  <a:cxn ang="0">
                    <a:pos x="816" y="394"/>
                  </a:cxn>
                  <a:cxn ang="0">
                    <a:pos x="812" y="407"/>
                  </a:cxn>
                  <a:cxn ang="0">
                    <a:pos x="805" y="420"/>
                  </a:cxn>
                  <a:cxn ang="0">
                    <a:pos x="790" y="428"/>
                  </a:cxn>
                  <a:cxn ang="0">
                    <a:pos x="766" y="432"/>
                  </a:cxn>
                  <a:cxn ang="0">
                    <a:pos x="706" y="1369"/>
                  </a:cxn>
                  <a:cxn ang="0">
                    <a:pos x="705" y="1380"/>
                  </a:cxn>
                  <a:cxn ang="0">
                    <a:pos x="697" y="1399"/>
                  </a:cxn>
                  <a:cxn ang="0">
                    <a:pos x="682" y="1414"/>
                  </a:cxn>
                  <a:cxn ang="0">
                    <a:pos x="664" y="1421"/>
                  </a:cxn>
                  <a:cxn ang="0">
                    <a:pos x="163" y="1423"/>
                  </a:cxn>
                  <a:cxn ang="0">
                    <a:pos x="152" y="1421"/>
                  </a:cxn>
                  <a:cxn ang="0">
                    <a:pos x="134" y="1414"/>
                  </a:cxn>
                  <a:cxn ang="0">
                    <a:pos x="119" y="1399"/>
                  </a:cxn>
                  <a:cxn ang="0">
                    <a:pos x="111" y="1380"/>
                  </a:cxn>
                  <a:cxn ang="0">
                    <a:pos x="109" y="432"/>
                  </a:cxn>
                  <a:cxn ang="0">
                    <a:pos x="48" y="432"/>
                  </a:cxn>
                  <a:cxn ang="0">
                    <a:pos x="26" y="428"/>
                  </a:cxn>
                  <a:cxn ang="0">
                    <a:pos x="11" y="420"/>
                  </a:cxn>
                  <a:cxn ang="0">
                    <a:pos x="1" y="407"/>
                  </a:cxn>
                  <a:cxn ang="0">
                    <a:pos x="0" y="394"/>
                  </a:cxn>
                  <a:cxn ang="0">
                    <a:pos x="0" y="385"/>
                  </a:cxn>
                  <a:cxn ang="0">
                    <a:pos x="9" y="366"/>
                  </a:cxn>
                  <a:cxn ang="0">
                    <a:pos x="353" y="22"/>
                  </a:cxn>
                  <a:cxn ang="0">
                    <a:pos x="364" y="13"/>
                  </a:cxn>
                  <a:cxn ang="0">
                    <a:pos x="392" y="2"/>
                  </a:cxn>
                  <a:cxn ang="0">
                    <a:pos x="422" y="2"/>
                  </a:cxn>
                  <a:cxn ang="0">
                    <a:pos x="450" y="13"/>
                  </a:cxn>
                  <a:cxn ang="0">
                    <a:pos x="798" y="357"/>
                  </a:cxn>
                  <a:cxn ang="0">
                    <a:pos x="805" y="366"/>
                  </a:cxn>
                  <a:cxn ang="0">
                    <a:pos x="814" y="385"/>
                  </a:cxn>
                  <a:cxn ang="0">
                    <a:pos x="816" y="394"/>
                  </a:cxn>
                </a:cxnLst>
                <a:rect l="0" t="0" r="r" b="b"/>
                <a:pathLst>
                  <a:path w="816" h="1423">
                    <a:moveTo>
                      <a:pt x="816" y="394"/>
                    </a:moveTo>
                    <a:lnTo>
                      <a:pt x="816" y="394"/>
                    </a:lnTo>
                    <a:lnTo>
                      <a:pt x="814" y="402"/>
                    </a:lnTo>
                    <a:lnTo>
                      <a:pt x="812" y="407"/>
                    </a:lnTo>
                    <a:lnTo>
                      <a:pt x="811" y="415"/>
                    </a:lnTo>
                    <a:lnTo>
                      <a:pt x="805" y="420"/>
                    </a:lnTo>
                    <a:lnTo>
                      <a:pt x="798" y="424"/>
                    </a:lnTo>
                    <a:lnTo>
                      <a:pt x="790" y="428"/>
                    </a:lnTo>
                    <a:lnTo>
                      <a:pt x="779" y="432"/>
                    </a:lnTo>
                    <a:lnTo>
                      <a:pt x="766" y="432"/>
                    </a:lnTo>
                    <a:lnTo>
                      <a:pt x="706" y="432"/>
                    </a:lnTo>
                    <a:lnTo>
                      <a:pt x="706" y="1369"/>
                    </a:lnTo>
                    <a:lnTo>
                      <a:pt x="706" y="1369"/>
                    </a:lnTo>
                    <a:lnTo>
                      <a:pt x="705" y="1380"/>
                    </a:lnTo>
                    <a:lnTo>
                      <a:pt x="703" y="1389"/>
                    </a:lnTo>
                    <a:lnTo>
                      <a:pt x="697" y="1399"/>
                    </a:lnTo>
                    <a:lnTo>
                      <a:pt x="691" y="1406"/>
                    </a:lnTo>
                    <a:lnTo>
                      <a:pt x="682" y="1414"/>
                    </a:lnTo>
                    <a:lnTo>
                      <a:pt x="673" y="1417"/>
                    </a:lnTo>
                    <a:lnTo>
                      <a:pt x="664" y="1421"/>
                    </a:lnTo>
                    <a:lnTo>
                      <a:pt x="652" y="1423"/>
                    </a:lnTo>
                    <a:lnTo>
                      <a:pt x="163" y="1423"/>
                    </a:lnTo>
                    <a:lnTo>
                      <a:pt x="163" y="1423"/>
                    </a:lnTo>
                    <a:lnTo>
                      <a:pt x="152" y="1421"/>
                    </a:lnTo>
                    <a:lnTo>
                      <a:pt x="143" y="1417"/>
                    </a:lnTo>
                    <a:lnTo>
                      <a:pt x="134" y="1414"/>
                    </a:lnTo>
                    <a:lnTo>
                      <a:pt x="126" y="1406"/>
                    </a:lnTo>
                    <a:lnTo>
                      <a:pt x="119" y="1399"/>
                    </a:lnTo>
                    <a:lnTo>
                      <a:pt x="115" y="1389"/>
                    </a:lnTo>
                    <a:lnTo>
                      <a:pt x="111" y="1380"/>
                    </a:lnTo>
                    <a:lnTo>
                      <a:pt x="109" y="1369"/>
                    </a:lnTo>
                    <a:lnTo>
                      <a:pt x="109" y="432"/>
                    </a:lnTo>
                    <a:lnTo>
                      <a:pt x="48" y="432"/>
                    </a:lnTo>
                    <a:lnTo>
                      <a:pt x="48" y="432"/>
                    </a:lnTo>
                    <a:lnTo>
                      <a:pt x="35" y="432"/>
                    </a:lnTo>
                    <a:lnTo>
                      <a:pt x="26" y="428"/>
                    </a:lnTo>
                    <a:lnTo>
                      <a:pt x="16" y="424"/>
                    </a:lnTo>
                    <a:lnTo>
                      <a:pt x="11" y="420"/>
                    </a:lnTo>
                    <a:lnTo>
                      <a:pt x="5" y="415"/>
                    </a:lnTo>
                    <a:lnTo>
                      <a:pt x="1" y="407"/>
                    </a:lnTo>
                    <a:lnTo>
                      <a:pt x="0" y="402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3" y="376"/>
                    </a:lnTo>
                    <a:lnTo>
                      <a:pt x="9" y="366"/>
                    </a:lnTo>
                    <a:lnTo>
                      <a:pt x="18" y="357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64" y="13"/>
                    </a:lnTo>
                    <a:lnTo>
                      <a:pt x="379" y="6"/>
                    </a:lnTo>
                    <a:lnTo>
                      <a:pt x="392" y="2"/>
                    </a:lnTo>
                    <a:lnTo>
                      <a:pt x="407" y="0"/>
                    </a:lnTo>
                    <a:lnTo>
                      <a:pt x="422" y="2"/>
                    </a:lnTo>
                    <a:lnTo>
                      <a:pt x="437" y="6"/>
                    </a:lnTo>
                    <a:lnTo>
                      <a:pt x="450" y="13"/>
                    </a:lnTo>
                    <a:lnTo>
                      <a:pt x="463" y="22"/>
                    </a:lnTo>
                    <a:lnTo>
                      <a:pt x="798" y="357"/>
                    </a:lnTo>
                    <a:lnTo>
                      <a:pt x="798" y="357"/>
                    </a:lnTo>
                    <a:lnTo>
                      <a:pt x="805" y="366"/>
                    </a:lnTo>
                    <a:lnTo>
                      <a:pt x="811" y="376"/>
                    </a:lnTo>
                    <a:lnTo>
                      <a:pt x="814" y="385"/>
                    </a:lnTo>
                    <a:lnTo>
                      <a:pt x="816" y="394"/>
                    </a:lnTo>
                    <a:lnTo>
                      <a:pt x="816" y="3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" name="Freeform 49"/>
              <p:cNvSpPr>
                <a:spLocks/>
              </p:cNvSpPr>
              <p:nvPr/>
            </p:nvSpPr>
            <p:spPr bwMode="auto">
              <a:xfrm>
                <a:off x="738188" y="4788743"/>
                <a:ext cx="1235075" cy="2193925"/>
              </a:xfrm>
              <a:custGeom>
                <a:avLst/>
                <a:gdLst/>
                <a:ahLst/>
                <a:cxnLst>
                  <a:cxn ang="0">
                    <a:pos x="348" y="17"/>
                  </a:cxn>
                  <a:cxn ang="0">
                    <a:pos x="13" y="352"/>
                  </a:cxn>
                  <a:cxn ang="0">
                    <a:pos x="13" y="352"/>
                  </a:cxn>
                  <a:cxn ang="0">
                    <a:pos x="6" y="359"/>
                  </a:cxn>
                  <a:cxn ang="0">
                    <a:pos x="2" y="367"/>
                  </a:cxn>
                  <a:cxn ang="0">
                    <a:pos x="0" y="374"/>
                  </a:cxn>
                  <a:cxn ang="0">
                    <a:pos x="2" y="380"/>
                  </a:cxn>
                  <a:cxn ang="0">
                    <a:pos x="6" y="385"/>
                  </a:cxn>
                  <a:cxn ang="0">
                    <a:pos x="11" y="389"/>
                  </a:cxn>
                  <a:cxn ang="0">
                    <a:pos x="19" y="391"/>
                  </a:cxn>
                  <a:cxn ang="0">
                    <a:pos x="30" y="393"/>
                  </a:cxn>
                  <a:cxn ang="0">
                    <a:pos x="112" y="393"/>
                  </a:cxn>
                  <a:cxn ang="0">
                    <a:pos x="112" y="1349"/>
                  </a:cxn>
                  <a:cxn ang="0">
                    <a:pos x="112" y="1349"/>
                  </a:cxn>
                  <a:cxn ang="0">
                    <a:pos x="112" y="1356"/>
                  </a:cxn>
                  <a:cxn ang="0">
                    <a:pos x="114" y="1362"/>
                  </a:cxn>
                  <a:cxn ang="0">
                    <a:pos x="117" y="1368"/>
                  </a:cxn>
                  <a:cxn ang="0">
                    <a:pos x="121" y="1373"/>
                  </a:cxn>
                  <a:cxn ang="0">
                    <a:pos x="127" y="1377"/>
                  </a:cxn>
                  <a:cxn ang="0">
                    <a:pos x="132" y="1381"/>
                  </a:cxn>
                  <a:cxn ang="0">
                    <a:pos x="140" y="1382"/>
                  </a:cxn>
                  <a:cxn ang="0">
                    <a:pos x="145" y="1382"/>
                  </a:cxn>
                  <a:cxn ang="0">
                    <a:pos x="634" y="1382"/>
                  </a:cxn>
                  <a:cxn ang="0">
                    <a:pos x="634" y="1382"/>
                  </a:cxn>
                  <a:cxn ang="0">
                    <a:pos x="642" y="1382"/>
                  </a:cxn>
                  <a:cxn ang="0">
                    <a:pos x="647" y="1381"/>
                  </a:cxn>
                  <a:cxn ang="0">
                    <a:pos x="653" y="1377"/>
                  </a:cxn>
                  <a:cxn ang="0">
                    <a:pos x="659" y="1373"/>
                  </a:cxn>
                  <a:cxn ang="0">
                    <a:pos x="662" y="1368"/>
                  </a:cxn>
                  <a:cxn ang="0">
                    <a:pos x="666" y="1362"/>
                  </a:cxn>
                  <a:cxn ang="0">
                    <a:pos x="668" y="1356"/>
                  </a:cxn>
                  <a:cxn ang="0">
                    <a:pos x="670" y="1349"/>
                  </a:cxn>
                  <a:cxn ang="0">
                    <a:pos x="670" y="393"/>
                  </a:cxn>
                  <a:cxn ang="0">
                    <a:pos x="748" y="393"/>
                  </a:cxn>
                  <a:cxn ang="0">
                    <a:pos x="748" y="393"/>
                  </a:cxn>
                  <a:cxn ang="0">
                    <a:pos x="759" y="391"/>
                  </a:cxn>
                  <a:cxn ang="0">
                    <a:pos x="768" y="389"/>
                  </a:cxn>
                  <a:cxn ang="0">
                    <a:pos x="774" y="385"/>
                  </a:cxn>
                  <a:cxn ang="0">
                    <a:pos x="778" y="380"/>
                  </a:cxn>
                  <a:cxn ang="0">
                    <a:pos x="778" y="374"/>
                  </a:cxn>
                  <a:cxn ang="0">
                    <a:pos x="778" y="367"/>
                  </a:cxn>
                  <a:cxn ang="0">
                    <a:pos x="772" y="359"/>
                  </a:cxn>
                  <a:cxn ang="0">
                    <a:pos x="765" y="352"/>
                  </a:cxn>
                  <a:cxn ang="0">
                    <a:pos x="430" y="17"/>
                  </a:cxn>
                  <a:cxn ang="0">
                    <a:pos x="430" y="17"/>
                  </a:cxn>
                  <a:cxn ang="0">
                    <a:pos x="421" y="10"/>
                  </a:cxn>
                  <a:cxn ang="0">
                    <a:pos x="411" y="4"/>
                  </a:cxn>
                  <a:cxn ang="0">
                    <a:pos x="400" y="0"/>
                  </a:cxn>
                  <a:cxn ang="0">
                    <a:pos x="389" y="0"/>
                  </a:cxn>
                  <a:cxn ang="0">
                    <a:pos x="378" y="0"/>
                  </a:cxn>
                  <a:cxn ang="0">
                    <a:pos x="368" y="4"/>
                  </a:cxn>
                  <a:cxn ang="0">
                    <a:pos x="357" y="10"/>
                  </a:cxn>
                  <a:cxn ang="0">
                    <a:pos x="348" y="17"/>
                  </a:cxn>
                  <a:cxn ang="0">
                    <a:pos x="348" y="17"/>
                  </a:cxn>
                </a:cxnLst>
                <a:rect l="0" t="0" r="r" b="b"/>
                <a:pathLst>
                  <a:path w="778" h="1382">
                    <a:moveTo>
                      <a:pt x="348" y="17"/>
                    </a:moveTo>
                    <a:lnTo>
                      <a:pt x="13" y="352"/>
                    </a:lnTo>
                    <a:lnTo>
                      <a:pt x="13" y="352"/>
                    </a:lnTo>
                    <a:lnTo>
                      <a:pt x="6" y="359"/>
                    </a:lnTo>
                    <a:lnTo>
                      <a:pt x="2" y="367"/>
                    </a:lnTo>
                    <a:lnTo>
                      <a:pt x="0" y="374"/>
                    </a:lnTo>
                    <a:lnTo>
                      <a:pt x="2" y="380"/>
                    </a:lnTo>
                    <a:lnTo>
                      <a:pt x="6" y="385"/>
                    </a:lnTo>
                    <a:lnTo>
                      <a:pt x="11" y="389"/>
                    </a:lnTo>
                    <a:lnTo>
                      <a:pt x="19" y="391"/>
                    </a:lnTo>
                    <a:lnTo>
                      <a:pt x="30" y="393"/>
                    </a:lnTo>
                    <a:lnTo>
                      <a:pt x="112" y="393"/>
                    </a:lnTo>
                    <a:lnTo>
                      <a:pt x="112" y="1349"/>
                    </a:lnTo>
                    <a:lnTo>
                      <a:pt x="112" y="1349"/>
                    </a:lnTo>
                    <a:lnTo>
                      <a:pt x="112" y="1356"/>
                    </a:lnTo>
                    <a:lnTo>
                      <a:pt x="114" y="1362"/>
                    </a:lnTo>
                    <a:lnTo>
                      <a:pt x="117" y="1368"/>
                    </a:lnTo>
                    <a:lnTo>
                      <a:pt x="121" y="1373"/>
                    </a:lnTo>
                    <a:lnTo>
                      <a:pt x="127" y="1377"/>
                    </a:lnTo>
                    <a:lnTo>
                      <a:pt x="132" y="1381"/>
                    </a:lnTo>
                    <a:lnTo>
                      <a:pt x="140" y="1382"/>
                    </a:lnTo>
                    <a:lnTo>
                      <a:pt x="145" y="1382"/>
                    </a:lnTo>
                    <a:lnTo>
                      <a:pt x="634" y="1382"/>
                    </a:lnTo>
                    <a:lnTo>
                      <a:pt x="634" y="1382"/>
                    </a:lnTo>
                    <a:lnTo>
                      <a:pt x="642" y="1382"/>
                    </a:lnTo>
                    <a:lnTo>
                      <a:pt x="647" y="1381"/>
                    </a:lnTo>
                    <a:lnTo>
                      <a:pt x="653" y="1377"/>
                    </a:lnTo>
                    <a:lnTo>
                      <a:pt x="659" y="1373"/>
                    </a:lnTo>
                    <a:lnTo>
                      <a:pt x="662" y="1368"/>
                    </a:lnTo>
                    <a:lnTo>
                      <a:pt x="666" y="1362"/>
                    </a:lnTo>
                    <a:lnTo>
                      <a:pt x="668" y="1356"/>
                    </a:lnTo>
                    <a:lnTo>
                      <a:pt x="670" y="1349"/>
                    </a:lnTo>
                    <a:lnTo>
                      <a:pt x="670" y="393"/>
                    </a:lnTo>
                    <a:lnTo>
                      <a:pt x="748" y="393"/>
                    </a:lnTo>
                    <a:lnTo>
                      <a:pt x="748" y="393"/>
                    </a:lnTo>
                    <a:lnTo>
                      <a:pt x="759" y="391"/>
                    </a:lnTo>
                    <a:lnTo>
                      <a:pt x="768" y="389"/>
                    </a:lnTo>
                    <a:lnTo>
                      <a:pt x="774" y="385"/>
                    </a:lnTo>
                    <a:lnTo>
                      <a:pt x="778" y="380"/>
                    </a:lnTo>
                    <a:lnTo>
                      <a:pt x="778" y="374"/>
                    </a:lnTo>
                    <a:lnTo>
                      <a:pt x="778" y="367"/>
                    </a:lnTo>
                    <a:lnTo>
                      <a:pt x="772" y="359"/>
                    </a:lnTo>
                    <a:lnTo>
                      <a:pt x="765" y="352"/>
                    </a:lnTo>
                    <a:lnTo>
                      <a:pt x="430" y="17"/>
                    </a:lnTo>
                    <a:lnTo>
                      <a:pt x="430" y="17"/>
                    </a:lnTo>
                    <a:lnTo>
                      <a:pt x="421" y="10"/>
                    </a:lnTo>
                    <a:lnTo>
                      <a:pt x="411" y="4"/>
                    </a:lnTo>
                    <a:lnTo>
                      <a:pt x="400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68" y="4"/>
                    </a:lnTo>
                    <a:lnTo>
                      <a:pt x="357" y="10"/>
                    </a:lnTo>
                    <a:lnTo>
                      <a:pt x="348" y="17"/>
                    </a:lnTo>
                    <a:lnTo>
                      <a:pt x="348" y="1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24" name="Line 15"/>
            <p:cNvSpPr>
              <a:spLocks noChangeShapeType="1"/>
            </p:cNvSpPr>
            <p:nvPr/>
          </p:nvSpPr>
          <p:spPr bwMode="auto">
            <a:xfrm>
              <a:off x="1818309" y="1908423"/>
              <a:ext cx="1224136" cy="288032"/>
            </a:xfrm>
            <a:prstGeom prst="line">
              <a:avLst/>
            </a:prstGeom>
            <a:noFill/>
            <a:ln w="12700">
              <a:solidFill>
                <a:srgbClr val="CB1918"/>
              </a:solidFill>
              <a:round/>
              <a:headEnd type="oval" w="lg" len="lg"/>
              <a:tailEnd type="oval" w="lg" len="lg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1624211" y="3708623"/>
              <a:ext cx="384721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0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상반기</a:t>
              </a:r>
              <a:endParaRPr kumimoji="1" lang="ko-KR" sz="10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2898427" y="3708623"/>
              <a:ext cx="38472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0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하반기</a:t>
              </a:r>
              <a:endParaRPr kumimoji="1" lang="ko-KR" sz="10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1669897" y="2484487"/>
              <a:ext cx="293350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2.5%</a:t>
              </a:r>
              <a:endParaRPr kumimoji="1" 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2944114" y="2484487"/>
              <a:ext cx="293350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1.9%</a:t>
              </a:r>
              <a:endParaRPr kumimoji="1" 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6073261" y="1692399"/>
            <a:ext cx="2736304" cy="2320480"/>
            <a:chOff x="1314252" y="1908423"/>
            <a:chExt cx="2304256" cy="1954088"/>
          </a:xfrm>
        </p:grpSpPr>
        <p:grpSp>
          <p:nvGrpSpPr>
            <p:cNvPr id="48" name="그룹 42"/>
            <p:cNvGrpSpPr/>
            <p:nvPr/>
          </p:nvGrpSpPr>
          <p:grpSpPr>
            <a:xfrm>
              <a:off x="1314252" y="1908423"/>
              <a:ext cx="1008112" cy="1779162"/>
              <a:chOff x="709613" y="4756993"/>
              <a:chExt cx="1336675" cy="2359025"/>
            </a:xfrm>
          </p:grpSpPr>
          <p:pic>
            <p:nvPicPr>
              <p:cNvPr id="62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6288" y="6992193"/>
                <a:ext cx="1152525" cy="12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3" name="Freeform 45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4" name="Freeform 46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pic>
            <p:nvPicPr>
              <p:cNvPr id="65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30275" y="6965206"/>
                <a:ext cx="920750" cy="79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" name="Freeform 48"/>
              <p:cNvSpPr>
                <a:spLocks/>
              </p:cNvSpPr>
              <p:nvPr/>
            </p:nvSpPr>
            <p:spPr bwMode="auto">
              <a:xfrm>
                <a:off x="709613" y="4756993"/>
                <a:ext cx="1295400" cy="2259013"/>
              </a:xfrm>
              <a:custGeom>
                <a:avLst/>
                <a:gdLst/>
                <a:ahLst/>
                <a:cxnLst>
                  <a:cxn ang="0">
                    <a:pos x="816" y="394"/>
                  </a:cxn>
                  <a:cxn ang="0">
                    <a:pos x="812" y="407"/>
                  </a:cxn>
                  <a:cxn ang="0">
                    <a:pos x="805" y="420"/>
                  </a:cxn>
                  <a:cxn ang="0">
                    <a:pos x="790" y="428"/>
                  </a:cxn>
                  <a:cxn ang="0">
                    <a:pos x="766" y="432"/>
                  </a:cxn>
                  <a:cxn ang="0">
                    <a:pos x="706" y="1369"/>
                  </a:cxn>
                  <a:cxn ang="0">
                    <a:pos x="705" y="1380"/>
                  </a:cxn>
                  <a:cxn ang="0">
                    <a:pos x="697" y="1399"/>
                  </a:cxn>
                  <a:cxn ang="0">
                    <a:pos x="682" y="1414"/>
                  </a:cxn>
                  <a:cxn ang="0">
                    <a:pos x="664" y="1421"/>
                  </a:cxn>
                  <a:cxn ang="0">
                    <a:pos x="163" y="1423"/>
                  </a:cxn>
                  <a:cxn ang="0">
                    <a:pos x="152" y="1421"/>
                  </a:cxn>
                  <a:cxn ang="0">
                    <a:pos x="134" y="1414"/>
                  </a:cxn>
                  <a:cxn ang="0">
                    <a:pos x="119" y="1399"/>
                  </a:cxn>
                  <a:cxn ang="0">
                    <a:pos x="111" y="1380"/>
                  </a:cxn>
                  <a:cxn ang="0">
                    <a:pos x="109" y="432"/>
                  </a:cxn>
                  <a:cxn ang="0">
                    <a:pos x="48" y="432"/>
                  </a:cxn>
                  <a:cxn ang="0">
                    <a:pos x="26" y="428"/>
                  </a:cxn>
                  <a:cxn ang="0">
                    <a:pos x="11" y="420"/>
                  </a:cxn>
                  <a:cxn ang="0">
                    <a:pos x="1" y="407"/>
                  </a:cxn>
                  <a:cxn ang="0">
                    <a:pos x="0" y="394"/>
                  </a:cxn>
                  <a:cxn ang="0">
                    <a:pos x="0" y="385"/>
                  </a:cxn>
                  <a:cxn ang="0">
                    <a:pos x="9" y="366"/>
                  </a:cxn>
                  <a:cxn ang="0">
                    <a:pos x="353" y="22"/>
                  </a:cxn>
                  <a:cxn ang="0">
                    <a:pos x="364" y="13"/>
                  </a:cxn>
                  <a:cxn ang="0">
                    <a:pos x="392" y="2"/>
                  </a:cxn>
                  <a:cxn ang="0">
                    <a:pos x="422" y="2"/>
                  </a:cxn>
                  <a:cxn ang="0">
                    <a:pos x="450" y="13"/>
                  </a:cxn>
                  <a:cxn ang="0">
                    <a:pos x="798" y="357"/>
                  </a:cxn>
                  <a:cxn ang="0">
                    <a:pos x="805" y="366"/>
                  </a:cxn>
                  <a:cxn ang="0">
                    <a:pos x="814" y="385"/>
                  </a:cxn>
                  <a:cxn ang="0">
                    <a:pos x="816" y="394"/>
                  </a:cxn>
                </a:cxnLst>
                <a:rect l="0" t="0" r="r" b="b"/>
                <a:pathLst>
                  <a:path w="816" h="1423">
                    <a:moveTo>
                      <a:pt x="816" y="394"/>
                    </a:moveTo>
                    <a:lnTo>
                      <a:pt x="816" y="394"/>
                    </a:lnTo>
                    <a:lnTo>
                      <a:pt x="814" y="402"/>
                    </a:lnTo>
                    <a:lnTo>
                      <a:pt x="812" y="407"/>
                    </a:lnTo>
                    <a:lnTo>
                      <a:pt x="811" y="415"/>
                    </a:lnTo>
                    <a:lnTo>
                      <a:pt x="805" y="420"/>
                    </a:lnTo>
                    <a:lnTo>
                      <a:pt x="798" y="424"/>
                    </a:lnTo>
                    <a:lnTo>
                      <a:pt x="790" y="428"/>
                    </a:lnTo>
                    <a:lnTo>
                      <a:pt x="779" y="432"/>
                    </a:lnTo>
                    <a:lnTo>
                      <a:pt x="766" y="432"/>
                    </a:lnTo>
                    <a:lnTo>
                      <a:pt x="706" y="432"/>
                    </a:lnTo>
                    <a:lnTo>
                      <a:pt x="706" y="1369"/>
                    </a:lnTo>
                    <a:lnTo>
                      <a:pt x="706" y="1369"/>
                    </a:lnTo>
                    <a:lnTo>
                      <a:pt x="705" y="1380"/>
                    </a:lnTo>
                    <a:lnTo>
                      <a:pt x="703" y="1389"/>
                    </a:lnTo>
                    <a:lnTo>
                      <a:pt x="697" y="1399"/>
                    </a:lnTo>
                    <a:lnTo>
                      <a:pt x="691" y="1406"/>
                    </a:lnTo>
                    <a:lnTo>
                      <a:pt x="682" y="1414"/>
                    </a:lnTo>
                    <a:lnTo>
                      <a:pt x="673" y="1417"/>
                    </a:lnTo>
                    <a:lnTo>
                      <a:pt x="664" y="1421"/>
                    </a:lnTo>
                    <a:lnTo>
                      <a:pt x="652" y="1423"/>
                    </a:lnTo>
                    <a:lnTo>
                      <a:pt x="163" y="1423"/>
                    </a:lnTo>
                    <a:lnTo>
                      <a:pt x="163" y="1423"/>
                    </a:lnTo>
                    <a:lnTo>
                      <a:pt x="152" y="1421"/>
                    </a:lnTo>
                    <a:lnTo>
                      <a:pt x="143" y="1417"/>
                    </a:lnTo>
                    <a:lnTo>
                      <a:pt x="134" y="1414"/>
                    </a:lnTo>
                    <a:lnTo>
                      <a:pt x="126" y="1406"/>
                    </a:lnTo>
                    <a:lnTo>
                      <a:pt x="119" y="1399"/>
                    </a:lnTo>
                    <a:lnTo>
                      <a:pt x="115" y="1389"/>
                    </a:lnTo>
                    <a:lnTo>
                      <a:pt x="111" y="1380"/>
                    </a:lnTo>
                    <a:lnTo>
                      <a:pt x="109" y="1369"/>
                    </a:lnTo>
                    <a:lnTo>
                      <a:pt x="109" y="432"/>
                    </a:lnTo>
                    <a:lnTo>
                      <a:pt x="48" y="432"/>
                    </a:lnTo>
                    <a:lnTo>
                      <a:pt x="48" y="432"/>
                    </a:lnTo>
                    <a:lnTo>
                      <a:pt x="35" y="432"/>
                    </a:lnTo>
                    <a:lnTo>
                      <a:pt x="26" y="428"/>
                    </a:lnTo>
                    <a:lnTo>
                      <a:pt x="16" y="424"/>
                    </a:lnTo>
                    <a:lnTo>
                      <a:pt x="11" y="420"/>
                    </a:lnTo>
                    <a:lnTo>
                      <a:pt x="5" y="415"/>
                    </a:lnTo>
                    <a:lnTo>
                      <a:pt x="1" y="407"/>
                    </a:lnTo>
                    <a:lnTo>
                      <a:pt x="0" y="402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3" y="376"/>
                    </a:lnTo>
                    <a:lnTo>
                      <a:pt x="9" y="366"/>
                    </a:lnTo>
                    <a:lnTo>
                      <a:pt x="18" y="357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64" y="13"/>
                    </a:lnTo>
                    <a:lnTo>
                      <a:pt x="379" y="6"/>
                    </a:lnTo>
                    <a:lnTo>
                      <a:pt x="392" y="2"/>
                    </a:lnTo>
                    <a:lnTo>
                      <a:pt x="407" y="0"/>
                    </a:lnTo>
                    <a:lnTo>
                      <a:pt x="422" y="2"/>
                    </a:lnTo>
                    <a:lnTo>
                      <a:pt x="437" y="6"/>
                    </a:lnTo>
                    <a:lnTo>
                      <a:pt x="450" y="13"/>
                    </a:lnTo>
                    <a:lnTo>
                      <a:pt x="463" y="22"/>
                    </a:lnTo>
                    <a:lnTo>
                      <a:pt x="798" y="357"/>
                    </a:lnTo>
                    <a:lnTo>
                      <a:pt x="798" y="357"/>
                    </a:lnTo>
                    <a:lnTo>
                      <a:pt x="805" y="366"/>
                    </a:lnTo>
                    <a:lnTo>
                      <a:pt x="811" y="376"/>
                    </a:lnTo>
                    <a:lnTo>
                      <a:pt x="814" y="385"/>
                    </a:lnTo>
                    <a:lnTo>
                      <a:pt x="816" y="394"/>
                    </a:lnTo>
                    <a:lnTo>
                      <a:pt x="816" y="3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7" name="Freeform 49"/>
              <p:cNvSpPr>
                <a:spLocks/>
              </p:cNvSpPr>
              <p:nvPr/>
            </p:nvSpPr>
            <p:spPr bwMode="auto">
              <a:xfrm>
                <a:off x="738188" y="4788743"/>
                <a:ext cx="1235075" cy="2193925"/>
              </a:xfrm>
              <a:custGeom>
                <a:avLst/>
                <a:gdLst/>
                <a:ahLst/>
                <a:cxnLst>
                  <a:cxn ang="0">
                    <a:pos x="348" y="17"/>
                  </a:cxn>
                  <a:cxn ang="0">
                    <a:pos x="13" y="352"/>
                  </a:cxn>
                  <a:cxn ang="0">
                    <a:pos x="13" y="352"/>
                  </a:cxn>
                  <a:cxn ang="0">
                    <a:pos x="6" y="359"/>
                  </a:cxn>
                  <a:cxn ang="0">
                    <a:pos x="2" y="367"/>
                  </a:cxn>
                  <a:cxn ang="0">
                    <a:pos x="0" y="374"/>
                  </a:cxn>
                  <a:cxn ang="0">
                    <a:pos x="2" y="380"/>
                  </a:cxn>
                  <a:cxn ang="0">
                    <a:pos x="6" y="385"/>
                  </a:cxn>
                  <a:cxn ang="0">
                    <a:pos x="11" y="389"/>
                  </a:cxn>
                  <a:cxn ang="0">
                    <a:pos x="19" y="391"/>
                  </a:cxn>
                  <a:cxn ang="0">
                    <a:pos x="30" y="393"/>
                  </a:cxn>
                  <a:cxn ang="0">
                    <a:pos x="112" y="393"/>
                  </a:cxn>
                  <a:cxn ang="0">
                    <a:pos x="112" y="1349"/>
                  </a:cxn>
                  <a:cxn ang="0">
                    <a:pos x="112" y="1349"/>
                  </a:cxn>
                  <a:cxn ang="0">
                    <a:pos x="112" y="1356"/>
                  </a:cxn>
                  <a:cxn ang="0">
                    <a:pos x="114" y="1362"/>
                  </a:cxn>
                  <a:cxn ang="0">
                    <a:pos x="117" y="1368"/>
                  </a:cxn>
                  <a:cxn ang="0">
                    <a:pos x="121" y="1373"/>
                  </a:cxn>
                  <a:cxn ang="0">
                    <a:pos x="127" y="1377"/>
                  </a:cxn>
                  <a:cxn ang="0">
                    <a:pos x="132" y="1381"/>
                  </a:cxn>
                  <a:cxn ang="0">
                    <a:pos x="140" y="1382"/>
                  </a:cxn>
                  <a:cxn ang="0">
                    <a:pos x="145" y="1382"/>
                  </a:cxn>
                  <a:cxn ang="0">
                    <a:pos x="634" y="1382"/>
                  </a:cxn>
                  <a:cxn ang="0">
                    <a:pos x="634" y="1382"/>
                  </a:cxn>
                  <a:cxn ang="0">
                    <a:pos x="642" y="1382"/>
                  </a:cxn>
                  <a:cxn ang="0">
                    <a:pos x="647" y="1381"/>
                  </a:cxn>
                  <a:cxn ang="0">
                    <a:pos x="653" y="1377"/>
                  </a:cxn>
                  <a:cxn ang="0">
                    <a:pos x="659" y="1373"/>
                  </a:cxn>
                  <a:cxn ang="0">
                    <a:pos x="662" y="1368"/>
                  </a:cxn>
                  <a:cxn ang="0">
                    <a:pos x="666" y="1362"/>
                  </a:cxn>
                  <a:cxn ang="0">
                    <a:pos x="668" y="1356"/>
                  </a:cxn>
                  <a:cxn ang="0">
                    <a:pos x="670" y="1349"/>
                  </a:cxn>
                  <a:cxn ang="0">
                    <a:pos x="670" y="393"/>
                  </a:cxn>
                  <a:cxn ang="0">
                    <a:pos x="748" y="393"/>
                  </a:cxn>
                  <a:cxn ang="0">
                    <a:pos x="748" y="393"/>
                  </a:cxn>
                  <a:cxn ang="0">
                    <a:pos x="759" y="391"/>
                  </a:cxn>
                  <a:cxn ang="0">
                    <a:pos x="768" y="389"/>
                  </a:cxn>
                  <a:cxn ang="0">
                    <a:pos x="774" y="385"/>
                  </a:cxn>
                  <a:cxn ang="0">
                    <a:pos x="778" y="380"/>
                  </a:cxn>
                  <a:cxn ang="0">
                    <a:pos x="778" y="374"/>
                  </a:cxn>
                  <a:cxn ang="0">
                    <a:pos x="778" y="367"/>
                  </a:cxn>
                  <a:cxn ang="0">
                    <a:pos x="772" y="359"/>
                  </a:cxn>
                  <a:cxn ang="0">
                    <a:pos x="765" y="352"/>
                  </a:cxn>
                  <a:cxn ang="0">
                    <a:pos x="430" y="17"/>
                  </a:cxn>
                  <a:cxn ang="0">
                    <a:pos x="430" y="17"/>
                  </a:cxn>
                  <a:cxn ang="0">
                    <a:pos x="421" y="10"/>
                  </a:cxn>
                  <a:cxn ang="0">
                    <a:pos x="411" y="4"/>
                  </a:cxn>
                  <a:cxn ang="0">
                    <a:pos x="400" y="0"/>
                  </a:cxn>
                  <a:cxn ang="0">
                    <a:pos x="389" y="0"/>
                  </a:cxn>
                  <a:cxn ang="0">
                    <a:pos x="378" y="0"/>
                  </a:cxn>
                  <a:cxn ang="0">
                    <a:pos x="368" y="4"/>
                  </a:cxn>
                  <a:cxn ang="0">
                    <a:pos x="357" y="10"/>
                  </a:cxn>
                  <a:cxn ang="0">
                    <a:pos x="348" y="17"/>
                  </a:cxn>
                  <a:cxn ang="0">
                    <a:pos x="348" y="17"/>
                  </a:cxn>
                </a:cxnLst>
                <a:rect l="0" t="0" r="r" b="b"/>
                <a:pathLst>
                  <a:path w="778" h="1382">
                    <a:moveTo>
                      <a:pt x="348" y="17"/>
                    </a:moveTo>
                    <a:lnTo>
                      <a:pt x="13" y="352"/>
                    </a:lnTo>
                    <a:lnTo>
                      <a:pt x="13" y="352"/>
                    </a:lnTo>
                    <a:lnTo>
                      <a:pt x="6" y="359"/>
                    </a:lnTo>
                    <a:lnTo>
                      <a:pt x="2" y="367"/>
                    </a:lnTo>
                    <a:lnTo>
                      <a:pt x="0" y="374"/>
                    </a:lnTo>
                    <a:lnTo>
                      <a:pt x="2" y="380"/>
                    </a:lnTo>
                    <a:lnTo>
                      <a:pt x="6" y="385"/>
                    </a:lnTo>
                    <a:lnTo>
                      <a:pt x="11" y="389"/>
                    </a:lnTo>
                    <a:lnTo>
                      <a:pt x="19" y="391"/>
                    </a:lnTo>
                    <a:lnTo>
                      <a:pt x="30" y="393"/>
                    </a:lnTo>
                    <a:lnTo>
                      <a:pt x="112" y="393"/>
                    </a:lnTo>
                    <a:lnTo>
                      <a:pt x="112" y="1349"/>
                    </a:lnTo>
                    <a:lnTo>
                      <a:pt x="112" y="1349"/>
                    </a:lnTo>
                    <a:lnTo>
                      <a:pt x="112" y="1356"/>
                    </a:lnTo>
                    <a:lnTo>
                      <a:pt x="114" y="1362"/>
                    </a:lnTo>
                    <a:lnTo>
                      <a:pt x="117" y="1368"/>
                    </a:lnTo>
                    <a:lnTo>
                      <a:pt x="121" y="1373"/>
                    </a:lnTo>
                    <a:lnTo>
                      <a:pt x="127" y="1377"/>
                    </a:lnTo>
                    <a:lnTo>
                      <a:pt x="132" y="1381"/>
                    </a:lnTo>
                    <a:lnTo>
                      <a:pt x="140" y="1382"/>
                    </a:lnTo>
                    <a:lnTo>
                      <a:pt x="145" y="1382"/>
                    </a:lnTo>
                    <a:lnTo>
                      <a:pt x="634" y="1382"/>
                    </a:lnTo>
                    <a:lnTo>
                      <a:pt x="634" y="1382"/>
                    </a:lnTo>
                    <a:lnTo>
                      <a:pt x="642" y="1382"/>
                    </a:lnTo>
                    <a:lnTo>
                      <a:pt x="647" y="1381"/>
                    </a:lnTo>
                    <a:lnTo>
                      <a:pt x="653" y="1377"/>
                    </a:lnTo>
                    <a:lnTo>
                      <a:pt x="659" y="1373"/>
                    </a:lnTo>
                    <a:lnTo>
                      <a:pt x="662" y="1368"/>
                    </a:lnTo>
                    <a:lnTo>
                      <a:pt x="666" y="1362"/>
                    </a:lnTo>
                    <a:lnTo>
                      <a:pt x="668" y="1356"/>
                    </a:lnTo>
                    <a:lnTo>
                      <a:pt x="670" y="1349"/>
                    </a:lnTo>
                    <a:lnTo>
                      <a:pt x="670" y="393"/>
                    </a:lnTo>
                    <a:lnTo>
                      <a:pt x="748" y="393"/>
                    </a:lnTo>
                    <a:lnTo>
                      <a:pt x="748" y="393"/>
                    </a:lnTo>
                    <a:lnTo>
                      <a:pt x="759" y="391"/>
                    </a:lnTo>
                    <a:lnTo>
                      <a:pt x="768" y="389"/>
                    </a:lnTo>
                    <a:lnTo>
                      <a:pt x="774" y="385"/>
                    </a:lnTo>
                    <a:lnTo>
                      <a:pt x="778" y="380"/>
                    </a:lnTo>
                    <a:lnTo>
                      <a:pt x="778" y="374"/>
                    </a:lnTo>
                    <a:lnTo>
                      <a:pt x="778" y="367"/>
                    </a:lnTo>
                    <a:lnTo>
                      <a:pt x="772" y="359"/>
                    </a:lnTo>
                    <a:lnTo>
                      <a:pt x="765" y="352"/>
                    </a:lnTo>
                    <a:lnTo>
                      <a:pt x="430" y="17"/>
                    </a:lnTo>
                    <a:lnTo>
                      <a:pt x="430" y="17"/>
                    </a:lnTo>
                    <a:lnTo>
                      <a:pt x="421" y="10"/>
                    </a:lnTo>
                    <a:lnTo>
                      <a:pt x="411" y="4"/>
                    </a:lnTo>
                    <a:lnTo>
                      <a:pt x="400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68" y="4"/>
                    </a:lnTo>
                    <a:lnTo>
                      <a:pt x="357" y="10"/>
                    </a:lnTo>
                    <a:lnTo>
                      <a:pt x="348" y="17"/>
                    </a:lnTo>
                    <a:lnTo>
                      <a:pt x="348" y="1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grpSp>
          <p:nvGrpSpPr>
            <p:cNvPr id="49" name="그룹 43"/>
            <p:cNvGrpSpPr/>
            <p:nvPr/>
          </p:nvGrpSpPr>
          <p:grpSpPr>
            <a:xfrm>
              <a:off x="2610396" y="2196455"/>
              <a:ext cx="1008112" cy="1491130"/>
              <a:chOff x="709613" y="4756993"/>
              <a:chExt cx="1336675" cy="2359025"/>
            </a:xfrm>
          </p:grpSpPr>
          <p:pic>
            <p:nvPicPr>
              <p:cNvPr id="56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6288" y="6992193"/>
                <a:ext cx="1152525" cy="12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pic>
            <p:nvPicPr>
              <p:cNvPr id="59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30275" y="6965206"/>
                <a:ext cx="920750" cy="79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Freeform 48"/>
              <p:cNvSpPr>
                <a:spLocks/>
              </p:cNvSpPr>
              <p:nvPr/>
            </p:nvSpPr>
            <p:spPr bwMode="auto">
              <a:xfrm>
                <a:off x="709613" y="4756993"/>
                <a:ext cx="1295400" cy="2259013"/>
              </a:xfrm>
              <a:custGeom>
                <a:avLst/>
                <a:gdLst/>
                <a:ahLst/>
                <a:cxnLst>
                  <a:cxn ang="0">
                    <a:pos x="816" y="394"/>
                  </a:cxn>
                  <a:cxn ang="0">
                    <a:pos x="812" y="407"/>
                  </a:cxn>
                  <a:cxn ang="0">
                    <a:pos x="805" y="420"/>
                  </a:cxn>
                  <a:cxn ang="0">
                    <a:pos x="790" y="428"/>
                  </a:cxn>
                  <a:cxn ang="0">
                    <a:pos x="766" y="432"/>
                  </a:cxn>
                  <a:cxn ang="0">
                    <a:pos x="706" y="1369"/>
                  </a:cxn>
                  <a:cxn ang="0">
                    <a:pos x="705" y="1380"/>
                  </a:cxn>
                  <a:cxn ang="0">
                    <a:pos x="697" y="1399"/>
                  </a:cxn>
                  <a:cxn ang="0">
                    <a:pos x="682" y="1414"/>
                  </a:cxn>
                  <a:cxn ang="0">
                    <a:pos x="664" y="1421"/>
                  </a:cxn>
                  <a:cxn ang="0">
                    <a:pos x="163" y="1423"/>
                  </a:cxn>
                  <a:cxn ang="0">
                    <a:pos x="152" y="1421"/>
                  </a:cxn>
                  <a:cxn ang="0">
                    <a:pos x="134" y="1414"/>
                  </a:cxn>
                  <a:cxn ang="0">
                    <a:pos x="119" y="1399"/>
                  </a:cxn>
                  <a:cxn ang="0">
                    <a:pos x="111" y="1380"/>
                  </a:cxn>
                  <a:cxn ang="0">
                    <a:pos x="109" y="432"/>
                  </a:cxn>
                  <a:cxn ang="0">
                    <a:pos x="48" y="432"/>
                  </a:cxn>
                  <a:cxn ang="0">
                    <a:pos x="26" y="428"/>
                  </a:cxn>
                  <a:cxn ang="0">
                    <a:pos x="11" y="420"/>
                  </a:cxn>
                  <a:cxn ang="0">
                    <a:pos x="1" y="407"/>
                  </a:cxn>
                  <a:cxn ang="0">
                    <a:pos x="0" y="394"/>
                  </a:cxn>
                  <a:cxn ang="0">
                    <a:pos x="0" y="385"/>
                  </a:cxn>
                  <a:cxn ang="0">
                    <a:pos x="9" y="366"/>
                  </a:cxn>
                  <a:cxn ang="0">
                    <a:pos x="353" y="22"/>
                  </a:cxn>
                  <a:cxn ang="0">
                    <a:pos x="364" y="13"/>
                  </a:cxn>
                  <a:cxn ang="0">
                    <a:pos x="392" y="2"/>
                  </a:cxn>
                  <a:cxn ang="0">
                    <a:pos x="422" y="2"/>
                  </a:cxn>
                  <a:cxn ang="0">
                    <a:pos x="450" y="13"/>
                  </a:cxn>
                  <a:cxn ang="0">
                    <a:pos x="798" y="357"/>
                  </a:cxn>
                  <a:cxn ang="0">
                    <a:pos x="805" y="366"/>
                  </a:cxn>
                  <a:cxn ang="0">
                    <a:pos x="814" y="385"/>
                  </a:cxn>
                  <a:cxn ang="0">
                    <a:pos x="816" y="394"/>
                  </a:cxn>
                </a:cxnLst>
                <a:rect l="0" t="0" r="r" b="b"/>
                <a:pathLst>
                  <a:path w="816" h="1423">
                    <a:moveTo>
                      <a:pt x="816" y="394"/>
                    </a:moveTo>
                    <a:lnTo>
                      <a:pt x="816" y="394"/>
                    </a:lnTo>
                    <a:lnTo>
                      <a:pt x="814" y="402"/>
                    </a:lnTo>
                    <a:lnTo>
                      <a:pt x="812" y="407"/>
                    </a:lnTo>
                    <a:lnTo>
                      <a:pt x="811" y="415"/>
                    </a:lnTo>
                    <a:lnTo>
                      <a:pt x="805" y="420"/>
                    </a:lnTo>
                    <a:lnTo>
                      <a:pt x="798" y="424"/>
                    </a:lnTo>
                    <a:lnTo>
                      <a:pt x="790" y="428"/>
                    </a:lnTo>
                    <a:lnTo>
                      <a:pt x="779" y="432"/>
                    </a:lnTo>
                    <a:lnTo>
                      <a:pt x="766" y="432"/>
                    </a:lnTo>
                    <a:lnTo>
                      <a:pt x="706" y="432"/>
                    </a:lnTo>
                    <a:lnTo>
                      <a:pt x="706" y="1369"/>
                    </a:lnTo>
                    <a:lnTo>
                      <a:pt x="706" y="1369"/>
                    </a:lnTo>
                    <a:lnTo>
                      <a:pt x="705" y="1380"/>
                    </a:lnTo>
                    <a:lnTo>
                      <a:pt x="703" y="1389"/>
                    </a:lnTo>
                    <a:lnTo>
                      <a:pt x="697" y="1399"/>
                    </a:lnTo>
                    <a:lnTo>
                      <a:pt x="691" y="1406"/>
                    </a:lnTo>
                    <a:lnTo>
                      <a:pt x="682" y="1414"/>
                    </a:lnTo>
                    <a:lnTo>
                      <a:pt x="673" y="1417"/>
                    </a:lnTo>
                    <a:lnTo>
                      <a:pt x="664" y="1421"/>
                    </a:lnTo>
                    <a:lnTo>
                      <a:pt x="652" y="1423"/>
                    </a:lnTo>
                    <a:lnTo>
                      <a:pt x="163" y="1423"/>
                    </a:lnTo>
                    <a:lnTo>
                      <a:pt x="163" y="1423"/>
                    </a:lnTo>
                    <a:lnTo>
                      <a:pt x="152" y="1421"/>
                    </a:lnTo>
                    <a:lnTo>
                      <a:pt x="143" y="1417"/>
                    </a:lnTo>
                    <a:lnTo>
                      <a:pt x="134" y="1414"/>
                    </a:lnTo>
                    <a:lnTo>
                      <a:pt x="126" y="1406"/>
                    </a:lnTo>
                    <a:lnTo>
                      <a:pt x="119" y="1399"/>
                    </a:lnTo>
                    <a:lnTo>
                      <a:pt x="115" y="1389"/>
                    </a:lnTo>
                    <a:lnTo>
                      <a:pt x="111" y="1380"/>
                    </a:lnTo>
                    <a:lnTo>
                      <a:pt x="109" y="1369"/>
                    </a:lnTo>
                    <a:lnTo>
                      <a:pt x="109" y="432"/>
                    </a:lnTo>
                    <a:lnTo>
                      <a:pt x="48" y="432"/>
                    </a:lnTo>
                    <a:lnTo>
                      <a:pt x="48" y="432"/>
                    </a:lnTo>
                    <a:lnTo>
                      <a:pt x="35" y="432"/>
                    </a:lnTo>
                    <a:lnTo>
                      <a:pt x="26" y="428"/>
                    </a:lnTo>
                    <a:lnTo>
                      <a:pt x="16" y="424"/>
                    </a:lnTo>
                    <a:lnTo>
                      <a:pt x="11" y="420"/>
                    </a:lnTo>
                    <a:lnTo>
                      <a:pt x="5" y="415"/>
                    </a:lnTo>
                    <a:lnTo>
                      <a:pt x="1" y="407"/>
                    </a:lnTo>
                    <a:lnTo>
                      <a:pt x="0" y="402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3" y="376"/>
                    </a:lnTo>
                    <a:lnTo>
                      <a:pt x="9" y="366"/>
                    </a:lnTo>
                    <a:lnTo>
                      <a:pt x="18" y="357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64" y="13"/>
                    </a:lnTo>
                    <a:lnTo>
                      <a:pt x="379" y="6"/>
                    </a:lnTo>
                    <a:lnTo>
                      <a:pt x="392" y="2"/>
                    </a:lnTo>
                    <a:lnTo>
                      <a:pt x="407" y="0"/>
                    </a:lnTo>
                    <a:lnTo>
                      <a:pt x="422" y="2"/>
                    </a:lnTo>
                    <a:lnTo>
                      <a:pt x="437" y="6"/>
                    </a:lnTo>
                    <a:lnTo>
                      <a:pt x="450" y="13"/>
                    </a:lnTo>
                    <a:lnTo>
                      <a:pt x="463" y="22"/>
                    </a:lnTo>
                    <a:lnTo>
                      <a:pt x="798" y="357"/>
                    </a:lnTo>
                    <a:lnTo>
                      <a:pt x="798" y="357"/>
                    </a:lnTo>
                    <a:lnTo>
                      <a:pt x="805" y="366"/>
                    </a:lnTo>
                    <a:lnTo>
                      <a:pt x="811" y="376"/>
                    </a:lnTo>
                    <a:lnTo>
                      <a:pt x="814" y="385"/>
                    </a:lnTo>
                    <a:lnTo>
                      <a:pt x="816" y="394"/>
                    </a:lnTo>
                    <a:lnTo>
                      <a:pt x="816" y="3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1" name="Freeform 49"/>
              <p:cNvSpPr>
                <a:spLocks/>
              </p:cNvSpPr>
              <p:nvPr/>
            </p:nvSpPr>
            <p:spPr bwMode="auto">
              <a:xfrm>
                <a:off x="738188" y="4788743"/>
                <a:ext cx="1235075" cy="2193925"/>
              </a:xfrm>
              <a:custGeom>
                <a:avLst/>
                <a:gdLst/>
                <a:ahLst/>
                <a:cxnLst>
                  <a:cxn ang="0">
                    <a:pos x="348" y="17"/>
                  </a:cxn>
                  <a:cxn ang="0">
                    <a:pos x="13" y="352"/>
                  </a:cxn>
                  <a:cxn ang="0">
                    <a:pos x="13" y="352"/>
                  </a:cxn>
                  <a:cxn ang="0">
                    <a:pos x="6" y="359"/>
                  </a:cxn>
                  <a:cxn ang="0">
                    <a:pos x="2" y="367"/>
                  </a:cxn>
                  <a:cxn ang="0">
                    <a:pos x="0" y="374"/>
                  </a:cxn>
                  <a:cxn ang="0">
                    <a:pos x="2" y="380"/>
                  </a:cxn>
                  <a:cxn ang="0">
                    <a:pos x="6" y="385"/>
                  </a:cxn>
                  <a:cxn ang="0">
                    <a:pos x="11" y="389"/>
                  </a:cxn>
                  <a:cxn ang="0">
                    <a:pos x="19" y="391"/>
                  </a:cxn>
                  <a:cxn ang="0">
                    <a:pos x="30" y="393"/>
                  </a:cxn>
                  <a:cxn ang="0">
                    <a:pos x="112" y="393"/>
                  </a:cxn>
                  <a:cxn ang="0">
                    <a:pos x="112" y="1349"/>
                  </a:cxn>
                  <a:cxn ang="0">
                    <a:pos x="112" y="1349"/>
                  </a:cxn>
                  <a:cxn ang="0">
                    <a:pos x="112" y="1356"/>
                  </a:cxn>
                  <a:cxn ang="0">
                    <a:pos x="114" y="1362"/>
                  </a:cxn>
                  <a:cxn ang="0">
                    <a:pos x="117" y="1368"/>
                  </a:cxn>
                  <a:cxn ang="0">
                    <a:pos x="121" y="1373"/>
                  </a:cxn>
                  <a:cxn ang="0">
                    <a:pos x="127" y="1377"/>
                  </a:cxn>
                  <a:cxn ang="0">
                    <a:pos x="132" y="1381"/>
                  </a:cxn>
                  <a:cxn ang="0">
                    <a:pos x="140" y="1382"/>
                  </a:cxn>
                  <a:cxn ang="0">
                    <a:pos x="145" y="1382"/>
                  </a:cxn>
                  <a:cxn ang="0">
                    <a:pos x="634" y="1382"/>
                  </a:cxn>
                  <a:cxn ang="0">
                    <a:pos x="634" y="1382"/>
                  </a:cxn>
                  <a:cxn ang="0">
                    <a:pos x="642" y="1382"/>
                  </a:cxn>
                  <a:cxn ang="0">
                    <a:pos x="647" y="1381"/>
                  </a:cxn>
                  <a:cxn ang="0">
                    <a:pos x="653" y="1377"/>
                  </a:cxn>
                  <a:cxn ang="0">
                    <a:pos x="659" y="1373"/>
                  </a:cxn>
                  <a:cxn ang="0">
                    <a:pos x="662" y="1368"/>
                  </a:cxn>
                  <a:cxn ang="0">
                    <a:pos x="666" y="1362"/>
                  </a:cxn>
                  <a:cxn ang="0">
                    <a:pos x="668" y="1356"/>
                  </a:cxn>
                  <a:cxn ang="0">
                    <a:pos x="670" y="1349"/>
                  </a:cxn>
                  <a:cxn ang="0">
                    <a:pos x="670" y="393"/>
                  </a:cxn>
                  <a:cxn ang="0">
                    <a:pos x="748" y="393"/>
                  </a:cxn>
                  <a:cxn ang="0">
                    <a:pos x="748" y="393"/>
                  </a:cxn>
                  <a:cxn ang="0">
                    <a:pos x="759" y="391"/>
                  </a:cxn>
                  <a:cxn ang="0">
                    <a:pos x="768" y="389"/>
                  </a:cxn>
                  <a:cxn ang="0">
                    <a:pos x="774" y="385"/>
                  </a:cxn>
                  <a:cxn ang="0">
                    <a:pos x="778" y="380"/>
                  </a:cxn>
                  <a:cxn ang="0">
                    <a:pos x="778" y="374"/>
                  </a:cxn>
                  <a:cxn ang="0">
                    <a:pos x="778" y="367"/>
                  </a:cxn>
                  <a:cxn ang="0">
                    <a:pos x="772" y="359"/>
                  </a:cxn>
                  <a:cxn ang="0">
                    <a:pos x="765" y="352"/>
                  </a:cxn>
                  <a:cxn ang="0">
                    <a:pos x="430" y="17"/>
                  </a:cxn>
                  <a:cxn ang="0">
                    <a:pos x="430" y="17"/>
                  </a:cxn>
                  <a:cxn ang="0">
                    <a:pos x="421" y="10"/>
                  </a:cxn>
                  <a:cxn ang="0">
                    <a:pos x="411" y="4"/>
                  </a:cxn>
                  <a:cxn ang="0">
                    <a:pos x="400" y="0"/>
                  </a:cxn>
                  <a:cxn ang="0">
                    <a:pos x="389" y="0"/>
                  </a:cxn>
                  <a:cxn ang="0">
                    <a:pos x="378" y="0"/>
                  </a:cxn>
                  <a:cxn ang="0">
                    <a:pos x="368" y="4"/>
                  </a:cxn>
                  <a:cxn ang="0">
                    <a:pos x="357" y="10"/>
                  </a:cxn>
                  <a:cxn ang="0">
                    <a:pos x="348" y="17"/>
                  </a:cxn>
                  <a:cxn ang="0">
                    <a:pos x="348" y="17"/>
                  </a:cxn>
                </a:cxnLst>
                <a:rect l="0" t="0" r="r" b="b"/>
                <a:pathLst>
                  <a:path w="778" h="1382">
                    <a:moveTo>
                      <a:pt x="348" y="17"/>
                    </a:moveTo>
                    <a:lnTo>
                      <a:pt x="13" y="352"/>
                    </a:lnTo>
                    <a:lnTo>
                      <a:pt x="13" y="352"/>
                    </a:lnTo>
                    <a:lnTo>
                      <a:pt x="6" y="359"/>
                    </a:lnTo>
                    <a:lnTo>
                      <a:pt x="2" y="367"/>
                    </a:lnTo>
                    <a:lnTo>
                      <a:pt x="0" y="374"/>
                    </a:lnTo>
                    <a:lnTo>
                      <a:pt x="2" y="380"/>
                    </a:lnTo>
                    <a:lnTo>
                      <a:pt x="6" y="385"/>
                    </a:lnTo>
                    <a:lnTo>
                      <a:pt x="11" y="389"/>
                    </a:lnTo>
                    <a:lnTo>
                      <a:pt x="19" y="391"/>
                    </a:lnTo>
                    <a:lnTo>
                      <a:pt x="30" y="393"/>
                    </a:lnTo>
                    <a:lnTo>
                      <a:pt x="112" y="393"/>
                    </a:lnTo>
                    <a:lnTo>
                      <a:pt x="112" y="1349"/>
                    </a:lnTo>
                    <a:lnTo>
                      <a:pt x="112" y="1349"/>
                    </a:lnTo>
                    <a:lnTo>
                      <a:pt x="112" y="1356"/>
                    </a:lnTo>
                    <a:lnTo>
                      <a:pt x="114" y="1362"/>
                    </a:lnTo>
                    <a:lnTo>
                      <a:pt x="117" y="1368"/>
                    </a:lnTo>
                    <a:lnTo>
                      <a:pt x="121" y="1373"/>
                    </a:lnTo>
                    <a:lnTo>
                      <a:pt x="127" y="1377"/>
                    </a:lnTo>
                    <a:lnTo>
                      <a:pt x="132" y="1381"/>
                    </a:lnTo>
                    <a:lnTo>
                      <a:pt x="140" y="1382"/>
                    </a:lnTo>
                    <a:lnTo>
                      <a:pt x="145" y="1382"/>
                    </a:lnTo>
                    <a:lnTo>
                      <a:pt x="634" y="1382"/>
                    </a:lnTo>
                    <a:lnTo>
                      <a:pt x="634" y="1382"/>
                    </a:lnTo>
                    <a:lnTo>
                      <a:pt x="642" y="1382"/>
                    </a:lnTo>
                    <a:lnTo>
                      <a:pt x="647" y="1381"/>
                    </a:lnTo>
                    <a:lnTo>
                      <a:pt x="653" y="1377"/>
                    </a:lnTo>
                    <a:lnTo>
                      <a:pt x="659" y="1373"/>
                    </a:lnTo>
                    <a:lnTo>
                      <a:pt x="662" y="1368"/>
                    </a:lnTo>
                    <a:lnTo>
                      <a:pt x="666" y="1362"/>
                    </a:lnTo>
                    <a:lnTo>
                      <a:pt x="668" y="1356"/>
                    </a:lnTo>
                    <a:lnTo>
                      <a:pt x="670" y="1349"/>
                    </a:lnTo>
                    <a:lnTo>
                      <a:pt x="670" y="393"/>
                    </a:lnTo>
                    <a:lnTo>
                      <a:pt x="748" y="393"/>
                    </a:lnTo>
                    <a:lnTo>
                      <a:pt x="748" y="393"/>
                    </a:lnTo>
                    <a:lnTo>
                      <a:pt x="759" y="391"/>
                    </a:lnTo>
                    <a:lnTo>
                      <a:pt x="768" y="389"/>
                    </a:lnTo>
                    <a:lnTo>
                      <a:pt x="774" y="385"/>
                    </a:lnTo>
                    <a:lnTo>
                      <a:pt x="778" y="380"/>
                    </a:lnTo>
                    <a:lnTo>
                      <a:pt x="778" y="374"/>
                    </a:lnTo>
                    <a:lnTo>
                      <a:pt x="778" y="367"/>
                    </a:lnTo>
                    <a:lnTo>
                      <a:pt x="772" y="359"/>
                    </a:lnTo>
                    <a:lnTo>
                      <a:pt x="765" y="352"/>
                    </a:lnTo>
                    <a:lnTo>
                      <a:pt x="430" y="17"/>
                    </a:lnTo>
                    <a:lnTo>
                      <a:pt x="430" y="17"/>
                    </a:lnTo>
                    <a:lnTo>
                      <a:pt x="421" y="10"/>
                    </a:lnTo>
                    <a:lnTo>
                      <a:pt x="411" y="4"/>
                    </a:lnTo>
                    <a:lnTo>
                      <a:pt x="400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68" y="4"/>
                    </a:lnTo>
                    <a:lnTo>
                      <a:pt x="357" y="10"/>
                    </a:lnTo>
                    <a:lnTo>
                      <a:pt x="348" y="17"/>
                    </a:lnTo>
                    <a:lnTo>
                      <a:pt x="348" y="1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>
              <a:off x="1818309" y="1908423"/>
              <a:ext cx="1224136" cy="288032"/>
            </a:xfrm>
            <a:prstGeom prst="line">
              <a:avLst/>
            </a:prstGeom>
            <a:noFill/>
            <a:ln w="12700">
              <a:solidFill>
                <a:srgbClr val="CB1918"/>
              </a:solidFill>
              <a:round/>
              <a:headEnd type="oval" w="lg" len="lg"/>
              <a:tailEnd type="oval" w="lg" len="lg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51" name="Rectangle 13"/>
            <p:cNvSpPr>
              <a:spLocks noChangeArrowheads="1"/>
            </p:cNvSpPr>
            <p:nvPr/>
          </p:nvSpPr>
          <p:spPr bwMode="auto">
            <a:xfrm>
              <a:off x="1624211" y="3708623"/>
              <a:ext cx="384721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0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상반기</a:t>
              </a:r>
              <a:endParaRPr kumimoji="1" lang="ko-KR" sz="10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52" name="Rectangle 13"/>
            <p:cNvSpPr>
              <a:spLocks noChangeArrowheads="1"/>
            </p:cNvSpPr>
            <p:nvPr/>
          </p:nvSpPr>
          <p:spPr bwMode="auto">
            <a:xfrm>
              <a:off x="2898427" y="3708623"/>
              <a:ext cx="38472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0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하반기</a:t>
              </a:r>
              <a:endParaRPr kumimoji="1" lang="ko-KR" sz="10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auto">
            <a:xfrm>
              <a:off x="1669897" y="2484487"/>
              <a:ext cx="293350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2.5%</a:t>
              </a:r>
              <a:endParaRPr kumimoji="1" 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55" name="Rectangle 13"/>
            <p:cNvSpPr>
              <a:spLocks noChangeArrowheads="1"/>
            </p:cNvSpPr>
            <p:nvPr/>
          </p:nvSpPr>
          <p:spPr bwMode="auto">
            <a:xfrm>
              <a:off x="2944114" y="2484487"/>
              <a:ext cx="293350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1.9%</a:t>
              </a:r>
              <a:endParaRPr kumimoji="1" 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70" name="직사각형 69"/>
          <p:cNvSpPr/>
          <p:nvPr/>
        </p:nvSpPr>
        <p:spPr>
          <a:xfrm>
            <a:off x="2110743" y="1069727"/>
            <a:ext cx="1994457" cy="32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buClr>
                <a:srgbClr val="EF9701"/>
              </a:buClr>
            </a:pP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■ </a:t>
            </a:r>
            <a:r>
              <a: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’14</a:t>
            </a: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국내 시장 현황</a:t>
            </a:r>
          </a:p>
        </p:txBody>
      </p:sp>
      <p:sp>
        <p:nvSpPr>
          <p:cNvPr id="72" name="직사각형 71"/>
          <p:cNvSpPr/>
          <p:nvPr/>
        </p:nvSpPr>
        <p:spPr>
          <a:xfrm>
            <a:off x="6509712" y="1069727"/>
            <a:ext cx="1994457" cy="32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buClr>
                <a:srgbClr val="EF9701"/>
              </a:buClr>
            </a:pP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■ </a:t>
            </a:r>
            <a:r>
              <a: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’14</a:t>
            </a: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국내 시장 현황</a:t>
            </a:r>
          </a:p>
        </p:txBody>
      </p:sp>
      <p:grpSp>
        <p:nvGrpSpPr>
          <p:cNvPr id="84" name="그룹 83"/>
          <p:cNvGrpSpPr/>
          <p:nvPr/>
        </p:nvGrpSpPr>
        <p:grpSpPr>
          <a:xfrm>
            <a:off x="1307771" y="4501311"/>
            <a:ext cx="3600400" cy="1799600"/>
            <a:chOff x="1386260" y="4501311"/>
            <a:chExt cx="3600400" cy="1799600"/>
          </a:xfrm>
        </p:grpSpPr>
        <p:sp>
          <p:nvSpPr>
            <p:cNvPr id="74" name="Text Box 20"/>
            <p:cNvSpPr txBox="1">
              <a:spLocks noChangeArrowheads="1"/>
            </p:cNvSpPr>
            <p:nvPr/>
          </p:nvSpPr>
          <p:spPr bwMode="auto">
            <a:xfrm>
              <a:off x="1386260" y="4946694"/>
              <a:ext cx="3600400" cy="1354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2014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국내 제약시장 규모는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18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조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천억 원으로 전년대비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7%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성장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일반의약품 시장의 소폭 성장에 비하여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전문의약품 시장은 인구고령화 및 의약분업의 영향으로 크게 성장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브랜드 제품의 점유율은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64%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에서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53%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로 하락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반면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제네릭의 비중은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27% 39%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로 확대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1602284" y="4501311"/>
              <a:ext cx="3185487" cy="323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  <a:buClr>
                  <a:srgbClr val="EF9701"/>
                </a:buClr>
                <a:buFont typeface="Wingdings" pitchFamily="2" charset="2"/>
                <a:buNone/>
              </a:pP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국내 제약시장 규모 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18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조 원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7%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대 성장</a:t>
              </a:r>
            </a:p>
          </p:txBody>
        </p:sp>
        <p:sp>
          <p:nvSpPr>
            <p:cNvPr id="76" name="타원 75"/>
            <p:cNvSpPr/>
            <p:nvPr/>
          </p:nvSpPr>
          <p:spPr>
            <a:xfrm>
              <a:off x="1425158" y="4591174"/>
              <a:ext cx="144016" cy="1440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/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5628251" y="4501311"/>
            <a:ext cx="3757378" cy="1830378"/>
            <a:chOff x="5922764" y="4501311"/>
            <a:chExt cx="3757378" cy="1830378"/>
          </a:xfrm>
        </p:grpSpPr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5922764" y="4946694"/>
              <a:ext cx="36004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중국과 인도의 바이오 의약품 시장의 연간 성장률은 각각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25%, 12%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로 예상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개발도상국인 파키스탄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베트남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방글라데시 등 중심으로 상당한 수출 신장세를 보임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  <a:p>
              <a:pPr marL="88900" indent="-88900" algn="just">
                <a:lnSpc>
                  <a:spcPct val="130000"/>
                </a:lnSpc>
                <a:spcBef>
                  <a:spcPct val="20000"/>
                </a:spcBef>
                <a:buClr>
                  <a:schemeClr val="accent6">
                    <a:lumMod val="75000"/>
                  </a:schemeClr>
                </a:buClr>
                <a:buFont typeface="Wingdings" pitchFamily="2" charset="2"/>
                <a:buChar char="§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선진국 시장 중 미국은 정체상태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유럽은 독일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터키 등 일부 국가만 수출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6138788" y="4501311"/>
              <a:ext cx="3541354" cy="323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  <a:buClr>
                  <a:srgbClr val="EF9701"/>
                </a:buClr>
                <a:buFont typeface="Wingdings" pitchFamily="2" charset="2"/>
                <a:buNone/>
              </a:pP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세계 제약 시장 규모 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8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천억 원 달러</a:t>
              </a:r>
              <a:r>
                <a:rPr lang="en-US" altLang="ko-KR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, 6% </a:t>
              </a:r>
              <a:r>
                <a:rPr lang="ko-KR" altLang="en-US" sz="1300" b="1" dirty="0">
                  <a:solidFill>
                    <a:schemeClr val="accent6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성장</a:t>
              </a:r>
            </a:p>
          </p:txBody>
        </p:sp>
        <p:sp>
          <p:nvSpPr>
            <p:cNvPr id="81" name="타원 80"/>
            <p:cNvSpPr/>
            <p:nvPr/>
          </p:nvSpPr>
          <p:spPr>
            <a:xfrm>
              <a:off x="5961662" y="4591174"/>
              <a:ext cx="144016" cy="1440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2015</a:t>
            </a:r>
            <a:r>
              <a:rPr lang="ko-KR" altLang="en-US" dirty="0"/>
              <a:t>년 의료제약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2-4 2014</a:t>
            </a:r>
            <a:r>
              <a:rPr lang="ko-KR" altLang="en-US" dirty="0"/>
              <a:t>년 실적평가 요약</a:t>
            </a:r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11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금년도 실적평가 요약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86177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자사의 금년도의 전반적인 사업실적에 대해 작성합니다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분기별 매출 요약 평가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가 들어갈 수 있습니다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graphicFrame>
        <p:nvGraphicFramePr>
          <p:cNvPr id="21" name="Object 72"/>
          <p:cNvGraphicFramePr>
            <a:graphicFrameLocks noChangeAspect="1"/>
          </p:cNvGraphicFramePr>
          <p:nvPr/>
        </p:nvGraphicFramePr>
        <p:xfrm>
          <a:off x="1386260" y="1548383"/>
          <a:ext cx="7203901" cy="3576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Text Box 74"/>
          <p:cNvSpPr txBox="1">
            <a:spLocks noChangeArrowheads="1"/>
          </p:cNvSpPr>
          <p:nvPr/>
        </p:nvSpPr>
        <p:spPr bwMode="auto">
          <a:xfrm>
            <a:off x="1586031" y="5364807"/>
            <a:ext cx="7521338" cy="12526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7800" indent="-1778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</a:pP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2014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345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백만 원으로  출발하여 마지막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12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월에는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455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백만 원으로 지속적으로 매출 상승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77800" indent="-1778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</a:pP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2014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월 대형 신규거래처의 발굴로 매출 급신장을 달성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  <a:sym typeface="Wingdings 2" pitchFamily="18" charset="2"/>
              </a:rPr>
              <a:t>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  <a:sym typeface="Wingdings 2" pitchFamily="18" charset="2"/>
              </a:rPr>
              <a:t>병원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  <a:sym typeface="Wingdings 2" pitchFamily="18" charset="2"/>
              </a:rPr>
              <a:t>).</a:t>
            </a:r>
          </a:p>
          <a:p>
            <a:pPr marL="177800" indent="-1778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</a:pP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2014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년 월평균 매출액은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417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백만 원으로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2011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320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백만 원보다 급 성장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177800" indent="-1778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</a:pP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2014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년 월별 매출은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월 이후로 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400</a:t>
            </a:r>
            <a:r>
              <a:rPr lang="ko-KR" altLang="en-US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백만 원 이상 선을 유지</a:t>
            </a:r>
            <a:r>
              <a:rPr lang="en-US" altLang="ko-KR" sz="1300" dirty="0">
                <a:solidFill>
                  <a:srgbClr val="333333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7796522" y="1569591"/>
            <a:ext cx="7101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백만 원</a:t>
            </a:r>
            <a:r>
              <a:rPr kumimoji="1" lang="en-US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7578948" y="3132559"/>
            <a:ext cx="1008112" cy="1491130"/>
            <a:chOff x="8299028" y="2916535"/>
            <a:chExt cx="1008112" cy="1491130"/>
          </a:xfrm>
        </p:grpSpPr>
        <p:grpSp>
          <p:nvGrpSpPr>
            <p:cNvPr id="25" name="그룹 43"/>
            <p:cNvGrpSpPr/>
            <p:nvPr/>
          </p:nvGrpSpPr>
          <p:grpSpPr>
            <a:xfrm>
              <a:off x="8299028" y="2916535"/>
              <a:ext cx="1008112" cy="1491130"/>
              <a:chOff x="709613" y="4756993"/>
              <a:chExt cx="1336675" cy="2359025"/>
            </a:xfrm>
          </p:grpSpPr>
          <p:pic>
            <p:nvPicPr>
              <p:cNvPr id="27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6288" y="6992193"/>
                <a:ext cx="1152525" cy="12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750888" y="4777631"/>
                <a:ext cx="1295400" cy="2235200"/>
              </a:xfrm>
              <a:custGeom>
                <a:avLst/>
                <a:gdLst/>
                <a:ahLst/>
                <a:cxnLst>
                  <a:cxn ang="0">
                    <a:pos x="407" y="0"/>
                  </a:cxn>
                  <a:cxn ang="0">
                    <a:pos x="379" y="6"/>
                  </a:cxn>
                  <a:cxn ang="0">
                    <a:pos x="353" y="22"/>
                  </a:cxn>
                  <a:cxn ang="0">
                    <a:pos x="18" y="357"/>
                  </a:cxn>
                  <a:cxn ang="0">
                    <a:pos x="3" y="376"/>
                  </a:cxn>
                  <a:cxn ang="0">
                    <a:pos x="0" y="394"/>
                  </a:cxn>
                  <a:cxn ang="0">
                    <a:pos x="0" y="402"/>
                  </a:cxn>
                  <a:cxn ang="0">
                    <a:pos x="5" y="413"/>
                  </a:cxn>
                  <a:cxn ang="0">
                    <a:pos x="16" y="424"/>
                  </a:cxn>
                  <a:cxn ang="0">
                    <a:pos x="35" y="432"/>
                  </a:cxn>
                  <a:cxn ang="0">
                    <a:pos x="109" y="432"/>
                  </a:cxn>
                  <a:cxn ang="0">
                    <a:pos x="109" y="1369"/>
                  </a:cxn>
                  <a:cxn ang="0">
                    <a:pos x="113" y="1386"/>
                  </a:cxn>
                  <a:cxn ang="0">
                    <a:pos x="121" y="1401"/>
                  </a:cxn>
                  <a:cxn ang="0">
                    <a:pos x="174" y="1395"/>
                  </a:cxn>
                  <a:cxn ang="0">
                    <a:pos x="307" y="1388"/>
                  </a:cxn>
                  <a:cxn ang="0">
                    <a:pos x="381" y="1388"/>
                  </a:cxn>
                  <a:cxn ang="0">
                    <a:pos x="561" y="1393"/>
                  </a:cxn>
                  <a:cxn ang="0">
                    <a:pos x="662" y="1404"/>
                  </a:cxn>
                  <a:cxn ang="0">
                    <a:pos x="688" y="1408"/>
                  </a:cxn>
                  <a:cxn ang="0">
                    <a:pos x="701" y="1391"/>
                  </a:cxn>
                  <a:cxn ang="0">
                    <a:pos x="706" y="1369"/>
                  </a:cxn>
                  <a:cxn ang="0">
                    <a:pos x="766" y="432"/>
                  </a:cxn>
                  <a:cxn ang="0">
                    <a:pos x="779" y="432"/>
                  </a:cxn>
                  <a:cxn ang="0">
                    <a:pos x="798" y="424"/>
                  </a:cxn>
                  <a:cxn ang="0">
                    <a:pos x="811" y="413"/>
                  </a:cxn>
                  <a:cxn ang="0">
                    <a:pos x="814" y="402"/>
                  </a:cxn>
                  <a:cxn ang="0">
                    <a:pos x="816" y="394"/>
                  </a:cxn>
                  <a:cxn ang="0">
                    <a:pos x="811" y="376"/>
                  </a:cxn>
                  <a:cxn ang="0">
                    <a:pos x="798" y="357"/>
                  </a:cxn>
                  <a:cxn ang="0">
                    <a:pos x="463" y="22"/>
                  </a:cxn>
                  <a:cxn ang="0">
                    <a:pos x="437" y="6"/>
                  </a:cxn>
                  <a:cxn ang="0">
                    <a:pos x="407" y="0"/>
                  </a:cxn>
                </a:cxnLst>
                <a:rect l="0" t="0" r="r" b="b"/>
                <a:pathLst>
                  <a:path w="816" h="1408">
                    <a:moveTo>
                      <a:pt x="407" y="0"/>
                    </a:moveTo>
                    <a:lnTo>
                      <a:pt x="407" y="0"/>
                    </a:lnTo>
                    <a:lnTo>
                      <a:pt x="392" y="2"/>
                    </a:lnTo>
                    <a:lnTo>
                      <a:pt x="379" y="6"/>
                    </a:lnTo>
                    <a:lnTo>
                      <a:pt x="364" y="13"/>
                    </a:lnTo>
                    <a:lnTo>
                      <a:pt x="353" y="22"/>
                    </a:lnTo>
                    <a:lnTo>
                      <a:pt x="18" y="357"/>
                    </a:lnTo>
                    <a:lnTo>
                      <a:pt x="18" y="357"/>
                    </a:lnTo>
                    <a:lnTo>
                      <a:pt x="9" y="366"/>
                    </a:lnTo>
                    <a:lnTo>
                      <a:pt x="3" y="376"/>
                    </a:lnTo>
                    <a:lnTo>
                      <a:pt x="0" y="385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402"/>
                    </a:lnTo>
                    <a:lnTo>
                      <a:pt x="2" y="407"/>
                    </a:lnTo>
                    <a:lnTo>
                      <a:pt x="5" y="413"/>
                    </a:lnTo>
                    <a:lnTo>
                      <a:pt x="11" y="420"/>
                    </a:lnTo>
                    <a:lnTo>
                      <a:pt x="16" y="424"/>
                    </a:lnTo>
                    <a:lnTo>
                      <a:pt x="26" y="428"/>
                    </a:lnTo>
                    <a:lnTo>
                      <a:pt x="35" y="432"/>
                    </a:lnTo>
                    <a:lnTo>
                      <a:pt x="48" y="432"/>
                    </a:lnTo>
                    <a:lnTo>
                      <a:pt x="109" y="432"/>
                    </a:lnTo>
                    <a:lnTo>
                      <a:pt x="109" y="1369"/>
                    </a:lnTo>
                    <a:lnTo>
                      <a:pt x="109" y="1369"/>
                    </a:lnTo>
                    <a:lnTo>
                      <a:pt x="111" y="1376"/>
                    </a:lnTo>
                    <a:lnTo>
                      <a:pt x="113" y="1386"/>
                    </a:lnTo>
                    <a:lnTo>
                      <a:pt x="117" y="1393"/>
                    </a:lnTo>
                    <a:lnTo>
                      <a:pt x="121" y="1401"/>
                    </a:lnTo>
                    <a:lnTo>
                      <a:pt x="121" y="1401"/>
                    </a:lnTo>
                    <a:lnTo>
                      <a:pt x="174" y="1395"/>
                    </a:lnTo>
                    <a:lnTo>
                      <a:pt x="238" y="1391"/>
                    </a:lnTo>
                    <a:lnTo>
                      <a:pt x="307" y="1388"/>
                    </a:lnTo>
                    <a:lnTo>
                      <a:pt x="381" y="1388"/>
                    </a:lnTo>
                    <a:lnTo>
                      <a:pt x="381" y="1388"/>
                    </a:lnTo>
                    <a:lnTo>
                      <a:pt x="476" y="1389"/>
                    </a:lnTo>
                    <a:lnTo>
                      <a:pt x="561" y="1393"/>
                    </a:lnTo>
                    <a:lnTo>
                      <a:pt x="632" y="1401"/>
                    </a:lnTo>
                    <a:lnTo>
                      <a:pt x="662" y="1404"/>
                    </a:lnTo>
                    <a:lnTo>
                      <a:pt x="688" y="1408"/>
                    </a:lnTo>
                    <a:lnTo>
                      <a:pt x="688" y="1408"/>
                    </a:lnTo>
                    <a:lnTo>
                      <a:pt x="695" y="1401"/>
                    </a:lnTo>
                    <a:lnTo>
                      <a:pt x="701" y="1391"/>
                    </a:lnTo>
                    <a:lnTo>
                      <a:pt x="705" y="1380"/>
                    </a:lnTo>
                    <a:lnTo>
                      <a:pt x="706" y="1369"/>
                    </a:lnTo>
                    <a:lnTo>
                      <a:pt x="706" y="432"/>
                    </a:lnTo>
                    <a:lnTo>
                      <a:pt x="766" y="432"/>
                    </a:lnTo>
                    <a:lnTo>
                      <a:pt x="766" y="432"/>
                    </a:lnTo>
                    <a:lnTo>
                      <a:pt x="779" y="432"/>
                    </a:lnTo>
                    <a:lnTo>
                      <a:pt x="790" y="428"/>
                    </a:lnTo>
                    <a:lnTo>
                      <a:pt x="798" y="424"/>
                    </a:lnTo>
                    <a:lnTo>
                      <a:pt x="805" y="420"/>
                    </a:lnTo>
                    <a:lnTo>
                      <a:pt x="811" y="413"/>
                    </a:lnTo>
                    <a:lnTo>
                      <a:pt x="812" y="407"/>
                    </a:lnTo>
                    <a:lnTo>
                      <a:pt x="814" y="402"/>
                    </a:lnTo>
                    <a:lnTo>
                      <a:pt x="816" y="394"/>
                    </a:lnTo>
                    <a:lnTo>
                      <a:pt x="816" y="394"/>
                    </a:lnTo>
                    <a:lnTo>
                      <a:pt x="814" y="385"/>
                    </a:lnTo>
                    <a:lnTo>
                      <a:pt x="811" y="376"/>
                    </a:lnTo>
                    <a:lnTo>
                      <a:pt x="805" y="366"/>
                    </a:lnTo>
                    <a:lnTo>
                      <a:pt x="798" y="357"/>
                    </a:lnTo>
                    <a:lnTo>
                      <a:pt x="463" y="22"/>
                    </a:lnTo>
                    <a:lnTo>
                      <a:pt x="463" y="22"/>
                    </a:lnTo>
                    <a:lnTo>
                      <a:pt x="450" y="13"/>
                    </a:lnTo>
                    <a:lnTo>
                      <a:pt x="437" y="6"/>
                    </a:lnTo>
                    <a:lnTo>
                      <a:pt x="422" y="2"/>
                    </a:lnTo>
                    <a:lnTo>
                      <a:pt x="40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pic>
            <p:nvPicPr>
              <p:cNvPr id="30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30275" y="6965206"/>
                <a:ext cx="920750" cy="79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Freeform 48"/>
              <p:cNvSpPr>
                <a:spLocks/>
              </p:cNvSpPr>
              <p:nvPr/>
            </p:nvSpPr>
            <p:spPr bwMode="auto">
              <a:xfrm>
                <a:off x="709613" y="4756993"/>
                <a:ext cx="1295400" cy="2259013"/>
              </a:xfrm>
              <a:custGeom>
                <a:avLst/>
                <a:gdLst/>
                <a:ahLst/>
                <a:cxnLst>
                  <a:cxn ang="0">
                    <a:pos x="816" y="394"/>
                  </a:cxn>
                  <a:cxn ang="0">
                    <a:pos x="812" y="407"/>
                  </a:cxn>
                  <a:cxn ang="0">
                    <a:pos x="805" y="420"/>
                  </a:cxn>
                  <a:cxn ang="0">
                    <a:pos x="790" y="428"/>
                  </a:cxn>
                  <a:cxn ang="0">
                    <a:pos x="766" y="432"/>
                  </a:cxn>
                  <a:cxn ang="0">
                    <a:pos x="706" y="1369"/>
                  </a:cxn>
                  <a:cxn ang="0">
                    <a:pos x="705" y="1380"/>
                  </a:cxn>
                  <a:cxn ang="0">
                    <a:pos x="697" y="1399"/>
                  </a:cxn>
                  <a:cxn ang="0">
                    <a:pos x="682" y="1414"/>
                  </a:cxn>
                  <a:cxn ang="0">
                    <a:pos x="664" y="1421"/>
                  </a:cxn>
                  <a:cxn ang="0">
                    <a:pos x="163" y="1423"/>
                  </a:cxn>
                  <a:cxn ang="0">
                    <a:pos x="152" y="1421"/>
                  </a:cxn>
                  <a:cxn ang="0">
                    <a:pos x="134" y="1414"/>
                  </a:cxn>
                  <a:cxn ang="0">
                    <a:pos x="119" y="1399"/>
                  </a:cxn>
                  <a:cxn ang="0">
                    <a:pos x="111" y="1380"/>
                  </a:cxn>
                  <a:cxn ang="0">
                    <a:pos x="109" y="432"/>
                  </a:cxn>
                  <a:cxn ang="0">
                    <a:pos x="48" y="432"/>
                  </a:cxn>
                  <a:cxn ang="0">
                    <a:pos x="26" y="428"/>
                  </a:cxn>
                  <a:cxn ang="0">
                    <a:pos x="11" y="420"/>
                  </a:cxn>
                  <a:cxn ang="0">
                    <a:pos x="1" y="407"/>
                  </a:cxn>
                  <a:cxn ang="0">
                    <a:pos x="0" y="394"/>
                  </a:cxn>
                  <a:cxn ang="0">
                    <a:pos x="0" y="385"/>
                  </a:cxn>
                  <a:cxn ang="0">
                    <a:pos x="9" y="366"/>
                  </a:cxn>
                  <a:cxn ang="0">
                    <a:pos x="353" y="22"/>
                  </a:cxn>
                  <a:cxn ang="0">
                    <a:pos x="364" y="13"/>
                  </a:cxn>
                  <a:cxn ang="0">
                    <a:pos x="392" y="2"/>
                  </a:cxn>
                  <a:cxn ang="0">
                    <a:pos x="422" y="2"/>
                  </a:cxn>
                  <a:cxn ang="0">
                    <a:pos x="450" y="13"/>
                  </a:cxn>
                  <a:cxn ang="0">
                    <a:pos x="798" y="357"/>
                  </a:cxn>
                  <a:cxn ang="0">
                    <a:pos x="805" y="366"/>
                  </a:cxn>
                  <a:cxn ang="0">
                    <a:pos x="814" y="385"/>
                  </a:cxn>
                  <a:cxn ang="0">
                    <a:pos x="816" y="394"/>
                  </a:cxn>
                </a:cxnLst>
                <a:rect l="0" t="0" r="r" b="b"/>
                <a:pathLst>
                  <a:path w="816" h="1423">
                    <a:moveTo>
                      <a:pt x="816" y="394"/>
                    </a:moveTo>
                    <a:lnTo>
                      <a:pt x="816" y="394"/>
                    </a:lnTo>
                    <a:lnTo>
                      <a:pt x="814" y="402"/>
                    </a:lnTo>
                    <a:lnTo>
                      <a:pt x="812" y="407"/>
                    </a:lnTo>
                    <a:lnTo>
                      <a:pt x="811" y="415"/>
                    </a:lnTo>
                    <a:lnTo>
                      <a:pt x="805" y="420"/>
                    </a:lnTo>
                    <a:lnTo>
                      <a:pt x="798" y="424"/>
                    </a:lnTo>
                    <a:lnTo>
                      <a:pt x="790" y="428"/>
                    </a:lnTo>
                    <a:lnTo>
                      <a:pt x="779" y="432"/>
                    </a:lnTo>
                    <a:lnTo>
                      <a:pt x="766" y="432"/>
                    </a:lnTo>
                    <a:lnTo>
                      <a:pt x="706" y="432"/>
                    </a:lnTo>
                    <a:lnTo>
                      <a:pt x="706" y="1369"/>
                    </a:lnTo>
                    <a:lnTo>
                      <a:pt x="706" y="1369"/>
                    </a:lnTo>
                    <a:lnTo>
                      <a:pt x="705" y="1380"/>
                    </a:lnTo>
                    <a:lnTo>
                      <a:pt x="703" y="1389"/>
                    </a:lnTo>
                    <a:lnTo>
                      <a:pt x="697" y="1399"/>
                    </a:lnTo>
                    <a:lnTo>
                      <a:pt x="691" y="1406"/>
                    </a:lnTo>
                    <a:lnTo>
                      <a:pt x="682" y="1414"/>
                    </a:lnTo>
                    <a:lnTo>
                      <a:pt x="673" y="1417"/>
                    </a:lnTo>
                    <a:lnTo>
                      <a:pt x="664" y="1421"/>
                    </a:lnTo>
                    <a:lnTo>
                      <a:pt x="652" y="1423"/>
                    </a:lnTo>
                    <a:lnTo>
                      <a:pt x="163" y="1423"/>
                    </a:lnTo>
                    <a:lnTo>
                      <a:pt x="163" y="1423"/>
                    </a:lnTo>
                    <a:lnTo>
                      <a:pt x="152" y="1421"/>
                    </a:lnTo>
                    <a:lnTo>
                      <a:pt x="143" y="1417"/>
                    </a:lnTo>
                    <a:lnTo>
                      <a:pt x="134" y="1414"/>
                    </a:lnTo>
                    <a:lnTo>
                      <a:pt x="126" y="1406"/>
                    </a:lnTo>
                    <a:lnTo>
                      <a:pt x="119" y="1399"/>
                    </a:lnTo>
                    <a:lnTo>
                      <a:pt x="115" y="1389"/>
                    </a:lnTo>
                    <a:lnTo>
                      <a:pt x="111" y="1380"/>
                    </a:lnTo>
                    <a:lnTo>
                      <a:pt x="109" y="1369"/>
                    </a:lnTo>
                    <a:lnTo>
                      <a:pt x="109" y="432"/>
                    </a:lnTo>
                    <a:lnTo>
                      <a:pt x="48" y="432"/>
                    </a:lnTo>
                    <a:lnTo>
                      <a:pt x="48" y="432"/>
                    </a:lnTo>
                    <a:lnTo>
                      <a:pt x="35" y="432"/>
                    </a:lnTo>
                    <a:lnTo>
                      <a:pt x="26" y="428"/>
                    </a:lnTo>
                    <a:lnTo>
                      <a:pt x="16" y="424"/>
                    </a:lnTo>
                    <a:lnTo>
                      <a:pt x="11" y="420"/>
                    </a:lnTo>
                    <a:lnTo>
                      <a:pt x="5" y="415"/>
                    </a:lnTo>
                    <a:lnTo>
                      <a:pt x="1" y="407"/>
                    </a:lnTo>
                    <a:lnTo>
                      <a:pt x="0" y="402"/>
                    </a:lnTo>
                    <a:lnTo>
                      <a:pt x="0" y="394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3" y="376"/>
                    </a:lnTo>
                    <a:lnTo>
                      <a:pt x="9" y="366"/>
                    </a:lnTo>
                    <a:lnTo>
                      <a:pt x="18" y="357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64" y="13"/>
                    </a:lnTo>
                    <a:lnTo>
                      <a:pt x="379" y="6"/>
                    </a:lnTo>
                    <a:lnTo>
                      <a:pt x="392" y="2"/>
                    </a:lnTo>
                    <a:lnTo>
                      <a:pt x="407" y="0"/>
                    </a:lnTo>
                    <a:lnTo>
                      <a:pt x="422" y="2"/>
                    </a:lnTo>
                    <a:lnTo>
                      <a:pt x="437" y="6"/>
                    </a:lnTo>
                    <a:lnTo>
                      <a:pt x="450" y="13"/>
                    </a:lnTo>
                    <a:lnTo>
                      <a:pt x="463" y="22"/>
                    </a:lnTo>
                    <a:lnTo>
                      <a:pt x="798" y="357"/>
                    </a:lnTo>
                    <a:lnTo>
                      <a:pt x="798" y="357"/>
                    </a:lnTo>
                    <a:lnTo>
                      <a:pt x="805" y="366"/>
                    </a:lnTo>
                    <a:lnTo>
                      <a:pt x="811" y="376"/>
                    </a:lnTo>
                    <a:lnTo>
                      <a:pt x="814" y="385"/>
                    </a:lnTo>
                    <a:lnTo>
                      <a:pt x="816" y="394"/>
                    </a:lnTo>
                    <a:lnTo>
                      <a:pt x="816" y="3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738188" y="4788743"/>
                <a:ext cx="1235075" cy="2193925"/>
              </a:xfrm>
              <a:custGeom>
                <a:avLst/>
                <a:gdLst/>
                <a:ahLst/>
                <a:cxnLst>
                  <a:cxn ang="0">
                    <a:pos x="348" y="17"/>
                  </a:cxn>
                  <a:cxn ang="0">
                    <a:pos x="13" y="352"/>
                  </a:cxn>
                  <a:cxn ang="0">
                    <a:pos x="13" y="352"/>
                  </a:cxn>
                  <a:cxn ang="0">
                    <a:pos x="6" y="359"/>
                  </a:cxn>
                  <a:cxn ang="0">
                    <a:pos x="2" y="367"/>
                  </a:cxn>
                  <a:cxn ang="0">
                    <a:pos x="0" y="374"/>
                  </a:cxn>
                  <a:cxn ang="0">
                    <a:pos x="2" y="380"/>
                  </a:cxn>
                  <a:cxn ang="0">
                    <a:pos x="6" y="385"/>
                  </a:cxn>
                  <a:cxn ang="0">
                    <a:pos x="11" y="389"/>
                  </a:cxn>
                  <a:cxn ang="0">
                    <a:pos x="19" y="391"/>
                  </a:cxn>
                  <a:cxn ang="0">
                    <a:pos x="30" y="393"/>
                  </a:cxn>
                  <a:cxn ang="0">
                    <a:pos x="112" y="393"/>
                  </a:cxn>
                  <a:cxn ang="0">
                    <a:pos x="112" y="1349"/>
                  </a:cxn>
                  <a:cxn ang="0">
                    <a:pos x="112" y="1349"/>
                  </a:cxn>
                  <a:cxn ang="0">
                    <a:pos x="112" y="1356"/>
                  </a:cxn>
                  <a:cxn ang="0">
                    <a:pos x="114" y="1362"/>
                  </a:cxn>
                  <a:cxn ang="0">
                    <a:pos x="117" y="1368"/>
                  </a:cxn>
                  <a:cxn ang="0">
                    <a:pos x="121" y="1373"/>
                  </a:cxn>
                  <a:cxn ang="0">
                    <a:pos x="127" y="1377"/>
                  </a:cxn>
                  <a:cxn ang="0">
                    <a:pos x="132" y="1381"/>
                  </a:cxn>
                  <a:cxn ang="0">
                    <a:pos x="140" y="1382"/>
                  </a:cxn>
                  <a:cxn ang="0">
                    <a:pos x="145" y="1382"/>
                  </a:cxn>
                  <a:cxn ang="0">
                    <a:pos x="634" y="1382"/>
                  </a:cxn>
                  <a:cxn ang="0">
                    <a:pos x="634" y="1382"/>
                  </a:cxn>
                  <a:cxn ang="0">
                    <a:pos x="642" y="1382"/>
                  </a:cxn>
                  <a:cxn ang="0">
                    <a:pos x="647" y="1381"/>
                  </a:cxn>
                  <a:cxn ang="0">
                    <a:pos x="653" y="1377"/>
                  </a:cxn>
                  <a:cxn ang="0">
                    <a:pos x="659" y="1373"/>
                  </a:cxn>
                  <a:cxn ang="0">
                    <a:pos x="662" y="1368"/>
                  </a:cxn>
                  <a:cxn ang="0">
                    <a:pos x="666" y="1362"/>
                  </a:cxn>
                  <a:cxn ang="0">
                    <a:pos x="668" y="1356"/>
                  </a:cxn>
                  <a:cxn ang="0">
                    <a:pos x="670" y="1349"/>
                  </a:cxn>
                  <a:cxn ang="0">
                    <a:pos x="670" y="393"/>
                  </a:cxn>
                  <a:cxn ang="0">
                    <a:pos x="748" y="393"/>
                  </a:cxn>
                  <a:cxn ang="0">
                    <a:pos x="748" y="393"/>
                  </a:cxn>
                  <a:cxn ang="0">
                    <a:pos x="759" y="391"/>
                  </a:cxn>
                  <a:cxn ang="0">
                    <a:pos x="768" y="389"/>
                  </a:cxn>
                  <a:cxn ang="0">
                    <a:pos x="774" y="385"/>
                  </a:cxn>
                  <a:cxn ang="0">
                    <a:pos x="778" y="380"/>
                  </a:cxn>
                  <a:cxn ang="0">
                    <a:pos x="778" y="374"/>
                  </a:cxn>
                  <a:cxn ang="0">
                    <a:pos x="778" y="367"/>
                  </a:cxn>
                  <a:cxn ang="0">
                    <a:pos x="772" y="359"/>
                  </a:cxn>
                  <a:cxn ang="0">
                    <a:pos x="765" y="352"/>
                  </a:cxn>
                  <a:cxn ang="0">
                    <a:pos x="430" y="17"/>
                  </a:cxn>
                  <a:cxn ang="0">
                    <a:pos x="430" y="17"/>
                  </a:cxn>
                  <a:cxn ang="0">
                    <a:pos x="421" y="10"/>
                  </a:cxn>
                  <a:cxn ang="0">
                    <a:pos x="411" y="4"/>
                  </a:cxn>
                  <a:cxn ang="0">
                    <a:pos x="400" y="0"/>
                  </a:cxn>
                  <a:cxn ang="0">
                    <a:pos x="389" y="0"/>
                  </a:cxn>
                  <a:cxn ang="0">
                    <a:pos x="378" y="0"/>
                  </a:cxn>
                  <a:cxn ang="0">
                    <a:pos x="368" y="4"/>
                  </a:cxn>
                  <a:cxn ang="0">
                    <a:pos x="357" y="10"/>
                  </a:cxn>
                  <a:cxn ang="0">
                    <a:pos x="348" y="17"/>
                  </a:cxn>
                  <a:cxn ang="0">
                    <a:pos x="348" y="17"/>
                  </a:cxn>
                </a:cxnLst>
                <a:rect l="0" t="0" r="r" b="b"/>
                <a:pathLst>
                  <a:path w="778" h="1382">
                    <a:moveTo>
                      <a:pt x="348" y="17"/>
                    </a:moveTo>
                    <a:lnTo>
                      <a:pt x="13" y="352"/>
                    </a:lnTo>
                    <a:lnTo>
                      <a:pt x="13" y="352"/>
                    </a:lnTo>
                    <a:lnTo>
                      <a:pt x="6" y="359"/>
                    </a:lnTo>
                    <a:lnTo>
                      <a:pt x="2" y="367"/>
                    </a:lnTo>
                    <a:lnTo>
                      <a:pt x="0" y="374"/>
                    </a:lnTo>
                    <a:lnTo>
                      <a:pt x="2" y="380"/>
                    </a:lnTo>
                    <a:lnTo>
                      <a:pt x="6" y="385"/>
                    </a:lnTo>
                    <a:lnTo>
                      <a:pt x="11" y="389"/>
                    </a:lnTo>
                    <a:lnTo>
                      <a:pt x="19" y="391"/>
                    </a:lnTo>
                    <a:lnTo>
                      <a:pt x="30" y="393"/>
                    </a:lnTo>
                    <a:lnTo>
                      <a:pt x="112" y="393"/>
                    </a:lnTo>
                    <a:lnTo>
                      <a:pt x="112" y="1349"/>
                    </a:lnTo>
                    <a:lnTo>
                      <a:pt x="112" y="1349"/>
                    </a:lnTo>
                    <a:lnTo>
                      <a:pt x="112" y="1356"/>
                    </a:lnTo>
                    <a:lnTo>
                      <a:pt x="114" y="1362"/>
                    </a:lnTo>
                    <a:lnTo>
                      <a:pt x="117" y="1368"/>
                    </a:lnTo>
                    <a:lnTo>
                      <a:pt x="121" y="1373"/>
                    </a:lnTo>
                    <a:lnTo>
                      <a:pt x="127" y="1377"/>
                    </a:lnTo>
                    <a:lnTo>
                      <a:pt x="132" y="1381"/>
                    </a:lnTo>
                    <a:lnTo>
                      <a:pt x="140" y="1382"/>
                    </a:lnTo>
                    <a:lnTo>
                      <a:pt x="145" y="1382"/>
                    </a:lnTo>
                    <a:lnTo>
                      <a:pt x="634" y="1382"/>
                    </a:lnTo>
                    <a:lnTo>
                      <a:pt x="634" y="1382"/>
                    </a:lnTo>
                    <a:lnTo>
                      <a:pt x="642" y="1382"/>
                    </a:lnTo>
                    <a:lnTo>
                      <a:pt x="647" y="1381"/>
                    </a:lnTo>
                    <a:lnTo>
                      <a:pt x="653" y="1377"/>
                    </a:lnTo>
                    <a:lnTo>
                      <a:pt x="659" y="1373"/>
                    </a:lnTo>
                    <a:lnTo>
                      <a:pt x="662" y="1368"/>
                    </a:lnTo>
                    <a:lnTo>
                      <a:pt x="666" y="1362"/>
                    </a:lnTo>
                    <a:lnTo>
                      <a:pt x="668" y="1356"/>
                    </a:lnTo>
                    <a:lnTo>
                      <a:pt x="670" y="1349"/>
                    </a:lnTo>
                    <a:lnTo>
                      <a:pt x="670" y="393"/>
                    </a:lnTo>
                    <a:lnTo>
                      <a:pt x="748" y="393"/>
                    </a:lnTo>
                    <a:lnTo>
                      <a:pt x="748" y="393"/>
                    </a:lnTo>
                    <a:lnTo>
                      <a:pt x="759" y="391"/>
                    </a:lnTo>
                    <a:lnTo>
                      <a:pt x="768" y="389"/>
                    </a:lnTo>
                    <a:lnTo>
                      <a:pt x="774" y="385"/>
                    </a:lnTo>
                    <a:lnTo>
                      <a:pt x="778" y="380"/>
                    </a:lnTo>
                    <a:lnTo>
                      <a:pt x="778" y="374"/>
                    </a:lnTo>
                    <a:lnTo>
                      <a:pt x="778" y="367"/>
                    </a:lnTo>
                    <a:lnTo>
                      <a:pt x="772" y="359"/>
                    </a:lnTo>
                    <a:lnTo>
                      <a:pt x="765" y="352"/>
                    </a:lnTo>
                    <a:lnTo>
                      <a:pt x="430" y="17"/>
                    </a:lnTo>
                    <a:lnTo>
                      <a:pt x="430" y="17"/>
                    </a:lnTo>
                    <a:lnTo>
                      <a:pt x="421" y="10"/>
                    </a:lnTo>
                    <a:lnTo>
                      <a:pt x="411" y="4"/>
                    </a:lnTo>
                    <a:lnTo>
                      <a:pt x="400" y="0"/>
                    </a:lnTo>
                    <a:lnTo>
                      <a:pt x="389" y="0"/>
                    </a:lnTo>
                    <a:lnTo>
                      <a:pt x="378" y="0"/>
                    </a:lnTo>
                    <a:lnTo>
                      <a:pt x="368" y="4"/>
                    </a:lnTo>
                    <a:lnTo>
                      <a:pt x="357" y="10"/>
                    </a:lnTo>
                    <a:lnTo>
                      <a:pt x="348" y="17"/>
                    </a:lnTo>
                    <a:lnTo>
                      <a:pt x="348" y="1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8564618" y="3204567"/>
              <a:ext cx="42960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총 매출</a:t>
              </a:r>
              <a:endParaRPr kumimoji="1" lang="en-US" alt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50</a:t>
              </a:r>
              <a:r>
                <a:rPr kumimoji="1" lang="ko-KR" altLang="en-US" sz="1000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억</a:t>
              </a:r>
              <a:endParaRPr kumimoji="1" 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1674294" y="1069727"/>
            <a:ext cx="1661032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EF9701"/>
              </a:buClr>
            </a:pP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■ </a:t>
            </a:r>
            <a:r>
              <a: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’14</a:t>
            </a:r>
            <a:r>
              <a:rPr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총 매출액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0191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449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0AAF9E51-2A03-4A2F-845C-B703AFC7F02F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EE1BB2B-E412-4268-B3A9-A4492BBC687F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B8ACFFE1-6EFB-45D0-A024-7748D39A28BA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FC9AA863-3BF8-4A02-957C-3550D735AE94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55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4E9FAD1F-55C2-4A47-A551-F7EFE230C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3CAB9013-B53E-4388-8F3A-9012E909E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FD8CFDBF-7A43-4B02-B2A5-D0D48528C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3E7AA828-0DFF-44E4-B60B-07EA3BBB3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F58B5A5C-9B41-4679-BE18-023732447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2114A32B-63B7-4FED-B545-71A92187D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DCE09A05-BEEB-4935-9597-E35389913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BE553468-C10B-4972-B7EA-769D6B77D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A4321E17-1126-48F6-8A14-E1E171AA43A0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F86AEC1A-DC81-499D-9081-37EE95C5329C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153B4AA3-69D3-4CF1-AC03-F69B147AC452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BF89C602-1C61-457D-BF0D-EB3C12C32941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FFFA0295-7BC9-469E-AEE5-29F54AE0D564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4BA31700-B8AC-4855-BB87-A0B545B20ED5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8A175131-F7D3-4CE6-A829-DF0AA6070B9A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38508957-59EF-4693-B8EB-2EEDA572F979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B861E4B-97DF-45C8-A90B-114D8E5E0209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74996C7-F5CF-4F55-B027-D4AB9E9A2B08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1A56AF6-B7E7-4241-9F2F-9430CA2B3A50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83578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7EE78422-F750-44BF-8173-464647EE1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94465728-49AA-410D-A488-455302ACF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3ADE9FAA-E141-4B25-898E-741FEC9B6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3D9053D5-5DC4-4F55-9A2C-3973B17EA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D2457B75-6993-4D79-93CA-9632701A4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E7EC6570-4D6E-4150-A795-97D48A5A3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A667F879-4DC1-4744-BF67-8928722E1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B1933A10-C17F-4366-AD14-105B373D5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3E48A578-377B-46F0-B964-E90446CE3ACE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1A5F7FA4-A9E3-41F6-A3DA-E2A5625D100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ED283F33-29AA-42B0-8235-A8A850103754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45D8B3E6-CA86-4C4D-8D38-AD99D195A1A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42165868-4B04-4664-8A46-F46382D849AF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649F0731-656D-40E0-978E-05A882A156C5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73B840EF-8254-4881-8805-1AB05EC7E338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6111E580-18C2-405A-9A6A-675A49346994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C726633-E309-4A65-A445-6EDE21FAC1C5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00D7E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3E00C58-0404-4AFF-A91E-46351AE415DF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9B0DBE9-9282-4E86-BEA2-65A2AEE6AF1C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3440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B3CF"/>
      </a:accent1>
      <a:accent2>
        <a:srgbClr val="399BC8"/>
      </a:accent2>
      <a:accent3>
        <a:srgbClr val="B7F5FF"/>
      </a:accent3>
      <a:accent4>
        <a:srgbClr val="3965C8"/>
      </a:accent4>
      <a:accent5>
        <a:srgbClr val="3D566E"/>
      </a:accent5>
      <a:accent6>
        <a:srgbClr val="EBBC0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</TotalTime>
  <Words>492</Words>
  <Application>Microsoft Office PowerPoint</Application>
  <PresentationFormat>사용자 지정</PresentationFormat>
  <Paragraphs>80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굴림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453</cp:revision>
  <dcterms:created xsi:type="dcterms:W3CDTF">2014-10-24T01:49:55Z</dcterms:created>
  <dcterms:modified xsi:type="dcterms:W3CDTF">2019-05-02T02:44:27Z</dcterms:modified>
  <cp:category>본 문서의 저작권은 비즈폼에 있습니다.</cp:category>
</cp:coreProperties>
</file>