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12"/>
  </p:notesMasterIdLst>
  <p:sldIdLst>
    <p:sldId id="327" r:id="rId3"/>
    <p:sldId id="290" r:id="rId4"/>
    <p:sldId id="307" r:id="rId5"/>
    <p:sldId id="328" r:id="rId6"/>
    <p:sldId id="329" r:id="rId7"/>
    <p:sldId id="330" r:id="rId8"/>
    <p:sldId id="331" r:id="rId9"/>
    <p:sldId id="332" r:id="rId10"/>
    <p:sldId id="326" r:id="rId11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910"/>
    <a:srgbClr val="FFBB11"/>
    <a:srgbClr val="2A557B"/>
    <a:srgbClr val="E99325"/>
    <a:srgbClr val="305779"/>
    <a:srgbClr val="4B5763"/>
    <a:srgbClr val="CCDAE6"/>
    <a:srgbClr val="009F93"/>
    <a:srgbClr val="EA5514"/>
    <a:srgbClr val="008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9756" autoAdjust="0"/>
  </p:normalViewPr>
  <p:slideViewPr>
    <p:cSldViewPr>
      <p:cViewPr varScale="1">
        <p:scale>
          <a:sx n="103" d="100"/>
          <a:sy n="103" d="100"/>
        </p:scale>
        <p:origin x="1470" y="120"/>
      </p:cViewPr>
      <p:guideLst>
        <p:guide orient="horz" pos="2382"/>
        <p:guide pos="336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2019-05-10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1727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7" y="1505"/>
            <a:ext cx="10693400" cy="7559758"/>
          </a:xfrm>
          <a:prstGeom prst="rect">
            <a:avLst/>
          </a:prstGeom>
        </p:spPr>
      </p:pic>
      <p:sp>
        <p:nvSpPr>
          <p:cNvPr id="4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522164" y="2665447"/>
            <a:ext cx="5904656" cy="720080"/>
          </a:xfrm>
        </p:spPr>
        <p:txBody>
          <a:bodyPr>
            <a:noAutofit/>
          </a:bodyPr>
          <a:lstStyle>
            <a:lvl1pPr marL="0" indent="0" algn="l">
              <a:buNone/>
              <a:defRPr kumimoji="1" lang="ko-KR" altLang="en-US" sz="4000" b="1" i="0" u="none" strike="noStrike" kern="1200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7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522164" y="4500711"/>
            <a:ext cx="1728788" cy="351546"/>
          </a:xfrm>
        </p:spPr>
        <p:txBody>
          <a:bodyPr anchor="b">
            <a:spAutoFit/>
          </a:bodyPr>
          <a:lstStyle>
            <a:lvl1pPr marL="0" indent="0" algn="l">
              <a:buNone/>
              <a:defRPr kumimoji="1" lang="ko-KR" altLang="en-US" sz="1600" kern="1200" dirty="0" smtClean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4" hasCustomPrompt="1"/>
          </p:nvPr>
        </p:nvSpPr>
        <p:spPr>
          <a:xfrm>
            <a:off x="522164" y="3492599"/>
            <a:ext cx="5904656" cy="504056"/>
          </a:xfrm>
        </p:spPr>
        <p:txBody>
          <a:bodyPr>
            <a:noAutofit/>
          </a:bodyPr>
          <a:lstStyle>
            <a:lvl1pPr marL="0" indent="0" algn="l">
              <a:buNone/>
              <a:defRPr kumimoji="1" lang="ko-KR" altLang="en-US" sz="2200" b="0" i="0" u="none" strike="noStrike" kern="1200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4" name="텍스트 개체 틀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2164" y="2124447"/>
            <a:ext cx="5904656" cy="504056"/>
          </a:xfrm>
        </p:spPr>
        <p:txBody>
          <a:bodyPr anchor="b">
            <a:noAutofit/>
          </a:bodyPr>
          <a:lstStyle>
            <a:lvl1pPr marL="0" indent="0" algn="l">
              <a:buNone/>
              <a:defRPr lang="ko-KR" altLang="en-US" sz="1200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97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9758"/>
          </a:xfrm>
          <a:prstGeom prst="rect">
            <a:avLst/>
          </a:prstGeom>
        </p:spPr>
      </p:pic>
      <p:sp>
        <p:nvSpPr>
          <p:cNvPr id="12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4703247" y="2445246"/>
            <a:ext cx="1286907" cy="1008112"/>
          </a:xfrm>
        </p:spPr>
        <p:txBody>
          <a:bodyPr>
            <a:noAutofit/>
          </a:bodyPr>
          <a:lstStyle>
            <a:lvl1pPr algn="ctr">
              <a:buNone/>
              <a:defRPr lang="ko-KR" altLang="en-US" sz="6000" b="1" kern="1200" dirty="0">
                <a:solidFill>
                  <a:srgbClr val="FFBB1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3366480" y="3506542"/>
            <a:ext cx="3960440" cy="575493"/>
          </a:xfrm>
        </p:spPr>
        <p:txBody>
          <a:bodyPr>
            <a:noAutofit/>
          </a:bodyPr>
          <a:lstStyle>
            <a:lvl1pPr marL="0" algn="ctr" defTabSz="1043056" rtl="0" eaLnBrk="1" latinLnBrk="1" hangingPunct="1">
              <a:buNone/>
              <a:defRPr lang="ko-KR" altLang="en-US" sz="30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4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2831039" y="4284687"/>
            <a:ext cx="5031323" cy="575493"/>
          </a:xfrm>
        </p:spPr>
        <p:txBody>
          <a:bodyPr>
            <a:noAutofit/>
          </a:bodyPr>
          <a:lstStyle>
            <a:lvl1pPr marL="180975" indent="-180975" algn="ctr" defTabSz="1043056" rtl="0" eaLnBrk="1" latinLnBrk="1" hangingPunct="1">
              <a:lnSpc>
                <a:spcPct val="150000"/>
              </a:lnSpc>
              <a:buNone/>
              <a:defRPr lang="ko-KR" altLang="en-US" sz="1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450156" y="186547"/>
            <a:ext cx="4680520" cy="504502"/>
          </a:xfrm>
        </p:spPr>
        <p:txBody>
          <a:bodyPr>
            <a:normAutofit/>
          </a:bodyPr>
          <a:lstStyle>
            <a:lvl1pPr>
              <a:buNone/>
              <a:defRPr lang="ko-KR" altLang="en-US" sz="2500" b="1" kern="1200" dirty="0" smtClean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7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182720" y="108223"/>
            <a:ext cx="1853736" cy="576064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099228" y="396255"/>
            <a:ext cx="504056" cy="330559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lang="ko-KR" altLang="en-US" sz="1000" b="1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04160" cy="7561263"/>
          </a:xfrm>
          <a:prstGeom prst="rect">
            <a:avLst/>
          </a:prstGeom>
        </p:spPr>
      </p:pic>
      <p:sp>
        <p:nvSpPr>
          <p:cNvPr id="16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6948983"/>
            <a:ext cx="1728788" cy="351546"/>
          </a:xfrm>
        </p:spPr>
        <p:txBody>
          <a:bodyPr anchor="b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9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2970436" y="2898063"/>
            <a:ext cx="4752528" cy="720080"/>
          </a:xfrm>
        </p:spPr>
        <p:txBody>
          <a:bodyPr>
            <a:noAutofit/>
          </a:bodyPr>
          <a:lstStyle>
            <a:lvl1pPr marL="0" indent="0" algn="ctr">
              <a:buNone/>
              <a:defRPr kumimoji="1" lang="ko-KR" altLang="en-US" sz="4000" b="1" i="0" u="none" strike="noStrike" kern="1200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4" hasCustomPrompt="1"/>
          </p:nvPr>
        </p:nvSpPr>
        <p:spPr>
          <a:xfrm>
            <a:off x="2970436" y="3546135"/>
            <a:ext cx="4752528" cy="504056"/>
          </a:xfrm>
        </p:spPr>
        <p:txBody>
          <a:bodyPr>
            <a:noAutofit/>
          </a:bodyPr>
          <a:lstStyle>
            <a:lvl1pPr marL="0" indent="0" algn="ctr">
              <a:buNone/>
              <a:defRPr kumimoji="1" lang="ko-KR" altLang="en-US" sz="2200" b="0" i="0" u="none" strike="noStrike" kern="1200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6" hasCustomPrompt="1"/>
          </p:nvPr>
        </p:nvSpPr>
        <p:spPr>
          <a:xfrm>
            <a:off x="2970436" y="3978183"/>
            <a:ext cx="4752528" cy="504056"/>
          </a:xfrm>
        </p:spPr>
        <p:txBody>
          <a:bodyPr anchor="t">
            <a:noAutofit/>
          </a:bodyPr>
          <a:lstStyle>
            <a:lvl1pPr marL="0" indent="0" algn="ctr">
              <a:buNone/>
              <a:defRPr lang="ko-KR" altLang="en-US" sz="1000" kern="1200" dirty="0">
                <a:solidFill>
                  <a:schemeClr val="accent2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379C679-A5B2-4B57-B0A7-18FBF2FEF55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765101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293688" y="736600"/>
            <a:ext cx="1998662" cy="63500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292350" y="736600"/>
            <a:ext cx="8107363" cy="63500"/>
          </a:xfrm>
          <a:prstGeom prst="rect">
            <a:avLst/>
          </a:prstGeom>
          <a:solidFill>
            <a:srgbClr val="DE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93688" y="7234238"/>
            <a:ext cx="10106025" cy="39687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D9668E-1CAF-4720-90E0-1B18E2D4D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46712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36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71" r:id="rId6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6884988"/>
            <a:ext cx="3387725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600"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D055EB-23E5-4B18-93A0-929C536AA29D}" type="slidenum">
              <a:rPr kumimoji="1"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459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5pPr>
      <a:lvl6pPr marL="521528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6pPr>
      <a:lvl7pPr marL="1043056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7pPr>
      <a:lvl8pPr marL="1564584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8pPr>
      <a:lvl9pPr marL="2086112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90525" indent="-39052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Arial" charset="0"/>
          <a:ea typeface="+mn-ea"/>
          <a:cs typeface="+mn-cs"/>
        </a:defRPr>
      </a:lvl1pPr>
      <a:lvl2pPr marL="846138" indent="-3254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Arial" charset="0"/>
          <a:ea typeface="+mn-ea"/>
        </a:defRPr>
      </a:lvl2pPr>
      <a:lvl3pPr marL="1303338" indent="-26035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Arial" charset="0"/>
          <a:ea typeface="+mn-ea"/>
        </a:defRPr>
      </a:lvl3pPr>
      <a:lvl4pPr marL="1824038" indent="-2603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Arial" charset="0"/>
          <a:ea typeface="+mn-ea"/>
        </a:defRPr>
      </a:lvl4pPr>
      <a:lvl5pPr marL="2346325" indent="-26035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Arial" charset="0"/>
          <a:ea typeface="+mn-ea"/>
        </a:defRPr>
      </a:lvl5pPr>
      <a:lvl6pPr marL="2868404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389932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911460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432988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12805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1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8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0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hyperlink" Target="http://www.bizforms.co.kr/bms/check.asp?code=bs3217338750418&amp;go_url=http%3a%2f%2fpowerpoint.bizforms.co.kr%2fform_view%2fview.asp%3fnumber%3d186925%26v_flag%3d0" TargetMode="External"/><Relationship Id="rId18" Type="http://schemas.openxmlformats.org/officeDocument/2006/relationships/image" Target="../media/image29.jpg"/><Relationship Id="rId3" Type="http://schemas.openxmlformats.org/officeDocument/2006/relationships/hyperlink" Target="http://www.bizforms.co.kr/bms/check.asp?code=bs3217338750418&amp;go_url=http%3a%2f%2fpowerpoint.bizforms.co.kr%2fform_view%2fview.asp%3fnumber%3d186878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5784%26v_flag%3d0%0d%0a" TargetMode="External"/><Relationship Id="rId12" Type="http://schemas.openxmlformats.org/officeDocument/2006/relationships/image" Target="../media/image26.gif"/><Relationship Id="rId17" Type="http://schemas.openxmlformats.org/officeDocument/2006/relationships/hyperlink" Target="http://www.bizforms.co.kr/bms/check.asp?code=bs3217338750418&amp;go_url=http%3a%2f%2fpowerpoint.bizforms.co.kr%2fpackage%2fview.asp%3fnumber%3d112500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gif"/><Relationship Id="rId11" Type="http://schemas.openxmlformats.org/officeDocument/2006/relationships/hyperlink" Target="http://www.bizforms.co.kr/bms/check.asp?code=bs3217338750418&amp;go_url=http%3a%2f%2fpowerpoint.bizforms.co.kr%2fform_view%2fview.asp%3fnumber%3d18659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890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508%26v_flag%3d0%0d%0a" TargetMode="External"/><Relationship Id="rId10" Type="http://schemas.openxmlformats.org/officeDocument/2006/relationships/image" Target="../media/image25.gif"/><Relationship Id="rId4" Type="http://schemas.openxmlformats.org/officeDocument/2006/relationships/image" Target="../media/image22.gif"/><Relationship Id="rId9" Type="http://schemas.openxmlformats.org/officeDocument/2006/relationships/hyperlink" Target="http://www.bizforms.co.kr/bms/check.asp?code=bs3217338750418&amp;go_url=http%3a%2f%2fpowerpoint.bizforms.co.kr%2fform_view%2fview.asp%3fnumber%3d186311%26v_flag%3d0%0d%0a" TargetMode="External"/><Relationship Id="rId1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5C6248E-7B5B-41C8-91D6-B6DE28EAD928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3" name="그림 2">
            <a:hlinkClick r:id="rId3"/>
            <a:extLst>
              <a:ext uri="{FF2B5EF4-FFF2-40B4-BE49-F238E27FC236}">
                <a16:creationId xmlns:a16="http://schemas.microsoft.com/office/drawing/2014/main" id="{6F720ADE-AFDB-45B4-A7E0-A3EEB69879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1A8E208-F07F-45A8-BFB9-82F3FA03339D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30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직사각형 4">
            <a:hlinkClick r:id="rId3"/>
            <a:extLst>
              <a:ext uri="{FF2B5EF4-FFF2-40B4-BE49-F238E27FC236}">
                <a16:creationId xmlns:a16="http://schemas.microsoft.com/office/drawing/2014/main" id="{F2B980EF-CBA2-4E84-BD34-BA64071198B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44D8D0-6A07-4060-ADA4-03C8CAA8E6A0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http://www.bizforms.co.kr/bms/check.asp?code=bs3217338750418&amp;go_url=http%3a%2f%2fpowerpoint.bizforms.co.kr%2fform_view%2fview.asp%3fnumber%3d112805%26v_flag%3d0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0B1E6A4-7A1D-4E28-A886-95AB1A165EF1}"/>
              </a:ext>
            </a:extLst>
          </p:cNvPr>
          <p:cNvSpPr/>
          <p:nvPr/>
        </p:nvSpPr>
        <p:spPr>
          <a:xfrm>
            <a:off x="627710" y="4411212"/>
            <a:ext cx="3143809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 err="1">
                <a:solidFill>
                  <a:schemeClr val="bg1"/>
                </a:solidFill>
                <a:latin typeface="+mn-ea"/>
              </a:rPr>
              <a:t>교육업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950E759-5299-495A-9E71-56C6855C94D9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220CD875-1D5B-4191-8B53-E11C65D86E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05" y="972319"/>
            <a:ext cx="4517528" cy="55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65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1-1 </a:t>
            </a:r>
            <a:r>
              <a:rPr lang="ko-KR" altLang="en-US" dirty="0"/>
              <a:t>회사개요</a:t>
            </a:r>
            <a:endParaRPr lang="en-US" altLang="ko-KR" dirty="0"/>
          </a:p>
        </p:txBody>
      </p:sp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교육업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04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회사개요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24649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회사의 전체 개요에 대해 작성합니다</a:t>
              </a:r>
              <a:r>
                <a:rPr kumimoji="1" lang="en-US" altLang="ko-KR" sz="1050" spc="30" dirty="0">
                  <a:latin typeface="+mn-ea"/>
                </a:rPr>
                <a:t>. 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경우에 따라 코스닥 등록일 및 자본금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spc="30" dirty="0">
                  <a:latin typeface="+mn-ea"/>
                </a:rPr>
                <a:t>사업장 주소 및 공장 주소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spc="30" dirty="0">
                  <a:latin typeface="+mn-ea"/>
                </a:rPr>
                <a:t>경영 비전 등을 함께 작성할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Freeform 5"/>
          <p:cNvSpPr>
            <a:spLocks/>
          </p:cNvSpPr>
          <p:nvPr/>
        </p:nvSpPr>
        <p:spPr bwMode="auto">
          <a:xfrm>
            <a:off x="6296988" y="5052600"/>
            <a:ext cx="3126308" cy="1222749"/>
          </a:xfrm>
          <a:custGeom>
            <a:avLst/>
            <a:gdLst/>
            <a:ahLst/>
            <a:cxnLst>
              <a:cxn ang="0">
                <a:pos x="1572" y="0"/>
              </a:cxn>
              <a:cxn ang="0">
                <a:pos x="1522" y="86"/>
              </a:cxn>
              <a:cxn ang="0">
                <a:pos x="1462" y="164"/>
              </a:cxn>
              <a:cxn ang="0">
                <a:pos x="1390" y="234"/>
              </a:cxn>
              <a:cxn ang="0">
                <a:pos x="1310" y="292"/>
              </a:cxn>
              <a:cxn ang="0">
                <a:pos x="1224" y="340"/>
              </a:cxn>
              <a:cxn ang="0">
                <a:pos x="1128" y="376"/>
              </a:cxn>
              <a:cxn ang="0">
                <a:pos x="1028" y="398"/>
              </a:cxn>
              <a:cxn ang="0">
                <a:pos x="924" y="406"/>
              </a:cxn>
              <a:cxn ang="0">
                <a:pos x="870" y="404"/>
              </a:cxn>
              <a:cxn ang="0">
                <a:pos x="768" y="388"/>
              </a:cxn>
              <a:cxn ang="0">
                <a:pos x="670" y="360"/>
              </a:cxn>
              <a:cxn ang="0">
                <a:pos x="580" y="318"/>
              </a:cxn>
              <a:cxn ang="0">
                <a:pos x="496" y="264"/>
              </a:cxn>
              <a:cxn ang="0">
                <a:pos x="420" y="200"/>
              </a:cxn>
              <a:cxn ang="0">
                <a:pos x="354" y="126"/>
              </a:cxn>
              <a:cxn ang="0">
                <a:pos x="300" y="44"/>
              </a:cxn>
              <a:cxn ang="0">
                <a:pos x="0" y="158"/>
              </a:cxn>
              <a:cxn ang="0">
                <a:pos x="18" y="190"/>
              </a:cxn>
              <a:cxn ang="0">
                <a:pos x="74" y="278"/>
              </a:cxn>
              <a:cxn ang="0">
                <a:pos x="160" y="388"/>
              </a:cxn>
              <a:cxn ang="0">
                <a:pos x="262" y="484"/>
              </a:cxn>
              <a:cxn ang="0">
                <a:pos x="376" y="566"/>
              </a:cxn>
              <a:cxn ang="0">
                <a:pos x="468" y="618"/>
              </a:cxn>
              <a:cxn ang="0">
                <a:pos x="532" y="646"/>
              </a:cxn>
              <a:cxn ang="0">
                <a:pos x="600" y="670"/>
              </a:cxn>
              <a:cxn ang="0">
                <a:pos x="668" y="690"/>
              </a:cxn>
              <a:cxn ang="0">
                <a:pos x="740" y="706"/>
              </a:cxn>
              <a:cxn ang="0">
                <a:pos x="812" y="716"/>
              </a:cxn>
              <a:cxn ang="0">
                <a:pos x="886" y="722"/>
              </a:cxn>
              <a:cxn ang="0">
                <a:pos x="924" y="722"/>
              </a:cxn>
              <a:cxn ang="0">
                <a:pos x="998" y="720"/>
              </a:cxn>
              <a:cxn ang="0">
                <a:pos x="1072" y="712"/>
              </a:cxn>
              <a:cxn ang="0">
                <a:pos x="1144" y="700"/>
              </a:cxn>
              <a:cxn ang="0">
                <a:pos x="1214" y="682"/>
              </a:cxn>
              <a:cxn ang="0">
                <a:pos x="1282" y="660"/>
              </a:cxn>
              <a:cxn ang="0">
                <a:pos x="1346" y="632"/>
              </a:cxn>
              <a:cxn ang="0">
                <a:pos x="1410" y="602"/>
              </a:cxn>
              <a:cxn ang="0">
                <a:pos x="1530" y="526"/>
              </a:cxn>
              <a:cxn ang="0">
                <a:pos x="1638" y="438"/>
              </a:cxn>
              <a:cxn ang="0">
                <a:pos x="1732" y="334"/>
              </a:cxn>
              <a:cxn ang="0">
                <a:pos x="1812" y="220"/>
              </a:cxn>
              <a:cxn ang="0">
                <a:pos x="1846" y="158"/>
              </a:cxn>
            </a:cxnLst>
            <a:rect l="0" t="0" r="r" b="b"/>
            <a:pathLst>
              <a:path w="1846" h="722">
                <a:moveTo>
                  <a:pt x="1572" y="0"/>
                </a:moveTo>
                <a:lnTo>
                  <a:pt x="1572" y="0"/>
                </a:lnTo>
                <a:lnTo>
                  <a:pt x="1548" y="44"/>
                </a:lnTo>
                <a:lnTo>
                  <a:pt x="1522" y="86"/>
                </a:lnTo>
                <a:lnTo>
                  <a:pt x="1492" y="126"/>
                </a:lnTo>
                <a:lnTo>
                  <a:pt x="1462" y="164"/>
                </a:lnTo>
                <a:lnTo>
                  <a:pt x="1426" y="200"/>
                </a:lnTo>
                <a:lnTo>
                  <a:pt x="1390" y="234"/>
                </a:lnTo>
                <a:lnTo>
                  <a:pt x="1352" y="264"/>
                </a:lnTo>
                <a:lnTo>
                  <a:pt x="1310" y="292"/>
                </a:lnTo>
                <a:lnTo>
                  <a:pt x="1268" y="318"/>
                </a:lnTo>
                <a:lnTo>
                  <a:pt x="1224" y="340"/>
                </a:lnTo>
                <a:lnTo>
                  <a:pt x="1176" y="360"/>
                </a:lnTo>
                <a:lnTo>
                  <a:pt x="1128" y="376"/>
                </a:lnTo>
                <a:lnTo>
                  <a:pt x="1080" y="388"/>
                </a:lnTo>
                <a:lnTo>
                  <a:pt x="1028" y="398"/>
                </a:lnTo>
                <a:lnTo>
                  <a:pt x="976" y="404"/>
                </a:lnTo>
                <a:lnTo>
                  <a:pt x="924" y="406"/>
                </a:lnTo>
                <a:lnTo>
                  <a:pt x="924" y="406"/>
                </a:lnTo>
                <a:lnTo>
                  <a:pt x="870" y="404"/>
                </a:lnTo>
                <a:lnTo>
                  <a:pt x="818" y="398"/>
                </a:lnTo>
                <a:lnTo>
                  <a:pt x="768" y="388"/>
                </a:lnTo>
                <a:lnTo>
                  <a:pt x="718" y="376"/>
                </a:lnTo>
                <a:lnTo>
                  <a:pt x="670" y="360"/>
                </a:lnTo>
                <a:lnTo>
                  <a:pt x="624" y="340"/>
                </a:lnTo>
                <a:lnTo>
                  <a:pt x="580" y="318"/>
                </a:lnTo>
                <a:lnTo>
                  <a:pt x="536" y="292"/>
                </a:lnTo>
                <a:lnTo>
                  <a:pt x="496" y="264"/>
                </a:lnTo>
                <a:lnTo>
                  <a:pt x="456" y="234"/>
                </a:lnTo>
                <a:lnTo>
                  <a:pt x="420" y="200"/>
                </a:lnTo>
                <a:lnTo>
                  <a:pt x="386" y="164"/>
                </a:lnTo>
                <a:lnTo>
                  <a:pt x="354" y="126"/>
                </a:lnTo>
                <a:lnTo>
                  <a:pt x="326" y="86"/>
                </a:lnTo>
                <a:lnTo>
                  <a:pt x="300" y="44"/>
                </a:lnTo>
                <a:lnTo>
                  <a:pt x="276" y="0"/>
                </a:lnTo>
                <a:lnTo>
                  <a:pt x="0" y="158"/>
                </a:lnTo>
                <a:lnTo>
                  <a:pt x="0" y="158"/>
                </a:lnTo>
                <a:lnTo>
                  <a:pt x="18" y="190"/>
                </a:lnTo>
                <a:lnTo>
                  <a:pt x="36" y="220"/>
                </a:lnTo>
                <a:lnTo>
                  <a:pt x="74" y="278"/>
                </a:lnTo>
                <a:lnTo>
                  <a:pt x="116" y="334"/>
                </a:lnTo>
                <a:lnTo>
                  <a:pt x="160" y="388"/>
                </a:lnTo>
                <a:lnTo>
                  <a:pt x="210" y="438"/>
                </a:lnTo>
                <a:lnTo>
                  <a:pt x="262" y="484"/>
                </a:lnTo>
                <a:lnTo>
                  <a:pt x="318" y="526"/>
                </a:lnTo>
                <a:lnTo>
                  <a:pt x="376" y="566"/>
                </a:lnTo>
                <a:lnTo>
                  <a:pt x="436" y="602"/>
                </a:lnTo>
                <a:lnTo>
                  <a:pt x="468" y="618"/>
                </a:lnTo>
                <a:lnTo>
                  <a:pt x="500" y="632"/>
                </a:lnTo>
                <a:lnTo>
                  <a:pt x="532" y="646"/>
                </a:lnTo>
                <a:lnTo>
                  <a:pt x="566" y="660"/>
                </a:lnTo>
                <a:lnTo>
                  <a:pt x="600" y="670"/>
                </a:lnTo>
                <a:lnTo>
                  <a:pt x="634" y="682"/>
                </a:lnTo>
                <a:lnTo>
                  <a:pt x="668" y="690"/>
                </a:lnTo>
                <a:lnTo>
                  <a:pt x="704" y="700"/>
                </a:lnTo>
                <a:lnTo>
                  <a:pt x="740" y="706"/>
                </a:lnTo>
                <a:lnTo>
                  <a:pt x="776" y="712"/>
                </a:lnTo>
                <a:lnTo>
                  <a:pt x="812" y="716"/>
                </a:lnTo>
                <a:lnTo>
                  <a:pt x="848" y="720"/>
                </a:lnTo>
                <a:lnTo>
                  <a:pt x="886" y="722"/>
                </a:lnTo>
                <a:lnTo>
                  <a:pt x="924" y="722"/>
                </a:lnTo>
                <a:lnTo>
                  <a:pt x="924" y="722"/>
                </a:lnTo>
                <a:lnTo>
                  <a:pt x="962" y="722"/>
                </a:lnTo>
                <a:lnTo>
                  <a:pt x="998" y="720"/>
                </a:lnTo>
                <a:lnTo>
                  <a:pt x="1036" y="716"/>
                </a:lnTo>
                <a:lnTo>
                  <a:pt x="1072" y="712"/>
                </a:lnTo>
                <a:lnTo>
                  <a:pt x="1108" y="706"/>
                </a:lnTo>
                <a:lnTo>
                  <a:pt x="1144" y="700"/>
                </a:lnTo>
                <a:lnTo>
                  <a:pt x="1178" y="690"/>
                </a:lnTo>
                <a:lnTo>
                  <a:pt x="1214" y="682"/>
                </a:lnTo>
                <a:lnTo>
                  <a:pt x="1248" y="670"/>
                </a:lnTo>
                <a:lnTo>
                  <a:pt x="1282" y="660"/>
                </a:lnTo>
                <a:lnTo>
                  <a:pt x="1314" y="646"/>
                </a:lnTo>
                <a:lnTo>
                  <a:pt x="1346" y="632"/>
                </a:lnTo>
                <a:lnTo>
                  <a:pt x="1380" y="618"/>
                </a:lnTo>
                <a:lnTo>
                  <a:pt x="1410" y="602"/>
                </a:lnTo>
                <a:lnTo>
                  <a:pt x="1472" y="566"/>
                </a:lnTo>
                <a:lnTo>
                  <a:pt x="1530" y="526"/>
                </a:lnTo>
                <a:lnTo>
                  <a:pt x="1584" y="484"/>
                </a:lnTo>
                <a:lnTo>
                  <a:pt x="1638" y="438"/>
                </a:lnTo>
                <a:lnTo>
                  <a:pt x="1686" y="388"/>
                </a:lnTo>
                <a:lnTo>
                  <a:pt x="1732" y="334"/>
                </a:lnTo>
                <a:lnTo>
                  <a:pt x="1774" y="278"/>
                </a:lnTo>
                <a:lnTo>
                  <a:pt x="1812" y="220"/>
                </a:lnTo>
                <a:lnTo>
                  <a:pt x="1830" y="190"/>
                </a:lnTo>
                <a:lnTo>
                  <a:pt x="1846" y="158"/>
                </a:lnTo>
                <a:lnTo>
                  <a:pt x="1572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6107310" y="2766296"/>
            <a:ext cx="1754526" cy="2553886"/>
          </a:xfrm>
          <a:custGeom>
            <a:avLst/>
            <a:gdLst/>
            <a:ahLst/>
            <a:cxnLst>
              <a:cxn ang="0">
                <a:pos x="316" y="1036"/>
              </a:cxn>
              <a:cxn ang="0">
                <a:pos x="320" y="962"/>
              </a:cxn>
              <a:cxn ang="0">
                <a:pos x="330" y="892"/>
              </a:cxn>
              <a:cxn ang="0">
                <a:pos x="348" y="822"/>
              </a:cxn>
              <a:cxn ang="0">
                <a:pos x="372" y="756"/>
              </a:cxn>
              <a:cxn ang="0">
                <a:pos x="402" y="694"/>
              </a:cxn>
              <a:cxn ang="0">
                <a:pos x="438" y="634"/>
              </a:cxn>
              <a:cxn ang="0">
                <a:pos x="480" y="578"/>
              </a:cxn>
              <a:cxn ang="0">
                <a:pos x="526" y="528"/>
              </a:cxn>
              <a:cxn ang="0">
                <a:pos x="578" y="480"/>
              </a:cxn>
              <a:cxn ang="0">
                <a:pos x="634" y="440"/>
              </a:cxn>
              <a:cxn ang="0">
                <a:pos x="692" y="404"/>
              </a:cxn>
              <a:cxn ang="0">
                <a:pos x="756" y="374"/>
              </a:cxn>
              <a:cxn ang="0">
                <a:pos x="822" y="350"/>
              </a:cxn>
              <a:cxn ang="0">
                <a:pos x="890" y="332"/>
              </a:cxn>
              <a:cxn ang="0">
                <a:pos x="962" y="320"/>
              </a:cxn>
              <a:cxn ang="0">
                <a:pos x="1036" y="316"/>
              </a:cxn>
              <a:cxn ang="0">
                <a:pos x="1036" y="0"/>
              </a:cxn>
              <a:cxn ang="0">
                <a:pos x="1036" y="0"/>
              </a:cxn>
              <a:cxn ang="0">
                <a:pos x="930" y="6"/>
              </a:cxn>
              <a:cxn ang="0">
                <a:pos x="826" y="20"/>
              </a:cxn>
              <a:cxn ang="0">
                <a:pos x="728" y="46"/>
              </a:cxn>
              <a:cxn ang="0">
                <a:pos x="632" y="82"/>
              </a:cxn>
              <a:cxn ang="0">
                <a:pos x="542" y="124"/>
              </a:cxn>
              <a:cxn ang="0">
                <a:pos x="456" y="176"/>
              </a:cxn>
              <a:cxn ang="0">
                <a:pos x="376" y="236"/>
              </a:cxn>
              <a:cxn ang="0">
                <a:pos x="302" y="304"/>
              </a:cxn>
              <a:cxn ang="0">
                <a:pos x="236" y="376"/>
              </a:cxn>
              <a:cxn ang="0">
                <a:pos x="176" y="456"/>
              </a:cxn>
              <a:cxn ang="0">
                <a:pos x="124" y="542"/>
              </a:cxn>
              <a:cxn ang="0">
                <a:pos x="80" y="632"/>
              </a:cxn>
              <a:cxn ang="0">
                <a:pos x="46" y="728"/>
              </a:cxn>
              <a:cxn ang="0">
                <a:pos x="20" y="828"/>
              </a:cxn>
              <a:cxn ang="0">
                <a:pos x="4" y="930"/>
              </a:cxn>
              <a:cxn ang="0">
                <a:pos x="0" y="1036"/>
              </a:cxn>
              <a:cxn ang="0">
                <a:pos x="2" y="1100"/>
              </a:cxn>
              <a:cxn ang="0">
                <a:pos x="16" y="1224"/>
              </a:cxn>
              <a:cxn ang="0">
                <a:pos x="44" y="1342"/>
              </a:cxn>
              <a:cxn ang="0">
                <a:pos x="88" y="1454"/>
              </a:cxn>
              <a:cxn ang="0">
                <a:pos x="388" y="1350"/>
              </a:cxn>
              <a:cxn ang="0">
                <a:pos x="372" y="1314"/>
              </a:cxn>
              <a:cxn ang="0">
                <a:pos x="344" y="1238"/>
              </a:cxn>
              <a:cxn ang="0">
                <a:pos x="326" y="1160"/>
              </a:cxn>
              <a:cxn ang="0">
                <a:pos x="318" y="1078"/>
              </a:cxn>
              <a:cxn ang="0">
                <a:pos x="316" y="1036"/>
              </a:cxn>
            </a:cxnLst>
            <a:rect l="0" t="0" r="r" b="b"/>
            <a:pathLst>
              <a:path w="1036" h="1508">
                <a:moveTo>
                  <a:pt x="316" y="1036"/>
                </a:moveTo>
                <a:lnTo>
                  <a:pt x="316" y="1036"/>
                </a:lnTo>
                <a:lnTo>
                  <a:pt x="316" y="1000"/>
                </a:lnTo>
                <a:lnTo>
                  <a:pt x="320" y="962"/>
                </a:lnTo>
                <a:lnTo>
                  <a:pt x="324" y="926"/>
                </a:lnTo>
                <a:lnTo>
                  <a:pt x="330" y="892"/>
                </a:lnTo>
                <a:lnTo>
                  <a:pt x="338" y="856"/>
                </a:lnTo>
                <a:lnTo>
                  <a:pt x="348" y="822"/>
                </a:lnTo>
                <a:lnTo>
                  <a:pt x="360" y="788"/>
                </a:lnTo>
                <a:lnTo>
                  <a:pt x="372" y="756"/>
                </a:lnTo>
                <a:lnTo>
                  <a:pt x="386" y="724"/>
                </a:lnTo>
                <a:lnTo>
                  <a:pt x="402" y="694"/>
                </a:lnTo>
                <a:lnTo>
                  <a:pt x="420" y="664"/>
                </a:lnTo>
                <a:lnTo>
                  <a:pt x="438" y="634"/>
                </a:lnTo>
                <a:lnTo>
                  <a:pt x="458" y="606"/>
                </a:lnTo>
                <a:lnTo>
                  <a:pt x="480" y="578"/>
                </a:lnTo>
                <a:lnTo>
                  <a:pt x="502" y="552"/>
                </a:lnTo>
                <a:lnTo>
                  <a:pt x="526" y="528"/>
                </a:lnTo>
                <a:lnTo>
                  <a:pt x="552" y="504"/>
                </a:lnTo>
                <a:lnTo>
                  <a:pt x="578" y="480"/>
                </a:lnTo>
                <a:lnTo>
                  <a:pt x="606" y="460"/>
                </a:lnTo>
                <a:lnTo>
                  <a:pt x="634" y="440"/>
                </a:lnTo>
                <a:lnTo>
                  <a:pt x="662" y="420"/>
                </a:lnTo>
                <a:lnTo>
                  <a:pt x="692" y="404"/>
                </a:lnTo>
                <a:lnTo>
                  <a:pt x="724" y="388"/>
                </a:lnTo>
                <a:lnTo>
                  <a:pt x="756" y="374"/>
                </a:lnTo>
                <a:lnTo>
                  <a:pt x="788" y="360"/>
                </a:lnTo>
                <a:lnTo>
                  <a:pt x="822" y="350"/>
                </a:lnTo>
                <a:lnTo>
                  <a:pt x="856" y="340"/>
                </a:lnTo>
                <a:lnTo>
                  <a:pt x="890" y="332"/>
                </a:lnTo>
                <a:lnTo>
                  <a:pt x="926" y="324"/>
                </a:lnTo>
                <a:lnTo>
                  <a:pt x="962" y="320"/>
                </a:lnTo>
                <a:lnTo>
                  <a:pt x="998" y="318"/>
                </a:lnTo>
                <a:lnTo>
                  <a:pt x="1036" y="316"/>
                </a:lnTo>
                <a:lnTo>
                  <a:pt x="1036" y="316"/>
                </a:lnTo>
                <a:lnTo>
                  <a:pt x="1036" y="0"/>
                </a:lnTo>
                <a:lnTo>
                  <a:pt x="1036" y="0"/>
                </a:lnTo>
                <a:lnTo>
                  <a:pt x="1036" y="0"/>
                </a:lnTo>
                <a:lnTo>
                  <a:pt x="982" y="2"/>
                </a:lnTo>
                <a:lnTo>
                  <a:pt x="930" y="6"/>
                </a:lnTo>
                <a:lnTo>
                  <a:pt x="878" y="12"/>
                </a:lnTo>
                <a:lnTo>
                  <a:pt x="826" y="20"/>
                </a:lnTo>
                <a:lnTo>
                  <a:pt x="776" y="32"/>
                </a:lnTo>
                <a:lnTo>
                  <a:pt x="728" y="46"/>
                </a:lnTo>
                <a:lnTo>
                  <a:pt x="680" y="62"/>
                </a:lnTo>
                <a:lnTo>
                  <a:pt x="632" y="82"/>
                </a:lnTo>
                <a:lnTo>
                  <a:pt x="586" y="102"/>
                </a:lnTo>
                <a:lnTo>
                  <a:pt x="542" y="124"/>
                </a:lnTo>
                <a:lnTo>
                  <a:pt x="498" y="150"/>
                </a:lnTo>
                <a:lnTo>
                  <a:pt x="456" y="176"/>
                </a:lnTo>
                <a:lnTo>
                  <a:pt x="416" y="206"/>
                </a:lnTo>
                <a:lnTo>
                  <a:pt x="376" y="236"/>
                </a:lnTo>
                <a:lnTo>
                  <a:pt x="338" y="270"/>
                </a:lnTo>
                <a:lnTo>
                  <a:pt x="302" y="304"/>
                </a:lnTo>
                <a:lnTo>
                  <a:pt x="268" y="340"/>
                </a:lnTo>
                <a:lnTo>
                  <a:pt x="236" y="376"/>
                </a:lnTo>
                <a:lnTo>
                  <a:pt x="206" y="416"/>
                </a:lnTo>
                <a:lnTo>
                  <a:pt x="176" y="456"/>
                </a:lnTo>
                <a:lnTo>
                  <a:pt x="150" y="498"/>
                </a:lnTo>
                <a:lnTo>
                  <a:pt x="124" y="542"/>
                </a:lnTo>
                <a:lnTo>
                  <a:pt x="102" y="586"/>
                </a:lnTo>
                <a:lnTo>
                  <a:pt x="80" y="632"/>
                </a:lnTo>
                <a:lnTo>
                  <a:pt x="62" y="680"/>
                </a:lnTo>
                <a:lnTo>
                  <a:pt x="46" y="728"/>
                </a:lnTo>
                <a:lnTo>
                  <a:pt x="32" y="778"/>
                </a:lnTo>
                <a:lnTo>
                  <a:pt x="20" y="828"/>
                </a:lnTo>
                <a:lnTo>
                  <a:pt x="12" y="878"/>
                </a:lnTo>
                <a:lnTo>
                  <a:pt x="4" y="930"/>
                </a:lnTo>
                <a:lnTo>
                  <a:pt x="0" y="982"/>
                </a:lnTo>
                <a:lnTo>
                  <a:pt x="0" y="1036"/>
                </a:lnTo>
                <a:lnTo>
                  <a:pt x="0" y="1036"/>
                </a:lnTo>
                <a:lnTo>
                  <a:pt x="2" y="1100"/>
                </a:lnTo>
                <a:lnTo>
                  <a:pt x="6" y="1162"/>
                </a:lnTo>
                <a:lnTo>
                  <a:pt x="16" y="1224"/>
                </a:lnTo>
                <a:lnTo>
                  <a:pt x="28" y="1284"/>
                </a:lnTo>
                <a:lnTo>
                  <a:pt x="44" y="1342"/>
                </a:lnTo>
                <a:lnTo>
                  <a:pt x="64" y="1398"/>
                </a:lnTo>
                <a:lnTo>
                  <a:pt x="88" y="1454"/>
                </a:lnTo>
                <a:lnTo>
                  <a:pt x="112" y="1508"/>
                </a:lnTo>
                <a:lnTo>
                  <a:pt x="388" y="1350"/>
                </a:lnTo>
                <a:lnTo>
                  <a:pt x="388" y="1350"/>
                </a:lnTo>
                <a:lnTo>
                  <a:pt x="372" y="1314"/>
                </a:lnTo>
                <a:lnTo>
                  <a:pt x="358" y="1276"/>
                </a:lnTo>
                <a:lnTo>
                  <a:pt x="344" y="1238"/>
                </a:lnTo>
                <a:lnTo>
                  <a:pt x="334" y="1200"/>
                </a:lnTo>
                <a:lnTo>
                  <a:pt x="326" y="1160"/>
                </a:lnTo>
                <a:lnTo>
                  <a:pt x="320" y="1120"/>
                </a:lnTo>
                <a:lnTo>
                  <a:pt x="318" y="1078"/>
                </a:lnTo>
                <a:lnTo>
                  <a:pt x="316" y="1036"/>
                </a:lnTo>
                <a:lnTo>
                  <a:pt x="316" y="10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7861836" y="2766296"/>
            <a:ext cx="1754526" cy="2553886"/>
          </a:xfrm>
          <a:custGeom>
            <a:avLst/>
            <a:gdLst/>
            <a:ahLst/>
            <a:cxnLst>
              <a:cxn ang="0">
                <a:pos x="720" y="1036"/>
              </a:cxn>
              <a:cxn ang="0">
                <a:pos x="714" y="1120"/>
              </a:cxn>
              <a:cxn ang="0">
                <a:pos x="700" y="1200"/>
              </a:cxn>
              <a:cxn ang="0">
                <a:pos x="678" y="1276"/>
              </a:cxn>
              <a:cxn ang="0">
                <a:pos x="648" y="1350"/>
              </a:cxn>
              <a:cxn ang="0">
                <a:pos x="922" y="1508"/>
              </a:cxn>
              <a:cxn ang="0">
                <a:pos x="970" y="1398"/>
              </a:cxn>
              <a:cxn ang="0">
                <a:pos x="1006" y="1284"/>
              </a:cxn>
              <a:cxn ang="0">
                <a:pos x="1028" y="1162"/>
              </a:cxn>
              <a:cxn ang="0">
                <a:pos x="1036" y="1036"/>
              </a:cxn>
              <a:cxn ang="0">
                <a:pos x="1034" y="982"/>
              </a:cxn>
              <a:cxn ang="0">
                <a:pos x="1024" y="878"/>
              </a:cxn>
              <a:cxn ang="0">
                <a:pos x="1004" y="778"/>
              </a:cxn>
              <a:cxn ang="0">
                <a:pos x="974" y="680"/>
              </a:cxn>
              <a:cxn ang="0">
                <a:pos x="934" y="586"/>
              </a:cxn>
              <a:cxn ang="0">
                <a:pos x="886" y="498"/>
              </a:cxn>
              <a:cxn ang="0">
                <a:pos x="830" y="416"/>
              </a:cxn>
              <a:cxn ang="0">
                <a:pos x="766" y="340"/>
              </a:cxn>
              <a:cxn ang="0">
                <a:pos x="696" y="270"/>
              </a:cxn>
              <a:cxn ang="0">
                <a:pos x="620" y="206"/>
              </a:cxn>
              <a:cxn ang="0">
                <a:pos x="536" y="150"/>
              </a:cxn>
              <a:cxn ang="0">
                <a:pos x="448" y="102"/>
              </a:cxn>
              <a:cxn ang="0">
                <a:pos x="356" y="62"/>
              </a:cxn>
              <a:cxn ang="0">
                <a:pos x="258" y="32"/>
              </a:cxn>
              <a:cxn ang="0">
                <a:pos x="158" y="12"/>
              </a:cxn>
              <a:cxn ang="0">
                <a:pos x="52" y="2"/>
              </a:cxn>
              <a:cxn ang="0">
                <a:pos x="0" y="316"/>
              </a:cxn>
              <a:cxn ang="0">
                <a:pos x="36" y="318"/>
              </a:cxn>
              <a:cxn ang="0">
                <a:pos x="110" y="324"/>
              </a:cxn>
              <a:cxn ang="0">
                <a:pos x="180" y="340"/>
              </a:cxn>
              <a:cxn ang="0">
                <a:pos x="246" y="360"/>
              </a:cxn>
              <a:cxn ang="0">
                <a:pos x="312" y="388"/>
              </a:cxn>
              <a:cxn ang="0">
                <a:pos x="372" y="420"/>
              </a:cxn>
              <a:cxn ang="0">
                <a:pos x="430" y="460"/>
              </a:cxn>
              <a:cxn ang="0">
                <a:pos x="484" y="504"/>
              </a:cxn>
              <a:cxn ang="0">
                <a:pos x="532" y="552"/>
              </a:cxn>
              <a:cxn ang="0">
                <a:pos x="576" y="606"/>
              </a:cxn>
              <a:cxn ang="0">
                <a:pos x="614" y="664"/>
              </a:cxn>
              <a:cxn ang="0">
                <a:pos x="648" y="724"/>
              </a:cxn>
              <a:cxn ang="0">
                <a:pos x="676" y="788"/>
              </a:cxn>
              <a:cxn ang="0">
                <a:pos x="696" y="856"/>
              </a:cxn>
              <a:cxn ang="0">
                <a:pos x="710" y="926"/>
              </a:cxn>
              <a:cxn ang="0">
                <a:pos x="718" y="1000"/>
              </a:cxn>
              <a:cxn ang="0">
                <a:pos x="720" y="1036"/>
              </a:cxn>
            </a:cxnLst>
            <a:rect l="0" t="0" r="r" b="b"/>
            <a:pathLst>
              <a:path w="1036" h="1508">
                <a:moveTo>
                  <a:pt x="720" y="1036"/>
                </a:moveTo>
                <a:lnTo>
                  <a:pt x="720" y="1036"/>
                </a:lnTo>
                <a:lnTo>
                  <a:pt x="718" y="1078"/>
                </a:lnTo>
                <a:lnTo>
                  <a:pt x="714" y="1120"/>
                </a:lnTo>
                <a:lnTo>
                  <a:pt x="708" y="1160"/>
                </a:lnTo>
                <a:lnTo>
                  <a:pt x="700" y="1200"/>
                </a:lnTo>
                <a:lnTo>
                  <a:pt x="690" y="1238"/>
                </a:lnTo>
                <a:lnTo>
                  <a:pt x="678" y="1276"/>
                </a:lnTo>
                <a:lnTo>
                  <a:pt x="664" y="1314"/>
                </a:lnTo>
                <a:lnTo>
                  <a:pt x="648" y="1350"/>
                </a:lnTo>
                <a:lnTo>
                  <a:pt x="922" y="1508"/>
                </a:lnTo>
                <a:lnTo>
                  <a:pt x="922" y="1508"/>
                </a:lnTo>
                <a:lnTo>
                  <a:pt x="948" y="1454"/>
                </a:lnTo>
                <a:lnTo>
                  <a:pt x="970" y="1398"/>
                </a:lnTo>
                <a:lnTo>
                  <a:pt x="990" y="1342"/>
                </a:lnTo>
                <a:lnTo>
                  <a:pt x="1006" y="1284"/>
                </a:lnTo>
                <a:lnTo>
                  <a:pt x="1020" y="1224"/>
                </a:lnTo>
                <a:lnTo>
                  <a:pt x="1028" y="1162"/>
                </a:lnTo>
                <a:lnTo>
                  <a:pt x="1034" y="1100"/>
                </a:lnTo>
                <a:lnTo>
                  <a:pt x="1036" y="1036"/>
                </a:lnTo>
                <a:lnTo>
                  <a:pt x="1036" y="1036"/>
                </a:lnTo>
                <a:lnTo>
                  <a:pt x="1034" y="982"/>
                </a:lnTo>
                <a:lnTo>
                  <a:pt x="1030" y="930"/>
                </a:lnTo>
                <a:lnTo>
                  <a:pt x="1024" y="878"/>
                </a:lnTo>
                <a:lnTo>
                  <a:pt x="1014" y="828"/>
                </a:lnTo>
                <a:lnTo>
                  <a:pt x="1004" y="778"/>
                </a:lnTo>
                <a:lnTo>
                  <a:pt x="990" y="728"/>
                </a:lnTo>
                <a:lnTo>
                  <a:pt x="974" y="680"/>
                </a:lnTo>
                <a:lnTo>
                  <a:pt x="954" y="632"/>
                </a:lnTo>
                <a:lnTo>
                  <a:pt x="934" y="586"/>
                </a:lnTo>
                <a:lnTo>
                  <a:pt x="910" y="542"/>
                </a:lnTo>
                <a:lnTo>
                  <a:pt x="886" y="498"/>
                </a:lnTo>
                <a:lnTo>
                  <a:pt x="858" y="456"/>
                </a:lnTo>
                <a:lnTo>
                  <a:pt x="830" y="416"/>
                </a:lnTo>
                <a:lnTo>
                  <a:pt x="800" y="376"/>
                </a:lnTo>
                <a:lnTo>
                  <a:pt x="766" y="340"/>
                </a:lnTo>
                <a:lnTo>
                  <a:pt x="732" y="304"/>
                </a:lnTo>
                <a:lnTo>
                  <a:pt x="696" y="270"/>
                </a:lnTo>
                <a:lnTo>
                  <a:pt x="658" y="236"/>
                </a:lnTo>
                <a:lnTo>
                  <a:pt x="620" y="206"/>
                </a:lnTo>
                <a:lnTo>
                  <a:pt x="578" y="176"/>
                </a:lnTo>
                <a:lnTo>
                  <a:pt x="536" y="150"/>
                </a:lnTo>
                <a:lnTo>
                  <a:pt x="494" y="124"/>
                </a:lnTo>
                <a:lnTo>
                  <a:pt x="448" y="102"/>
                </a:lnTo>
                <a:lnTo>
                  <a:pt x="402" y="82"/>
                </a:lnTo>
                <a:lnTo>
                  <a:pt x="356" y="62"/>
                </a:lnTo>
                <a:lnTo>
                  <a:pt x="308" y="46"/>
                </a:lnTo>
                <a:lnTo>
                  <a:pt x="258" y="32"/>
                </a:lnTo>
                <a:lnTo>
                  <a:pt x="208" y="20"/>
                </a:lnTo>
                <a:lnTo>
                  <a:pt x="158" y="12"/>
                </a:lnTo>
                <a:lnTo>
                  <a:pt x="106" y="6"/>
                </a:lnTo>
                <a:lnTo>
                  <a:pt x="52" y="2"/>
                </a:lnTo>
                <a:lnTo>
                  <a:pt x="0" y="0"/>
                </a:lnTo>
                <a:lnTo>
                  <a:pt x="0" y="316"/>
                </a:lnTo>
                <a:lnTo>
                  <a:pt x="0" y="316"/>
                </a:lnTo>
                <a:lnTo>
                  <a:pt x="36" y="318"/>
                </a:lnTo>
                <a:lnTo>
                  <a:pt x="74" y="320"/>
                </a:lnTo>
                <a:lnTo>
                  <a:pt x="110" y="324"/>
                </a:lnTo>
                <a:lnTo>
                  <a:pt x="144" y="332"/>
                </a:lnTo>
                <a:lnTo>
                  <a:pt x="180" y="340"/>
                </a:lnTo>
                <a:lnTo>
                  <a:pt x="214" y="350"/>
                </a:lnTo>
                <a:lnTo>
                  <a:pt x="246" y="360"/>
                </a:lnTo>
                <a:lnTo>
                  <a:pt x="280" y="374"/>
                </a:lnTo>
                <a:lnTo>
                  <a:pt x="312" y="388"/>
                </a:lnTo>
                <a:lnTo>
                  <a:pt x="342" y="404"/>
                </a:lnTo>
                <a:lnTo>
                  <a:pt x="372" y="420"/>
                </a:lnTo>
                <a:lnTo>
                  <a:pt x="402" y="440"/>
                </a:lnTo>
                <a:lnTo>
                  <a:pt x="430" y="460"/>
                </a:lnTo>
                <a:lnTo>
                  <a:pt x="458" y="480"/>
                </a:lnTo>
                <a:lnTo>
                  <a:pt x="484" y="504"/>
                </a:lnTo>
                <a:lnTo>
                  <a:pt x="508" y="528"/>
                </a:lnTo>
                <a:lnTo>
                  <a:pt x="532" y="552"/>
                </a:lnTo>
                <a:lnTo>
                  <a:pt x="554" y="578"/>
                </a:lnTo>
                <a:lnTo>
                  <a:pt x="576" y="606"/>
                </a:lnTo>
                <a:lnTo>
                  <a:pt x="596" y="634"/>
                </a:lnTo>
                <a:lnTo>
                  <a:pt x="614" y="664"/>
                </a:lnTo>
                <a:lnTo>
                  <a:pt x="632" y="694"/>
                </a:lnTo>
                <a:lnTo>
                  <a:pt x="648" y="724"/>
                </a:lnTo>
                <a:lnTo>
                  <a:pt x="662" y="756"/>
                </a:lnTo>
                <a:lnTo>
                  <a:pt x="676" y="788"/>
                </a:lnTo>
                <a:lnTo>
                  <a:pt x="686" y="822"/>
                </a:lnTo>
                <a:lnTo>
                  <a:pt x="696" y="856"/>
                </a:lnTo>
                <a:lnTo>
                  <a:pt x="704" y="892"/>
                </a:lnTo>
                <a:lnTo>
                  <a:pt x="710" y="926"/>
                </a:lnTo>
                <a:lnTo>
                  <a:pt x="716" y="962"/>
                </a:lnTo>
                <a:lnTo>
                  <a:pt x="718" y="1000"/>
                </a:lnTo>
                <a:lnTo>
                  <a:pt x="720" y="1036"/>
                </a:lnTo>
                <a:lnTo>
                  <a:pt x="720" y="103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>
            <a:off x="7861836" y="2651134"/>
            <a:ext cx="416615" cy="775650"/>
          </a:xfrm>
          <a:custGeom>
            <a:avLst/>
            <a:gdLst/>
            <a:ahLst/>
            <a:cxnLst>
              <a:cxn ang="0">
                <a:pos x="246" y="230"/>
              </a:cxn>
              <a:cxn ang="0">
                <a:pos x="0" y="458"/>
              </a:cxn>
              <a:cxn ang="0">
                <a:pos x="0" y="0"/>
              </a:cxn>
              <a:cxn ang="0">
                <a:pos x="246" y="230"/>
              </a:cxn>
            </a:cxnLst>
            <a:rect l="0" t="0" r="r" b="b"/>
            <a:pathLst>
              <a:path w="246" h="458">
                <a:moveTo>
                  <a:pt x="246" y="230"/>
                </a:moveTo>
                <a:lnTo>
                  <a:pt x="0" y="458"/>
                </a:lnTo>
                <a:lnTo>
                  <a:pt x="0" y="0"/>
                </a:lnTo>
                <a:lnTo>
                  <a:pt x="246" y="2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6202149" y="4834716"/>
            <a:ext cx="667262" cy="555487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394" y="98"/>
              </a:cxn>
              <a:cxn ang="0">
                <a:pos x="0" y="328"/>
              </a:cxn>
              <a:cxn ang="0">
                <a:pos x="74" y="0"/>
              </a:cxn>
            </a:cxnLst>
            <a:rect l="0" t="0" r="r" b="b"/>
            <a:pathLst>
              <a:path w="394" h="328">
                <a:moveTo>
                  <a:pt x="74" y="0"/>
                </a:moveTo>
                <a:lnTo>
                  <a:pt x="394" y="98"/>
                </a:lnTo>
                <a:lnTo>
                  <a:pt x="0" y="328"/>
                </a:lnTo>
                <a:lnTo>
                  <a:pt x="74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7" name="Freeform 10"/>
          <p:cNvSpPr>
            <a:spLocks/>
          </p:cNvSpPr>
          <p:nvPr/>
        </p:nvSpPr>
        <p:spPr bwMode="auto">
          <a:xfrm>
            <a:off x="8874584" y="5001793"/>
            <a:ext cx="670649" cy="555487"/>
          </a:xfrm>
          <a:custGeom>
            <a:avLst/>
            <a:gdLst/>
            <a:ahLst/>
            <a:cxnLst>
              <a:cxn ang="0">
                <a:pos x="74" y="328"/>
              </a:cxn>
              <a:cxn ang="0">
                <a:pos x="0" y="0"/>
              </a:cxn>
              <a:cxn ang="0">
                <a:pos x="396" y="230"/>
              </a:cxn>
              <a:cxn ang="0">
                <a:pos x="74" y="328"/>
              </a:cxn>
            </a:cxnLst>
            <a:rect l="0" t="0" r="r" b="b"/>
            <a:pathLst>
              <a:path w="396" h="328">
                <a:moveTo>
                  <a:pt x="74" y="328"/>
                </a:moveTo>
                <a:lnTo>
                  <a:pt x="0" y="0"/>
                </a:lnTo>
                <a:lnTo>
                  <a:pt x="396" y="230"/>
                </a:lnTo>
                <a:lnTo>
                  <a:pt x="74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8" name="타원 27"/>
          <p:cNvSpPr/>
          <p:nvPr/>
        </p:nvSpPr>
        <p:spPr>
          <a:xfrm>
            <a:off x="5994772" y="2854814"/>
            <a:ext cx="1561545" cy="156154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72000" tIns="36000" rIns="72000" bIns="3600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ko-KR" sz="1500" b="1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29" name="타원 28"/>
          <p:cNvSpPr/>
          <p:nvPr/>
        </p:nvSpPr>
        <p:spPr>
          <a:xfrm>
            <a:off x="6945278" y="5027398"/>
            <a:ext cx="1561545" cy="1561545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72000" tIns="36000" rIns="72000" bIns="3600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ko-KR" sz="1500" b="1" dirty="0">
                <a:solidFill>
                  <a:schemeClr val="bg1"/>
                </a:solidFill>
              </a:rPr>
              <a:t>CREVITE</a:t>
            </a:r>
          </a:p>
        </p:txBody>
      </p:sp>
      <p:sp>
        <p:nvSpPr>
          <p:cNvPr id="30" name="타원 29"/>
          <p:cNvSpPr/>
          <p:nvPr/>
        </p:nvSpPr>
        <p:spPr>
          <a:xfrm>
            <a:off x="8438929" y="3194280"/>
            <a:ext cx="1561545" cy="156154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72000" tIns="36000" rIns="72000" bIns="3600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ko-KR" sz="1500" b="1" dirty="0">
                <a:solidFill>
                  <a:schemeClr val="bg1"/>
                </a:solidFill>
              </a:rPr>
              <a:t>TRANING</a:t>
            </a:r>
          </a:p>
        </p:txBody>
      </p:sp>
      <p:graphicFrame>
        <p:nvGraphicFramePr>
          <p:cNvPr id="34" name="Group 2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869580"/>
              </p:ext>
            </p:extLst>
          </p:nvPr>
        </p:nvGraphicFramePr>
        <p:xfrm>
          <a:off x="1026220" y="2916535"/>
          <a:ext cx="4464496" cy="3616849"/>
        </p:xfrm>
        <a:graphic>
          <a:graphicData uri="http://schemas.openxmlformats.org/drawingml/2006/table">
            <a:tbl>
              <a:tblPr/>
              <a:tblGrid>
                <a:gridCol w="1514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9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0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회사명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</a:t>
                      </a: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인비 스쿨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29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업종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 콘텐츠 사업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29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대표이사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최준석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29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주소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서울시 강남구 역삼동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0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설립일자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2009. 06. 09.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0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임직원수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115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55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자본금 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35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억 원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29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매출실적 </a:t>
                      </a: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(2015</a:t>
                      </a:r>
                      <a:r>
                        <a:rPr kumimoji="1" lang="ko-KR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60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억 원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10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 사업 내용</a:t>
                      </a:r>
                    </a:p>
                  </a:txBody>
                  <a:tcPr marL="180009" marR="90005" marT="46800" marB="46800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학원</a:t>
                      </a: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온라인교육</a:t>
                      </a: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콘텐츠 개발 및 판매</a:t>
                      </a:r>
                    </a:p>
                  </a:txBody>
                  <a:tcPr marL="180009" marR="90005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026220" y="1044327"/>
            <a:ext cx="316835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r>
              <a:rPr lang="en-US" altLang="ko-KR" sz="2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CONTENTS DEVELOPMENT 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1026220" y="2268463"/>
            <a:ext cx="309634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ko-KR" altLang="en-US" sz="1300" b="1" dirty="0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당신의 투자 가치를 높여 드립니다</a:t>
            </a:r>
            <a:r>
              <a:rPr lang="en-US" altLang="ko-KR" sz="1300" b="1" dirty="0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1-4 </a:t>
            </a:r>
            <a:r>
              <a:rPr lang="ko-KR" altLang="en-US" dirty="0"/>
              <a:t>인원 현황</a:t>
            </a:r>
          </a:p>
        </p:txBody>
      </p:sp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교육업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07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인원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24649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인원 현황은 기업의 조직에 대해 자세히 기술하는 것입니다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대표이사 및 사장을 중심으로 어떤 부서 및 인원이 일을 하고 있는지에 대해 작성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하시면 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026220" y="1044327"/>
            <a:ext cx="316835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900">
                <a:solidFill>
                  <a:srgbClr val="294D27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r>
              <a:rPr lang="en-US" altLang="ko-KR" sz="2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CONTENTS DEVELOPMENT 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026220" y="2268463"/>
            <a:ext cx="309634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300" b="1" dirty="0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</a:rPr>
              <a:t>ORGANIZATION</a:t>
            </a:r>
          </a:p>
        </p:txBody>
      </p:sp>
      <p:grpSp>
        <p:nvGrpSpPr>
          <p:cNvPr id="47" name="그룹 61"/>
          <p:cNvGrpSpPr/>
          <p:nvPr/>
        </p:nvGrpSpPr>
        <p:grpSpPr>
          <a:xfrm>
            <a:off x="4914652" y="1764407"/>
            <a:ext cx="1295984" cy="1295984"/>
            <a:chOff x="4698708" y="3132639"/>
            <a:chExt cx="1295984" cy="1295984"/>
          </a:xfrm>
        </p:grpSpPr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4698708" y="3132639"/>
              <a:ext cx="1295984" cy="1295984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경영기획부</a:t>
              </a:r>
              <a:endParaRPr kumimoji="1" lang="ko-KR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6" name="Oval 18"/>
            <p:cNvSpPr>
              <a:spLocks noChangeArrowheads="1"/>
            </p:cNvSpPr>
            <p:nvPr/>
          </p:nvSpPr>
          <p:spPr bwMode="auto">
            <a:xfrm>
              <a:off x="4741383" y="3168563"/>
              <a:ext cx="1210634" cy="1224136"/>
            </a:xfrm>
            <a:prstGeom prst="ellipse">
              <a:avLst/>
            </a:prstGeom>
            <a:noFill/>
            <a:ln w="25400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8" name="그룹 62"/>
          <p:cNvGrpSpPr/>
          <p:nvPr/>
        </p:nvGrpSpPr>
        <p:grpSpPr>
          <a:xfrm>
            <a:off x="2610396" y="3204567"/>
            <a:ext cx="1295984" cy="1295984"/>
            <a:chOff x="4698708" y="3132639"/>
            <a:chExt cx="1295984" cy="1295984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4698708" y="3132639"/>
              <a:ext cx="1295984" cy="1295984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학원사업</a:t>
              </a:r>
              <a:endParaRPr kumimoji="1" lang="en-US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지원부</a:t>
              </a:r>
              <a:endParaRPr kumimoji="1" lang="en-US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3" name="Oval 18"/>
            <p:cNvSpPr>
              <a:spLocks noChangeArrowheads="1"/>
            </p:cNvSpPr>
            <p:nvPr/>
          </p:nvSpPr>
          <p:spPr bwMode="auto">
            <a:xfrm>
              <a:off x="4741383" y="3168563"/>
              <a:ext cx="1210634" cy="1224136"/>
            </a:xfrm>
            <a:prstGeom prst="ellipse">
              <a:avLst/>
            </a:prstGeom>
            <a:noFill/>
            <a:ln w="25400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9" name="그룹 65"/>
          <p:cNvGrpSpPr/>
          <p:nvPr/>
        </p:nvGrpSpPr>
        <p:grpSpPr>
          <a:xfrm>
            <a:off x="4194572" y="4932759"/>
            <a:ext cx="1295984" cy="1295984"/>
            <a:chOff x="4698708" y="3132639"/>
            <a:chExt cx="1295984" cy="1295984"/>
          </a:xfrm>
        </p:grpSpPr>
        <p:sp>
          <p:nvSpPr>
            <p:cNvPr id="50" name="Oval 16"/>
            <p:cNvSpPr>
              <a:spLocks noChangeArrowheads="1"/>
            </p:cNvSpPr>
            <p:nvPr/>
          </p:nvSpPr>
          <p:spPr bwMode="auto">
            <a:xfrm>
              <a:off x="4698708" y="3132639"/>
              <a:ext cx="1295984" cy="129598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이러닝</a:t>
              </a:r>
              <a:endParaRPr kumimoji="1" lang="en-US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서비스부</a:t>
              </a:r>
              <a:endParaRPr kumimoji="1" lang="ko-KR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4741383" y="3168563"/>
              <a:ext cx="1210634" cy="1224136"/>
            </a:xfrm>
            <a:prstGeom prst="ellipse">
              <a:avLst/>
            </a:prstGeom>
            <a:noFill/>
            <a:ln w="25400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7" name="그룹 65"/>
          <p:cNvGrpSpPr/>
          <p:nvPr/>
        </p:nvGrpSpPr>
        <p:grpSpPr>
          <a:xfrm>
            <a:off x="6858868" y="5436815"/>
            <a:ext cx="1295984" cy="1295984"/>
            <a:chOff x="4698708" y="3132639"/>
            <a:chExt cx="1295984" cy="1295984"/>
          </a:xfrm>
        </p:grpSpPr>
        <p:sp>
          <p:nvSpPr>
            <p:cNvPr id="58" name="Oval 16"/>
            <p:cNvSpPr>
              <a:spLocks noChangeArrowheads="1"/>
            </p:cNvSpPr>
            <p:nvPr/>
          </p:nvSpPr>
          <p:spPr bwMode="auto">
            <a:xfrm>
              <a:off x="4698708" y="3132639"/>
              <a:ext cx="1295984" cy="1295984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관리부</a:t>
              </a:r>
              <a:endParaRPr kumimoji="1" lang="ko-KR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9" name="Oval 18"/>
            <p:cNvSpPr>
              <a:spLocks noChangeArrowheads="1"/>
            </p:cNvSpPr>
            <p:nvPr/>
          </p:nvSpPr>
          <p:spPr bwMode="auto">
            <a:xfrm>
              <a:off x="4741383" y="3168563"/>
              <a:ext cx="1210634" cy="1224136"/>
            </a:xfrm>
            <a:prstGeom prst="ellipse">
              <a:avLst/>
            </a:prstGeom>
            <a:noFill/>
            <a:ln w="25400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60" name="그룹 65"/>
          <p:cNvGrpSpPr/>
          <p:nvPr/>
        </p:nvGrpSpPr>
        <p:grpSpPr>
          <a:xfrm>
            <a:off x="7362924" y="2700511"/>
            <a:ext cx="1295984" cy="1295984"/>
            <a:chOff x="4698708" y="3132639"/>
            <a:chExt cx="1295984" cy="1295984"/>
          </a:xfrm>
        </p:grpSpPr>
        <p:sp>
          <p:nvSpPr>
            <p:cNvPr id="61" name="Oval 16"/>
            <p:cNvSpPr>
              <a:spLocks noChangeArrowheads="1"/>
            </p:cNvSpPr>
            <p:nvPr/>
          </p:nvSpPr>
          <p:spPr bwMode="auto">
            <a:xfrm>
              <a:off x="4698708" y="3132639"/>
              <a:ext cx="1295984" cy="1295984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/>
              <a:r>
                <a:rPr kumimoji="1" lang="ko-KR" altLang="en-US" sz="15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학원운영부</a:t>
              </a:r>
              <a:endParaRPr kumimoji="1" lang="ko-KR" altLang="ko-KR" sz="15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2" name="Oval 18"/>
            <p:cNvSpPr>
              <a:spLocks noChangeArrowheads="1"/>
            </p:cNvSpPr>
            <p:nvPr/>
          </p:nvSpPr>
          <p:spPr bwMode="auto">
            <a:xfrm>
              <a:off x="4741383" y="3168563"/>
              <a:ext cx="1210634" cy="1224136"/>
            </a:xfrm>
            <a:prstGeom prst="ellipse">
              <a:avLst/>
            </a:prstGeom>
            <a:noFill/>
            <a:ln w="25400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cxnSp>
        <p:nvCxnSpPr>
          <p:cNvPr id="3" name="직선 연결선 2"/>
          <p:cNvCxnSpPr>
            <a:stCxn id="53" idx="7"/>
            <a:endCxn id="56" idx="3"/>
          </p:cNvCxnSpPr>
          <p:nvPr/>
        </p:nvCxnSpPr>
        <p:spPr>
          <a:xfrm flipV="1">
            <a:off x="3686412" y="2845196"/>
            <a:ext cx="1448208" cy="574566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64" name="직선 연결선 63"/>
          <p:cNvCxnSpPr>
            <a:stCxn id="55" idx="6"/>
            <a:endCxn id="61" idx="1"/>
          </p:cNvCxnSpPr>
          <p:nvPr/>
        </p:nvCxnSpPr>
        <p:spPr>
          <a:xfrm>
            <a:off x="6210636" y="2412399"/>
            <a:ext cx="1342080" cy="477904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66" name="직선 연결선 65"/>
          <p:cNvCxnSpPr>
            <a:stCxn id="61" idx="4"/>
            <a:endCxn id="59" idx="0"/>
          </p:cNvCxnSpPr>
          <p:nvPr/>
        </p:nvCxnSpPr>
        <p:spPr>
          <a:xfrm flipH="1">
            <a:off x="7506860" y="3996495"/>
            <a:ext cx="504056" cy="1476244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68" name="직선 연결선 67"/>
          <p:cNvCxnSpPr>
            <a:stCxn id="55" idx="4"/>
            <a:endCxn id="50" idx="0"/>
          </p:cNvCxnSpPr>
          <p:nvPr/>
        </p:nvCxnSpPr>
        <p:spPr>
          <a:xfrm flipH="1">
            <a:off x="4842564" y="3060391"/>
            <a:ext cx="720080" cy="1872368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70" name="직선 연결선 69"/>
          <p:cNvCxnSpPr>
            <a:stCxn id="52" idx="5"/>
            <a:endCxn id="50" idx="1"/>
          </p:cNvCxnSpPr>
          <p:nvPr/>
        </p:nvCxnSpPr>
        <p:spPr>
          <a:xfrm>
            <a:off x="3716588" y="4310759"/>
            <a:ext cx="667776" cy="811792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72" name="직선 연결선 71"/>
          <p:cNvCxnSpPr>
            <a:stCxn id="50" idx="6"/>
            <a:endCxn id="59" idx="2"/>
          </p:cNvCxnSpPr>
          <p:nvPr/>
        </p:nvCxnSpPr>
        <p:spPr>
          <a:xfrm>
            <a:off x="5490556" y="5580751"/>
            <a:ext cx="1410987" cy="504056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74" name="직선 연결선 73"/>
          <p:cNvCxnSpPr>
            <a:stCxn id="59" idx="1"/>
            <a:endCxn id="55" idx="5"/>
          </p:cNvCxnSpPr>
          <p:nvPr/>
        </p:nvCxnSpPr>
        <p:spPr>
          <a:xfrm flipH="1" flipV="1">
            <a:off x="6020844" y="2870599"/>
            <a:ext cx="1057992" cy="2781411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77" name="직선 연결선 76"/>
          <p:cNvCxnSpPr>
            <a:stCxn id="52" idx="6"/>
            <a:endCxn id="62" idx="2"/>
          </p:cNvCxnSpPr>
          <p:nvPr/>
        </p:nvCxnSpPr>
        <p:spPr>
          <a:xfrm flipV="1">
            <a:off x="3906380" y="3348503"/>
            <a:ext cx="3499219" cy="504056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cxnSp>
        <p:nvCxnSpPr>
          <p:cNvPr id="79" name="직선 연결선 78"/>
          <p:cNvCxnSpPr>
            <a:stCxn id="52" idx="6"/>
            <a:endCxn id="59" idx="1"/>
          </p:cNvCxnSpPr>
          <p:nvPr/>
        </p:nvCxnSpPr>
        <p:spPr>
          <a:xfrm>
            <a:off x="3906380" y="3852559"/>
            <a:ext cx="3172456" cy="1799451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  <p:sp>
        <p:nvSpPr>
          <p:cNvPr id="80" name="Text Box 85"/>
          <p:cNvSpPr txBox="1">
            <a:spLocks noChangeArrowheads="1"/>
          </p:cNvSpPr>
          <p:nvPr/>
        </p:nvSpPr>
        <p:spPr bwMode="auto">
          <a:xfrm>
            <a:off x="2791624" y="5148783"/>
            <a:ext cx="140294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서비스 기획팀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웹 개발팀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디자인팀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콘텐츠팀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김기성 부장 외 </a:t>
            </a:r>
            <a:r>
              <a:rPr lang="en-US" altLang="ko-KR" b="0" dirty="0"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81" name="Text Box 86"/>
          <p:cNvSpPr txBox="1">
            <a:spLocks noChangeArrowheads="1"/>
          </p:cNvSpPr>
          <p:nvPr/>
        </p:nvSpPr>
        <p:spPr bwMode="auto">
          <a:xfrm>
            <a:off x="1098228" y="3420591"/>
            <a:ext cx="14029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학원사업지원팀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학원사업기획팀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이재근 부장 외 </a:t>
            </a:r>
            <a:r>
              <a:rPr lang="en-US" altLang="ko-KR" b="0" dirty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82" name="Text Box 69"/>
          <p:cNvSpPr txBox="1">
            <a:spLocks noChangeArrowheads="1"/>
          </p:cNvSpPr>
          <p:nvPr/>
        </p:nvSpPr>
        <p:spPr bwMode="auto">
          <a:xfrm>
            <a:off x="6283672" y="1472233"/>
            <a:ext cx="14029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기획재무팀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회계팀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마케팅팀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박홍찬 부장 외 </a:t>
            </a:r>
            <a:r>
              <a:rPr lang="en-US" altLang="ko-KR" b="0" dirty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83" name="Text Box 83"/>
          <p:cNvSpPr txBox="1">
            <a:spLocks noChangeArrowheads="1"/>
          </p:cNvSpPr>
          <p:nvPr/>
        </p:nvSpPr>
        <p:spPr bwMode="auto">
          <a:xfrm>
            <a:off x="8227020" y="5652839"/>
            <a:ext cx="14029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법무팀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심사팀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인사총무팀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유지태 부장 외 </a:t>
            </a:r>
            <a:r>
              <a:rPr lang="en-US" altLang="ko-KR" b="0" dirty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84" name="Text Box 84"/>
          <p:cNvSpPr txBox="1">
            <a:spLocks noChangeArrowheads="1"/>
          </p:cNvSpPr>
          <p:nvPr/>
        </p:nvSpPr>
        <p:spPr bwMode="auto">
          <a:xfrm>
            <a:off x="8731076" y="2916535"/>
            <a:ext cx="14029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운영부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직영학원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지역학원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이홍기 부장 외 </a:t>
            </a:r>
            <a:r>
              <a:rPr lang="en-US" altLang="ko-KR" b="0" dirty="0">
                <a:latin typeface="맑은 고딕" pitchFamily="50" charset="-127"/>
                <a:ea typeface="맑은 고딕" pitchFamily="50" charset="-127"/>
              </a:rPr>
              <a:t>50</a:t>
            </a:r>
            <a:r>
              <a:rPr lang="ko-KR" altLang="en-US" b="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cxnSp>
        <p:nvCxnSpPr>
          <p:cNvPr id="86" name="직선 연결선 85"/>
          <p:cNvCxnSpPr>
            <a:stCxn id="51" idx="7"/>
            <a:endCxn id="61" idx="3"/>
          </p:cNvCxnSpPr>
          <p:nvPr/>
        </p:nvCxnSpPr>
        <p:spPr>
          <a:xfrm flipV="1">
            <a:off x="5270588" y="3806703"/>
            <a:ext cx="2282128" cy="1341251"/>
          </a:xfrm>
          <a:prstGeom prst="line">
            <a:avLst/>
          </a:prstGeom>
          <a:noFill/>
          <a:ln w="25400" algn="ctr">
            <a:solidFill>
              <a:srgbClr val="CECECE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451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514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B4D881C7-0C01-493E-98B8-64DB4F6DA71D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E99C708-DAD8-4996-B0DB-3CC7AB86AA03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직각 삼각형 5">
            <a:extLst>
              <a:ext uri="{FF2B5EF4-FFF2-40B4-BE49-F238E27FC236}">
                <a16:creationId xmlns:a16="http://schemas.microsoft.com/office/drawing/2014/main" id="{C9238704-3C09-4FEE-BC57-069E610DB729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302D720D-AB1D-4CDE-8C74-9CE035753EAA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10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9D0B9DEE-2DD5-4C17-BFD5-A3E44D582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5F56B5A5-6A2F-4F76-918E-0A802542A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F9050BDC-F9E0-4017-905B-3F2A108F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943C35EF-2232-486A-9FF2-96AE61EBD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210D0E8C-53C1-4367-BF5A-9D8A012F8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2FB01EC7-3A81-4EB7-BBAE-AF155DC27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2802FAAB-07BB-49B0-961F-B57BCA371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FB0D89F9-093B-43BE-9D81-4712CE51A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7EE3C0B5-4BEC-4200-8DDF-556B26E47546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EE8958C1-6A68-476E-9082-51D8CF96A2E4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1BE4F35A-BA46-4B9A-BE6C-66ABB479A91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7218D344-67E7-4906-AB6F-1494B7F101AD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93ECF0BC-3F17-46EA-9567-3805374DAEC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D9CAB784-713B-4217-8177-1F09A600895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BFF058DD-7016-40DF-8E0B-8F9A894309A0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04C10970-499A-4AF4-98D9-64C87A0D7CEF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E42C5D95-56C6-4542-A991-5514F823A1E1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5C69B24-20F2-4B93-A191-413619B344CE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0FFFD73-0811-4983-B734-95A89F99DA7F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793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5E25E8E2-73E5-4FCA-964B-61C2E4CE0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9D7EA414-8A5C-4D46-B67F-41DE20484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36082DD4-0D44-4492-B7FD-4EE8B7DE8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E686D825-5AD2-44FB-87FA-0C1BF12CA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AA61105C-8FBD-4785-85E3-2FC464364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9114DC4B-D002-422F-988A-EBB8F2569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1F544ABA-7A93-4817-93CE-C3C40BB01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1E07116B-5A9F-42E7-9ED6-E00900A95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4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E3BD317F-AA45-44D5-B538-674FD4739104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51CF8D45-E2D9-4A23-A968-F83EFF7CBE97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B246952A-126A-47D9-8C66-A171F3C051F9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6A4382FF-BCAF-40CC-A601-1FF301ABBA2A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A1929ECB-87B1-4D0E-8E1F-A2D7D9E3AC7D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49E204AD-5E45-413B-BFDE-F5797D986586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034B3015-1D4A-48F9-92A9-C3D9630FB91C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E4B5E65C-2AF9-47CE-8776-9668C1CFE506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0C32EDF-1EBE-43A3-9E1D-E525DE951889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B8E2BD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840AFD4F-3D12-4E7E-9089-115168579154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47829F9-041D-4239-8700-5E6A157861B1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03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32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63000"/>
      </a:accent1>
      <a:accent2>
        <a:srgbClr val="EEC201"/>
      </a:accent2>
      <a:accent3>
        <a:srgbClr val="0EA8A0"/>
      </a:accent3>
      <a:accent4>
        <a:srgbClr val="E2E3E5"/>
      </a:accent4>
      <a:accent5>
        <a:srgbClr val="219872"/>
      </a:accent5>
      <a:accent6>
        <a:srgbClr val="00B3CF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기본 디자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389</Words>
  <Application>Microsoft Office PowerPoint</Application>
  <PresentationFormat>사용자 지정</PresentationFormat>
  <Paragraphs>105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굴림</vt:lpstr>
      <vt:lpstr>맑은 고딕</vt:lpstr>
      <vt:lpstr>Arial</vt:lpstr>
      <vt:lpstr>Wingdings</vt:lpstr>
      <vt:lpstr>Office 테마</vt:lpstr>
      <vt:lpstr>3_기본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407</cp:revision>
  <dcterms:created xsi:type="dcterms:W3CDTF">2014-10-24T01:49:55Z</dcterms:created>
  <dcterms:modified xsi:type="dcterms:W3CDTF">2019-05-10T00:57:36Z</dcterms:modified>
  <cp:category>본 문서의 저작권은 비즈폼에 있습니다.</cp:category>
</cp:coreProperties>
</file>