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3" r:id="rId2"/>
    <p:sldId id="261" r:id="rId3"/>
    <p:sldId id="277" r:id="rId4"/>
    <p:sldId id="305" r:id="rId5"/>
    <p:sldId id="307" r:id="rId6"/>
    <p:sldId id="308" r:id="rId7"/>
    <p:sldId id="309" r:id="rId8"/>
    <p:sldId id="310" r:id="rId9"/>
    <p:sldId id="283" r:id="rId10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4" pos="3368" userDrawn="1">
          <p15:clr>
            <a:srgbClr val="A4A3A4"/>
          </p15:clr>
        </p15:guide>
        <p15:guide id="5" orient="horz" pos="238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비즈폼친구4" initials="비" lastIdx="1" clrIdx="0">
    <p:extLst>
      <p:ext uri="{19B8F6BF-5375-455C-9EA6-DF929625EA0E}">
        <p15:presenceInfo xmlns:p15="http://schemas.microsoft.com/office/powerpoint/2012/main" userId="비즈폼친구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7789"/>
    <a:srgbClr val="FF0F13"/>
    <a:srgbClr val="B8E2BD"/>
    <a:srgbClr val="8FD832"/>
    <a:srgbClr val="9715CF"/>
    <a:srgbClr val="A93E88"/>
    <a:srgbClr val="00D7E4"/>
    <a:srgbClr val="DA6E6E"/>
    <a:srgbClr val="34BC34"/>
    <a:srgbClr val="ED7D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293" autoAdjust="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1650" y="90"/>
      </p:cViewPr>
      <p:guideLst>
        <p:guide pos="3368"/>
        <p:guide orient="horz" pos="238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-542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173605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47849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2350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34106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83153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095661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6646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747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53923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0947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2064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AAF26E-CADA-492C-8CC0-A6018C179855}" type="datetimeFigureOut">
              <a:rPr lang="ko-KR" altLang="en-US" smtClean="0"/>
              <a:t>2019-04-25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2860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7943" rtl="0" eaLnBrk="1" latinLnBrk="1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1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1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1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zforms.co.kr/bms/check.asp?code=bs3217338750418&amp;go_url=http%3a%2f%2fpowerpoint.bizforms.co.kr%2fform_view%2fview.asp%3fnumber%3d186250%26v_flag%3d0%0d%0a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zforms.co.kr/bms/check.asp?code=bs3217338750418&amp;go_url=http%3a%2f%2fpowerpoint.bizforms.co.kr%2fpackage%2fview.asp%3fnumber%3d112506%26v_flag%3d0" TargetMode="Externa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13" Type="http://schemas.openxmlformats.org/officeDocument/2006/relationships/hyperlink" Target="http://www.bizforms.co.kr/bms/check.asp?code=bs3217338750418&amp;go_url=http%3a%2f%2fpowerpoint.bizforms.co.kr%2fform_view%2fview.asp%3fnumber%3d105860%26v_flag%3d0%0d%0a" TargetMode="External"/><Relationship Id="rId18" Type="http://schemas.openxmlformats.org/officeDocument/2006/relationships/image" Target="../media/image17.jpg"/><Relationship Id="rId3" Type="http://schemas.openxmlformats.org/officeDocument/2006/relationships/hyperlink" Target="http://www.bizforms.co.kr/bms/check.asp?code=bs3217338750418&amp;go_url=http%3a%2f%2fpowerpoint.bizforms.co.kr%2fform_view%2fview.asp%3fnumber%3d186613%26v_flag%3d0%0d%0a" TargetMode="External"/><Relationship Id="rId7" Type="http://schemas.openxmlformats.org/officeDocument/2006/relationships/hyperlink" Target="http://www.bizforms.co.kr/bms/check.asp?code=bs3217338750418&amp;go_url=http%3a%2f%2fpowerpoint.bizforms.co.kr%2fform_view%2fview.asp%3fnumber%3d105862%26v_flag%3d0%0d%0a" TargetMode="External"/><Relationship Id="rId12" Type="http://schemas.openxmlformats.org/officeDocument/2006/relationships/image" Target="../media/image14.gif"/><Relationship Id="rId17" Type="http://schemas.openxmlformats.org/officeDocument/2006/relationships/hyperlink" Target="http://www.bizforms.co.kr/bms/check.asp?code=bs3217338750418&amp;go_url=http%3a%2f%2fpowerpoint.bizforms.co.kr%2fpackage%2fview.asp%3fnumber%3d112502%26v_flag%3d0%0d%0a" TargetMode="External"/><Relationship Id="rId2" Type="http://schemas.openxmlformats.org/officeDocument/2006/relationships/image" Target="../media/image9.jpg"/><Relationship Id="rId16" Type="http://schemas.openxmlformats.org/officeDocument/2006/relationships/image" Target="../media/image1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gif"/><Relationship Id="rId11" Type="http://schemas.openxmlformats.org/officeDocument/2006/relationships/hyperlink" Target="http://www.bizforms.co.kr/bms/check.asp?code=bs3217338750418&amp;go_url=http%3a%2f%2fpowerpoint.bizforms.co.kr%2fform_view%2fview.asp%3fnumber%3d105583%26v_flag%3d0%0d%0a" TargetMode="External"/><Relationship Id="rId5" Type="http://schemas.openxmlformats.org/officeDocument/2006/relationships/hyperlink" Target="http://www.bizforms.co.kr/bms/check.asp?code=bs3217338750418&amp;go_url=http%3a%2f%2fpowerpoint.bizforms.co.kr%2fform_view%2fview.asp%3fnumber%3d105872%26v_flag%3d0%0d%0a" TargetMode="External"/><Relationship Id="rId15" Type="http://schemas.openxmlformats.org/officeDocument/2006/relationships/hyperlink" Target="http://www.bizforms.co.kr/bms/check.asp?code=bs3217338750418&amp;go_url=http%3a%2f%2fpowerpoint.bizforms.co.kr%2fform_view%2fview.asp%3fnumber%3d105573%26v_flag%3d0%0d%0a" TargetMode="External"/><Relationship Id="rId10" Type="http://schemas.openxmlformats.org/officeDocument/2006/relationships/image" Target="../media/image13.gif"/><Relationship Id="rId4" Type="http://schemas.openxmlformats.org/officeDocument/2006/relationships/image" Target="../media/image10.gif"/><Relationship Id="rId9" Type="http://schemas.openxmlformats.org/officeDocument/2006/relationships/hyperlink" Target="http://www.bizforms.co.kr/bms/check.asp?code=bs3217338750418&amp;go_url=http%3a%2f%2fpowerpoint.bizforms.co.kr%2fform_view%2fview.asp%3fnumber%3d105580%26v_flag%3d0%0d%0a" TargetMode="External"/><Relationship Id="rId14" Type="http://schemas.openxmlformats.org/officeDocument/2006/relationships/image" Target="../media/image15.gi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gif"/><Relationship Id="rId13" Type="http://schemas.openxmlformats.org/officeDocument/2006/relationships/hyperlink" Target="http://www.bizforms.co.kr/bms/check.asp?code=bs3217338750418&amp;go_url=http%3a%2f%2fpowerpoint.bizforms.co.kr%2fform_view%2fview.asp%3fnumber%3d186474%26v_flag%3d0%0d%0a" TargetMode="External"/><Relationship Id="rId18" Type="http://schemas.openxmlformats.org/officeDocument/2006/relationships/image" Target="../media/image25.gif"/><Relationship Id="rId3" Type="http://schemas.openxmlformats.org/officeDocument/2006/relationships/hyperlink" Target="http://www.bizforms.co.kr/bms/check.asp?code=bs3217338750418&amp;go_url=http%3a%2f%2fpowerpoint.bizforms.co.kr%2fform_view%2fview.asp%3fnumber%3d186557%26v_flag%3d0%0d%0a" TargetMode="External"/><Relationship Id="rId7" Type="http://schemas.openxmlformats.org/officeDocument/2006/relationships/hyperlink" Target="http://www.bizforms.co.kr/bms/check.asp?code=bs3217338750418&amp;go_url=http%3a%2f%2fpowerpoint.bizforms.co.kr%2fform_view%2fview.asp%3fnumber%3d186613%26v_flag%3d0%0d%0a" TargetMode="External"/><Relationship Id="rId12" Type="http://schemas.openxmlformats.org/officeDocument/2006/relationships/image" Target="../media/image22.gif"/><Relationship Id="rId17" Type="http://schemas.openxmlformats.org/officeDocument/2006/relationships/hyperlink" Target="http://www.bizforms.co.kr/bms/check.asp?code=bs3217338750418&amp;go_url=http%3a%2f%2fpowerpoint.bizforms.co.kr%2fform_view%2fview.asp%3fnumber%3d105586%26v_flag%3d0%0d%0a" TargetMode="External"/><Relationship Id="rId2" Type="http://schemas.openxmlformats.org/officeDocument/2006/relationships/image" Target="../media/image9.jpg"/><Relationship Id="rId16" Type="http://schemas.openxmlformats.org/officeDocument/2006/relationships/image" Target="../media/image24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gif"/><Relationship Id="rId11" Type="http://schemas.openxmlformats.org/officeDocument/2006/relationships/hyperlink" Target="http://www.bizforms.co.kr/bms/check.asp?code=bs3217338750418&amp;go_url=http%3a%2f%2fpowerpoint.bizforms.co.kr%2fform_view%2fview.asp%3fnumber%3d186272%26v_flag%3d0%0d%0a" TargetMode="External"/><Relationship Id="rId5" Type="http://schemas.openxmlformats.org/officeDocument/2006/relationships/hyperlink" Target="http://www.bizforms.co.kr/bms/check.asp?code=bs3217338750418&amp;go_url=http%3a%2f%2fpowerpoint.bizforms.co.kr%2fform_view%2fview.asp%3fnumber%3d186028%26v_flag%3d0%0d%0a" TargetMode="External"/><Relationship Id="rId15" Type="http://schemas.openxmlformats.org/officeDocument/2006/relationships/hyperlink" Target="http://www.bizforms.co.kr/bms/check.asp?code=bs3217338750418&amp;go_url=http%3a%2f%2fpowerpoint.bizforms.co.kr%2fform_view%2fview.asp%3fnumber%3d186506%26v_flag%3d0%0d%0a" TargetMode="External"/><Relationship Id="rId10" Type="http://schemas.openxmlformats.org/officeDocument/2006/relationships/image" Target="../media/image21.gif"/><Relationship Id="rId4" Type="http://schemas.openxmlformats.org/officeDocument/2006/relationships/image" Target="../media/image18.gif"/><Relationship Id="rId9" Type="http://schemas.openxmlformats.org/officeDocument/2006/relationships/hyperlink" Target="http://www.bizforms.co.kr/bms/check.asp?code=bs3217338750418&amp;go_url=http%3a%2f%2fpowerpoint.bizforms.co.kr%2fform_view%2fview.asp%3fnumber%3d112831%26v_flag%3d0%0d%0a" TargetMode="External"/><Relationship Id="rId14" Type="http://schemas.openxmlformats.org/officeDocument/2006/relationships/image" Target="../media/image23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직사각형 29">
            <a:extLst>
              <a:ext uri="{FF2B5EF4-FFF2-40B4-BE49-F238E27FC236}">
                <a16:creationId xmlns:a16="http://schemas.microsoft.com/office/drawing/2014/main" id="{D8C5E7D7-BDEC-4B04-B46B-D4D921824BBD}"/>
              </a:ext>
            </a:extLst>
          </p:cNvPr>
          <p:cNvSpPr/>
          <p:nvPr/>
        </p:nvSpPr>
        <p:spPr>
          <a:xfrm>
            <a:off x="0" y="-1"/>
            <a:ext cx="5095875" cy="7559675"/>
          </a:xfrm>
          <a:prstGeom prst="rect">
            <a:avLst/>
          </a:prstGeom>
          <a:solidFill>
            <a:schemeClr val="tx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n-ea"/>
            </a:endParaRPr>
          </a:p>
        </p:txBody>
      </p:sp>
      <p:pic>
        <p:nvPicPr>
          <p:cNvPr id="9" name="그림 8">
            <a:hlinkClick r:id="rId3"/>
            <a:extLst>
              <a:ext uri="{FF2B5EF4-FFF2-40B4-BE49-F238E27FC236}">
                <a16:creationId xmlns:a16="http://schemas.microsoft.com/office/drawing/2014/main" id="{0716506A-C3C2-4BBA-85CD-960909398B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937" y="1009618"/>
            <a:ext cx="3852000" cy="2714220"/>
          </a:xfrm>
          <a:prstGeom prst="rect">
            <a:avLst/>
          </a:prstGeom>
        </p:spPr>
      </p:pic>
      <p:sp>
        <p:nvSpPr>
          <p:cNvPr id="32" name="직사각형 31">
            <a:extLst>
              <a:ext uri="{FF2B5EF4-FFF2-40B4-BE49-F238E27FC236}">
                <a16:creationId xmlns:a16="http://schemas.microsoft.com/office/drawing/2014/main" id="{FEF34103-2F94-4F9C-988F-FC4A6C2D925B}"/>
              </a:ext>
            </a:extLst>
          </p:cNvPr>
          <p:cNvSpPr/>
          <p:nvPr/>
        </p:nvSpPr>
        <p:spPr>
          <a:xfrm>
            <a:off x="627710" y="4851037"/>
            <a:ext cx="2385589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5725" indent="-85725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파워포인트 </a:t>
            </a: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&gt; PPT</a:t>
            </a: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실제샘플 </a:t>
            </a: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&gt; </a:t>
            </a: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제안서</a:t>
            </a:r>
            <a:endParaRPr lang="en-US" altLang="ko-KR" sz="10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marL="85725" indent="-85725">
              <a:buFont typeface="Arial" panose="020B0604020202020204" pitchFamily="34" charset="0"/>
              <a:buChar char="•"/>
            </a:pPr>
            <a:r>
              <a:rPr lang="ko-KR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고화질 이미지 포함</a:t>
            </a:r>
            <a:endParaRPr lang="en-US" altLang="ko-KR" sz="10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marL="85725" indent="-85725">
              <a:buFont typeface="Arial" panose="020B0604020202020204" pitchFamily="34" charset="0"/>
              <a:buChar char="•"/>
            </a:pPr>
            <a:r>
              <a:rPr lang="en-US" altLang="ko-KR" sz="1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17 page</a:t>
            </a:r>
            <a:endParaRPr lang="ko-KR" altLang="en-US" sz="10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7" name="직사각형 46">
            <a:hlinkClick r:id="rId3"/>
            <a:extLst>
              <a:ext uri="{FF2B5EF4-FFF2-40B4-BE49-F238E27FC236}">
                <a16:creationId xmlns:a16="http://schemas.microsoft.com/office/drawing/2014/main" id="{DBAAE8DD-709B-4555-8480-0E95D1E85081}"/>
              </a:ext>
            </a:extLst>
          </p:cNvPr>
          <p:cNvSpPr/>
          <p:nvPr/>
        </p:nvSpPr>
        <p:spPr>
          <a:xfrm>
            <a:off x="621937" y="5580273"/>
            <a:ext cx="3852000" cy="385862"/>
          </a:xfrm>
          <a:prstGeom prst="rect">
            <a:avLst/>
          </a:prstGeom>
          <a:solidFill>
            <a:schemeClr val="accent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원본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PPT 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바로가기    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&gt;</a:t>
            </a:r>
            <a:endParaRPr lang="ko-KR" altLang="en-US" sz="12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8" name="직사각형 47">
            <a:extLst>
              <a:ext uri="{FF2B5EF4-FFF2-40B4-BE49-F238E27FC236}">
                <a16:creationId xmlns:a16="http://schemas.microsoft.com/office/drawing/2014/main" id="{CCAF6A83-1B39-4284-A84D-BDDFD48378CA}"/>
              </a:ext>
            </a:extLst>
          </p:cNvPr>
          <p:cNvSpPr/>
          <p:nvPr/>
        </p:nvSpPr>
        <p:spPr>
          <a:xfrm>
            <a:off x="627710" y="6071949"/>
            <a:ext cx="3835223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http://www.bizforms.co.kr/bms/check.asp?code=bs3217338750418&amp;go_url=http%3a%2f%2fpowerpoint.bizforms.co.kr%2fform_view%2fview.asp%3fnumber%3d186250%26v_flag%3d0%0d%0a</a:t>
            </a: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79BC4E5A-32C5-47AB-A378-822097D9C14A}"/>
              </a:ext>
            </a:extLst>
          </p:cNvPr>
          <p:cNvSpPr/>
          <p:nvPr/>
        </p:nvSpPr>
        <p:spPr>
          <a:xfrm>
            <a:off x="627710" y="4365046"/>
            <a:ext cx="3560590" cy="43088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ko-KR" altLang="en-US" sz="2200" b="1" dirty="0">
                <a:solidFill>
                  <a:schemeClr val="bg1"/>
                </a:solidFill>
                <a:latin typeface="+mn-ea"/>
              </a:rPr>
              <a:t>서비스 제안서</a:t>
            </a:r>
            <a:r>
              <a:rPr lang="en-US" altLang="ko-KR" sz="2200" b="1" dirty="0">
                <a:solidFill>
                  <a:schemeClr val="bg1"/>
                </a:solidFill>
                <a:latin typeface="+mn-ea"/>
              </a:rPr>
              <a:t>(</a:t>
            </a:r>
            <a:r>
              <a:rPr lang="ko-KR" altLang="en-US" sz="2200" b="1" dirty="0">
                <a:solidFill>
                  <a:schemeClr val="bg1"/>
                </a:solidFill>
                <a:latin typeface="+mn-ea"/>
              </a:rPr>
              <a:t>영업마케팅</a:t>
            </a:r>
            <a:r>
              <a:rPr lang="en-US" altLang="ko-KR" sz="2200" b="1" dirty="0">
                <a:solidFill>
                  <a:schemeClr val="bg1"/>
                </a:solidFill>
                <a:latin typeface="+mn-ea"/>
              </a:rPr>
              <a:t>)</a:t>
            </a: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313D19F4-2748-4162-AE17-765B226EF5FA}"/>
              </a:ext>
            </a:extLst>
          </p:cNvPr>
          <p:cNvSpPr/>
          <p:nvPr/>
        </p:nvSpPr>
        <p:spPr>
          <a:xfrm>
            <a:off x="627710" y="4001086"/>
            <a:ext cx="2090380" cy="3385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US" altLang="ko-KR" sz="16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Bizforms PowerPoint</a:t>
            </a:r>
            <a:endParaRPr lang="ko-KR" altLang="en-US" sz="16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359DFAA0-67E1-433D-A20F-98E86AF13F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93464" y="-1"/>
            <a:ext cx="5598349" cy="755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149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ABDEF5C2-F1F0-4505-AD67-E2B73AC1904F}"/>
              </a:ext>
            </a:extLst>
          </p:cNvPr>
          <p:cNvSpPr/>
          <p:nvPr/>
        </p:nvSpPr>
        <p:spPr>
          <a:xfrm>
            <a:off x="0" y="1346592"/>
            <a:ext cx="10691813" cy="402855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63" name="그룹 62">
            <a:extLst>
              <a:ext uri="{FF2B5EF4-FFF2-40B4-BE49-F238E27FC236}">
                <a16:creationId xmlns:a16="http://schemas.microsoft.com/office/drawing/2014/main" id="{823343A9-517C-485A-952E-2DA67E25354B}"/>
              </a:ext>
            </a:extLst>
          </p:cNvPr>
          <p:cNvGrpSpPr/>
          <p:nvPr/>
        </p:nvGrpSpPr>
        <p:grpSpPr>
          <a:xfrm>
            <a:off x="0" y="2506034"/>
            <a:ext cx="10691813" cy="1840710"/>
            <a:chOff x="0" y="2859482"/>
            <a:chExt cx="10691813" cy="1840710"/>
          </a:xfrm>
        </p:grpSpPr>
        <p:grpSp>
          <p:nvGrpSpPr>
            <p:cNvPr id="61" name="그룹 60">
              <a:extLst>
                <a:ext uri="{FF2B5EF4-FFF2-40B4-BE49-F238E27FC236}">
                  <a16:creationId xmlns:a16="http://schemas.microsoft.com/office/drawing/2014/main" id="{986FF74A-7F15-4C72-8AFA-7380B7CFF599}"/>
                </a:ext>
              </a:extLst>
            </p:cNvPr>
            <p:cNvGrpSpPr/>
            <p:nvPr/>
          </p:nvGrpSpPr>
          <p:grpSpPr>
            <a:xfrm>
              <a:off x="0" y="2859482"/>
              <a:ext cx="10691813" cy="1840710"/>
              <a:chOff x="0" y="2859482"/>
              <a:chExt cx="10691813" cy="1840710"/>
            </a:xfrm>
          </p:grpSpPr>
          <p:sp>
            <p:nvSpPr>
              <p:cNvPr id="39" name="타원 38">
                <a:extLst>
                  <a:ext uri="{FF2B5EF4-FFF2-40B4-BE49-F238E27FC236}">
                    <a16:creationId xmlns:a16="http://schemas.microsoft.com/office/drawing/2014/main" id="{C695B37A-367D-4CD3-B08D-FE1F9D702C87}"/>
                  </a:ext>
                </a:extLst>
              </p:cNvPr>
              <p:cNvSpPr/>
              <p:nvPr/>
            </p:nvSpPr>
            <p:spPr>
              <a:xfrm>
                <a:off x="4585984" y="3019919"/>
                <a:ext cx="1519844" cy="151983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4800" b="1"/>
              </a:p>
            </p:txBody>
          </p:sp>
          <p:grpSp>
            <p:nvGrpSpPr>
              <p:cNvPr id="17" name="그룹 16">
                <a:extLst>
                  <a:ext uri="{FF2B5EF4-FFF2-40B4-BE49-F238E27FC236}">
                    <a16:creationId xmlns:a16="http://schemas.microsoft.com/office/drawing/2014/main" id="{A2CB5E37-2E80-40CD-993D-7DBB68189824}"/>
                  </a:ext>
                </a:extLst>
              </p:cNvPr>
              <p:cNvGrpSpPr/>
              <p:nvPr/>
            </p:nvGrpSpPr>
            <p:grpSpPr>
              <a:xfrm>
                <a:off x="0" y="2859482"/>
                <a:ext cx="10691813" cy="1840710"/>
                <a:chOff x="0" y="2357388"/>
                <a:chExt cx="10691813" cy="1840710"/>
              </a:xfrm>
            </p:grpSpPr>
            <p:sp>
              <p:nvSpPr>
                <p:cNvPr id="31" name="원호 30">
                  <a:extLst>
                    <a:ext uri="{FF2B5EF4-FFF2-40B4-BE49-F238E27FC236}">
                      <a16:creationId xmlns:a16="http://schemas.microsoft.com/office/drawing/2014/main" id="{50C2CC3C-520B-4E0A-BE06-7ADA30F7A0CA}"/>
                    </a:ext>
                  </a:extLst>
                </p:cNvPr>
                <p:cNvSpPr/>
                <p:nvPr/>
              </p:nvSpPr>
              <p:spPr>
                <a:xfrm>
                  <a:off x="4425552" y="2357388"/>
                  <a:ext cx="1840708" cy="1840710"/>
                </a:xfrm>
                <a:prstGeom prst="arc">
                  <a:avLst>
                    <a:gd name="adj1" fmla="val 10797327"/>
                    <a:gd name="adj2" fmla="val 21578362"/>
                  </a:avLst>
                </a:prstGeom>
                <a:ln w="9525" cap="rnd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cxnSp>
              <p:nvCxnSpPr>
                <p:cNvPr id="4" name="직선 연결선 3">
                  <a:extLst>
                    <a:ext uri="{FF2B5EF4-FFF2-40B4-BE49-F238E27FC236}">
                      <a16:creationId xmlns:a16="http://schemas.microsoft.com/office/drawing/2014/main" id="{BF165079-12F5-4D41-93A9-41069D29F388}"/>
                    </a:ext>
                  </a:extLst>
                </p:cNvPr>
                <p:cNvCxnSpPr>
                  <a:cxnSpLocks/>
                  <a:stCxn id="31" idx="0"/>
                  <a:endCxn id="2" idx="1"/>
                </p:cNvCxnSpPr>
                <p:nvPr/>
              </p:nvCxnSpPr>
              <p:spPr>
                <a:xfrm flipH="1" flipV="1">
                  <a:off x="0" y="3240799"/>
                  <a:ext cx="4425552" cy="37660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직선 연결선 42">
                  <a:extLst>
                    <a:ext uri="{FF2B5EF4-FFF2-40B4-BE49-F238E27FC236}">
                      <a16:creationId xmlns:a16="http://schemas.microsoft.com/office/drawing/2014/main" id="{F5B58932-A245-44F6-92F4-25E856205362}"/>
                    </a:ext>
                  </a:extLst>
                </p:cNvPr>
                <p:cNvCxnSpPr>
                  <a:cxnSpLocks/>
                  <a:stCxn id="2" idx="3"/>
                  <a:endCxn id="31" idx="2"/>
                </p:cNvCxnSpPr>
                <p:nvPr/>
              </p:nvCxnSpPr>
              <p:spPr>
                <a:xfrm flipH="1">
                  <a:off x="6266242" y="3240799"/>
                  <a:ext cx="4425571" cy="31151"/>
                </a:xfrm>
                <a:prstGeom prst="line">
                  <a:avLst/>
                </a:prstGeom>
                <a:ln w="952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pic>
          <p:nvPicPr>
            <p:cNvPr id="48" name="그림 47">
              <a:extLst>
                <a:ext uri="{FF2B5EF4-FFF2-40B4-BE49-F238E27FC236}">
                  <a16:creationId xmlns:a16="http://schemas.microsoft.com/office/drawing/2014/main" id="{5E5C6145-44B7-4960-B644-3B41C1E27E8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72820" y="3225223"/>
              <a:ext cx="1146172" cy="1146172"/>
            </a:xfrm>
            <a:prstGeom prst="rect">
              <a:avLst/>
            </a:prstGeom>
          </p:spPr>
        </p:pic>
      </p:grp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37D02AAD-2AD6-4606-9C94-210572BEC624}"/>
              </a:ext>
            </a:extLst>
          </p:cNvPr>
          <p:cNvSpPr/>
          <p:nvPr/>
        </p:nvSpPr>
        <p:spPr>
          <a:xfrm>
            <a:off x="488156" y="537299"/>
            <a:ext cx="2247900" cy="276225"/>
          </a:xfrm>
          <a:prstGeom prst="rect">
            <a:avLst/>
          </a:prstGeom>
          <a:solidFill>
            <a:srgbClr val="6E90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596C23B-CAE6-42EF-AD1D-335114FC7B90}"/>
              </a:ext>
            </a:extLst>
          </p:cNvPr>
          <p:cNvSpPr txBox="1"/>
          <p:nvPr/>
        </p:nvSpPr>
        <p:spPr>
          <a:xfrm>
            <a:off x="684212" y="544606"/>
            <a:ext cx="1855788" cy="2616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100" b="1">
                <a:solidFill>
                  <a:srgbClr val="E1E0DC"/>
                </a:solidFill>
                <a:latin typeface="+mn-ea"/>
              </a:rPr>
              <a:t>BIZFORM POWERPOINT</a:t>
            </a:r>
            <a:endParaRPr lang="en-US" altLang="ko-KR" sz="1100">
              <a:solidFill>
                <a:srgbClr val="E1E0DC"/>
              </a:solidFill>
              <a:latin typeface="+mn-ea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74EB729-B460-4EB8-97AE-033BA2D4E7BC}"/>
              </a:ext>
            </a:extLst>
          </p:cNvPr>
          <p:cNvSpPr txBox="1"/>
          <p:nvPr/>
        </p:nvSpPr>
        <p:spPr>
          <a:xfrm>
            <a:off x="2932112" y="444579"/>
            <a:ext cx="1460501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2400" b="1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회사연혁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8E0BDCD-5F7D-4EE6-B732-E316C7AB5D30}"/>
              </a:ext>
            </a:extLst>
          </p:cNvPr>
          <p:cNvSpPr txBox="1"/>
          <p:nvPr/>
        </p:nvSpPr>
        <p:spPr>
          <a:xfrm>
            <a:off x="4392613" y="536912"/>
            <a:ext cx="561498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12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연혁을 위한 페이지입니다</a:t>
            </a:r>
            <a:r>
              <a:rPr lang="en-US" altLang="ko-KR" sz="12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. </a:t>
            </a:r>
            <a:r>
              <a:rPr lang="ko-KR" altLang="en-US" sz="12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본문 맑은고딕 </a:t>
            </a:r>
            <a:r>
              <a:rPr lang="en-US" altLang="ko-KR" sz="12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12pt </a:t>
            </a:r>
            <a:r>
              <a:rPr lang="ko-KR" altLang="en-US" sz="12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정렬은 왼쪽정렬을 권장합니다</a:t>
            </a:r>
            <a:r>
              <a:rPr lang="en-US" altLang="ko-KR" sz="120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.</a:t>
            </a:r>
          </a:p>
        </p:txBody>
      </p:sp>
      <p:grpSp>
        <p:nvGrpSpPr>
          <p:cNvPr id="26" name="그룹 25">
            <a:extLst>
              <a:ext uri="{FF2B5EF4-FFF2-40B4-BE49-F238E27FC236}">
                <a16:creationId xmlns:a16="http://schemas.microsoft.com/office/drawing/2014/main" id="{7C796031-1F51-42A3-969C-7BD137C764E1}"/>
              </a:ext>
            </a:extLst>
          </p:cNvPr>
          <p:cNvGrpSpPr/>
          <p:nvPr/>
        </p:nvGrpSpPr>
        <p:grpSpPr>
          <a:xfrm>
            <a:off x="2212776" y="1766772"/>
            <a:ext cx="1753195" cy="1000274"/>
            <a:chOff x="2002936" y="5131454"/>
            <a:chExt cx="1949694" cy="1000274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DCBE85F2-BECC-494A-B6FC-7C52A2D53E75}"/>
                </a:ext>
              </a:extLst>
            </p:cNvPr>
            <p:cNvSpPr txBox="1"/>
            <p:nvPr/>
          </p:nvSpPr>
          <p:spPr>
            <a:xfrm>
              <a:off x="2002937" y="5131454"/>
              <a:ext cx="1741916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ko-KR" b="1">
                  <a:latin typeface="+mn-ea"/>
                </a:rPr>
                <a:t>2000</a:t>
              </a:r>
              <a:endParaRPr lang="ko-KR" altLang="en-US" b="1">
                <a:latin typeface="+mn-ea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E12238AF-2CCB-4E58-862A-E2D66B0DBA1F}"/>
                </a:ext>
              </a:extLst>
            </p:cNvPr>
            <p:cNvSpPr txBox="1"/>
            <p:nvPr/>
          </p:nvSpPr>
          <p:spPr>
            <a:xfrm>
              <a:off x="2002936" y="5485397"/>
              <a:ext cx="1949694" cy="64633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ko-KR" altLang="en-US" sz="1000">
                  <a:latin typeface="+mn-ea"/>
                </a:rPr>
                <a:t>세부내용을 입력하세요</a:t>
              </a:r>
              <a:r>
                <a:rPr lang="en-US" altLang="ko-KR" sz="1000">
                  <a:latin typeface="+mn-ea"/>
                </a:rPr>
                <a:t>. </a:t>
              </a:r>
            </a:p>
            <a:p>
              <a:pPr>
                <a:lnSpc>
                  <a:spcPct val="120000"/>
                </a:lnSpc>
              </a:pPr>
              <a:r>
                <a:rPr lang="ko-KR" altLang="en-US" sz="1000">
                  <a:latin typeface="+mn-ea"/>
                </a:rPr>
                <a:t>본문 맑은고딕 </a:t>
              </a:r>
              <a:r>
                <a:rPr lang="en-US" altLang="ko-KR" sz="1000">
                  <a:latin typeface="+mn-ea"/>
                </a:rPr>
                <a:t>10pt </a:t>
              </a:r>
              <a:r>
                <a:rPr lang="ko-KR" altLang="en-US" sz="1000">
                  <a:latin typeface="+mn-ea"/>
                </a:rPr>
                <a:t>정렬은 왼쪽정렬을 권장합니다</a:t>
              </a:r>
              <a:r>
                <a:rPr lang="en-US" altLang="ko-KR" sz="1000">
                  <a:latin typeface="+mn-ea"/>
                </a:rPr>
                <a:t>.</a:t>
              </a:r>
            </a:p>
          </p:txBody>
        </p:sp>
      </p:grpSp>
      <p:grpSp>
        <p:nvGrpSpPr>
          <p:cNvPr id="49" name="그룹 48">
            <a:extLst>
              <a:ext uri="{FF2B5EF4-FFF2-40B4-BE49-F238E27FC236}">
                <a16:creationId xmlns:a16="http://schemas.microsoft.com/office/drawing/2014/main" id="{15896B1A-D3A8-4ED9-A45B-296BA366282A}"/>
              </a:ext>
            </a:extLst>
          </p:cNvPr>
          <p:cNvGrpSpPr/>
          <p:nvPr/>
        </p:nvGrpSpPr>
        <p:grpSpPr>
          <a:xfrm>
            <a:off x="1178917" y="3860343"/>
            <a:ext cx="1753195" cy="1000274"/>
            <a:chOff x="2002936" y="5131454"/>
            <a:chExt cx="1949694" cy="1000274"/>
          </a:xfrm>
        </p:grpSpPr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5AFE8881-A33E-430C-89FE-4907E5D9ECB0}"/>
                </a:ext>
              </a:extLst>
            </p:cNvPr>
            <p:cNvSpPr txBox="1"/>
            <p:nvPr/>
          </p:nvSpPr>
          <p:spPr>
            <a:xfrm>
              <a:off x="2002937" y="5131454"/>
              <a:ext cx="1741916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ko-KR" b="1">
                  <a:latin typeface="+mn-ea"/>
                </a:rPr>
                <a:t>2000</a:t>
              </a:r>
              <a:endParaRPr lang="ko-KR" altLang="en-US" b="1">
                <a:latin typeface="+mn-ea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CF730531-0FB8-4DB4-85A7-3DF58856D4EE}"/>
                </a:ext>
              </a:extLst>
            </p:cNvPr>
            <p:cNvSpPr txBox="1"/>
            <p:nvPr/>
          </p:nvSpPr>
          <p:spPr>
            <a:xfrm>
              <a:off x="2002936" y="5485397"/>
              <a:ext cx="1949694" cy="64633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ko-KR" altLang="en-US" sz="1000">
                  <a:latin typeface="+mn-ea"/>
                </a:rPr>
                <a:t>세부내용을 입력하세요</a:t>
              </a:r>
              <a:r>
                <a:rPr lang="en-US" altLang="ko-KR" sz="1000">
                  <a:latin typeface="+mn-ea"/>
                </a:rPr>
                <a:t>. </a:t>
              </a:r>
            </a:p>
            <a:p>
              <a:pPr>
                <a:lnSpc>
                  <a:spcPct val="120000"/>
                </a:lnSpc>
              </a:pPr>
              <a:r>
                <a:rPr lang="ko-KR" altLang="en-US" sz="1000">
                  <a:latin typeface="+mn-ea"/>
                </a:rPr>
                <a:t>본문 맑은고딕 </a:t>
              </a:r>
              <a:r>
                <a:rPr lang="en-US" altLang="ko-KR" sz="1000">
                  <a:latin typeface="+mn-ea"/>
                </a:rPr>
                <a:t>10pt </a:t>
              </a:r>
              <a:r>
                <a:rPr lang="ko-KR" altLang="en-US" sz="1000">
                  <a:latin typeface="+mn-ea"/>
                </a:rPr>
                <a:t>정렬은 왼쪽정렬을 권장합니다</a:t>
              </a:r>
              <a:r>
                <a:rPr lang="en-US" altLang="ko-KR" sz="1000">
                  <a:latin typeface="+mn-ea"/>
                </a:rPr>
                <a:t>.</a:t>
              </a:r>
            </a:p>
          </p:txBody>
        </p:sp>
      </p:grpSp>
      <p:grpSp>
        <p:nvGrpSpPr>
          <p:cNvPr id="52" name="그룹 51">
            <a:extLst>
              <a:ext uri="{FF2B5EF4-FFF2-40B4-BE49-F238E27FC236}">
                <a16:creationId xmlns:a16="http://schemas.microsoft.com/office/drawing/2014/main" id="{EC503956-1D3D-4640-9173-EE00A168B97F}"/>
              </a:ext>
            </a:extLst>
          </p:cNvPr>
          <p:cNvGrpSpPr/>
          <p:nvPr/>
        </p:nvGrpSpPr>
        <p:grpSpPr>
          <a:xfrm>
            <a:off x="8062021" y="3860343"/>
            <a:ext cx="1753195" cy="1000274"/>
            <a:chOff x="2002936" y="5131454"/>
            <a:chExt cx="1949694" cy="1000274"/>
          </a:xfrm>
        </p:grpSpPr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B1F6C94B-1732-4B8F-89EB-85BCE49207EF}"/>
                </a:ext>
              </a:extLst>
            </p:cNvPr>
            <p:cNvSpPr txBox="1"/>
            <p:nvPr/>
          </p:nvSpPr>
          <p:spPr>
            <a:xfrm>
              <a:off x="2002937" y="5131454"/>
              <a:ext cx="1741916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ko-KR" b="1">
                  <a:latin typeface="+mn-ea"/>
                </a:rPr>
                <a:t>2000</a:t>
              </a:r>
              <a:endParaRPr lang="ko-KR" altLang="en-US" b="1">
                <a:latin typeface="+mn-ea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15C4C1F6-84BF-4AF1-8B9A-6C3D4B7062B9}"/>
                </a:ext>
              </a:extLst>
            </p:cNvPr>
            <p:cNvSpPr txBox="1"/>
            <p:nvPr/>
          </p:nvSpPr>
          <p:spPr>
            <a:xfrm>
              <a:off x="2002936" y="5485397"/>
              <a:ext cx="1949694" cy="64633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ko-KR" altLang="en-US" sz="1000">
                  <a:latin typeface="+mn-ea"/>
                </a:rPr>
                <a:t>세부내용을 입력하세요</a:t>
              </a:r>
              <a:r>
                <a:rPr lang="en-US" altLang="ko-KR" sz="1000">
                  <a:latin typeface="+mn-ea"/>
                </a:rPr>
                <a:t>. </a:t>
              </a:r>
            </a:p>
            <a:p>
              <a:pPr>
                <a:lnSpc>
                  <a:spcPct val="120000"/>
                </a:lnSpc>
              </a:pPr>
              <a:r>
                <a:rPr lang="ko-KR" altLang="en-US" sz="1000">
                  <a:latin typeface="+mn-ea"/>
                </a:rPr>
                <a:t>본문 맑은고딕 </a:t>
              </a:r>
              <a:r>
                <a:rPr lang="en-US" altLang="ko-KR" sz="1000">
                  <a:latin typeface="+mn-ea"/>
                </a:rPr>
                <a:t>10pt </a:t>
              </a:r>
              <a:r>
                <a:rPr lang="ko-KR" altLang="en-US" sz="1000">
                  <a:latin typeface="+mn-ea"/>
                </a:rPr>
                <a:t>정렬은 왼쪽정렬을 권장합니다</a:t>
              </a:r>
              <a:r>
                <a:rPr lang="en-US" altLang="ko-KR" sz="1000">
                  <a:latin typeface="+mn-ea"/>
                </a:rPr>
                <a:t>.</a:t>
              </a:r>
            </a:p>
          </p:txBody>
        </p:sp>
      </p:grpSp>
      <p:grpSp>
        <p:nvGrpSpPr>
          <p:cNvPr id="55" name="그룹 54">
            <a:extLst>
              <a:ext uri="{FF2B5EF4-FFF2-40B4-BE49-F238E27FC236}">
                <a16:creationId xmlns:a16="http://schemas.microsoft.com/office/drawing/2014/main" id="{4561EF99-E644-4B6E-AF0D-631BA7626C2E}"/>
              </a:ext>
            </a:extLst>
          </p:cNvPr>
          <p:cNvGrpSpPr/>
          <p:nvPr/>
        </p:nvGrpSpPr>
        <p:grpSpPr>
          <a:xfrm>
            <a:off x="6725832" y="1766772"/>
            <a:ext cx="1753195" cy="1000274"/>
            <a:chOff x="2002936" y="5131454"/>
            <a:chExt cx="1949694" cy="1000274"/>
          </a:xfrm>
        </p:grpSpPr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0A33B4A8-A2EB-4EEE-9AAE-C6AFA4F59155}"/>
                </a:ext>
              </a:extLst>
            </p:cNvPr>
            <p:cNvSpPr txBox="1"/>
            <p:nvPr/>
          </p:nvSpPr>
          <p:spPr>
            <a:xfrm>
              <a:off x="2002937" y="5131454"/>
              <a:ext cx="1741916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altLang="ko-KR" b="1">
                  <a:latin typeface="+mn-ea"/>
                </a:rPr>
                <a:t>2000</a:t>
              </a:r>
              <a:endParaRPr lang="ko-KR" altLang="en-US" b="1">
                <a:latin typeface="+mn-ea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8EF4951D-D102-41D7-986F-50299A595C0F}"/>
                </a:ext>
              </a:extLst>
            </p:cNvPr>
            <p:cNvSpPr txBox="1"/>
            <p:nvPr/>
          </p:nvSpPr>
          <p:spPr>
            <a:xfrm>
              <a:off x="2002936" y="5485397"/>
              <a:ext cx="1949694" cy="64633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ko-KR" altLang="en-US" sz="1000">
                  <a:latin typeface="+mn-ea"/>
                </a:rPr>
                <a:t>세부내용을 입력하세요</a:t>
              </a:r>
              <a:r>
                <a:rPr lang="en-US" altLang="ko-KR" sz="1000">
                  <a:latin typeface="+mn-ea"/>
                </a:rPr>
                <a:t>. </a:t>
              </a:r>
            </a:p>
            <a:p>
              <a:pPr>
                <a:lnSpc>
                  <a:spcPct val="120000"/>
                </a:lnSpc>
              </a:pPr>
              <a:r>
                <a:rPr lang="ko-KR" altLang="en-US" sz="1000">
                  <a:latin typeface="+mn-ea"/>
                </a:rPr>
                <a:t>본문 맑은고딕 </a:t>
              </a:r>
              <a:r>
                <a:rPr lang="en-US" altLang="ko-KR" sz="1000">
                  <a:latin typeface="+mn-ea"/>
                </a:rPr>
                <a:t>10pt </a:t>
              </a:r>
              <a:r>
                <a:rPr lang="ko-KR" altLang="en-US" sz="1000">
                  <a:latin typeface="+mn-ea"/>
                </a:rPr>
                <a:t>정렬은 왼쪽정렬을 권장합니다</a:t>
              </a:r>
              <a:r>
                <a:rPr lang="en-US" altLang="ko-KR" sz="1000">
                  <a:latin typeface="+mn-ea"/>
                </a:rPr>
                <a:t>.</a:t>
              </a:r>
            </a:p>
          </p:txBody>
        </p:sp>
      </p:grpSp>
      <p:sp>
        <p:nvSpPr>
          <p:cNvPr id="67" name="TextBox 66">
            <a:extLst>
              <a:ext uri="{FF2B5EF4-FFF2-40B4-BE49-F238E27FC236}">
                <a16:creationId xmlns:a16="http://schemas.microsoft.com/office/drawing/2014/main" id="{74A4C806-F11B-44F0-9916-907B749DC9DC}"/>
              </a:ext>
            </a:extLst>
          </p:cNvPr>
          <p:cNvSpPr txBox="1"/>
          <p:nvPr/>
        </p:nvSpPr>
        <p:spPr>
          <a:xfrm>
            <a:off x="3265776" y="5842400"/>
            <a:ext cx="4160260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ko-KR" altLang="en-US" b="1">
                <a:latin typeface="+mn-ea"/>
              </a:rPr>
              <a:t>제목을 입력하세요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A004541-C7BE-47DD-9647-49D3E875AA25}"/>
              </a:ext>
            </a:extLst>
          </p:cNvPr>
          <p:cNvSpPr txBox="1"/>
          <p:nvPr/>
        </p:nvSpPr>
        <p:spPr>
          <a:xfrm>
            <a:off x="2979450" y="6461146"/>
            <a:ext cx="4732914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z="1000">
                <a:latin typeface="+mn-ea"/>
              </a:rPr>
              <a:t>세부내용을 입력하세요</a:t>
            </a:r>
            <a:r>
              <a:rPr lang="en-US" altLang="ko-KR" sz="1000">
                <a:latin typeface="+mn-ea"/>
              </a:rPr>
              <a:t>. </a:t>
            </a:r>
            <a:r>
              <a:rPr lang="ko-KR" altLang="en-US" sz="1000">
                <a:latin typeface="+mn-ea"/>
              </a:rPr>
              <a:t>본문 맑은고딕 </a:t>
            </a:r>
            <a:r>
              <a:rPr lang="en-US" altLang="ko-KR" sz="1000">
                <a:latin typeface="+mn-ea"/>
              </a:rPr>
              <a:t>10pt </a:t>
            </a:r>
            <a:r>
              <a:rPr lang="ko-KR" altLang="en-US" sz="1000">
                <a:latin typeface="+mn-ea"/>
              </a:rPr>
              <a:t>정렬은 왼쪽정렬을 권장합니다</a:t>
            </a:r>
            <a:r>
              <a:rPr lang="en-US" altLang="ko-KR" sz="1000">
                <a:latin typeface="+mn-ea"/>
              </a:rPr>
              <a:t>.</a:t>
            </a:r>
          </a:p>
          <a:p>
            <a:pPr algn="ctr">
              <a:lnSpc>
                <a:spcPct val="120000"/>
              </a:lnSpc>
            </a:pPr>
            <a:r>
              <a:rPr lang="ko-KR" altLang="en-US" sz="1000">
                <a:latin typeface="+mn-ea"/>
              </a:rPr>
              <a:t>세부내용을 입력하세요</a:t>
            </a:r>
            <a:r>
              <a:rPr lang="en-US" altLang="ko-KR" sz="1000">
                <a:latin typeface="+mn-ea"/>
              </a:rPr>
              <a:t>. </a:t>
            </a:r>
            <a:r>
              <a:rPr lang="ko-KR" altLang="en-US" sz="1000">
                <a:latin typeface="+mn-ea"/>
              </a:rPr>
              <a:t>본문 맑은고딕 </a:t>
            </a:r>
            <a:r>
              <a:rPr lang="en-US" altLang="ko-KR" sz="1000">
                <a:latin typeface="+mn-ea"/>
              </a:rPr>
              <a:t>10pt </a:t>
            </a:r>
            <a:r>
              <a:rPr lang="ko-KR" altLang="en-US" sz="1000">
                <a:latin typeface="+mn-ea"/>
              </a:rPr>
              <a:t>정렬은 왼쪽정렬을 권장합니다</a:t>
            </a:r>
            <a:r>
              <a:rPr lang="en-US" altLang="ko-KR" sz="1000">
                <a:latin typeface="+mn-ea"/>
              </a:rPr>
              <a:t>.</a:t>
            </a:r>
          </a:p>
          <a:p>
            <a:pPr algn="ctr">
              <a:lnSpc>
                <a:spcPct val="120000"/>
              </a:lnSpc>
            </a:pPr>
            <a:r>
              <a:rPr lang="ko-KR" altLang="en-US" sz="1000">
                <a:latin typeface="+mn-ea"/>
              </a:rPr>
              <a:t>세부내용을 입력하세요</a:t>
            </a:r>
            <a:r>
              <a:rPr lang="en-US" altLang="ko-KR" sz="1000">
                <a:latin typeface="+mn-ea"/>
              </a:rPr>
              <a:t>. </a:t>
            </a:r>
            <a:r>
              <a:rPr lang="ko-KR" altLang="en-US" sz="1000">
                <a:latin typeface="+mn-ea"/>
              </a:rPr>
              <a:t>본문 맑은고딕 </a:t>
            </a:r>
            <a:r>
              <a:rPr lang="en-US" altLang="ko-KR" sz="1000">
                <a:latin typeface="+mn-ea"/>
              </a:rPr>
              <a:t>10pt </a:t>
            </a:r>
            <a:r>
              <a:rPr lang="ko-KR" altLang="en-US" sz="1000">
                <a:latin typeface="+mn-ea"/>
              </a:rPr>
              <a:t>정렬은 왼쪽정렬을 권장합니다</a:t>
            </a:r>
            <a:r>
              <a:rPr lang="en-US" altLang="ko-KR" sz="1000">
                <a:latin typeface="+mn-ea"/>
              </a:rPr>
              <a:t>.</a:t>
            </a:r>
          </a:p>
        </p:txBody>
      </p:sp>
      <p:cxnSp>
        <p:nvCxnSpPr>
          <p:cNvPr id="70" name="직선 연결선 69">
            <a:extLst>
              <a:ext uri="{FF2B5EF4-FFF2-40B4-BE49-F238E27FC236}">
                <a16:creationId xmlns:a16="http://schemas.microsoft.com/office/drawing/2014/main" id="{ED27C0AC-DE51-4943-9A78-FEA72B8854D0}"/>
              </a:ext>
            </a:extLst>
          </p:cNvPr>
          <p:cNvCxnSpPr/>
          <p:nvPr/>
        </p:nvCxnSpPr>
        <p:spPr>
          <a:xfrm>
            <a:off x="3136087" y="6336439"/>
            <a:ext cx="4419639" cy="0"/>
          </a:xfrm>
          <a:prstGeom prst="line">
            <a:avLst/>
          </a:prstGeom>
          <a:ln w="9525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47877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0849B5AF-FD25-47F6-8B85-35D1EC73E567}"/>
              </a:ext>
            </a:extLst>
          </p:cNvPr>
          <p:cNvSpPr/>
          <p:nvPr/>
        </p:nvSpPr>
        <p:spPr>
          <a:xfrm>
            <a:off x="0" y="5356688"/>
            <a:ext cx="10691813" cy="2202987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94364BBF-BC8F-4514-AA2F-4B458C09F65E}"/>
              </a:ext>
            </a:extLst>
          </p:cNvPr>
          <p:cNvSpPr/>
          <p:nvPr/>
        </p:nvSpPr>
        <p:spPr>
          <a:xfrm>
            <a:off x="488156" y="537299"/>
            <a:ext cx="2247900" cy="276225"/>
          </a:xfrm>
          <a:prstGeom prst="rect">
            <a:avLst/>
          </a:prstGeom>
          <a:solidFill>
            <a:srgbClr val="6E90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72F45FB-DF86-4787-BD41-A939AA9632CF}"/>
              </a:ext>
            </a:extLst>
          </p:cNvPr>
          <p:cNvSpPr txBox="1"/>
          <p:nvPr/>
        </p:nvSpPr>
        <p:spPr>
          <a:xfrm>
            <a:off x="684212" y="544606"/>
            <a:ext cx="1855788" cy="2616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1100" b="1">
                <a:solidFill>
                  <a:srgbClr val="E1E0DC"/>
                </a:solidFill>
                <a:latin typeface="+mn-ea"/>
              </a:rPr>
              <a:t>BIZFORM POWERPOINT</a:t>
            </a:r>
            <a:endParaRPr lang="en-US" altLang="ko-KR" sz="1100">
              <a:solidFill>
                <a:srgbClr val="E1E0DC"/>
              </a:solidFill>
              <a:latin typeface="+mn-ea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4599AAF-3B40-4AE0-AEC4-6364DC0B78BB}"/>
              </a:ext>
            </a:extLst>
          </p:cNvPr>
          <p:cNvSpPr txBox="1"/>
          <p:nvPr/>
        </p:nvSpPr>
        <p:spPr>
          <a:xfrm>
            <a:off x="2932112" y="444579"/>
            <a:ext cx="1460501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2400" b="1">
                <a:solidFill>
                  <a:srgbClr val="E1E0DC"/>
                </a:solidFill>
                <a:latin typeface="+mn-ea"/>
              </a:rPr>
              <a:t>회사연혁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EF34B78-1317-441F-8D72-84F9DFAC47C2}"/>
              </a:ext>
            </a:extLst>
          </p:cNvPr>
          <p:cNvSpPr txBox="1"/>
          <p:nvPr/>
        </p:nvSpPr>
        <p:spPr>
          <a:xfrm>
            <a:off x="4392613" y="536912"/>
            <a:ext cx="561498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ko-KR" altLang="en-US" sz="1200">
                <a:solidFill>
                  <a:srgbClr val="E1E0DC"/>
                </a:solidFill>
                <a:latin typeface="+mn-ea"/>
              </a:rPr>
              <a:t>연혁을 위한 페이지입니다</a:t>
            </a:r>
            <a:r>
              <a:rPr lang="en-US" altLang="ko-KR" sz="1200">
                <a:solidFill>
                  <a:srgbClr val="E1E0DC"/>
                </a:solidFill>
                <a:latin typeface="+mn-ea"/>
              </a:rPr>
              <a:t>. </a:t>
            </a:r>
            <a:r>
              <a:rPr lang="ko-KR" altLang="en-US" sz="1200">
                <a:solidFill>
                  <a:srgbClr val="E1E0DC"/>
                </a:solidFill>
                <a:latin typeface="+mn-ea"/>
              </a:rPr>
              <a:t>본문 맑은고딕 </a:t>
            </a:r>
            <a:r>
              <a:rPr lang="en-US" altLang="ko-KR" sz="1200">
                <a:solidFill>
                  <a:srgbClr val="E1E0DC"/>
                </a:solidFill>
                <a:latin typeface="+mn-ea"/>
              </a:rPr>
              <a:t>12pt </a:t>
            </a:r>
            <a:r>
              <a:rPr lang="ko-KR" altLang="en-US" sz="1200">
                <a:solidFill>
                  <a:srgbClr val="E1E0DC"/>
                </a:solidFill>
                <a:latin typeface="+mn-ea"/>
              </a:rPr>
              <a:t>정렬은 왼쪽정렬을 권장합니다</a:t>
            </a:r>
            <a:r>
              <a:rPr lang="en-US" altLang="ko-KR" sz="1200">
                <a:solidFill>
                  <a:srgbClr val="E1E0DC"/>
                </a:solidFill>
                <a:latin typeface="+mn-ea"/>
              </a:rPr>
              <a:t>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3AD8CEF-D143-4DAD-A9FB-9D4E2EF963AC}"/>
              </a:ext>
            </a:extLst>
          </p:cNvPr>
          <p:cNvSpPr txBox="1"/>
          <p:nvPr/>
        </p:nvSpPr>
        <p:spPr>
          <a:xfrm>
            <a:off x="3265775" y="3669159"/>
            <a:ext cx="416026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ko-KR" altLang="en-US" sz="2000" b="1">
                <a:solidFill>
                  <a:srgbClr val="E1E0DC"/>
                </a:solidFill>
                <a:latin typeface="+mn-ea"/>
              </a:rPr>
              <a:t>제목을 입력하세요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F56F8915-08D5-4941-B948-DD9608621F03}"/>
              </a:ext>
            </a:extLst>
          </p:cNvPr>
          <p:cNvSpPr txBox="1"/>
          <p:nvPr/>
        </p:nvSpPr>
        <p:spPr>
          <a:xfrm>
            <a:off x="2979449" y="4303294"/>
            <a:ext cx="4732914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z="1000">
                <a:solidFill>
                  <a:srgbClr val="E1E0DC"/>
                </a:solidFill>
                <a:latin typeface="+mn-ea"/>
              </a:rPr>
              <a:t>세부내용을 입력하세요</a:t>
            </a:r>
            <a:r>
              <a:rPr lang="en-US" altLang="ko-KR" sz="1000">
                <a:solidFill>
                  <a:srgbClr val="E1E0DC"/>
                </a:solidFill>
                <a:latin typeface="+mn-ea"/>
              </a:rPr>
              <a:t>. </a:t>
            </a:r>
            <a:r>
              <a:rPr lang="ko-KR" altLang="en-US" sz="1000">
                <a:solidFill>
                  <a:srgbClr val="E1E0DC"/>
                </a:solidFill>
                <a:latin typeface="+mn-ea"/>
              </a:rPr>
              <a:t>본문 맑은고딕 </a:t>
            </a:r>
            <a:r>
              <a:rPr lang="en-US" altLang="ko-KR" sz="1000">
                <a:solidFill>
                  <a:srgbClr val="E1E0DC"/>
                </a:solidFill>
                <a:latin typeface="+mn-ea"/>
              </a:rPr>
              <a:t>10pt </a:t>
            </a:r>
            <a:r>
              <a:rPr lang="ko-KR" altLang="en-US" sz="1000">
                <a:solidFill>
                  <a:srgbClr val="E1E0DC"/>
                </a:solidFill>
                <a:latin typeface="+mn-ea"/>
              </a:rPr>
              <a:t>정렬은 왼쪽정렬을 권장합니다</a:t>
            </a:r>
            <a:r>
              <a:rPr lang="en-US" altLang="ko-KR" sz="1000">
                <a:solidFill>
                  <a:srgbClr val="E1E0DC"/>
                </a:solidFill>
                <a:latin typeface="+mn-ea"/>
              </a:rPr>
              <a:t>.</a:t>
            </a:r>
          </a:p>
          <a:p>
            <a:pPr algn="ctr">
              <a:lnSpc>
                <a:spcPct val="120000"/>
              </a:lnSpc>
            </a:pPr>
            <a:r>
              <a:rPr lang="ko-KR" altLang="en-US" sz="1000">
                <a:solidFill>
                  <a:srgbClr val="E1E0DC"/>
                </a:solidFill>
                <a:latin typeface="+mn-ea"/>
              </a:rPr>
              <a:t>세부내용을 입력하세요</a:t>
            </a:r>
            <a:r>
              <a:rPr lang="en-US" altLang="ko-KR" sz="1000">
                <a:solidFill>
                  <a:srgbClr val="E1E0DC"/>
                </a:solidFill>
                <a:latin typeface="+mn-ea"/>
              </a:rPr>
              <a:t>. </a:t>
            </a:r>
            <a:r>
              <a:rPr lang="ko-KR" altLang="en-US" sz="1000">
                <a:solidFill>
                  <a:srgbClr val="E1E0DC"/>
                </a:solidFill>
                <a:latin typeface="+mn-ea"/>
              </a:rPr>
              <a:t>본문 맑은고딕 </a:t>
            </a:r>
            <a:r>
              <a:rPr lang="en-US" altLang="ko-KR" sz="1000">
                <a:solidFill>
                  <a:srgbClr val="E1E0DC"/>
                </a:solidFill>
                <a:latin typeface="+mn-ea"/>
              </a:rPr>
              <a:t>10pt </a:t>
            </a:r>
            <a:r>
              <a:rPr lang="ko-KR" altLang="en-US" sz="1000">
                <a:solidFill>
                  <a:srgbClr val="E1E0DC"/>
                </a:solidFill>
                <a:latin typeface="+mn-ea"/>
              </a:rPr>
              <a:t>정렬은 왼쪽정렬을 권장합니다</a:t>
            </a:r>
            <a:r>
              <a:rPr lang="en-US" altLang="ko-KR" sz="1000">
                <a:solidFill>
                  <a:srgbClr val="E1E0DC"/>
                </a:solidFill>
                <a:latin typeface="+mn-ea"/>
              </a:rPr>
              <a:t>.</a:t>
            </a:r>
          </a:p>
          <a:p>
            <a:pPr algn="ctr">
              <a:lnSpc>
                <a:spcPct val="120000"/>
              </a:lnSpc>
            </a:pPr>
            <a:r>
              <a:rPr lang="ko-KR" altLang="en-US" sz="1000">
                <a:solidFill>
                  <a:srgbClr val="E1E0DC"/>
                </a:solidFill>
                <a:latin typeface="+mn-ea"/>
              </a:rPr>
              <a:t>세부내용을 입력하세요</a:t>
            </a:r>
            <a:r>
              <a:rPr lang="en-US" altLang="ko-KR" sz="1000">
                <a:solidFill>
                  <a:srgbClr val="E1E0DC"/>
                </a:solidFill>
                <a:latin typeface="+mn-ea"/>
              </a:rPr>
              <a:t>. </a:t>
            </a:r>
            <a:r>
              <a:rPr lang="ko-KR" altLang="en-US" sz="1000">
                <a:solidFill>
                  <a:srgbClr val="E1E0DC"/>
                </a:solidFill>
                <a:latin typeface="+mn-ea"/>
              </a:rPr>
              <a:t>본문 맑은고딕 </a:t>
            </a:r>
            <a:r>
              <a:rPr lang="en-US" altLang="ko-KR" sz="1000">
                <a:solidFill>
                  <a:srgbClr val="E1E0DC"/>
                </a:solidFill>
                <a:latin typeface="+mn-ea"/>
              </a:rPr>
              <a:t>10pt </a:t>
            </a:r>
            <a:r>
              <a:rPr lang="ko-KR" altLang="en-US" sz="1000">
                <a:solidFill>
                  <a:srgbClr val="E1E0DC"/>
                </a:solidFill>
                <a:latin typeface="+mn-ea"/>
              </a:rPr>
              <a:t>정렬은 왼쪽정렬을 권장합니다</a:t>
            </a:r>
            <a:r>
              <a:rPr lang="en-US" altLang="ko-KR" sz="1000">
                <a:solidFill>
                  <a:srgbClr val="E1E0DC"/>
                </a:solidFill>
                <a:latin typeface="+mn-ea"/>
              </a:rPr>
              <a:t>.</a:t>
            </a:r>
          </a:p>
        </p:txBody>
      </p:sp>
      <p:cxnSp>
        <p:nvCxnSpPr>
          <p:cNvPr id="38" name="직선 연결선 37">
            <a:extLst>
              <a:ext uri="{FF2B5EF4-FFF2-40B4-BE49-F238E27FC236}">
                <a16:creationId xmlns:a16="http://schemas.microsoft.com/office/drawing/2014/main" id="{BFDFF3E8-D06D-477F-A371-4C99A4266986}"/>
              </a:ext>
            </a:extLst>
          </p:cNvPr>
          <p:cNvCxnSpPr/>
          <p:nvPr/>
        </p:nvCxnSpPr>
        <p:spPr>
          <a:xfrm>
            <a:off x="3136086" y="4178587"/>
            <a:ext cx="4419639" cy="0"/>
          </a:xfrm>
          <a:prstGeom prst="line">
            <a:avLst/>
          </a:prstGeom>
          <a:ln w="9525">
            <a:solidFill>
              <a:srgbClr val="E1E0DC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EBD0217E-C8B8-47A7-ABBF-71EBD4377B51}"/>
              </a:ext>
            </a:extLst>
          </p:cNvPr>
          <p:cNvSpPr txBox="1"/>
          <p:nvPr/>
        </p:nvSpPr>
        <p:spPr>
          <a:xfrm>
            <a:off x="1540992" y="5850727"/>
            <a:ext cx="2821277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ko-KR" altLang="en-US" b="1">
                <a:solidFill>
                  <a:srgbClr val="E1E0DC"/>
                </a:solidFill>
                <a:latin typeface="+mn-ea"/>
              </a:rPr>
              <a:t>제목을 입력하세요</a:t>
            </a:r>
            <a:endParaRPr lang="en-US" altLang="ko-KR" b="1">
              <a:solidFill>
                <a:srgbClr val="E1E0DC"/>
              </a:solidFill>
              <a:latin typeface="+mn-ea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7EC4DBC-2AFB-4781-B738-6FCB3C5C1328}"/>
              </a:ext>
            </a:extLst>
          </p:cNvPr>
          <p:cNvSpPr txBox="1"/>
          <p:nvPr/>
        </p:nvSpPr>
        <p:spPr>
          <a:xfrm>
            <a:off x="1540993" y="6304164"/>
            <a:ext cx="2821277" cy="7225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050">
                <a:solidFill>
                  <a:srgbClr val="E1E0DC"/>
                </a:solidFill>
                <a:latin typeface="+mn-ea"/>
              </a:rPr>
              <a:t>세부내용을 입력하세요</a:t>
            </a:r>
            <a:r>
              <a:rPr lang="en-US" altLang="ko-KR" sz="1050">
                <a:solidFill>
                  <a:srgbClr val="E1E0DC"/>
                </a:solidFill>
                <a:latin typeface="+mn-ea"/>
              </a:rPr>
              <a:t>. </a:t>
            </a:r>
            <a:r>
              <a:rPr lang="ko-KR" altLang="en-US" sz="1050">
                <a:solidFill>
                  <a:srgbClr val="E1E0DC"/>
                </a:solidFill>
                <a:latin typeface="+mn-ea"/>
              </a:rPr>
              <a:t>본문 맑은고딕 </a:t>
            </a:r>
            <a:r>
              <a:rPr lang="en-US" altLang="ko-KR" sz="1050">
                <a:solidFill>
                  <a:srgbClr val="E1E0DC"/>
                </a:solidFill>
                <a:latin typeface="+mn-ea"/>
              </a:rPr>
              <a:t>10pt </a:t>
            </a:r>
            <a:r>
              <a:rPr lang="ko-KR" altLang="en-US" sz="1050">
                <a:solidFill>
                  <a:srgbClr val="E1E0DC"/>
                </a:solidFill>
                <a:latin typeface="+mn-ea"/>
              </a:rPr>
              <a:t>정렬은 왼쪽정렬을  권장합니다</a:t>
            </a:r>
            <a:r>
              <a:rPr lang="en-US" altLang="ko-KR" sz="1050">
                <a:solidFill>
                  <a:srgbClr val="E1E0DC"/>
                </a:solidFill>
                <a:latin typeface="+mn-ea"/>
              </a:rPr>
              <a:t>. </a:t>
            </a:r>
            <a:r>
              <a:rPr lang="ko-KR" altLang="en-US" sz="1050">
                <a:solidFill>
                  <a:srgbClr val="E1E0DC"/>
                </a:solidFill>
                <a:latin typeface="+mn-ea"/>
              </a:rPr>
              <a:t>세부내용을 입력하세요</a:t>
            </a:r>
            <a:r>
              <a:rPr lang="en-US" altLang="ko-KR" sz="1050">
                <a:solidFill>
                  <a:srgbClr val="E1E0DC"/>
                </a:solidFill>
                <a:latin typeface="+mn-ea"/>
              </a:rPr>
              <a:t>. 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AF4CC478-46E0-47B5-AB33-ED19C566044F}"/>
              </a:ext>
            </a:extLst>
          </p:cNvPr>
          <p:cNvSpPr txBox="1"/>
          <p:nvPr/>
        </p:nvSpPr>
        <p:spPr>
          <a:xfrm>
            <a:off x="6329542" y="5850727"/>
            <a:ext cx="2821277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ko-KR" altLang="en-US" b="1">
                <a:solidFill>
                  <a:srgbClr val="E1E0DC"/>
                </a:solidFill>
                <a:latin typeface="+mn-ea"/>
              </a:rPr>
              <a:t>제목을 입력하세요</a:t>
            </a:r>
            <a:endParaRPr lang="en-US" altLang="ko-KR" b="1">
              <a:solidFill>
                <a:srgbClr val="E1E0DC"/>
              </a:solidFill>
              <a:latin typeface="+mn-ea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37F03F0-33BA-4AD9-A8BB-258CE82F94AA}"/>
              </a:ext>
            </a:extLst>
          </p:cNvPr>
          <p:cNvSpPr txBox="1"/>
          <p:nvPr/>
        </p:nvSpPr>
        <p:spPr>
          <a:xfrm>
            <a:off x="6329543" y="6304164"/>
            <a:ext cx="2821277" cy="7225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1050">
                <a:solidFill>
                  <a:srgbClr val="E1E0DC"/>
                </a:solidFill>
                <a:latin typeface="+mn-ea"/>
              </a:rPr>
              <a:t>세부내용을 입력하세요</a:t>
            </a:r>
            <a:r>
              <a:rPr lang="en-US" altLang="ko-KR" sz="1050">
                <a:solidFill>
                  <a:srgbClr val="E1E0DC"/>
                </a:solidFill>
                <a:latin typeface="+mn-ea"/>
              </a:rPr>
              <a:t>. </a:t>
            </a:r>
            <a:r>
              <a:rPr lang="ko-KR" altLang="en-US" sz="1050">
                <a:solidFill>
                  <a:srgbClr val="E1E0DC"/>
                </a:solidFill>
                <a:latin typeface="+mn-ea"/>
              </a:rPr>
              <a:t>본문 맑은고딕 </a:t>
            </a:r>
            <a:r>
              <a:rPr lang="en-US" altLang="ko-KR" sz="1050">
                <a:solidFill>
                  <a:srgbClr val="E1E0DC"/>
                </a:solidFill>
                <a:latin typeface="+mn-ea"/>
              </a:rPr>
              <a:t>10pt </a:t>
            </a:r>
            <a:r>
              <a:rPr lang="ko-KR" altLang="en-US" sz="1050">
                <a:solidFill>
                  <a:srgbClr val="E1E0DC"/>
                </a:solidFill>
                <a:latin typeface="+mn-ea"/>
              </a:rPr>
              <a:t>정렬은 왼쪽정렬을  권장합니다</a:t>
            </a:r>
            <a:r>
              <a:rPr lang="en-US" altLang="ko-KR" sz="1050">
                <a:solidFill>
                  <a:srgbClr val="E1E0DC"/>
                </a:solidFill>
                <a:latin typeface="+mn-ea"/>
              </a:rPr>
              <a:t>. </a:t>
            </a:r>
            <a:r>
              <a:rPr lang="ko-KR" altLang="en-US" sz="1050">
                <a:solidFill>
                  <a:srgbClr val="E1E0DC"/>
                </a:solidFill>
                <a:latin typeface="+mn-ea"/>
              </a:rPr>
              <a:t>세부내용을 입력하세요</a:t>
            </a:r>
            <a:r>
              <a:rPr lang="en-US" altLang="ko-KR" sz="1050">
                <a:solidFill>
                  <a:srgbClr val="E1E0DC"/>
                </a:solidFill>
                <a:latin typeface="+mn-e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9152469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91675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47699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hlinkClick r:id="rId3"/>
            <a:extLst>
              <a:ext uri="{FF2B5EF4-FFF2-40B4-BE49-F238E27FC236}">
                <a16:creationId xmlns:a16="http://schemas.microsoft.com/office/drawing/2014/main" id="{38349453-EA97-4D30-A4F0-2A6FE18DD883}"/>
              </a:ext>
            </a:extLst>
          </p:cNvPr>
          <p:cNvSpPr/>
          <p:nvPr/>
        </p:nvSpPr>
        <p:spPr>
          <a:xfrm>
            <a:off x="346673" y="6030072"/>
            <a:ext cx="1154142" cy="553998"/>
          </a:xfrm>
          <a:prstGeom prst="rect">
            <a:avLst/>
          </a:prstGeom>
          <a:solidFill>
            <a:schemeClr val="accent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r>
              <a:rPr lang="ko-KR" altLang="en-US" sz="1100" b="1" dirty="0">
                <a:solidFill>
                  <a:schemeClr val="tx1"/>
                </a:solidFill>
                <a:latin typeface="+mn-ea"/>
              </a:rPr>
              <a:t>원본 </a:t>
            </a:r>
            <a:r>
              <a:rPr lang="en-US" altLang="ko-KR" sz="1100" b="1" dirty="0">
                <a:solidFill>
                  <a:schemeClr val="tx1"/>
                </a:solidFill>
                <a:latin typeface="+mn-ea"/>
              </a:rPr>
              <a:t>PPT</a:t>
            </a:r>
          </a:p>
          <a:p>
            <a:r>
              <a:rPr lang="ko-KR" altLang="en-US" sz="1100" b="1" dirty="0">
                <a:solidFill>
                  <a:schemeClr val="tx1"/>
                </a:solidFill>
                <a:latin typeface="+mn-ea"/>
              </a:rPr>
              <a:t>바로가기</a:t>
            </a: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CFB10616-7703-41B8-83AB-B65373F898CF}"/>
              </a:ext>
            </a:extLst>
          </p:cNvPr>
          <p:cNvSpPr/>
          <p:nvPr/>
        </p:nvSpPr>
        <p:spPr>
          <a:xfrm>
            <a:off x="346673" y="6641916"/>
            <a:ext cx="1154142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700" dirty="0">
                <a:solidFill>
                  <a:schemeClr val="bg1">
                    <a:lumMod val="65000"/>
                  </a:schemeClr>
                </a:solidFill>
              </a:rPr>
              <a:t>http://www.bizforms.co.kr/bms/check.asp?code=bs3217338750418&amp;go_url=http%3a%2f%2fpowerpoint.bizforms.co.kr%2fpackage%2fview.asp%3fnumber%3d112506%26v_flag%3d0</a:t>
            </a:r>
            <a:r>
              <a:rPr lang="en-US" altLang="ko-KR" sz="200" dirty="0">
                <a:solidFill>
                  <a:schemeClr val="bg1">
                    <a:lumMod val="65000"/>
                  </a:schemeClr>
                </a:solidFill>
              </a:rPr>
              <a:t> </a:t>
            </a:r>
            <a:endParaRPr lang="en-US" altLang="ko-KR" sz="2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4" name="직각 삼각형 3">
            <a:extLst>
              <a:ext uri="{FF2B5EF4-FFF2-40B4-BE49-F238E27FC236}">
                <a16:creationId xmlns:a16="http://schemas.microsoft.com/office/drawing/2014/main" id="{4CA9DE30-7B94-4819-BDE9-AB37B9116EF5}"/>
              </a:ext>
            </a:extLst>
          </p:cNvPr>
          <p:cNvSpPr/>
          <p:nvPr/>
        </p:nvSpPr>
        <p:spPr>
          <a:xfrm>
            <a:off x="1378766" y="5884211"/>
            <a:ext cx="122049" cy="145861"/>
          </a:xfrm>
          <a:prstGeom prst="rtTriangl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화살표: 갈매기형 수장 4">
            <a:extLst>
              <a:ext uri="{FF2B5EF4-FFF2-40B4-BE49-F238E27FC236}">
                <a16:creationId xmlns:a16="http://schemas.microsoft.com/office/drawing/2014/main" id="{C39081F6-EA0B-4F7C-8962-66E57010FD30}"/>
              </a:ext>
            </a:extLst>
          </p:cNvPr>
          <p:cNvSpPr/>
          <p:nvPr/>
        </p:nvSpPr>
        <p:spPr>
          <a:xfrm>
            <a:off x="1248363" y="6210443"/>
            <a:ext cx="95478" cy="193258"/>
          </a:xfrm>
          <a:prstGeom prst="chevron">
            <a:avLst>
              <a:gd name="adj" fmla="val 100000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2866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>
            <a:hlinkClick r:id="rId3"/>
            <a:extLst>
              <a:ext uri="{FF2B5EF4-FFF2-40B4-BE49-F238E27FC236}">
                <a16:creationId xmlns:a16="http://schemas.microsoft.com/office/drawing/2014/main" id="{867E0DCC-06F6-41B0-9464-BDB02EF52D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20021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>
            <a:hlinkClick r:id="rId5"/>
            <a:extLst>
              <a:ext uri="{FF2B5EF4-FFF2-40B4-BE49-F238E27FC236}">
                <a16:creationId xmlns:a16="http://schemas.microsoft.com/office/drawing/2014/main" id="{8F26F7E9-319F-4ACF-9ED5-B3A2CBED4E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2938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9">
            <a:hlinkClick r:id="rId7"/>
            <a:extLst>
              <a:ext uri="{FF2B5EF4-FFF2-40B4-BE49-F238E27FC236}">
                <a16:creationId xmlns:a16="http://schemas.microsoft.com/office/drawing/2014/main" id="{6E24B9DB-2620-42F8-A035-146281EE03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04323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2">
            <a:hlinkClick r:id="rId9"/>
            <a:extLst>
              <a:ext uri="{FF2B5EF4-FFF2-40B4-BE49-F238E27FC236}">
                <a16:creationId xmlns:a16="http://schemas.microsoft.com/office/drawing/2014/main" id="{57DD6203-23CB-4A89-9AD6-11621DB076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18545" y="4816311"/>
            <a:ext cx="1961356" cy="147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5">
            <a:hlinkClick r:id="rId11"/>
            <a:extLst>
              <a:ext uri="{FF2B5EF4-FFF2-40B4-BE49-F238E27FC236}">
                <a16:creationId xmlns:a16="http://schemas.microsoft.com/office/drawing/2014/main" id="{6534D24B-A42E-4D14-B8C7-C6030B512B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1462" y="4816311"/>
            <a:ext cx="1961356" cy="147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8">
            <a:hlinkClick r:id="rId13"/>
            <a:extLst>
              <a:ext uri="{FF2B5EF4-FFF2-40B4-BE49-F238E27FC236}">
                <a16:creationId xmlns:a16="http://schemas.microsoft.com/office/drawing/2014/main" id="{7CA2994E-D126-438A-8F14-2F9432F5E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80513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>
            <a:hlinkClick r:id="rId15"/>
            <a:extLst>
              <a:ext uri="{FF2B5EF4-FFF2-40B4-BE49-F238E27FC236}">
                <a16:creationId xmlns:a16="http://schemas.microsoft.com/office/drawing/2014/main" id="{13B4C37D-4BA2-4C6A-A4CC-FC0C4AB905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27183" y="482308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>
            <a:hlinkClick r:id="rId17"/>
            <a:extLst>
              <a:ext uri="{FF2B5EF4-FFF2-40B4-BE49-F238E27FC236}">
                <a16:creationId xmlns:a16="http://schemas.microsoft.com/office/drawing/2014/main" id="{320B39D9-C07B-4776-A410-2B942B39FD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96703" y="4838535"/>
            <a:ext cx="1926024" cy="1464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직사각형 10">
            <a:hlinkClick r:id="rId5"/>
            <a:extLst>
              <a:ext uri="{FF2B5EF4-FFF2-40B4-BE49-F238E27FC236}">
                <a16:creationId xmlns:a16="http://schemas.microsoft.com/office/drawing/2014/main" id="{01202C86-67A0-4F64-89C3-32F67471D32B}"/>
              </a:ext>
            </a:extLst>
          </p:cNvPr>
          <p:cNvSpPr/>
          <p:nvPr/>
        </p:nvSpPr>
        <p:spPr>
          <a:xfrm>
            <a:off x="772409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2" name="직사각형 11">
            <a:hlinkClick r:id="rId3"/>
            <a:extLst>
              <a:ext uri="{FF2B5EF4-FFF2-40B4-BE49-F238E27FC236}">
                <a16:creationId xmlns:a16="http://schemas.microsoft.com/office/drawing/2014/main" id="{69DA8747-89C0-4D8E-B48E-E8DBAC1FBDFB}"/>
              </a:ext>
            </a:extLst>
          </p:cNvPr>
          <p:cNvSpPr/>
          <p:nvPr/>
        </p:nvSpPr>
        <p:spPr>
          <a:xfrm>
            <a:off x="3149492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3" name="직사각형 12">
            <a:hlinkClick r:id="rId7"/>
            <a:extLst>
              <a:ext uri="{FF2B5EF4-FFF2-40B4-BE49-F238E27FC236}">
                <a16:creationId xmlns:a16="http://schemas.microsoft.com/office/drawing/2014/main" id="{6B5CC6C0-8C3D-447B-A0A5-29E8B3C33C61}"/>
              </a:ext>
            </a:extLst>
          </p:cNvPr>
          <p:cNvSpPr/>
          <p:nvPr/>
        </p:nvSpPr>
        <p:spPr>
          <a:xfrm>
            <a:off x="5533794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4" name="직사각형 13">
            <a:hlinkClick r:id="rId13"/>
            <a:extLst>
              <a:ext uri="{FF2B5EF4-FFF2-40B4-BE49-F238E27FC236}">
                <a16:creationId xmlns:a16="http://schemas.microsoft.com/office/drawing/2014/main" id="{B892C493-8C53-4EBE-BEEE-378709FBD47F}"/>
              </a:ext>
            </a:extLst>
          </p:cNvPr>
          <p:cNvSpPr/>
          <p:nvPr/>
        </p:nvSpPr>
        <p:spPr>
          <a:xfrm>
            <a:off x="7909985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5" name="직사각형 14">
            <a:hlinkClick r:id="rId11"/>
            <a:extLst>
              <a:ext uri="{FF2B5EF4-FFF2-40B4-BE49-F238E27FC236}">
                <a16:creationId xmlns:a16="http://schemas.microsoft.com/office/drawing/2014/main" id="{BC2697D3-C244-4F5E-962B-6F7CE83F3CD1}"/>
              </a:ext>
            </a:extLst>
          </p:cNvPr>
          <p:cNvSpPr/>
          <p:nvPr/>
        </p:nvSpPr>
        <p:spPr>
          <a:xfrm>
            <a:off x="772409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6" name="직사각형 15">
            <a:hlinkClick r:id="rId9"/>
            <a:extLst>
              <a:ext uri="{FF2B5EF4-FFF2-40B4-BE49-F238E27FC236}">
                <a16:creationId xmlns:a16="http://schemas.microsoft.com/office/drawing/2014/main" id="{11F4A648-1388-4B7B-9C54-8BBFBEE280F4}"/>
              </a:ext>
            </a:extLst>
          </p:cNvPr>
          <p:cNvSpPr/>
          <p:nvPr/>
        </p:nvSpPr>
        <p:spPr>
          <a:xfrm>
            <a:off x="3149492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7" name="직사각형 16">
            <a:hlinkClick r:id="rId15"/>
            <a:extLst>
              <a:ext uri="{FF2B5EF4-FFF2-40B4-BE49-F238E27FC236}">
                <a16:creationId xmlns:a16="http://schemas.microsoft.com/office/drawing/2014/main" id="{658D8327-8B46-4C78-BE2F-45178ED68EAD}"/>
              </a:ext>
            </a:extLst>
          </p:cNvPr>
          <p:cNvSpPr/>
          <p:nvPr/>
        </p:nvSpPr>
        <p:spPr>
          <a:xfrm>
            <a:off x="5533794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8" name="직사각형 17">
            <a:hlinkClick r:id="rId17"/>
            <a:extLst>
              <a:ext uri="{FF2B5EF4-FFF2-40B4-BE49-F238E27FC236}">
                <a16:creationId xmlns:a16="http://schemas.microsoft.com/office/drawing/2014/main" id="{61EE1B2B-348C-4739-BF14-5B8C7F1764EC}"/>
              </a:ext>
            </a:extLst>
          </p:cNvPr>
          <p:cNvSpPr/>
          <p:nvPr/>
        </p:nvSpPr>
        <p:spPr>
          <a:xfrm>
            <a:off x="7909985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07E6C7FF-16F3-458F-85C8-DA683D10B99E}"/>
              </a:ext>
            </a:extLst>
          </p:cNvPr>
          <p:cNvSpPr/>
          <p:nvPr/>
        </p:nvSpPr>
        <p:spPr>
          <a:xfrm>
            <a:off x="672841" y="1300922"/>
            <a:ext cx="3916457" cy="461665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ko-KR" altLang="en-US" sz="2400" b="1" spc="-150" dirty="0">
                <a:solidFill>
                  <a:schemeClr val="accent4"/>
                </a:solidFill>
                <a:latin typeface="+mn-ea"/>
              </a:rPr>
              <a:t>제안서</a:t>
            </a:r>
            <a:r>
              <a:rPr lang="ko-KR" altLang="en-US" sz="2400" b="1" spc="-150" dirty="0">
                <a:solidFill>
                  <a:schemeClr val="bg1"/>
                </a:solidFill>
                <a:latin typeface="+mn-ea"/>
              </a:rPr>
              <a:t> 추천 파워포인트 샘플</a:t>
            </a: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D6BF5F94-CAF7-4B05-93C2-35E21EA58A5D}"/>
              </a:ext>
            </a:extLst>
          </p:cNvPr>
          <p:cNvSpPr/>
          <p:nvPr/>
        </p:nvSpPr>
        <p:spPr>
          <a:xfrm>
            <a:off x="672841" y="1037318"/>
            <a:ext cx="18521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Bizforms PowerPoint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B36903D5-9816-4C9C-8FDA-928F0B201082}"/>
              </a:ext>
            </a:extLst>
          </p:cNvPr>
          <p:cNvSpPr/>
          <p:nvPr/>
        </p:nvSpPr>
        <p:spPr>
          <a:xfrm>
            <a:off x="7780034" y="1476882"/>
            <a:ext cx="2270173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lang="en-US" altLang="ko-KR" sz="1000">
                <a:solidFill>
                  <a:schemeClr val="bg1"/>
                </a:solidFill>
                <a:latin typeface="+mn-ea"/>
              </a:rPr>
              <a:t>Ctrl + </a:t>
            </a:r>
            <a:r>
              <a:rPr lang="ko-KR" altLang="en-US" sz="1000">
                <a:solidFill>
                  <a:schemeClr val="bg1"/>
                </a:solidFill>
                <a:latin typeface="+mn-ea"/>
              </a:rPr>
              <a:t>클릭 시 페이지로 이동합니다</a:t>
            </a:r>
            <a:r>
              <a:rPr lang="en-US" altLang="ko-KR" sz="1000">
                <a:solidFill>
                  <a:schemeClr val="bg1"/>
                </a:solidFill>
                <a:latin typeface="+mn-ea"/>
              </a:rPr>
              <a:t>.</a:t>
            </a:r>
            <a:endParaRPr lang="ko-KR" altLang="en-US" sz="100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983173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>
            <a:hlinkClick r:id="rId3"/>
            <a:extLst>
              <a:ext uri="{FF2B5EF4-FFF2-40B4-BE49-F238E27FC236}">
                <a16:creationId xmlns:a16="http://schemas.microsoft.com/office/drawing/2014/main" id="{867E0DCC-06F6-41B0-9464-BDB02EF52D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20021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>
            <a:hlinkClick r:id="rId5"/>
            <a:extLst>
              <a:ext uri="{FF2B5EF4-FFF2-40B4-BE49-F238E27FC236}">
                <a16:creationId xmlns:a16="http://schemas.microsoft.com/office/drawing/2014/main" id="{8F26F7E9-319F-4ACF-9ED5-B3A2CBED4E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2938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9">
            <a:hlinkClick r:id="rId7"/>
            <a:extLst>
              <a:ext uri="{FF2B5EF4-FFF2-40B4-BE49-F238E27FC236}">
                <a16:creationId xmlns:a16="http://schemas.microsoft.com/office/drawing/2014/main" id="{6E24B9DB-2620-42F8-A035-146281EE03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04323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2">
            <a:hlinkClick r:id="rId9"/>
            <a:extLst>
              <a:ext uri="{FF2B5EF4-FFF2-40B4-BE49-F238E27FC236}">
                <a16:creationId xmlns:a16="http://schemas.microsoft.com/office/drawing/2014/main" id="{57DD6203-23CB-4A89-9AD6-11621DB076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18545" y="4816311"/>
            <a:ext cx="1961356" cy="147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5">
            <a:hlinkClick r:id="rId11"/>
            <a:extLst>
              <a:ext uri="{FF2B5EF4-FFF2-40B4-BE49-F238E27FC236}">
                <a16:creationId xmlns:a16="http://schemas.microsoft.com/office/drawing/2014/main" id="{6534D24B-A42E-4D14-B8C7-C6030B512B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1462" y="4816311"/>
            <a:ext cx="1961356" cy="147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8">
            <a:hlinkClick r:id="rId13"/>
            <a:extLst>
              <a:ext uri="{FF2B5EF4-FFF2-40B4-BE49-F238E27FC236}">
                <a16:creationId xmlns:a16="http://schemas.microsoft.com/office/drawing/2014/main" id="{7CA2994E-D126-438A-8F14-2F9432F5E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80513" y="251495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>
            <a:hlinkClick r:id="rId15"/>
            <a:extLst>
              <a:ext uri="{FF2B5EF4-FFF2-40B4-BE49-F238E27FC236}">
                <a16:creationId xmlns:a16="http://schemas.microsoft.com/office/drawing/2014/main" id="{13B4C37D-4BA2-4C6A-A4CC-FC0C4AB905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27183" y="4823083"/>
            <a:ext cx="1958404" cy="1468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>
            <a:hlinkClick r:id="rId17"/>
            <a:extLst>
              <a:ext uri="{FF2B5EF4-FFF2-40B4-BE49-F238E27FC236}">
                <a16:creationId xmlns:a16="http://schemas.microsoft.com/office/drawing/2014/main" id="{320B39D9-C07B-4776-A410-2B942B39FD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83215" y="4838535"/>
            <a:ext cx="1953000" cy="1464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직사각형 10">
            <a:hlinkClick r:id="rId5"/>
            <a:extLst>
              <a:ext uri="{FF2B5EF4-FFF2-40B4-BE49-F238E27FC236}">
                <a16:creationId xmlns:a16="http://schemas.microsoft.com/office/drawing/2014/main" id="{01202C86-67A0-4F64-89C3-32F67471D32B}"/>
              </a:ext>
            </a:extLst>
          </p:cNvPr>
          <p:cNvSpPr/>
          <p:nvPr/>
        </p:nvSpPr>
        <p:spPr>
          <a:xfrm>
            <a:off x="772409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2" name="직사각형 11">
            <a:hlinkClick r:id="rId3"/>
            <a:extLst>
              <a:ext uri="{FF2B5EF4-FFF2-40B4-BE49-F238E27FC236}">
                <a16:creationId xmlns:a16="http://schemas.microsoft.com/office/drawing/2014/main" id="{69DA8747-89C0-4D8E-B48E-E8DBAC1FBDFB}"/>
              </a:ext>
            </a:extLst>
          </p:cNvPr>
          <p:cNvSpPr/>
          <p:nvPr/>
        </p:nvSpPr>
        <p:spPr>
          <a:xfrm>
            <a:off x="3149492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3" name="직사각형 12">
            <a:hlinkClick r:id="rId7"/>
            <a:extLst>
              <a:ext uri="{FF2B5EF4-FFF2-40B4-BE49-F238E27FC236}">
                <a16:creationId xmlns:a16="http://schemas.microsoft.com/office/drawing/2014/main" id="{6B5CC6C0-8C3D-447B-A0A5-29E8B3C33C61}"/>
              </a:ext>
            </a:extLst>
          </p:cNvPr>
          <p:cNvSpPr/>
          <p:nvPr/>
        </p:nvSpPr>
        <p:spPr>
          <a:xfrm>
            <a:off x="5533794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4" name="직사각형 13">
            <a:hlinkClick r:id="rId13"/>
            <a:extLst>
              <a:ext uri="{FF2B5EF4-FFF2-40B4-BE49-F238E27FC236}">
                <a16:creationId xmlns:a16="http://schemas.microsoft.com/office/drawing/2014/main" id="{B892C493-8C53-4EBE-BEEE-378709FBD47F}"/>
              </a:ext>
            </a:extLst>
          </p:cNvPr>
          <p:cNvSpPr/>
          <p:nvPr/>
        </p:nvSpPr>
        <p:spPr>
          <a:xfrm>
            <a:off x="7909985" y="410136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5" name="직사각형 14">
            <a:hlinkClick r:id="rId11"/>
            <a:extLst>
              <a:ext uri="{FF2B5EF4-FFF2-40B4-BE49-F238E27FC236}">
                <a16:creationId xmlns:a16="http://schemas.microsoft.com/office/drawing/2014/main" id="{BC2697D3-C244-4F5E-962B-6F7CE83F3CD1}"/>
              </a:ext>
            </a:extLst>
          </p:cNvPr>
          <p:cNvSpPr/>
          <p:nvPr/>
        </p:nvSpPr>
        <p:spPr>
          <a:xfrm>
            <a:off x="772409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6" name="직사각형 15">
            <a:hlinkClick r:id="rId9"/>
            <a:extLst>
              <a:ext uri="{FF2B5EF4-FFF2-40B4-BE49-F238E27FC236}">
                <a16:creationId xmlns:a16="http://schemas.microsoft.com/office/drawing/2014/main" id="{11F4A648-1388-4B7B-9C54-8BBFBEE280F4}"/>
              </a:ext>
            </a:extLst>
          </p:cNvPr>
          <p:cNvSpPr/>
          <p:nvPr/>
        </p:nvSpPr>
        <p:spPr>
          <a:xfrm>
            <a:off x="3149492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7" name="직사각형 16">
            <a:hlinkClick r:id="rId15"/>
            <a:extLst>
              <a:ext uri="{FF2B5EF4-FFF2-40B4-BE49-F238E27FC236}">
                <a16:creationId xmlns:a16="http://schemas.microsoft.com/office/drawing/2014/main" id="{658D8327-8B46-4C78-BE2F-45178ED68EAD}"/>
              </a:ext>
            </a:extLst>
          </p:cNvPr>
          <p:cNvSpPr/>
          <p:nvPr/>
        </p:nvSpPr>
        <p:spPr>
          <a:xfrm>
            <a:off x="5533794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8" name="직사각형 17">
            <a:hlinkClick r:id="rId17"/>
            <a:extLst>
              <a:ext uri="{FF2B5EF4-FFF2-40B4-BE49-F238E27FC236}">
                <a16:creationId xmlns:a16="http://schemas.microsoft.com/office/drawing/2014/main" id="{61EE1B2B-348C-4739-BF14-5B8C7F1764EC}"/>
              </a:ext>
            </a:extLst>
          </p:cNvPr>
          <p:cNvSpPr/>
          <p:nvPr/>
        </p:nvSpPr>
        <p:spPr>
          <a:xfrm>
            <a:off x="7909985" y="6412636"/>
            <a:ext cx="2099462" cy="34113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000" dirty="0">
                <a:latin typeface="+mn-ea"/>
              </a:rPr>
              <a:t>바로가기     </a:t>
            </a:r>
            <a:r>
              <a:rPr lang="en-US" altLang="ko-KR" sz="1000" dirty="0">
                <a:latin typeface="+mn-ea"/>
              </a:rPr>
              <a:t>&gt;</a:t>
            </a:r>
            <a:endParaRPr lang="ko-KR" altLang="en-US" sz="1000" dirty="0">
              <a:latin typeface="+mn-ea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07E6C7FF-16F3-458F-85C8-DA683D10B99E}"/>
              </a:ext>
            </a:extLst>
          </p:cNvPr>
          <p:cNvSpPr/>
          <p:nvPr/>
        </p:nvSpPr>
        <p:spPr>
          <a:xfrm>
            <a:off x="672841" y="1300922"/>
            <a:ext cx="3916457" cy="461665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ko-KR" altLang="en-US" sz="2400" b="1" spc="-150" dirty="0">
                <a:solidFill>
                  <a:schemeClr val="bg1">
                    <a:lumMod val="85000"/>
                  </a:schemeClr>
                </a:solidFill>
                <a:latin typeface="+mn-ea"/>
              </a:rPr>
              <a:t>컬러별</a:t>
            </a:r>
            <a:r>
              <a:rPr lang="ko-KR" altLang="en-US" sz="2400" b="1" spc="-150" dirty="0">
                <a:solidFill>
                  <a:schemeClr val="bg1"/>
                </a:solidFill>
                <a:latin typeface="+mn-ea"/>
              </a:rPr>
              <a:t> 추천 파워포인트 샘플</a:t>
            </a: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D6BF5F94-CAF7-4B05-93C2-35E21EA58A5D}"/>
              </a:ext>
            </a:extLst>
          </p:cNvPr>
          <p:cNvSpPr/>
          <p:nvPr/>
        </p:nvSpPr>
        <p:spPr>
          <a:xfrm>
            <a:off x="672841" y="1037318"/>
            <a:ext cx="18521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Bizforms PowerPoint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B36903D5-9816-4C9C-8FDA-928F0B201082}"/>
              </a:ext>
            </a:extLst>
          </p:cNvPr>
          <p:cNvSpPr/>
          <p:nvPr/>
        </p:nvSpPr>
        <p:spPr>
          <a:xfrm>
            <a:off x="7780034" y="1476882"/>
            <a:ext cx="2270173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lang="en-US" altLang="ko-KR" sz="1000">
                <a:solidFill>
                  <a:schemeClr val="bg1"/>
                </a:solidFill>
                <a:latin typeface="+mn-ea"/>
              </a:rPr>
              <a:t>Ctrl + </a:t>
            </a:r>
            <a:r>
              <a:rPr lang="ko-KR" altLang="en-US" sz="1000">
                <a:solidFill>
                  <a:schemeClr val="bg1"/>
                </a:solidFill>
                <a:latin typeface="+mn-ea"/>
              </a:rPr>
              <a:t>클릭 시 페이지로 이동합니다</a:t>
            </a:r>
            <a:r>
              <a:rPr lang="en-US" altLang="ko-KR" sz="1000">
                <a:solidFill>
                  <a:schemeClr val="bg1"/>
                </a:solidFill>
                <a:latin typeface="+mn-ea"/>
              </a:rPr>
              <a:t>.</a:t>
            </a:r>
            <a:endParaRPr lang="ko-KR" altLang="en-US" sz="1000">
              <a:solidFill>
                <a:schemeClr val="bg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853722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65106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4170</TotalTime>
  <Words>355</Words>
  <Application>Microsoft Office PowerPoint</Application>
  <PresentationFormat>사용자 지정</PresentationFormat>
  <Paragraphs>62</Paragraphs>
  <Slides>9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4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[비즈폼] 서비스제안서</dc:title>
  <dc:creator>㈜비즈폼</dc:creator>
  <dc:description>무단 복제 배포시 법적 불이익을 받을 수 있습니다.</dc:description>
  <cp:lastModifiedBy>Windows 사용자</cp:lastModifiedBy>
  <cp:revision>326</cp:revision>
  <dcterms:created xsi:type="dcterms:W3CDTF">2018-03-21T07:48:47Z</dcterms:created>
  <dcterms:modified xsi:type="dcterms:W3CDTF">2019-04-25T05:34:55Z</dcterms:modified>
  <cp:category>본 문서의 저작권은 비즈폼에 있습니다.</cp:category>
</cp:coreProperties>
</file>