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9"/>
  </p:notesMasterIdLst>
  <p:handoutMasterIdLst>
    <p:handoutMasterId r:id="rId10"/>
  </p:handoutMasterIdLst>
  <p:sldIdLst>
    <p:sldId id="303" r:id="rId2"/>
    <p:sldId id="258" r:id="rId3"/>
    <p:sldId id="266" r:id="rId4"/>
    <p:sldId id="305" r:id="rId5"/>
    <p:sldId id="307" r:id="rId6"/>
    <p:sldId id="308" r:id="rId7"/>
    <p:sldId id="311" r:id="rId8"/>
  </p:sldIdLst>
  <p:sldSz cx="7559675" cy="10691813"/>
  <p:notesSz cx="6864350" cy="999648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368" userDrawn="1">
          <p15:clr>
            <a:srgbClr val="A4A3A4"/>
          </p15:clr>
        </p15:guide>
        <p15:guide id="2" pos="2381" userDrawn="1">
          <p15:clr>
            <a:srgbClr val="A4A3A4"/>
          </p15:clr>
        </p15:guide>
        <p15:guide id="3" pos="340" userDrawn="1">
          <p15:clr>
            <a:srgbClr val="A4A3A4"/>
          </p15:clr>
        </p15:guide>
        <p15:guide id="4" pos="4422" userDrawn="1">
          <p15:clr>
            <a:srgbClr val="A4A3A4"/>
          </p15:clr>
        </p15:guide>
        <p15:guide id="5" orient="horz" pos="419" userDrawn="1">
          <p15:clr>
            <a:srgbClr val="A4A3A4"/>
          </p15:clr>
        </p15:guide>
        <p15:guide id="6" orient="horz" pos="6316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5152"/>
    <a:srgbClr val="0FB0C4"/>
    <a:srgbClr val="E5F1F3"/>
    <a:srgbClr val="D4E7EB"/>
    <a:srgbClr val="AEB5B5"/>
    <a:srgbClr val="D7ECF1"/>
    <a:srgbClr val="C1CF00"/>
    <a:srgbClr val="36B8BA"/>
    <a:srgbClr val="4689A2"/>
    <a:srgbClr val="49BC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9091" autoAdjust="0"/>
    <p:restoredTop sz="96266" autoAdjust="0"/>
  </p:normalViewPr>
  <p:slideViewPr>
    <p:cSldViewPr showGuides="1">
      <p:cViewPr varScale="1">
        <p:scale>
          <a:sx n="75" d="100"/>
          <a:sy n="75" d="100"/>
        </p:scale>
        <p:origin x="3306" y="60"/>
      </p:cViewPr>
      <p:guideLst>
        <p:guide orient="horz" pos="3368"/>
        <p:guide pos="2381"/>
        <p:guide pos="340"/>
        <p:guide pos="4422"/>
        <p:guide orient="horz" pos="419"/>
        <p:guide orient="horz" pos="631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-978"/>
    </p:cViewPr>
  </p:sorterViewPr>
  <p:notesViewPr>
    <p:cSldViewPr showGuides="1">
      <p:cViewPr varScale="1">
        <p:scale>
          <a:sx n="80" d="100"/>
          <a:sy n="80" d="100"/>
        </p:scale>
        <p:origin x="3996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>
            <a:extLst>
              <a:ext uri="{FF2B5EF4-FFF2-40B4-BE49-F238E27FC236}">
                <a16:creationId xmlns:a16="http://schemas.microsoft.com/office/drawing/2014/main" id="{144AFEBA-F6F1-42BF-9FF1-403E1671A710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4975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5C2A07AE-4402-4B65-A5EC-B3126AC458DC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7788" y="0"/>
            <a:ext cx="2974975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3799943-E136-4AAA-B647-FC36998B643C}" type="datetimeFigureOut">
              <a:rPr lang="ko-KR" altLang="en-US" smtClean="0"/>
              <a:t>2019-05-08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EB37A23F-68E3-4B9E-99B3-D57192E6B0C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9494838"/>
            <a:ext cx="2974975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E26EC0A0-68C2-417D-A679-8437423C2944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7788" y="9494838"/>
            <a:ext cx="2974975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5463C0E-9ADF-455D-BAD3-9620BD18F76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8056746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4975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7788" y="0"/>
            <a:ext cx="2974975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B0603F8-629D-441B-8DF4-C364A839C49A}" type="datetimeFigureOut">
              <a:rPr lang="ko-KR" altLang="en-US" smtClean="0"/>
              <a:t>2019-05-08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2239963" y="1249363"/>
            <a:ext cx="2384425" cy="337343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810125"/>
            <a:ext cx="5492750" cy="39370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9494838"/>
            <a:ext cx="2974975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7788" y="9494838"/>
            <a:ext cx="2974975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11E2569-682B-44B1-9B8A-F356C132F4D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38046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184075B6-ABDB-477A-B3B1-0B663F03D9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44735B-30BE-4205-8CB6-930D7BE5B0D0}" type="datetimeFigureOut">
              <a:rPr lang="ko-KR" altLang="en-US" smtClean="0"/>
              <a:t>2019-05-08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141BB918-BECA-4020-A1A4-F16793DFDA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7A2D78EB-C36C-4FBD-96A3-E1266E2B58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AF0215-9588-4F9B-8B5A-AE298068BA5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193158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CE33CA32-FF62-4B90-BC9B-D7136CF5D2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44735B-30BE-4205-8CB6-930D7BE5B0D0}" type="datetimeFigureOut">
              <a:rPr lang="ko-KR" altLang="en-US" smtClean="0"/>
              <a:t>2019-05-08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3BC46121-5E33-4EA4-8578-0AA3330445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031B1EE9-F097-4B54-9A8E-0230DE4752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535294" y="9666386"/>
            <a:ext cx="1700927" cy="569240"/>
          </a:xfrm>
        </p:spPr>
        <p:txBody>
          <a:bodyPr anchor="b"/>
          <a:lstStyle>
            <a:lvl1pPr algn="r">
              <a:defRPr sz="2000">
                <a:solidFill>
                  <a:srgbClr val="005152"/>
                </a:solidFill>
              </a:defRPr>
            </a:lvl1pPr>
          </a:lstStyle>
          <a:p>
            <a:fld id="{04AF0215-9588-4F9B-8B5A-AE298068BA58}" type="slidenum">
              <a:rPr lang="ko-KR" altLang="en-US" sz="2400" smtClean="0"/>
              <a:pPr/>
              <a:t>‹#›</a:t>
            </a:fld>
            <a:endParaRPr lang="ko-KR" altLang="en-US" sz="2400"/>
          </a:p>
        </p:txBody>
      </p:sp>
    </p:spTree>
    <p:extLst>
      <p:ext uri="{BB962C8B-B14F-4D97-AF65-F5344CB8AC3E}">
        <p14:creationId xmlns:p14="http://schemas.microsoft.com/office/powerpoint/2010/main" val="27614549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F9D355CA-EB67-4DF4-824C-DCC3BF521E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44735B-30BE-4205-8CB6-930D7BE5B0D0}" type="datetimeFigureOut">
              <a:rPr lang="ko-KR" altLang="en-US" smtClean="0"/>
              <a:t>2019-05-08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D3330441-04FB-48F1-9E84-5BC6A810A3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8CAE9289-3D79-400C-9E6E-222DC88D7E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AF0215-9588-4F9B-8B5A-AE298068BA58}" type="slidenum">
              <a:rPr lang="ko-KR" altLang="en-US" smtClean="0"/>
              <a:t>‹#›</a:t>
            </a:fld>
            <a:endParaRPr lang="ko-KR" altLang="en-US"/>
          </a:p>
        </p:txBody>
      </p:sp>
      <p:pic>
        <p:nvPicPr>
          <p:cNvPr id="6" name="그림 5">
            <a:extLst>
              <a:ext uri="{FF2B5EF4-FFF2-40B4-BE49-F238E27FC236}">
                <a16:creationId xmlns:a16="http://schemas.microsoft.com/office/drawing/2014/main" id="{9D7974CF-EACB-45E1-A81C-67D02DF9AF9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7" y="4311"/>
            <a:ext cx="7552540" cy="10683190"/>
          </a:xfrm>
          <a:prstGeom prst="rect">
            <a:avLst/>
          </a:prstGeom>
        </p:spPr>
      </p:pic>
      <p:sp>
        <p:nvSpPr>
          <p:cNvPr id="8" name="그림 개체 틀 7">
            <a:extLst>
              <a:ext uri="{FF2B5EF4-FFF2-40B4-BE49-F238E27FC236}">
                <a16:creationId xmlns:a16="http://schemas.microsoft.com/office/drawing/2014/main" id="{11D2D51F-5492-4C46-92CB-CE40C7D15DE0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3175" y="4763"/>
            <a:ext cx="7556500" cy="6276975"/>
          </a:xfrm>
        </p:spPr>
        <p:txBody>
          <a:bodyPr/>
          <a:lstStyle/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006738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그림 16">
            <a:extLst>
              <a:ext uri="{FF2B5EF4-FFF2-40B4-BE49-F238E27FC236}">
                <a16:creationId xmlns:a16="http://schemas.microsoft.com/office/drawing/2014/main" id="{A74CB627-0847-451E-8A62-EFB014228EB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9" y="0"/>
            <a:ext cx="7558636" cy="10691813"/>
          </a:xfrm>
          <a:prstGeom prst="rect">
            <a:avLst/>
          </a:prstGeom>
        </p:spPr>
      </p:pic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9F0C012F-D4C2-47FB-9D19-E4256E0E86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44735B-30BE-4205-8CB6-930D7BE5B0D0}" type="datetimeFigureOut">
              <a:rPr lang="ko-KR" altLang="en-US" smtClean="0"/>
              <a:t>2019-05-08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46565086-E52B-4C50-9595-2737A45AE0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719AE6A8-67FF-4AB9-A13B-62E3080139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535294" y="9666386"/>
            <a:ext cx="1700927" cy="569240"/>
          </a:xfrm>
        </p:spPr>
        <p:txBody>
          <a:bodyPr anchor="b"/>
          <a:lstStyle>
            <a:lvl1pPr>
              <a:defRPr sz="2400">
                <a:solidFill>
                  <a:srgbClr val="005152"/>
                </a:solidFill>
              </a:defRPr>
            </a:lvl1pPr>
          </a:lstStyle>
          <a:p>
            <a:fld id="{04AF0215-9588-4F9B-8B5A-AE298068BA58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9" name="그림 개체 틀 5">
            <a:extLst>
              <a:ext uri="{FF2B5EF4-FFF2-40B4-BE49-F238E27FC236}">
                <a16:creationId xmlns:a16="http://schemas.microsoft.com/office/drawing/2014/main" id="{D38861E9-43D0-4D82-86AD-76C56934BDE5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187551" y="2825626"/>
            <a:ext cx="5184574" cy="6731314"/>
          </a:xfrm>
          <a:effectLst>
            <a:outerShdw blurRad="76200" dist="50800" dir="5400000" algn="t" rotWithShape="0">
              <a:schemeClr val="tx1">
                <a:alpha val="20000"/>
              </a:schemeClr>
            </a:outerShdw>
          </a:effectLst>
        </p:spPr>
        <p:txBody>
          <a:bodyPr anchor="ctr">
            <a:normAutofit/>
          </a:bodyPr>
          <a:lstStyle>
            <a:lvl1pPr algn="ctr">
              <a:defRPr sz="1200"/>
            </a:lvl1pPr>
          </a:lstStyle>
          <a:p>
            <a:endParaRPr lang="ko-KR" altLang="en-US"/>
          </a:p>
        </p:txBody>
      </p:sp>
      <p:sp>
        <p:nvSpPr>
          <p:cNvPr id="14" name="텍스트 개체 틀 13">
            <a:extLst>
              <a:ext uri="{FF2B5EF4-FFF2-40B4-BE49-F238E27FC236}">
                <a16:creationId xmlns:a16="http://schemas.microsoft.com/office/drawing/2014/main" id="{6B005843-45B4-4F52-AAF5-8FBEECF1C22E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763613" y="1835922"/>
            <a:ext cx="4519206" cy="341632"/>
          </a:xfrm>
        </p:spPr>
        <p:txBody>
          <a:bodyPr wrap="square">
            <a:sp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</a:lstStyle>
          <a:p>
            <a:pPr lvl="0"/>
            <a:endParaRPr lang="ko-KR" altLang="en-US"/>
          </a:p>
        </p:txBody>
      </p:sp>
      <p:sp>
        <p:nvSpPr>
          <p:cNvPr id="19" name="텍스트 개체 틀 13">
            <a:extLst>
              <a:ext uri="{FF2B5EF4-FFF2-40B4-BE49-F238E27FC236}">
                <a16:creationId xmlns:a16="http://schemas.microsoft.com/office/drawing/2014/main" id="{D405DD44-7B5E-4F45-AFA8-27FE4A91CAD5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859957" y="809402"/>
            <a:ext cx="2016224" cy="286232"/>
          </a:xfrm>
        </p:spPr>
        <p:txBody>
          <a:bodyPr wrap="square" anchor="ctr">
            <a:spAutoFit/>
          </a:bodyPr>
          <a:lstStyle>
            <a:lvl1pPr marL="0" indent="0" algn="l">
              <a:buNone/>
              <a:defRPr sz="1400">
                <a:solidFill>
                  <a:srgbClr val="005152"/>
                </a:solidFill>
              </a:defRPr>
            </a:lvl1pPr>
          </a:lstStyle>
          <a:p>
            <a:pPr lvl="0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26445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그림 16">
            <a:extLst>
              <a:ext uri="{FF2B5EF4-FFF2-40B4-BE49-F238E27FC236}">
                <a16:creationId xmlns:a16="http://schemas.microsoft.com/office/drawing/2014/main" id="{A74CB627-0847-451E-8A62-EFB014228EB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9" y="0"/>
            <a:ext cx="7558636" cy="10691813"/>
          </a:xfrm>
          <a:prstGeom prst="rect">
            <a:avLst/>
          </a:prstGeom>
        </p:spPr>
      </p:pic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9F0C012F-D4C2-47FB-9D19-E4256E0E86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44735B-30BE-4205-8CB6-930D7BE5B0D0}" type="datetimeFigureOut">
              <a:rPr lang="ko-KR" altLang="en-US" smtClean="0"/>
              <a:t>2019-05-08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46565086-E52B-4C50-9595-2737A45AE0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719AE6A8-67FF-4AB9-A13B-62E3080139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AF0215-9588-4F9B-8B5A-AE298068BA58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14" name="텍스트 개체 틀 13">
            <a:extLst>
              <a:ext uri="{FF2B5EF4-FFF2-40B4-BE49-F238E27FC236}">
                <a16:creationId xmlns:a16="http://schemas.microsoft.com/office/drawing/2014/main" id="{6B005843-45B4-4F52-AAF5-8FBEECF1C22E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763613" y="1835922"/>
            <a:ext cx="4519206" cy="341632"/>
          </a:xfrm>
        </p:spPr>
        <p:txBody>
          <a:bodyPr wrap="square">
            <a:sp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</a:lstStyle>
          <a:p>
            <a:pPr lvl="0"/>
            <a:endParaRPr lang="ko-KR" altLang="en-US"/>
          </a:p>
        </p:txBody>
      </p:sp>
      <p:sp>
        <p:nvSpPr>
          <p:cNvPr id="10" name="텍스트 개체 틀 13">
            <a:extLst>
              <a:ext uri="{FF2B5EF4-FFF2-40B4-BE49-F238E27FC236}">
                <a16:creationId xmlns:a16="http://schemas.microsoft.com/office/drawing/2014/main" id="{CBAFBBB5-E30C-44E4-B74E-8B87D54C10BE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859957" y="809402"/>
            <a:ext cx="2016224" cy="286232"/>
          </a:xfrm>
        </p:spPr>
        <p:txBody>
          <a:bodyPr wrap="square" anchor="ctr">
            <a:spAutoFit/>
          </a:bodyPr>
          <a:lstStyle>
            <a:lvl1pPr marL="0" indent="0" algn="l">
              <a:buNone/>
              <a:defRPr sz="1400">
                <a:solidFill>
                  <a:srgbClr val="005152"/>
                </a:solidFill>
              </a:defRPr>
            </a:lvl1pPr>
          </a:lstStyle>
          <a:p>
            <a:pPr lvl="0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862421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그림 16">
            <a:extLst>
              <a:ext uri="{FF2B5EF4-FFF2-40B4-BE49-F238E27FC236}">
                <a16:creationId xmlns:a16="http://schemas.microsoft.com/office/drawing/2014/main" id="{A74CB627-0847-451E-8A62-EFB014228EB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9" y="0"/>
            <a:ext cx="7558636" cy="10691813"/>
          </a:xfrm>
          <a:prstGeom prst="rect">
            <a:avLst/>
          </a:prstGeom>
        </p:spPr>
      </p:pic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9F0C012F-D4C2-47FB-9D19-E4256E0E86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44735B-30BE-4205-8CB6-930D7BE5B0D0}" type="datetimeFigureOut">
              <a:rPr lang="ko-KR" altLang="en-US" smtClean="0"/>
              <a:t>2019-05-08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46565086-E52B-4C50-9595-2737A45AE0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14" name="텍스트 개체 틀 13">
            <a:extLst>
              <a:ext uri="{FF2B5EF4-FFF2-40B4-BE49-F238E27FC236}">
                <a16:creationId xmlns:a16="http://schemas.microsoft.com/office/drawing/2014/main" id="{6B005843-45B4-4F52-AAF5-8FBEECF1C22E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763613" y="1835922"/>
            <a:ext cx="4519206" cy="341632"/>
          </a:xfrm>
        </p:spPr>
        <p:txBody>
          <a:bodyPr wrap="square">
            <a:sp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</a:lstStyle>
          <a:p>
            <a:pPr lvl="0"/>
            <a:endParaRPr lang="ko-KR" altLang="en-US"/>
          </a:p>
        </p:txBody>
      </p:sp>
      <p:sp>
        <p:nvSpPr>
          <p:cNvPr id="10" name="텍스트 개체 틀 13">
            <a:extLst>
              <a:ext uri="{FF2B5EF4-FFF2-40B4-BE49-F238E27FC236}">
                <a16:creationId xmlns:a16="http://schemas.microsoft.com/office/drawing/2014/main" id="{CBAFBBB5-E30C-44E4-B74E-8B87D54C10BE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859957" y="809402"/>
            <a:ext cx="2016224" cy="286232"/>
          </a:xfrm>
        </p:spPr>
        <p:txBody>
          <a:bodyPr wrap="square" anchor="ctr">
            <a:spAutoFit/>
          </a:bodyPr>
          <a:lstStyle>
            <a:lvl1pPr marL="0" indent="0" algn="l">
              <a:buNone/>
              <a:defRPr sz="1400">
                <a:solidFill>
                  <a:srgbClr val="005152"/>
                </a:solidFill>
              </a:defRPr>
            </a:lvl1pPr>
          </a:lstStyle>
          <a:p>
            <a:pPr lvl="0"/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719AE6A8-67FF-4AB9-A13B-62E3080139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535294" y="9666386"/>
            <a:ext cx="1700927" cy="569240"/>
          </a:xfrm>
        </p:spPr>
        <p:txBody>
          <a:bodyPr anchor="b"/>
          <a:lstStyle>
            <a:lvl1pPr>
              <a:defRPr sz="2400" b="0">
                <a:solidFill>
                  <a:srgbClr val="005152"/>
                </a:solidFill>
              </a:defRPr>
            </a:lvl1pPr>
          </a:lstStyle>
          <a:p>
            <a:fld id="{04AF0215-9588-4F9B-8B5A-AE298068BA5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614805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AAF26E-CADA-492C-8CC0-A6018C179855}" type="datetimeFigureOut">
              <a:rPr lang="ko-KR" altLang="en-US" smtClean="0"/>
              <a:t>2019-05-08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EDF69C-924E-4E27-89F6-DA99A9A2EE5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714033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19728" y="569242"/>
            <a:ext cx="6520220" cy="206659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9728" y="2846200"/>
            <a:ext cx="6520220" cy="678385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9728" y="9909729"/>
            <a:ext cx="1700927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44735B-30BE-4205-8CB6-930D7BE5B0D0}" type="datetimeFigureOut">
              <a:rPr lang="ko-KR" altLang="en-US" smtClean="0"/>
              <a:t>2019-05-08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04143" y="9909729"/>
            <a:ext cx="2551390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339020" y="9909729"/>
            <a:ext cx="1700927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4AF0215-9588-4F9B-8B5A-AE298068BA5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795840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99" r:id="rId2"/>
    <p:sldLayoutId id="2147483697" r:id="rId3"/>
    <p:sldLayoutId id="2147483696" r:id="rId4"/>
    <p:sldLayoutId id="2147483698" r:id="rId5"/>
    <p:sldLayoutId id="2147483700" r:id="rId6"/>
    <p:sldLayoutId id="2147483701" r:id="rId7"/>
  </p:sldLayoutIdLst>
  <p:txStyles>
    <p:titleStyle>
      <a:lvl1pPr algn="l" defTabSz="755934" rtl="0" eaLnBrk="1" latinLnBrk="1" hangingPunct="1">
        <a:lnSpc>
          <a:spcPct val="90000"/>
        </a:lnSpc>
        <a:spcBef>
          <a:spcPct val="0"/>
        </a:spcBef>
        <a:buNone/>
        <a:defRPr sz="363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88984" indent="-188984" algn="l" defTabSz="755934" rtl="0" eaLnBrk="1" latinLnBrk="1" hangingPunct="1">
        <a:lnSpc>
          <a:spcPct val="90000"/>
        </a:lnSpc>
        <a:spcBef>
          <a:spcPts val="827"/>
        </a:spcBef>
        <a:buFont typeface="Arial" panose="020B0604020202020204" pitchFamily="34" charset="0"/>
        <a:buChar char="•"/>
        <a:defRPr sz="2315" kern="1200">
          <a:solidFill>
            <a:schemeClr val="tx1"/>
          </a:solidFill>
          <a:latin typeface="+mn-lt"/>
          <a:ea typeface="+mn-ea"/>
          <a:cs typeface="+mn-cs"/>
        </a:defRPr>
      </a:lvl1pPr>
      <a:lvl2pPr marL="566951" indent="-188984" algn="l" defTabSz="755934" rtl="0" eaLnBrk="1" latinLnBrk="1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2pPr>
      <a:lvl3pPr marL="944918" indent="-188984" algn="l" defTabSz="755934" rtl="0" eaLnBrk="1" latinLnBrk="1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653" kern="1200">
          <a:solidFill>
            <a:schemeClr val="tx1"/>
          </a:solidFill>
          <a:latin typeface="+mn-lt"/>
          <a:ea typeface="+mn-ea"/>
          <a:cs typeface="+mn-cs"/>
        </a:defRPr>
      </a:lvl3pPr>
      <a:lvl4pPr marL="1322885" indent="-188984" algn="l" defTabSz="755934" rtl="0" eaLnBrk="1" latinLnBrk="1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4pPr>
      <a:lvl5pPr marL="1700853" indent="-188984" algn="l" defTabSz="755934" rtl="0" eaLnBrk="1" latinLnBrk="1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5pPr>
      <a:lvl6pPr marL="2078820" indent="-188984" algn="l" defTabSz="755934" rtl="0" eaLnBrk="1" latinLnBrk="1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6pPr>
      <a:lvl7pPr marL="2456787" indent="-188984" algn="l" defTabSz="755934" rtl="0" eaLnBrk="1" latinLnBrk="1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7pPr>
      <a:lvl8pPr marL="2834754" indent="-188984" algn="l" defTabSz="755934" rtl="0" eaLnBrk="1" latinLnBrk="1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8pPr>
      <a:lvl9pPr marL="3212722" indent="-188984" algn="l" defTabSz="755934" rtl="0" eaLnBrk="1" latinLnBrk="1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55934" rtl="0" eaLnBrk="1" latinLnBrk="1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1pPr>
      <a:lvl2pPr marL="377967" algn="l" defTabSz="755934" rtl="0" eaLnBrk="1" latinLnBrk="1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2pPr>
      <a:lvl3pPr marL="755934" algn="l" defTabSz="755934" rtl="0" eaLnBrk="1" latinLnBrk="1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3pPr>
      <a:lvl4pPr marL="1133902" algn="l" defTabSz="755934" rtl="0" eaLnBrk="1" latinLnBrk="1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4pPr>
      <a:lvl5pPr marL="1511869" algn="l" defTabSz="755934" rtl="0" eaLnBrk="1" latinLnBrk="1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5pPr>
      <a:lvl6pPr marL="1889836" algn="l" defTabSz="755934" rtl="0" eaLnBrk="1" latinLnBrk="1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6pPr>
      <a:lvl7pPr marL="2267803" algn="l" defTabSz="755934" rtl="0" eaLnBrk="1" latinLnBrk="1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7pPr>
      <a:lvl8pPr marL="2645771" algn="l" defTabSz="755934" rtl="0" eaLnBrk="1" latinLnBrk="1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8pPr>
      <a:lvl9pPr marL="3023738" algn="l" defTabSz="755934" rtl="0" eaLnBrk="1" latinLnBrk="1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bizforms.co.kr/bms/check.asp?code=bs3217338750418&amp;go_url=http%3a%2f%2fpowerpoint.bizforms.co.kr%2fform_view%2fview.asp%3fnumber%3d186064%26v_flag%3d0" TargetMode="External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openxmlformats.org/officeDocument/2006/relationships/image" Target="../media/image4.JP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bizforms.co.kr/bms/check.asp?code=bs3217338750418&amp;go_url=http%3a%2f%2fpowerpoint.bizforms.co.kr%2fpackage%2fview.asp%3fnumber%3d112506%26v_flag%3d0" TargetMode="External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gif"/><Relationship Id="rId13" Type="http://schemas.openxmlformats.org/officeDocument/2006/relationships/hyperlink" Target="http://www.bizforms.co.kr/bms/check.asp?code=bs3217338750418&amp;go_url=http%3a%2f%2fpowerpoint.bizforms.co.kr%2fform_view%2fview.asp%3fnumber%3d186078%26v_flag%3d0%0d%0a" TargetMode="External"/><Relationship Id="rId3" Type="http://schemas.openxmlformats.org/officeDocument/2006/relationships/hyperlink" Target="http://www.bizforms.co.kr/bms/check.asp?code=bs3217338750418&amp;go_url=http%3a%2f%2fpowerpoint.bizforms.co.kr%2fform_view%2fview.asp%3fnumber%3d186064%26v_flag%3d0%0d%0a" TargetMode="External"/><Relationship Id="rId7" Type="http://schemas.openxmlformats.org/officeDocument/2006/relationships/hyperlink" Target="http://www.bizforms.co.kr/bms/check.asp?code=bs3217338750418&amp;go_url=http%3a%2f%2fpowerpoint.bizforms.co.kr%2fform_view%2fview.asp%3fnumber%3d186066%26v_flag%3d0%0d%0a" TargetMode="External"/><Relationship Id="rId12" Type="http://schemas.openxmlformats.org/officeDocument/2006/relationships/image" Target="../media/image16.gif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gif"/><Relationship Id="rId11" Type="http://schemas.openxmlformats.org/officeDocument/2006/relationships/hyperlink" Target="http://www.bizforms.co.kr/bms/check.asp?code=bs3217338750418&amp;go_url=http%3a%2f%2fpowerpoint.bizforms.co.kr%2fform_view%2fview.asp%3fnumber%3d186076%26v_flag%3d0%0d%0a" TargetMode="External"/><Relationship Id="rId5" Type="http://schemas.openxmlformats.org/officeDocument/2006/relationships/hyperlink" Target="http://www.bizforms.co.kr/bms/check.asp?code=bs3217338750418&amp;go_url=http%3a%2f%2fpowerpoint.bizforms.co.kr%2fform_view%2fview.asp%3fnumber%3d186062%26v_flag%3d0%0d%0a" TargetMode="External"/><Relationship Id="rId10" Type="http://schemas.openxmlformats.org/officeDocument/2006/relationships/image" Target="../media/image15.gif"/><Relationship Id="rId4" Type="http://schemas.openxmlformats.org/officeDocument/2006/relationships/image" Target="../media/image12.gif"/><Relationship Id="rId9" Type="http://schemas.openxmlformats.org/officeDocument/2006/relationships/hyperlink" Target="http://www.bizforms.co.kr/bms/check.asp?code=bs3217338750418&amp;go_url=http%3a%2f%2fpowerpoint.bizforms.co.kr%2fform_view%2fview.asp%3fnumber%3d186070%26v_flag%3d0%0d%0a" TargetMode="External"/><Relationship Id="rId14" Type="http://schemas.openxmlformats.org/officeDocument/2006/relationships/image" Target="../media/image17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직사각형 31">
            <a:extLst>
              <a:ext uri="{FF2B5EF4-FFF2-40B4-BE49-F238E27FC236}">
                <a16:creationId xmlns:a16="http://schemas.microsoft.com/office/drawing/2014/main" id="{FEF34103-2F94-4F9C-988F-FC4A6C2D925B}"/>
              </a:ext>
            </a:extLst>
          </p:cNvPr>
          <p:cNvSpPr/>
          <p:nvPr/>
        </p:nvSpPr>
        <p:spPr>
          <a:xfrm>
            <a:off x="3185964" y="1846234"/>
            <a:ext cx="3060453" cy="57708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60616" indent="-60616">
              <a:buFont typeface="Arial" panose="020B0604020202020204" pitchFamily="34" charset="0"/>
              <a:buChar char="•"/>
            </a:pPr>
            <a:r>
              <a:rPr lang="ko-KR" altLang="en-US" sz="1050" dirty="0">
                <a:solidFill>
                  <a:schemeClr val="bg1">
                    <a:lumMod val="65000"/>
                  </a:schemeClr>
                </a:solidFill>
                <a:latin typeface="+mn-ea"/>
              </a:rPr>
              <a:t>파워포인트 </a:t>
            </a:r>
            <a:r>
              <a:rPr lang="en-US" altLang="ko-KR" sz="1050" dirty="0">
                <a:solidFill>
                  <a:schemeClr val="bg1">
                    <a:lumMod val="65000"/>
                  </a:schemeClr>
                </a:solidFill>
                <a:latin typeface="+mn-ea"/>
              </a:rPr>
              <a:t>&gt; PPT</a:t>
            </a:r>
            <a:r>
              <a:rPr lang="ko-KR" altLang="en-US" sz="1050" dirty="0">
                <a:solidFill>
                  <a:schemeClr val="bg1">
                    <a:lumMod val="65000"/>
                  </a:schemeClr>
                </a:solidFill>
                <a:latin typeface="+mn-ea"/>
              </a:rPr>
              <a:t>실제샘플 </a:t>
            </a:r>
            <a:r>
              <a:rPr lang="en-US" altLang="ko-KR" sz="1050" dirty="0">
                <a:solidFill>
                  <a:schemeClr val="bg1">
                    <a:lumMod val="65000"/>
                  </a:schemeClr>
                </a:solidFill>
                <a:latin typeface="+mn-ea"/>
              </a:rPr>
              <a:t>&gt; </a:t>
            </a:r>
            <a:r>
              <a:rPr lang="ko-KR" altLang="en-US" sz="1050" dirty="0">
                <a:solidFill>
                  <a:schemeClr val="bg1">
                    <a:lumMod val="65000"/>
                  </a:schemeClr>
                </a:solidFill>
                <a:latin typeface="+mn-ea"/>
              </a:rPr>
              <a:t>건설</a:t>
            </a:r>
            <a:r>
              <a:rPr lang="en-US" altLang="ko-KR" sz="1050" dirty="0">
                <a:solidFill>
                  <a:schemeClr val="bg1">
                    <a:lumMod val="65000"/>
                  </a:schemeClr>
                </a:solidFill>
                <a:latin typeface="+mn-ea"/>
              </a:rPr>
              <a:t>/</a:t>
            </a:r>
            <a:r>
              <a:rPr lang="ko-KR" altLang="en-US" sz="1050" dirty="0">
                <a:solidFill>
                  <a:schemeClr val="bg1">
                    <a:lumMod val="65000"/>
                  </a:schemeClr>
                </a:solidFill>
                <a:latin typeface="+mn-ea"/>
              </a:rPr>
              <a:t>공사지명원</a:t>
            </a:r>
            <a:endParaRPr lang="en-US" altLang="ko-KR" sz="1050" dirty="0">
              <a:solidFill>
                <a:schemeClr val="bg1">
                  <a:lumMod val="65000"/>
                </a:schemeClr>
              </a:solidFill>
              <a:latin typeface="+mn-ea"/>
            </a:endParaRPr>
          </a:p>
          <a:p>
            <a:pPr marL="60616" indent="-60616">
              <a:buFont typeface="Arial" panose="020B0604020202020204" pitchFamily="34" charset="0"/>
              <a:buChar char="•"/>
            </a:pPr>
            <a:r>
              <a:rPr lang="ko-KR" altLang="en-US" sz="1050" dirty="0">
                <a:solidFill>
                  <a:schemeClr val="bg1">
                    <a:lumMod val="65000"/>
                  </a:schemeClr>
                </a:solidFill>
                <a:latin typeface="+mn-ea"/>
              </a:rPr>
              <a:t>고화질 이미지 포함</a:t>
            </a:r>
            <a:endParaRPr lang="en-US" altLang="ko-KR" sz="1050" dirty="0">
              <a:solidFill>
                <a:schemeClr val="bg1">
                  <a:lumMod val="65000"/>
                </a:schemeClr>
              </a:solidFill>
              <a:latin typeface="+mn-ea"/>
            </a:endParaRPr>
          </a:p>
          <a:p>
            <a:pPr marL="60616" indent="-60616">
              <a:buFont typeface="Arial" panose="020B0604020202020204" pitchFamily="34" charset="0"/>
              <a:buChar char="•"/>
            </a:pPr>
            <a:r>
              <a:rPr lang="en-US" altLang="ko-KR" sz="1050" dirty="0">
                <a:solidFill>
                  <a:schemeClr val="bg1">
                    <a:lumMod val="65000"/>
                  </a:schemeClr>
                </a:solidFill>
                <a:latin typeface="+mn-ea"/>
              </a:rPr>
              <a:t>24</a:t>
            </a:r>
            <a:r>
              <a:rPr lang="ko-KR" altLang="en-US" sz="1050" dirty="0">
                <a:solidFill>
                  <a:schemeClr val="bg1">
                    <a:lumMod val="65000"/>
                  </a:schemeClr>
                </a:solidFill>
                <a:latin typeface="+mn-ea"/>
              </a:rPr>
              <a:t> </a:t>
            </a:r>
            <a:r>
              <a:rPr lang="en-US" altLang="ko-KR" sz="1050" dirty="0">
                <a:solidFill>
                  <a:schemeClr val="bg1">
                    <a:lumMod val="65000"/>
                  </a:schemeClr>
                </a:solidFill>
                <a:latin typeface="+mn-ea"/>
              </a:rPr>
              <a:t>page</a:t>
            </a:r>
            <a:endParaRPr lang="ko-KR" altLang="en-US" sz="1050" dirty="0">
              <a:solidFill>
                <a:schemeClr val="bg1">
                  <a:lumMod val="65000"/>
                </a:schemeClr>
              </a:solidFill>
              <a:latin typeface="+mn-ea"/>
            </a:endParaRPr>
          </a:p>
        </p:txBody>
      </p:sp>
      <p:sp>
        <p:nvSpPr>
          <p:cNvPr id="47" name="직사각형 46">
            <a:hlinkClick r:id="rId3"/>
            <a:extLst>
              <a:ext uri="{FF2B5EF4-FFF2-40B4-BE49-F238E27FC236}">
                <a16:creationId xmlns:a16="http://schemas.microsoft.com/office/drawing/2014/main" id="{DBAAE8DD-709B-4555-8480-0E95D1E85081}"/>
              </a:ext>
            </a:extLst>
          </p:cNvPr>
          <p:cNvSpPr/>
          <p:nvPr/>
        </p:nvSpPr>
        <p:spPr>
          <a:xfrm>
            <a:off x="3180245" y="2488317"/>
            <a:ext cx="3815550" cy="382211"/>
          </a:xfrm>
          <a:prstGeom prst="rect">
            <a:avLst/>
          </a:prstGeom>
          <a:solidFill>
            <a:schemeClr val="accent4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b="1" dirty="0">
                <a:solidFill>
                  <a:schemeClr val="tx1"/>
                </a:solidFill>
                <a:latin typeface="+mn-ea"/>
              </a:rPr>
              <a:t>원본 </a:t>
            </a:r>
            <a:r>
              <a:rPr lang="en-US" altLang="ko-KR" sz="1100" b="1" dirty="0">
                <a:solidFill>
                  <a:schemeClr val="tx1"/>
                </a:solidFill>
                <a:latin typeface="+mn-ea"/>
              </a:rPr>
              <a:t>PPT </a:t>
            </a:r>
            <a:r>
              <a:rPr lang="ko-KR" altLang="en-US" sz="1100" b="1" dirty="0">
                <a:solidFill>
                  <a:schemeClr val="tx1"/>
                </a:solidFill>
                <a:latin typeface="+mn-ea"/>
              </a:rPr>
              <a:t>바로가기     </a:t>
            </a:r>
            <a:r>
              <a:rPr lang="en-US" altLang="ko-KR" sz="1100" b="1" dirty="0">
                <a:solidFill>
                  <a:schemeClr val="tx1"/>
                </a:solidFill>
                <a:latin typeface="+mn-ea"/>
              </a:rPr>
              <a:t>&gt;</a:t>
            </a:r>
            <a:endParaRPr lang="ko-KR" altLang="en-US" sz="1100" b="1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48" name="직사각형 47">
            <a:extLst>
              <a:ext uri="{FF2B5EF4-FFF2-40B4-BE49-F238E27FC236}">
                <a16:creationId xmlns:a16="http://schemas.microsoft.com/office/drawing/2014/main" id="{CCAF6A83-1B39-4284-A84D-BDDFD48378CA}"/>
              </a:ext>
            </a:extLst>
          </p:cNvPr>
          <p:cNvSpPr/>
          <p:nvPr/>
        </p:nvSpPr>
        <p:spPr>
          <a:xfrm>
            <a:off x="3185964" y="2967231"/>
            <a:ext cx="3798932" cy="507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900" dirty="0">
                <a:solidFill>
                  <a:schemeClr val="bg1">
                    <a:lumMod val="65000"/>
                  </a:schemeClr>
                </a:solidFill>
                <a:latin typeface="+mn-ea"/>
              </a:rPr>
              <a:t>http://www.bizforms.co.kr/bms/check.asp?code=bs3217338750418&amp;go_url=http%3a%2f%2fpowerpoint.bizforms.co.kr%2fform_view%2fview.asp%3fnumber%3d186064%26v_flag%3d0</a:t>
            </a:r>
          </a:p>
        </p:txBody>
      </p:sp>
      <p:sp>
        <p:nvSpPr>
          <p:cNvPr id="39" name="직사각형 38">
            <a:extLst>
              <a:ext uri="{FF2B5EF4-FFF2-40B4-BE49-F238E27FC236}">
                <a16:creationId xmlns:a16="http://schemas.microsoft.com/office/drawing/2014/main" id="{79BC4E5A-32C5-47AB-A378-822097D9C14A}"/>
              </a:ext>
            </a:extLst>
          </p:cNvPr>
          <p:cNvSpPr/>
          <p:nvPr/>
        </p:nvSpPr>
        <p:spPr>
          <a:xfrm>
            <a:off x="3185964" y="844863"/>
            <a:ext cx="2294218" cy="868443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ko-KR" altLang="en-US" sz="2400" b="1" spc="-150" dirty="0">
                <a:solidFill>
                  <a:schemeClr val="bg1"/>
                </a:solidFill>
                <a:latin typeface="+mn-ea"/>
              </a:rPr>
              <a:t>건축 공사지명원</a:t>
            </a:r>
            <a:endParaRPr lang="en-US" altLang="ko-KR" sz="2400" b="1" spc="-150" dirty="0">
              <a:solidFill>
                <a:schemeClr val="bg1"/>
              </a:solidFill>
              <a:latin typeface="+mn-ea"/>
            </a:endParaRPr>
          </a:p>
          <a:p>
            <a:pPr>
              <a:lnSpc>
                <a:spcPct val="120000"/>
              </a:lnSpc>
            </a:pPr>
            <a:r>
              <a:rPr lang="en-US" altLang="ko-KR" sz="2000" b="1" spc="-150" dirty="0">
                <a:solidFill>
                  <a:schemeClr val="bg1"/>
                </a:solidFill>
                <a:latin typeface="+mn-ea"/>
              </a:rPr>
              <a:t>(</a:t>
            </a:r>
            <a:r>
              <a:rPr lang="ko-KR" altLang="en-US" sz="2000" b="1" spc="-150" dirty="0">
                <a:solidFill>
                  <a:schemeClr val="bg1"/>
                </a:solidFill>
                <a:latin typeface="+mn-ea"/>
              </a:rPr>
              <a:t>초록삼각그래픽</a:t>
            </a:r>
            <a:r>
              <a:rPr lang="en-US" altLang="ko-KR" sz="2000" b="1" spc="-150" dirty="0">
                <a:solidFill>
                  <a:schemeClr val="bg1"/>
                </a:solidFill>
                <a:latin typeface="+mn-ea"/>
              </a:rPr>
              <a:t>)</a:t>
            </a:r>
          </a:p>
        </p:txBody>
      </p:sp>
      <p:sp>
        <p:nvSpPr>
          <p:cNvPr id="40" name="직사각형 39">
            <a:extLst>
              <a:ext uri="{FF2B5EF4-FFF2-40B4-BE49-F238E27FC236}">
                <a16:creationId xmlns:a16="http://schemas.microsoft.com/office/drawing/2014/main" id="{313D19F4-2748-4162-AE17-765B226EF5FA}"/>
              </a:ext>
            </a:extLst>
          </p:cNvPr>
          <p:cNvSpPr/>
          <p:nvPr/>
        </p:nvSpPr>
        <p:spPr>
          <a:xfrm>
            <a:off x="3185964" y="479401"/>
            <a:ext cx="2090380" cy="338554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ea"/>
              </a:rPr>
              <a:t>Bizforms PowerPoint</a:t>
            </a:r>
            <a:endParaRPr lang="ko-KR" altLang="en-US" sz="1600" dirty="0">
              <a:solidFill>
                <a:schemeClr val="bg1">
                  <a:lumMod val="65000"/>
                </a:schemeClr>
              </a:solidFill>
              <a:latin typeface="+mn-ea"/>
            </a:endParaRPr>
          </a:p>
        </p:txBody>
      </p:sp>
      <p:pic>
        <p:nvPicPr>
          <p:cNvPr id="94" name="그림 93">
            <a:hlinkClick r:id="rId3"/>
            <a:extLst>
              <a:ext uri="{FF2B5EF4-FFF2-40B4-BE49-F238E27FC236}">
                <a16:creationId xmlns:a16="http://schemas.microsoft.com/office/drawing/2014/main" id="{E72CF81B-DEDA-472B-8189-B3779C01B5C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3879" y="468586"/>
            <a:ext cx="2063983" cy="2919210"/>
          </a:xfrm>
          <a:prstGeom prst="rect">
            <a:avLst/>
          </a:prstGeom>
        </p:spPr>
      </p:pic>
      <p:pic>
        <p:nvPicPr>
          <p:cNvPr id="2" name="그림 1">
            <a:extLst>
              <a:ext uri="{FF2B5EF4-FFF2-40B4-BE49-F238E27FC236}">
                <a16:creationId xmlns:a16="http://schemas.microsoft.com/office/drawing/2014/main" id="{0BC2BDA0-F6DD-44F9-863E-C7408D8DFFA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1" y="3827171"/>
            <a:ext cx="7559675" cy="68646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514955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EE32C3E3-4D8D-4EC7-8A03-0AED3FF654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9" y="0"/>
            <a:ext cx="7558636" cy="10691813"/>
          </a:xfrm>
          <a:prstGeom prst="rect">
            <a:avLst/>
          </a:prstGeom>
        </p:spPr>
      </p:pic>
      <p:sp>
        <p:nvSpPr>
          <p:cNvPr id="11" name="object 2">
            <a:extLst>
              <a:ext uri="{FF2B5EF4-FFF2-40B4-BE49-F238E27FC236}">
                <a16:creationId xmlns:a16="http://schemas.microsoft.com/office/drawing/2014/main" id="{99AD71BB-504A-4D87-ADB9-DF13F74B0FC2}"/>
              </a:ext>
            </a:extLst>
          </p:cNvPr>
          <p:cNvSpPr txBox="1"/>
          <p:nvPr/>
        </p:nvSpPr>
        <p:spPr>
          <a:xfrm>
            <a:off x="2344153" y="3632860"/>
            <a:ext cx="2871369" cy="39953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5">
              <a:lnSpc>
                <a:spcPct val="120000"/>
              </a:lnSpc>
            </a:pPr>
            <a:r>
              <a:rPr sz="2400" b="1">
                <a:latin typeface="맑은 고딕" panose="020B0503020000020004" pitchFamily="50" charset="-127"/>
                <a:ea typeface="맑은 고딕" panose="020B0503020000020004" pitchFamily="50" charset="-127"/>
                <a:cs typeface="Malgun Gothic"/>
              </a:rPr>
              <a:t>공</a:t>
            </a:r>
            <a:r>
              <a:rPr sz="2400" b="1" spc="-15">
                <a:latin typeface="맑은 고딕" panose="020B0503020000020004" pitchFamily="50" charset="-127"/>
                <a:ea typeface="맑은 고딕" panose="020B0503020000020004" pitchFamily="50" charset="-127"/>
                <a:cs typeface="Malgun Gothic"/>
              </a:rPr>
              <a:t>사</a:t>
            </a:r>
            <a:r>
              <a:rPr sz="2400" b="1">
                <a:latin typeface="맑은 고딕" panose="020B0503020000020004" pitchFamily="50" charset="-127"/>
                <a:ea typeface="맑은 고딕" panose="020B0503020000020004" pitchFamily="50" charset="-127"/>
                <a:cs typeface="Malgun Gothic"/>
              </a:rPr>
              <a:t>지명원</a:t>
            </a:r>
            <a:endParaRPr sz="2400" b="1" dirty="0">
              <a:latin typeface="맑은 고딕" panose="020B0503020000020004" pitchFamily="50" charset="-127"/>
              <a:ea typeface="맑은 고딕" panose="020B0503020000020004" pitchFamily="50" charset="-127"/>
              <a:cs typeface="Malgun Gothic"/>
            </a:endParaRPr>
          </a:p>
        </p:txBody>
      </p:sp>
      <p:sp>
        <p:nvSpPr>
          <p:cNvPr id="20" name="object 3">
            <a:extLst>
              <a:ext uri="{FF2B5EF4-FFF2-40B4-BE49-F238E27FC236}">
                <a16:creationId xmlns:a16="http://schemas.microsoft.com/office/drawing/2014/main" id="{CADACD0E-F602-4422-8ED2-C56F05194651}"/>
              </a:ext>
            </a:extLst>
          </p:cNvPr>
          <p:cNvSpPr txBox="1"/>
          <p:nvPr/>
        </p:nvSpPr>
        <p:spPr>
          <a:xfrm>
            <a:off x="2344154" y="4465150"/>
            <a:ext cx="4137754" cy="7367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5" marR="5082">
              <a:lnSpc>
                <a:spcPct val="132900"/>
              </a:lnSpc>
              <a:tabLst>
                <a:tab pos="1116777" algn="l"/>
              </a:tabLst>
            </a:pPr>
            <a:r>
              <a:rPr sz="1200" spc="-5">
                <a:latin typeface="맑은 고딕" panose="020B0503020000020004" pitchFamily="50" charset="-127"/>
                <a:ea typeface="맑은 고딕" panose="020B0503020000020004" pitchFamily="50" charset="-127"/>
                <a:cs typeface="Malgun Gothic"/>
              </a:rPr>
              <a:t>금번</a:t>
            </a:r>
            <a:r>
              <a:rPr lang="en-US" altLang="ko-KR" sz="1200" spc="-5">
                <a:latin typeface="맑은 고딕" panose="020B0503020000020004" pitchFamily="50" charset="-127"/>
                <a:ea typeface="맑은 고딕" panose="020B0503020000020004" pitchFamily="50" charset="-127"/>
                <a:cs typeface="Malgun Gothic"/>
              </a:rPr>
              <a:t> </a:t>
            </a:r>
            <a:r>
              <a:rPr sz="1200" u="sng" spc="-5">
                <a:latin typeface="맑은 고딕" panose="020B0503020000020004" pitchFamily="50" charset="-127"/>
                <a:ea typeface="맑은 고딕" panose="020B0503020000020004" pitchFamily="50" charset="-127"/>
                <a:cs typeface="Times New Roman"/>
              </a:rPr>
              <a:t> </a:t>
            </a:r>
            <a:r>
              <a:rPr sz="1200" u="sng" spc="-5" dirty="0">
                <a:latin typeface="맑은 고딕" panose="020B0503020000020004" pitchFamily="50" charset="-127"/>
                <a:ea typeface="맑은 고딕" panose="020B0503020000020004" pitchFamily="50" charset="-127"/>
                <a:cs typeface="Times New Roman"/>
              </a:rPr>
              <a:t>	</a:t>
            </a:r>
            <a:r>
              <a:rPr sz="1200" spc="-5" dirty="0" err="1">
                <a:latin typeface="맑은 고딕" panose="020B0503020000020004" pitchFamily="50" charset="-127"/>
                <a:ea typeface="맑은 고딕" panose="020B0503020000020004" pitchFamily="50" charset="-127"/>
                <a:cs typeface="Malgun Gothic"/>
              </a:rPr>
              <a:t>에서</a:t>
            </a:r>
            <a:r>
              <a:rPr sz="1200" spc="-5" dirty="0">
                <a:latin typeface="맑은 고딕" panose="020B0503020000020004" pitchFamily="50" charset="-127"/>
                <a:ea typeface="맑은 고딕" panose="020B0503020000020004" pitchFamily="50" charset="-127"/>
                <a:cs typeface="Malgun Gothic"/>
              </a:rPr>
              <a:t> </a:t>
            </a:r>
            <a:r>
              <a:rPr sz="1200" spc="-5" dirty="0" err="1">
                <a:latin typeface="맑은 고딕" panose="020B0503020000020004" pitchFamily="50" charset="-127"/>
                <a:ea typeface="맑은 고딕" panose="020B0503020000020004" pitchFamily="50" charset="-127"/>
                <a:cs typeface="Malgun Gothic"/>
              </a:rPr>
              <a:t>진행되는</a:t>
            </a:r>
            <a:r>
              <a:rPr sz="1200" spc="-5" dirty="0">
                <a:latin typeface="맑은 고딕" panose="020B0503020000020004" pitchFamily="50" charset="-127"/>
                <a:ea typeface="맑은 고딕" panose="020B0503020000020004" pitchFamily="50" charset="-127"/>
                <a:cs typeface="Malgun Gothic"/>
              </a:rPr>
              <a:t> 건축공사의 </a:t>
            </a:r>
            <a:r>
              <a:rPr sz="1200" dirty="0" err="1">
                <a:latin typeface="맑은 고딕" panose="020B0503020000020004" pitchFamily="50" charset="-127"/>
                <a:ea typeface="맑은 고딕" panose="020B0503020000020004" pitchFamily="50" charset="-127"/>
                <a:cs typeface="Malgun Gothic"/>
              </a:rPr>
              <a:t>입찰</a:t>
            </a:r>
            <a:r>
              <a:rPr sz="1200" dirty="0">
                <a:latin typeface="맑은 고딕" panose="020B0503020000020004" pitchFamily="50" charset="-127"/>
                <a:ea typeface="맑은 고딕" panose="020B0503020000020004" pitchFamily="50" charset="-127"/>
                <a:cs typeface="Malgun Gothic"/>
              </a:rPr>
              <a:t> </a:t>
            </a:r>
            <a:r>
              <a:rPr sz="1200" spc="-5" dirty="0" err="1">
                <a:latin typeface="맑은 고딕" panose="020B0503020000020004" pitchFamily="50" charset="-127"/>
                <a:ea typeface="맑은 고딕" panose="020B0503020000020004" pitchFamily="50" charset="-127"/>
                <a:cs typeface="Malgun Gothic"/>
              </a:rPr>
              <a:t>참가자격을</a:t>
            </a:r>
            <a:r>
              <a:rPr sz="1200" spc="-5" dirty="0">
                <a:latin typeface="맑은 고딕" panose="020B0503020000020004" pitchFamily="50" charset="-127"/>
                <a:ea typeface="맑은 고딕" panose="020B0503020000020004" pitchFamily="50" charset="-127"/>
                <a:cs typeface="Malgun Gothic"/>
              </a:rPr>
              <a:t> </a:t>
            </a:r>
            <a:r>
              <a:rPr sz="1200" spc="-5" dirty="0" err="1">
                <a:latin typeface="맑은 고딕" panose="020B0503020000020004" pitchFamily="50" charset="-127"/>
                <a:ea typeface="맑은 고딕" panose="020B0503020000020004" pitchFamily="50" charset="-127"/>
                <a:cs typeface="Malgun Gothic"/>
              </a:rPr>
              <a:t>부여받고자</a:t>
            </a:r>
            <a:r>
              <a:rPr sz="1200" spc="180" dirty="0">
                <a:latin typeface="맑은 고딕" panose="020B0503020000020004" pitchFamily="50" charset="-127"/>
                <a:ea typeface="맑은 고딕" panose="020B0503020000020004" pitchFamily="50" charset="-127"/>
                <a:cs typeface="Malgun Gothic"/>
              </a:rPr>
              <a:t> </a:t>
            </a:r>
            <a:r>
              <a:rPr sz="1200" dirty="0" err="1">
                <a:latin typeface="맑은 고딕" panose="020B0503020000020004" pitchFamily="50" charset="-127"/>
                <a:ea typeface="맑은 고딕" panose="020B0503020000020004" pitchFamily="50" charset="-127"/>
                <a:cs typeface="Malgun Gothic"/>
              </a:rPr>
              <a:t>관련</a:t>
            </a:r>
            <a:r>
              <a:rPr sz="1200" spc="165" dirty="0">
                <a:latin typeface="맑은 고딕" panose="020B0503020000020004" pitchFamily="50" charset="-127"/>
                <a:ea typeface="맑은 고딕" panose="020B0503020000020004" pitchFamily="50" charset="-127"/>
                <a:cs typeface="Malgun Gothic"/>
              </a:rPr>
              <a:t> </a:t>
            </a:r>
            <a:r>
              <a:rPr sz="1200" spc="-5" dirty="0" err="1">
                <a:latin typeface="맑은 고딕" panose="020B0503020000020004" pitchFamily="50" charset="-127"/>
                <a:ea typeface="맑은 고딕" panose="020B0503020000020004" pitchFamily="50" charset="-127"/>
                <a:cs typeface="Malgun Gothic"/>
              </a:rPr>
              <a:t>서류를</a:t>
            </a:r>
            <a:r>
              <a:rPr sz="1200" spc="-5" dirty="0">
                <a:latin typeface="맑은 고딕" panose="020B0503020000020004" pitchFamily="50" charset="-127"/>
                <a:ea typeface="맑은 고딕" panose="020B0503020000020004" pitchFamily="50" charset="-127"/>
                <a:cs typeface="Malgun Gothic"/>
              </a:rPr>
              <a:t> 첨부하여 </a:t>
            </a:r>
            <a:r>
              <a:rPr sz="1200" spc="-5">
                <a:latin typeface="맑은 고딕" panose="020B0503020000020004" pitchFamily="50" charset="-127"/>
                <a:ea typeface="맑은 고딕" panose="020B0503020000020004" pitchFamily="50" charset="-127"/>
                <a:cs typeface="Malgun Gothic"/>
              </a:rPr>
              <a:t>지명원을 제출하오니</a:t>
            </a:r>
            <a:endParaRPr lang="en-US" altLang="ko-KR" sz="1200" spc="-5">
              <a:latin typeface="맑은 고딕" panose="020B0503020000020004" pitchFamily="50" charset="-127"/>
              <a:ea typeface="맑은 고딕" panose="020B0503020000020004" pitchFamily="50" charset="-127"/>
              <a:cs typeface="Malgun Gothic"/>
            </a:endParaRPr>
          </a:p>
          <a:p>
            <a:pPr marL="12705" marR="5082">
              <a:lnSpc>
                <a:spcPct val="132900"/>
              </a:lnSpc>
              <a:tabLst>
                <a:tab pos="1116777" algn="l"/>
              </a:tabLst>
            </a:pPr>
            <a:r>
              <a:rPr sz="1200" spc="-5">
                <a:latin typeface="맑은 고딕" panose="020B0503020000020004" pitchFamily="50" charset="-127"/>
                <a:ea typeface="맑은 고딕" panose="020B0503020000020004" pitchFamily="50" charset="-127"/>
                <a:cs typeface="Malgun Gothic"/>
              </a:rPr>
              <a:t>지명하여 </a:t>
            </a:r>
            <a:r>
              <a:rPr sz="1200" spc="-5" dirty="0" err="1">
                <a:latin typeface="맑은 고딕" panose="020B0503020000020004" pitchFamily="50" charset="-127"/>
                <a:ea typeface="맑은 고딕" panose="020B0503020000020004" pitchFamily="50" charset="-127"/>
                <a:cs typeface="Malgun Gothic"/>
              </a:rPr>
              <a:t>주시기를</a:t>
            </a:r>
            <a:r>
              <a:rPr lang="en-US" altLang="ko-KR" sz="1200" spc="-5" dirty="0">
                <a:latin typeface="맑은 고딕" panose="020B0503020000020004" pitchFamily="50" charset="-127"/>
                <a:ea typeface="맑은 고딕" panose="020B0503020000020004" pitchFamily="50" charset="-127"/>
                <a:cs typeface="Malgun Gothic"/>
              </a:rPr>
              <a:t> </a:t>
            </a:r>
            <a:r>
              <a:rPr sz="1200" dirty="0" err="1">
                <a:latin typeface="맑은 고딕" panose="020B0503020000020004" pitchFamily="50" charset="-127"/>
                <a:ea typeface="맑은 고딕" panose="020B0503020000020004" pitchFamily="50" charset="-127"/>
                <a:cs typeface="Malgun Gothic"/>
              </a:rPr>
              <a:t>바랍니다</a:t>
            </a:r>
            <a:r>
              <a:rPr sz="1200" dirty="0">
                <a:latin typeface="맑은 고딕" panose="020B0503020000020004" pitchFamily="50" charset="-127"/>
                <a:ea typeface="맑은 고딕" panose="020B0503020000020004" pitchFamily="50" charset="-127"/>
                <a:cs typeface="Malgun Gothic"/>
              </a:rPr>
              <a:t>.</a:t>
            </a:r>
          </a:p>
        </p:txBody>
      </p:sp>
      <p:sp>
        <p:nvSpPr>
          <p:cNvPr id="21" name="object 7">
            <a:extLst>
              <a:ext uri="{FF2B5EF4-FFF2-40B4-BE49-F238E27FC236}">
                <a16:creationId xmlns:a16="http://schemas.microsoft.com/office/drawing/2014/main" id="{A2BCB04C-A043-4206-8082-D944B8C34358}"/>
              </a:ext>
            </a:extLst>
          </p:cNvPr>
          <p:cNvSpPr txBox="1"/>
          <p:nvPr/>
        </p:nvSpPr>
        <p:spPr>
          <a:xfrm>
            <a:off x="3990392" y="8204280"/>
            <a:ext cx="2491516" cy="30777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5" algn="r"/>
            <a:r>
              <a:rPr sz="1000" spc="-5" dirty="0">
                <a:latin typeface="맑은 고딕" panose="020B0503020000020004" pitchFamily="50" charset="-127"/>
                <a:ea typeface="맑은 고딕" panose="020B0503020000020004" pitchFamily="50" charset="-127"/>
                <a:cs typeface="Malgun Gothic"/>
              </a:rPr>
              <a:t>서울시 강남구 역삼로 204 (역삼동)  </a:t>
            </a:r>
            <a:r>
              <a:rPr sz="1000" spc="15" dirty="0">
                <a:latin typeface="맑은 고딕" panose="020B0503020000020004" pitchFamily="50" charset="-127"/>
                <a:ea typeface="맑은 고딕" panose="020B0503020000020004" pitchFamily="50" charset="-127"/>
                <a:cs typeface="Malgun Gothic"/>
              </a:rPr>
              <a:t> </a:t>
            </a:r>
            <a:r>
              <a:rPr sz="1000" spc="-5" dirty="0">
                <a:latin typeface="맑은 고딕" panose="020B0503020000020004" pitchFamily="50" charset="-127"/>
                <a:ea typeface="맑은 고딕" panose="020B0503020000020004" pitchFamily="50" charset="-127"/>
                <a:cs typeface="Malgun Gothic"/>
              </a:rPr>
              <a:t>604호전화번호 :</a:t>
            </a:r>
            <a:r>
              <a:rPr sz="1000" spc="229" dirty="0">
                <a:latin typeface="맑은 고딕" panose="020B0503020000020004" pitchFamily="50" charset="-127"/>
                <a:ea typeface="맑은 고딕" panose="020B0503020000020004" pitchFamily="50" charset="-127"/>
                <a:cs typeface="Malgun Gothic"/>
              </a:rPr>
              <a:t> </a:t>
            </a:r>
            <a:r>
              <a:rPr sz="1000" spc="-5" dirty="0">
                <a:latin typeface="맑은 고딕" panose="020B0503020000020004" pitchFamily="50" charset="-127"/>
                <a:ea typeface="맑은 고딕" panose="020B0503020000020004" pitchFamily="50" charset="-127"/>
                <a:cs typeface="Malgun Gothic"/>
              </a:rPr>
              <a:t>1588-8443</a:t>
            </a:r>
            <a:endParaRPr sz="1000" dirty="0">
              <a:latin typeface="맑은 고딕" panose="020B0503020000020004" pitchFamily="50" charset="-127"/>
              <a:ea typeface="맑은 고딕" panose="020B0503020000020004" pitchFamily="50" charset="-127"/>
              <a:cs typeface="Malgun Gothic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6DF5D486-9583-466F-AC82-92DB36084E86}"/>
              </a:ext>
            </a:extLst>
          </p:cNvPr>
          <p:cNvSpPr txBox="1"/>
          <p:nvPr/>
        </p:nvSpPr>
        <p:spPr>
          <a:xfrm>
            <a:off x="4902629" y="7235215"/>
            <a:ext cx="157927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ko-KR" sz="12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20  </a:t>
            </a:r>
            <a:r>
              <a:rPr lang="ko-KR" altLang="en-US" sz="12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년      월      일</a:t>
            </a:r>
          </a:p>
        </p:txBody>
      </p:sp>
      <p:sp>
        <p:nvSpPr>
          <p:cNvPr id="24" name="직사각형 23">
            <a:extLst>
              <a:ext uri="{FF2B5EF4-FFF2-40B4-BE49-F238E27FC236}">
                <a16:creationId xmlns:a16="http://schemas.microsoft.com/office/drawing/2014/main" id="{8C306EAC-60E6-4F65-B001-DD9FE310A06D}"/>
              </a:ext>
            </a:extLst>
          </p:cNvPr>
          <p:cNvSpPr/>
          <p:nvPr/>
        </p:nvSpPr>
        <p:spPr>
          <a:xfrm>
            <a:off x="4277137" y="7698028"/>
            <a:ext cx="220477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ko-KR" altLang="en-US" sz="1200" spc="-5" dirty="0">
                <a:latin typeface="맑은 고딕" panose="020B0503020000020004" pitchFamily="50" charset="-127"/>
                <a:ea typeface="맑은 고딕" panose="020B0503020000020004" pitchFamily="50" charset="-127"/>
                <a:cs typeface="Malgun Gothic"/>
              </a:rPr>
              <a:t>대표이사</a:t>
            </a:r>
            <a:r>
              <a:rPr lang="ko-KR" altLang="en-US" spc="-5" dirty="0">
                <a:latin typeface="맑은 고딕" panose="020B0503020000020004" pitchFamily="50" charset="-127"/>
                <a:ea typeface="맑은 고딕" panose="020B0503020000020004" pitchFamily="50" charset="-127"/>
                <a:cs typeface="Malgun Gothic"/>
              </a:rPr>
              <a:t>   </a:t>
            </a:r>
            <a:r>
              <a:rPr lang="ko-KR" altLang="en-US" sz="1600" b="1" spc="-5" dirty="0">
                <a:latin typeface="맑은 고딕" panose="020B0503020000020004" pitchFamily="50" charset="-127"/>
                <a:ea typeface="맑은 고딕" panose="020B0503020000020004" pitchFamily="50" charset="-127"/>
                <a:cs typeface="Malgun Gothic"/>
              </a:rPr>
              <a:t>김 철 수</a:t>
            </a:r>
            <a:r>
              <a:rPr lang="ko-KR" altLang="en-US" spc="-5" dirty="0">
                <a:latin typeface="맑은 고딕" panose="020B0503020000020004" pitchFamily="50" charset="-127"/>
                <a:ea typeface="맑은 고딕" panose="020B0503020000020004" pitchFamily="50" charset="-127"/>
                <a:cs typeface="Malgun Gothic"/>
              </a:rPr>
              <a:t>  </a:t>
            </a:r>
            <a:r>
              <a:rPr lang="en-US" altLang="ko-KR" sz="1200" spc="-5" dirty="0">
                <a:latin typeface="맑은 고딕" panose="020B0503020000020004" pitchFamily="50" charset="-127"/>
                <a:ea typeface="맑은 고딕" panose="020B0503020000020004" pitchFamily="50" charset="-127"/>
                <a:cs typeface="Malgun Gothic"/>
              </a:rPr>
              <a:t>(</a:t>
            </a:r>
            <a:r>
              <a:rPr lang="ko-KR" altLang="en-US" sz="1200" spc="-5" dirty="0">
                <a:latin typeface="맑은 고딕" panose="020B0503020000020004" pitchFamily="50" charset="-127"/>
                <a:ea typeface="맑은 고딕" panose="020B0503020000020004" pitchFamily="50" charset="-127"/>
                <a:cs typeface="Malgun Gothic"/>
              </a:rPr>
              <a:t>인</a:t>
            </a:r>
            <a:r>
              <a:rPr lang="en-US" altLang="ko-KR" sz="1200" spc="-5" dirty="0">
                <a:latin typeface="맑은 고딕" panose="020B0503020000020004" pitchFamily="50" charset="-127"/>
                <a:ea typeface="맑은 고딕" panose="020B0503020000020004" pitchFamily="50" charset="-127"/>
                <a:cs typeface="Malgun Gothic"/>
              </a:rPr>
              <a:t>)</a:t>
            </a:r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0" name="직사각형 9">
            <a:extLst>
              <a:ext uri="{FF2B5EF4-FFF2-40B4-BE49-F238E27FC236}">
                <a16:creationId xmlns:a16="http://schemas.microsoft.com/office/drawing/2014/main" id="{CC3D0D1A-E3AE-46E2-8040-0E96635E713E}"/>
              </a:ext>
            </a:extLst>
          </p:cNvPr>
          <p:cNvSpPr/>
          <p:nvPr/>
        </p:nvSpPr>
        <p:spPr>
          <a:xfrm>
            <a:off x="4859957" y="809402"/>
            <a:ext cx="1621950" cy="307777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r>
              <a:rPr lang="en-US" altLang="ko-KR" sz="1400" dirty="0" err="1">
                <a:solidFill>
                  <a:srgbClr val="005152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Arial" panose="020B0604020202020204" pitchFamily="34" charset="0"/>
              </a:rPr>
              <a:t>Bizforms</a:t>
            </a:r>
            <a:r>
              <a:rPr lang="en-US" altLang="ko-KR" sz="1400" dirty="0">
                <a:solidFill>
                  <a:srgbClr val="005152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Arial" panose="020B0604020202020204" pitchFamily="34" charset="0"/>
              </a:rPr>
              <a:t> Service</a:t>
            </a:r>
            <a:endParaRPr lang="ko-KR" altLang="en-US" sz="1400" dirty="0">
              <a:solidFill>
                <a:srgbClr val="005152"/>
              </a:solidFill>
              <a:latin typeface="맑은 고딕" panose="020B0503020000020004" pitchFamily="50" charset="-127"/>
              <a:ea typeface="맑은 고딕" panose="020B0503020000020004" pitchFamily="50" charset="-127"/>
              <a:cs typeface="Arial" panose="020B0604020202020204" pitchFamily="34" charset="0"/>
            </a:endParaRPr>
          </a:p>
        </p:txBody>
      </p:sp>
      <p:cxnSp>
        <p:nvCxnSpPr>
          <p:cNvPr id="5" name="직선 연결선 4">
            <a:extLst>
              <a:ext uri="{FF2B5EF4-FFF2-40B4-BE49-F238E27FC236}">
                <a16:creationId xmlns:a16="http://schemas.microsoft.com/office/drawing/2014/main" id="{C2A8CAF9-5EAE-4C3B-B42D-070E054CC8A4}"/>
              </a:ext>
            </a:extLst>
          </p:cNvPr>
          <p:cNvCxnSpPr>
            <a:cxnSpLocks/>
          </p:cNvCxnSpPr>
          <p:nvPr/>
        </p:nvCxnSpPr>
        <p:spPr>
          <a:xfrm>
            <a:off x="1043533" y="6642050"/>
            <a:ext cx="6192688" cy="0"/>
          </a:xfrm>
          <a:prstGeom prst="line">
            <a:avLst/>
          </a:prstGeom>
          <a:ln w="38100">
            <a:solidFill>
              <a:srgbClr val="D7ECF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7699605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>
            <a:extLst>
              <a:ext uri="{FF2B5EF4-FFF2-40B4-BE49-F238E27FC236}">
                <a16:creationId xmlns:a16="http://schemas.microsoft.com/office/drawing/2014/main" id="{12B44A93-0E23-4A8D-ADEA-FFBB387441F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7" y="4311"/>
            <a:ext cx="7552541" cy="10683191"/>
          </a:xfrm>
          <a:prstGeom prst="rect">
            <a:avLst/>
          </a:prstGeom>
        </p:spPr>
      </p:pic>
      <p:graphicFrame>
        <p:nvGraphicFramePr>
          <p:cNvPr id="2" name="표 1">
            <a:extLst>
              <a:ext uri="{FF2B5EF4-FFF2-40B4-BE49-F238E27FC236}">
                <a16:creationId xmlns:a16="http://schemas.microsoft.com/office/drawing/2014/main" id="{4B6C24C3-4D1C-4456-B6FD-3A1F08CD381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69041755"/>
              </p:ext>
            </p:extLst>
          </p:nvPr>
        </p:nvGraphicFramePr>
        <p:xfrm>
          <a:off x="1492005" y="3041650"/>
          <a:ext cx="4452439" cy="2039079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036256">
                  <a:extLst>
                    <a:ext uri="{9D8B030D-6E8A-4147-A177-3AD203B41FA5}">
                      <a16:colId xmlns:a16="http://schemas.microsoft.com/office/drawing/2014/main" val="2151320168"/>
                    </a:ext>
                  </a:extLst>
                </a:gridCol>
                <a:gridCol w="3416183">
                  <a:extLst>
                    <a:ext uri="{9D8B030D-6E8A-4147-A177-3AD203B41FA5}">
                      <a16:colId xmlns:a16="http://schemas.microsoft.com/office/drawing/2014/main" val="2906884197"/>
                    </a:ext>
                  </a:extLst>
                </a:gridCol>
              </a:tblGrid>
              <a:tr h="291297">
                <a:tc>
                  <a:txBody>
                    <a:bodyPr/>
                    <a:lstStyle/>
                    <a:p>
                      <a:pPr algn="l" rtl="0" fontAlgn="ctr"/>
                      <a:r>
                        <a:rPr lang="ko-KR" altLang="en-US" sz="105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회사명</a:t>
                      </a:r>
                      <a:endParaRPr lang="ko-KR" altLang="en-US" sz="105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ko-KR" altLang="en-US" sz="1050" u="none" strike="noStrike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비즈건설</a:t>
                      </a:r>
                      <a:r>
                        <a:rPr lang="ko-KR" altLang="en-US" sz="105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</a:t>
                      </a:r>
                      <a:endParaRPr lang="ko-KR" altLang="en-US" sz="105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75878227"/>
                  </a:ext>
                </a:extLst>
              </a:tr>
              <a:tr h="291297">
                <a:tc>
                  <a:txBody>
                    <a:bodyPr/>
                    <a:lstStyle/>
                    <a:p>
                      <a:pPr algn="l" rtl="0" fontAlgn="ctr"/>
                      <a:r>
                        <a:rPr lang="ko-KR" altLang="en-US" sz="105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대표자</a:t>
                      </a:r>
                      <a:endParaRPr lang="ko-KR" altLang="en-US" sz="105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ko-KR" altLang="en-US" sz="105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김철수</a:t>
                      </a:r>
                      <a:endParaRPr lang="ko-KR" altLang="en-US" sz="105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82075574"/>
                  </a:ext>
                </a:extLst>
              </a:tr>
              <a:tr h="291297">
                <a:tc>
                  <a:txBody>
                    <a:bodyPr/>
                    <a:lstStyle/>
                    <a:p>
                      <a:pPr algn="l" rtl="0" fontAlgn="ctr"/>
                      <a:r>
                        <a:rPr lang="ko-KR" altLang="en-US" sz="105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설립일자</a:t>
                      </a:r>
                      <a:endParaRPr lang="ko-KR" altLang="en-US" sz="105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altLang="ko-KR" sz="105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2000</a:t>
                      </a:r>
                      <a:r>
                        <a:rPr lang="ko-KR" altLang="en-US" sz="105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년 </a:t>
                      </a:r>
                      <a:r>
                        <a:rPr lang="en-US" altLang="ko-KR" sz="105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03</a:t>
                      </a:r>
                      <a:r>
                        <a:rPr lang="ko-KR" altLang="en-US" sz="105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월 </a:t>
                      </a:r>
                      <a:r>
                        <a:rPr lang="en-US" altLang="ko-KR" sz="105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02</a:t>
                      </a:r>
                      <a:r>
                        <a:rPr lang="ko-KR" altLang="en-US" sz="105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일</a:t>
                      </a:r>
                      <a:endParaRPr lang="ko-KR" altLang="en-US" sz="105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algun Gothic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34414496"/>
                  </a:ext>
                </a:extLst>
              </a:tr>
              <a:tr h="291297">
                <a:tc>
                  <a:txBody>
                    <a:bodyPr/>
                    <a:lstStyle/>
                    <a:p>
                      <a:pPr algn="l" rtl="0" fontAlgn="ctr"/>
                      <a:r>
                        <a:rPr lang="ko-KR" altLang="en-US" sz="105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사업자등록번호</a:t>
                      </a:r>
                      <a:endParaRPr lang="ko-KR" altLang="en-US" sz="105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altLang="ko-KR" sz="105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123-45-78910</a:t>
                      </a:r>
                      <a:endParaRPr lang="en-US" altLang="ko-KR" sz="105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algun Gothic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71490079"/>
                  </a:ext>
                </a:extLst>
              </a:tr>
              <a:tr h="291297">
                <a:tc>
                  <a:txBody>
                    <a:bodyPr/>
                    <a:lstStyle/>
                    <a:p>
                      <a:pPr algn="l" rtl="0" fontAlgn="ctr"/>
                      <a:r>
                        <a:rPr lang="ko-KR" altLang="en-US" sz="105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소재지</a:t>
                      </a:r>
                      <a:endParaRPr lang="ko-KR" altLang="en-US" sz="105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ko-KR" altLang="en-US" sz="105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서울시 강남구 </a:t>
                      </a:r>
                      <a:r>
                        <a:rPr lang="ko-KR" altLang="en-US" sz="1050" u="none" strike="noStrike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역삼로</a:t>
                      </a:r>
                      <a:r>
                        <a:rPr lang="ko-KR" altLang="en-US" sz="105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altLang="ko-KR" sz="105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204  (</a:t>
                      </a:r>
                      <a:r>
                        <a:rPr lang="ko-KR" altLang="en-US" sz="105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역삼동</a:t>
                      </a:r>
                      <a:r>
                        <a:rPr lang="en-US" altLang="ko-KR" sz="105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) 604</a:t>
                      </a:r>
                      <a:r>
                        <a:rPr lang="ko-KR" altLang="en-US" sz="105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호  </a:t>
                      </a:r>
                      <a:endParaRPr lang="ko-KR" altLang="en-US" sz="105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algun Gothic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01735435"/>
                  </a:ext>
                </a:extLst>
              </a:tr>
              <a:tr h="291297">
                <a:tc>
                  <a:txBody>
                    <a:bodyPr/>
                    <a:lstStyle/>
                    <a:p>
                      <a:pPr algn="l" rtl="0" fontAlgn="ctr"/>
                      <a:r>
                        <a:rPr lang="ko-KR" altLang="en-US" sz="105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자본금</a:t>
                      </a:r>
                      <a:endParaRPr lang="ko-KR" altLang="en-US" sz="105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altLang="ko-KR" sz="105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13</a:t>
                      </a:r>
                      <a:r>
                        <a:rPr lang="ko-KR" altLang="en-US" sz="105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억원</a:t>
                      </a:r>
                      <a:endParaRPr lang="ko-KR" altLang="en-US" sz="105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algun Gothic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28103436"/>
                  </a:ext>
                </a:extLst>
              </a:tr>
              <a:tr h="291297">
                <a:tc>
                  <a:txBody>
                    <a:bodyPr/>
                    <a:lstStyle/>
                    <a:p>
                      <a:pPr algn="l" rtl="0" fontAlgn="ctr"/>
                      <a:r>
                        <a:rPr lang="ko-KR" altLang="en-US" sz="105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사업종류</a:t>
                      </a:r>
                      <a:endParaRPr lang="ko-KR" altLang="en-US" sz="105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ko-KR" altLang="en-US" sz="105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건축공사업</a:t>
                      </a:r>
                      <a:endParaRPr lang="ko-KR" altLang="en-US" sz="105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algun Gothic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45467036"/>
                  </a:ext>
                </a:extLst>
              </a:tr>
            </a:tbl>
          </a:graphicData>
        </a:graphic>
      </p:graphicFrame>
      <p:sp>
        <p:nvSpPr>
          <p:cNvPr id="13" name="직사각형 12">
            <a:extLst>
              <a:ext uri="{FF2B5EF4-FFF2-40B4-BE49-F238E27FC236}">
                <a16:creationId xmlns:a16="http://schemas.microsoft.com/office/drawing/2014/main" id="{1D4ACC95-74BD-4276-A2DC-DFE3C6003046}"/>
              </a:ext>
            </a:extLst>
          </p:cNvPr>
          <p:cNvSpPr/>
          <p:nvPr/>
        </p:nvSpPr>
        <p:spPr>
          <a:xfrm>
            <a:off x="1115541" y="1808222"/>
            <a:ext cx="150233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o-KR" altLang="en-US">
                <a:solidFill>
                  <a:srgbClr val="005152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Arial" panose="020B0604020202020204" pitchFamily="34" charset="0"/>
              </a:rPr>
              <a:t>개요 및 연혁</a:t>
            </a:r>
            <a:endParaRPr lang="ko-KR" altLang="en-US" dirty="0">
              <a:solidFill>
                <a:srgbClr val="005152"/>
              </a:solidFill>
              <a:latin typeface="맑은 고딕" panose="020B0503020000020004" pitchFamily="50" charset="-127"/>
              <a:ea typeface="맑은 고딕" panose="020B0503020000020004" pitchFamily="50" charset="-127"/>
              <a:cs typeface="Arial" panose="020B0604020202020204" pitchFamily="34" charset="0"/>
            </a:endParaRPr>
          </a:p>
        </p:txBody>
      </p:sp>
      <p:sp>
        <p:nvSpPr>
          <p:cNvPr id="33" name="직사각형 32">
            <a:extLst>
              <a:ext uri="{FF2B5EF4-FFF2-40B4-BE49-F238E27FC236}">
                <a16:creationId xmlns:a16="http://schemas.microsoft.com/office/drawing/2014/main" id="{D4698239-73A2-4650-A933-86A7BE94403A}"/>
              </a:ext>
            </a:extLst>
          </p:cNvPr>
          <p:cNvSpPr/>
          <p:nvPr/>
        </p:nvSpPr>
        <p:spPr>
          <a:xfrm>
            <a:off x="3567" y="5320154"/>
            <a:ext cx="7016358" cy="3629065"/>
          </a:xfrm>
          <a:prstGeom prst="rect">
            <a:avLst/>
          </a:prstGeom>
          <a:solidFill>
            <a:srgbClr val="E5F1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aphicFrame>
        <p:nvGraphicFramePr>
          <p:cNvPr id="12" name="표 11">
            <a:extLst>
              <a:ext uri="{FF2B5EF4-FFF2-40B4-BE49-F238E27FC236}">
                <a16:creationId xmlns:a16="http://schemas.microsoft.com/office/drawing/2014/main" id="{1BDA92B1-F132-4ED7-8A82-817CFA22211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93993014"/>
              </p:ext>
            </p:extLst>
          </p:nvPr>
        </p:nvGraphicFramePr>
        <p:xfrm>
          <a:off x="1533362" y="5509651"/>
          <a:ext cx="4439294" cy="325007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981753">
                  <a:extLst>
                    <a:ext uri="{9D8B030D-6E8A-4147-A177-3AD203B41FA5}">
                      <a16:colId xmlns:a16="http://schemas.microsoft.com/office/drawing/2014/main" val="3341831360"/>
                    </a:ext>
                  </a:extLst>
                </a:gridCol>
                <a:gridCol w="3457541">
                  <a:extLst>
                    <a:ext uri="{9D8B030D-6E8A-4147-A177-3AD203B41FA5}">
                      <a16:colId xmlns:a16="http://schemas.microsoft.com/office/drawing/2014/main" val="1991310009"/>
                    </a:ext>
                  </a:extLst>
                </a:gridCol>
              </a:tblGrid>
              <a:tr h="325007"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ko-KR" sz="1000" u="none" strike="noStrike" dirty="0">
                          <a:solidFill>
                            <a:srgbClr val="005152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2016.11.12</a:t>
                      </a:r>
                      <a:endParaRPr lang="en-US" altLang="ko-KR" sz="1000" b="0" i="0" u="none" strike="noStrike" dirty="0">
                        <a:solidFill>
                          <a:srgbClr val="005152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1000" u="none" strike="noStrike" dirty="0">
                          <a:solidFill>
                            <a:srgbClr val="005152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시공능력 </a:t>
                      </a:r>
                      <a:r>
                        <a:rPr lang="ko-KR" altLang="en-US" sz="1000" u="none" strike="noStrike" dirty="0" err="1">
                          <a:solidFill>
                            <a:srgbClr val="005152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평가액</a:t>
                      </a:r>
                      <a:r>
                        <a:rPr lang="ko-KR" altLang="en-US" sz="1000" u="none" strike="noStrike" dirty="0">
                          <a:solidFill>
                            <a:srgbClr val="005152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altLang="ko-KR" sz="1000" u="none" strike="noStrike" dirty="0">
                          <a:solidFill>
                            <a:srgbClr val="005152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</a:t>
                      </a:r>
                      <a:r>
                        <a:rPr lang="ko-KR" altLang="en-US" sz="1000" u="none" strike="noStrike" dirty="0">
                          <a:solidFill>
                            <a:srgbClr val="005152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건축  </a:t>
                      </a:r>
                      <a:r>
                        <a:rPr lang="en-US" altLang="ko-KR" sz="1000" u="none" strike="noStrike" dirty="0">
                          <a:solidFill>
                            <a:srgbClr val="005152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4,400</a:t>
                      </a:r>
                      <a:r>
                        <a:rPr lang="ko-KR" altLang="en-US" sz="1000" u="none" strike="noStrike" dirty="0">
                          <a:solidFill>
                            <a:srgbClr val="005152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백만원</a:t>
                      </a:r>
                      <a:r>
                        <a:rPr lang="en-US" altLang="ko-KR" sz="1000" u="none" strike="noStrike" dirty="0">
                          <a:solidFill>
                            <a:srgbClr val="005152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)</a:t>
                      </a:r>
                      <a:endParaRPr lang="en-US" altLang="ko-KR" sz="1000" b="0" i="0" u="none" strike="noStrike" dirty="0">
                        <a:solidFill>
                          <a:srgbClr val="005152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86150"/>
                  </a:ext>
                </a:extLst>
              </a:tr>
              <a:tr h="325007"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ko-KR" sz="1000" u="none" strike="noStrike" dirty="0">
                          <a:solidFill>
                            <a:srgbClr val="005152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2015.11.12</a:t>
                      </a:r>
                      <a:endParaRPr lang="en-US" altLang="ko-KR" sz="1000" b="0" i="0" u="none" strike="noStrike" dirty="0">
                        <a:solidFill>
                          <a:srgbClr val="005152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1000" u="none" strike="noStrike" dirty="0">
                          <a:solidFill>
                            <a:srgbClr val="005152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시공능력 </a:t>
                      </a:r>
                      <a:r>
                        <a:rPr lang="ko-KR" altLang="en-US" sz="1000" u="none" strike="noStrike" dirty="0" err="1">
                          <a:solidFill>
                            <a:srgbClr val="005152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평가액</a:t>
                      </a:r>
                      <a:r>
                        <a:rPr lang="ko-KR" altLang="en-US" sz="1000" u="none" strike="noStrike" dirty="0">
                          <a:solidFill>
                            <a:srgbClr val="005152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altLang="ko-KR" sz="1000" u="none" strike="noStrike" dirty="0">
                          <a:solidFill>
                            <a:srgbClr val="005152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</a:t>
                      </a:r>
                      <a:r>
                        <a:rPr lang="ko-KR" altLang="en-US" sz="1000" u="none" strike="noStrike" dirty="0">
                          <a:solidFill>
                            <a:srgbClr val="005152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건축  </a:t>
                      </a:r>
                      <a:r>
                        <a:rPr lang="en-US" altLang="ko-KR" sz="1000" u="none" strike="noStrike" dirty="0">
                          <a:solidFill>
                            <a:srgbClr val="005152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3,500</a:t>
                      </a:r>
                      <a:r>
                        <a:rPr lang="ko-KR" altLang="en-US" sz="1000" u="none" strike="noStrike" dirty="0">
                          <a:solidFill>
                            <a:srgbClr val="005152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백만원</a:t>
                      </a:r>
                      <a:r>
                        <a:rPr lang="en-US" altLang="ko-KR" sz="1000" u="none" strike="noStrike" dirty="0">
                          <a:solidFill>
                            <a:srgbClr val="005152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)</a:t>
                      </a:r>
                      <a:endParaRPr lang="en-US" altLang="ko-KR" sz="1000" b="0" i="0" u="none" strike="noStrike" dirty="0">
                        <a:solidFill>
                          <a:srgbClr val="005152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57315611"/>
                  </a:ext>
                </a:extLst>
              </a:tr>
              <a:tr h="325007"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ko-KR" sz="1000" u="none" strike="noStrike" dirty="0">
                          <a:solidFill>
                            <a:srgbClr val="005152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2014.11.12</a:t>
                      </a:r>
                      <a:endParaRPr lang="en-US" altLang="ko-KR" sz="1000" b="0" i="0" u="none" strike="noStrike" dirty="0">
                        <a:solidFill>
                          <a:srgbClr val="005152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1000" u="none" strike="noStrike" dirty="0">
                          <a:solidFill>
                            <a:srgbClr val="005152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시공능력 </a:t>
                      </a:r>
                      <a:r>
                        <a:rPr lang="ko-KR" altLang="en-US" sz="1000" u="none" strike="noStrike" dirty="0" err="1">
                          <a:solidFill>
                            <a:srgbClr val="005152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평가액</a:t>
                      </a:r>
                      <a:r>
                        <a:rPr lang="ko-KR" altLang="en-US" sz="1000" u="none" strike="noStrike" dirty="0">
                          <a:solidFill>
                            <a:srgbClr val="005152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altLang="ko-KR" sz="1000" u="none" strike="noStrike" dirty="0">
                          <a:solidFill>
                            <a:srgbClr val="005152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</a:t>
                      </a:r>
                      <a:r>
                        <a:rPr lang="ko-KR" altLang="en-US" sz="1000" u="none" strike="noStrike" dirty="0">
                          <a:solidFill>
                            <a:srgbClr val="005152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건축  </a:t>
                      </a:r>
                      <a:r>
                        <a:rPr lang="en-US" altLang="ko-KR" sz="1000" u="none" strike="noStrike" dirty="0">
                          <a:solidFill>
                            <a:srgbClr val="005152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3,001</a:t>
                      </a:r>
                      <a:r>
                        <a:rPr lang="ko-KR" altLang="en-US" sz="1000" u="none" strike="noStrike" dirty="0">
                          <a:solidFill>
                            <a:srgbClr val="005152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백만원</a:t>
                      </a:r>
                      <a:r>
                        <a:rPr lang="en-US" altLang="ko-KR" sz="1000" u="none" strike="noStrike" dirty="0">
                          <a:solidFill>
                            <a:srgbClr val="005152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)</a:t>
                      </a:r>
                      <a:endParaRPr lang="en-US" altLang="ko-KR" sz="1000" b="0" i="0" u="none" strike="noStrike" dirty="0">
                        <a:solidFill>
                          <a:srgbClr val="005152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02032320"/>
                  </a:ext>
                </a:extLst>
              </a:tr>
              <a:tr h="325007"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ko-KR" sz="1000" u="none" strike="noStrike" dirty="0">
                          <a:solidFill>
                            <a:srgbClr val="005152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2010.10.04</a:t>
                      </a:r>
                      <a:endParaRPr lang="en-US" altLang="ko-KR" sz="1000" b="0" i="0" u="none" strike="noStrike" dirty="0">
                        <a:solidFill>
                          <a:srgbClr val="005152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1000" u="none" strike="noStrike" dirty="0">
                          <a:solidFill>
                            <a:srgbClr val="005152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토목공사업 등록 </a:t>
                      </a:r>
                      <a:r>
                        <a:rPr lang="en-US" altLang="ko-KR" sz="1000" u="none" strike="noStrike" dirty="0">
                          <a:solidFill>
                            <a:srgbClr val="005152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</a:t>
                      </a:r>
                      <a:r>
                        <a:rPr lang="ko-KR" altLang="en-US" sz="1000" u="none" strike="noStrike" dirty="0">
                          <a:solidFill>
                            <a:srgbClr val="005152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등록번호 제  </a:t>
                      </a:r>
                      <a:r>
                        <a:rPr lang="en-US" altLang="ko-KR" sz="1000" u="none" strike="noStrike" dirty="0">
                          <a:solidFill>
                            <a:srgbClr val="005152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11-1111</a:t>
                      </a:r>
                      <a:r>
                        <a:rPr lang="ko-KR" altLang="en-US" sz="1000" u="none" strike="noStrike" dirty="0">
                          <a:solidFill>
                            <a:srgbClr val="005152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호</a:t>
                      </a:r>
                      <a:r>
                        <a:rPr lang="en-US" altLang="ko-KR" sz="1000" u="none" strike="noStrike" dirty="0">
                          <a:solidFill>
                            <a:srgbClr val="005152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)</a:t>
                      </a:r>
                      <a:endParaRPr lang="en-US" altLang="ko-KR" sz="1000" b="0" i="0" u="none" strike="noStrike" dirty="0">
                        <a:solidFill>
                          <a:srgbClr val="005152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87098282"/>
                  </a:ext>
                </a:extLst>
              </a:tr>
              <a:tr h="325007"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ko-KR" sz="1000" u="none" strike="noStrike" dirty="0">
                          <a:solidFill>
                            <a:srgbClr val="005152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2007.08.12</a:t>
                      </a:r>
                      <a:endParaRPr lang="en-US" altLang="ko-KR" sz="1000" b="0" i="0" u="none" strike="noStrike" dirty="0">
                        <a:solidFill>
                          <a:srgbClr val="005152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1000" u="none" strike="noStrike" dirty="0">
                          <a:solidFill>
                            <a:srgbClr val="005152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자본금 증자 </a:t>
                      </a:r>
                      <a:r>
                        <a:rPr lang="en-US" altLang="ko-KR" sz="1000" u="none" strike="noStrike" dirty="0">
                          <a:solidFill>
                            <a:srgbClr val="005152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  1</a:t>
                      </a:r>
                      <a:r>
                        <a:rPr lang="ko-KR" altLang="en-US" sz="1000" u="none" strike="noStrike" dirty="0">
                          <a:solidFill>
                            <a:srgbClr val="005152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억원</a:t>
                      </a:r>
                      <a:r>
                        <a:rPr lang="en-US" altLang="ko-KR" sz="1000" u="none" strike="noStrike" dirty="0">
                          <a:solidFill>
                            <a:srgbClr val="005152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)</a:t>
                      </a:r>
                      <a:endParaRPr lang="en-US" altLang="ko-KR" sz="1000" b="0" i="0" u="none" strike="noStrike" dirty="0">
                        <a:solidFill>
                          <a:srgbClr val="005152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36576117"/>
                  </a:ext>
                </a:extLst>
              </a:tr>
              <a:tr h="325007"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ko-KR" sz="1000" u="none" strike="noStrike" dirty="0">
                          <a:solidFill>
                            <a:srgbClr val="005152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2004.09.15</a:t>
                      </a:r>
                      <a:endParaRPr lang="en-US" altLang="ko-KR" sz="1000" b="0" i="0" u="none" strike="noStrike" dirty="0">
                        <a:solidFill>
                          <a:srgbClr val="005152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1000" u="none" strike="noStrike" dirty="0">
                          <a:solidFill>
                            <a:srgbClr val="005152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해외건설업면허 신고</a:t>
                      </a:r>
                      <a:endParaRPr lang="ko-KR" altLang="en-US" sz="1000" b="0" i="0" u="none" strike="noStrike" dirty="0">
                        <a:solidFill>
                          <a:srgbClr val="005152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92854449"/>
                  </a:ext>
                </a:extLst>
              </a:tr>
              <a:tr h="325007"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ko-KR" sz="1000" u="none" strike="noStrike" dirty="0">
                          <a:solidFill>
                            <a:srgbClr val="005152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2004.06.17</a:t>
                      </a:r>
                      <a:endParaRPr lang="en-US" altLang="ko-KR" sz="1000" b="0" i="0" u="none" strike="noStrike" dirty="0">
                        <a:solidFill>
                          <a:srgbClr val="005152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1000" u="none" strike="noStrike" dirty="0">
                          <a:solidFill>
                            <a:srgbClr val="005152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해외지사법인 설립</a:t>
                      </a:r>
                      <a:endParaRPr lang="ko-KR" altLang="en-US" sz="1000" b="0" i="0" u="none" strike="noStrike" dirty="0">
                        <a:solidFill>
                          <a:srgbClr val="005152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49476212"/>
                  </a:ext>
                </a:extLst>
              </a:tr>
              <a:tr h="325007"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ko-KR" sz="1000" u="none" strike="noStrike" dirty="0">
                          <a:solidFill>
                            <a:srgbClr val="005152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2001.01.05</a:t>
                      </a:r>
                      <a:endParaRPr lang="en-US" altLang="ko-KR" sz="1000" b="0" i="0" u="none" strike="noStrike" dirty="0">
                        <a:solidFill>
                          <a:srgbClr val="005152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1000" u="none" strike="noStrike" dirty="0">
                          <a:solidFill>
                            <a:srgbClr val="005152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주택건설사업자 등록</a:t>
                      </a:r>
                      <a:endParaRPr lang="ko-KR" altLang="en-US" sz="1000" b="0" i="0" u="none" strike="noStrike" dirty="0">
                        <a:solidFill>
                          <a:srgbClr val="005152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1298204"/>
                  </a:ext>
                </a:extLst>
              </a:tr>
              <a:tr h="325007"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ko-KR" sz="1000" u="none" strike="noStrike" dirty="0">
                          <a:solidFill>
                            <a:srgbClr val="005152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2000.05.01</a:t>
                      </a:r>
                      <a:endParaRPr lang="en-US" altLang="ko-KR" sz="1000" b="0" i="0" u="none" strike="noStrike" dirty="0">
                        <a:solidFill>
                          <a:srgbClr val="005152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1000" u="none" strike="noStrike" dirty="0">
                          <a:solidFill>
                            <a:srgbClr val="005152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건축공사업 등록 </a:t>
                      </a:r>
                      <a:r>
                        <a:rPr lang="en-US" altLang="ko-KR" sz="1000" u="none" strike="noStrike" dirty="0">
                          <a:solidFill>
                            <a:srgbClr val="005152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</a:t>
                      </a:r>
                      <a:r>
                        <a:rPr lang="ko-KR" altLang="en-US" sz="1000" u="none" strike="noStrike" dirty="0">
                          <a:solidFill>
                            <a:srgbClr val="005152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등록번호 제  </a:t>
                      </a:r>
                      <a:r>
                        <a:rPr lang="en-US" altLang="ko-KR" sz="1000" u="none" strike="noStrike" dirty="0">
                          <a:solidFill>
                            <a:srgbClr val="005152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11-1111</a:t>
                      </a:r>
                      <a:r>
                        <a:rPr lang="ko-KR" altLang="en-US" sz="1000" u="none" strike="noStrike" dirty="0">
                          <a:solidFill>
                            <a:srgbClr val="005152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호</a:t>
                      </a:r>
                      <a:r>
                        <a:rPr lang="en-US" altLang="ko-KR" sz="1000" u="none" strike="noStrike" dirty="0">
                          <a:solidFill>
                            <a:srgbClr val="005152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)</a:t>
                      </a:r>
                      <a:endParaRPr lang="en-US" altLang="ko-KR" sz="1000" b="0" i="0" u="none" strike="noStrike" dirty="0">
                        <a:solidFill>
                          <a:srgbClr val="005152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87006911"/>
                  </a:ext>
                </a:extLst>
              </a:tr>
              <a:tr h="325007"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ko-KR" sz="1000" u="none" strike="noStrike" dirty="0">
                          <a:solidFill>
                            <a:srgbClr val="005152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2000.03.02</a:t>
                      </a:r>
                      <a:endParaRPr lang="en-US" altLang="ko-KR" sz="1000" b="0" i="0" u="none" strike="noStrike" dirty="0">
                        <a:solidFill>
                          <a:srgbClr val="005152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1000" u="none" strike="noStrike" dirty="0" err="1">
                          <a:solidFill>
                            <a:srgbClr val="005152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비즈건설</a:t>
                      </a:r>
                      <a:r>
                        <a:rPr lang="ko-KR" altLang="en-US" sz="1000" u="none" strike="noStrike" dirty="0">
                          <a:solidFill>
                            <a:srgbClr val="005152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창립</a:t>
                      </a:r>
                      <a:endParaRPr lang="ko-KR" altLang="en-US" sz="1000" b="0" i="0" u="none" strike="noStrike" dirty="0">
                        <a:solidFill>
                          <a:srgbClr val="005152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84597878"/>
                  </a:ext>
                </a:extLst>
              </a:tr>
            </a:tbl>
          </a:graphicData>
        </a:graphic>
      </p:graphicFrame>
      <p:sp>
        <p:nvSpPr>
          <p:cNvPr id="34" name="직사각형 33">
            <a:extLst>
              <a:ext uri="{FF2B5EF4-FFF2-40B4-BE49-F238E27FC236}">
                <a16:creationId xmlns:a16="http://schemas.microsoft.com/office/drawing/2014/main" id="{E370C4E8-C7BC-43D9-9DB0-FC90632D4A06}"/>
              </a:ext>
            </a:extLst>
          </p:cNvPr>
          <p:cNvSpPr/>
          <p:nvPr/>
        </p:nvSpPr>
        <p:spPr>
          <a:xfrm>
            <a:off x="841057" y="482461"/>
            <a:ext cx="5877560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900">
                <a:solidFill>
                  <a:srgbClr val="005152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Arial" panose="020B0604020202020204" pitchFamily="34" charset="0"/>
              </a:rPr>
              <a:t>Ultimately the corporate information you need to provide a variety of information to avoid the </a:t>
            </a:r>
            <a:r>
              <a:rPr lang="ko-KR" altLang="en-US" sz="900" dirty="0" err="1">
                <a:solidFill>
                  <a:srgbClr val="005152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Arial" panose="020B0604020202020204" pitchFamily="34" charset="0"/>
              </a:rPr>
              <a:t>failureto</a:t>
            </a:r>
            <a:r>
              <a:rPr lang="ko-KR" altLang="en-US" sz="900" dirty="0">
                <a:solidFill>
                  <a:srgbClr val="005152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Arial" panose="020B0604020202020204" pitchFamily="34" charset="0"/>
              </a:rPr>
              <a:t> </a:t>
            </a:r>
            <a:r>
              <a:rPr lang="ko-KR" altLang="en-US" sz="900" dirty="0" err="1">
                <a:solidFill>
                  <a:srgbClr val="005152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Arial" panose="020B0604020202020204" pitchFamily="34" charset="0"/>
              </a:rPr>
              <a:t>build</a:t>
            </a:r>
            <a:r>
              <a:rPr lang="ko-KR" altLang="en-US" sz="900" dirty="0">
                <a:solidFill>
                  <a:srgbClr val="005152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Arial" panose="020B0604020202020204" pitchFamily="34" charset="0"/>
              </a:rPr>
              <a:t> </a:t>
            </a:r>
            <a:r>
              <a:rPr lang="ko-KR" altLang="en-US" sz="900" dirty="0" err="1">
                <a:solidFill>
                  <a:srgbClr val="005152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Arial" panose="020B0604020202020204" pitchFamily="34" charset="0"/>
              </a:rPr>
              <a:t>the</a:t>
            </a:r>
            <a:r>
              <a:rPr lang="ko-KR" altLang="en-US" sz="900" dirty="0">
                <a:solidFill>
                  <a:srgbClr val="005152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Arial" panose="020B0604020202020204" pitchFamily="34" charset="0"/>
              </a:rPr>
              <a:t> </a:t>
            </a:r>
            <a:r>
              <a:rPr lang="ko-KR" altLang="en-US" sz="900" dirty="0" err="1">
                <a:solidFill>
                  <a:srgbClr val="005152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Arial" panose="020B0604020202020204" pitchFamily="34" charset="0"/>
              </a:rPr>
              <a:t>solutioour</a:t>
            </a:r>
            <a:r>
              <a:rPr lang="ko-KR" altLang="en-US" sz="900" dirty="0">
                <a:solidFill>
                  <a:srgbClr val="005152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Arial" panose="020B0604020202020204" pitchFamily="34" charset="0"/>
              </a:rPr>
              <a:t> </a:t>
            </a:r>
            <a:r>
              <a:rPr lang="ko-KR" altLang="en-US" sz="900" dirty="0" err="1">
                <a:solidFill>
                  <a:srgbClr val="005152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Arial" panose="020B0604020202020204" pitchFamily="34" charset="0"/>
              </a:rPr>
              <a:t>company</a:t>
            </a:r>
            <a:r>
              <a:rPr lang="ko-KR" altLang="en-US" sz="900" dirty="0">
                <a:solidFill>
                  <a:srgbClr val="005152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Arial" panose="020B0604020202020204" pitchFamily="34" charset="0"/>
              </a:rPr>
              <a:t> </a:t>
            </a:r>
            <a:r>
              <a:rPr lang="ko-KR" altLang="en-US" sz="900" dirty="0" err="1">
                <a:solidFill>
                  <a:srgbClr val="005152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Arial" panose="020B0604020202020204" pitchFamily="34" charset="0"/>
              </a:rPr>
              <a:t>is</a:t>
            </a:r>
            <a:r>
              <a:rPr lang="ko-KR" altLang="en-US" sz="900" dirty="0">
                <a:solidFill>
                  <a:srgbClr val="005152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Arial" panose="020B0604020202020204" pitchFamily="34" charset="0"/>
              </a:rPr>
              <a:t> </a:t>
            </a:r>
            <a:r>
              <a:rPr lang="ko-KR" altLang="en-US" sz="900" dirty="0" err="1">
                <a:solidFill>
                  <a:srgbClr val="005152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Arial" panose="020B0604020202020204" pitchFamily="34" charset="0"/>
              </a:rPr>
              <a:t>to</a:t>
            </a:r>
            <a:r>
              <a:rPr lang="ko-KR" altLang="en-US" sz="900" dirty="0">
                <a:solidFill>
                  <a:srgbClr val="005152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Arial" panose="020B0604020202020204" pitchFamily="34" charset="0"/>
              </a:rPr>
              <a:t> </a:t>
            </a:r>
            <a:r>
              <a:rPr lang="ko-KR" altLang="en-US" sz="900" dirty="0" err="1">
                <a:solidFill>
                  <a:srgbClr val="005152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Arial" panose="020B0604020202020204" pitchFamily="34" charset="0"/>
              </a:rPr>
              <a:t>support</a:t>
            </a:r>
            <a:r>
              <a:rPr lang="ko-KR" altLang="en-US" sz="900" dirty="0">
                <a:solidFill>
                  <a:srgbClr val="005152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Arial" panose="020B0604020202020204" pitchFamily="34" charset="0"/>
              </a:rPr>
              <a:t>. </a:t>
            </a:r>
            <a:r>
              <a:rPr lang="ko-KR" altLang="en-US" sz="900" dirty="0" err="1">
                <a:solidFill>
                  <a:srgbClr val="005152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Arial" panose="020B0604020202020204" pitchFamily="34" charset="0"/>
              </a:rPr>
              <a:t>Ultimately</a:t>
            </a:r>
            <a:r>
              <a:rPr lang="ko-KR" altLang="en-US" sz="900" dirty="0">
                <a:solidFill>
                  <a:srgbClr val="005152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Arial" panose="020B0604020202020204" pitchFamily="34" charset="0"/>
              </a:rPr>
              <a:t> </a:t>
            </a:r>
            <a:r>
              <a:rPr lang="ko-KR" altLang="en-US" sz="900" dirty="0" err="1">
                <a:solidFill>
                  <a:srgbClr val="005152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Arial" panose="020B0604020202020204" pitchFamily="34" charset="0"/>
              </a:rPr>
              <a:t>the</a:t>
            </a:r>
            <a:r>
              <a:rPr lang="ko-KR" altLang="en-US" sz="900" dirty="0">
                <a:solidFill>
                  <a:srgbClr val="005152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Arial" panose="020B0604020202020204" pitchFamily="34" charset="0"/>
              </a:rPr>
              <a:t> </a:t>
            </a:r>
            <a:r>
              <a:rPr lang="ko-KR" altLang="en-US" sz="900" err="1">
                <a:solidFill>
                  <a:srgbClr val="005152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Arial" panose="020B0604020202020204" pitchFamily="34" charset="0"/>
              </a:rPr>
              <a:t>corporate</a:t>
            </a:r>
            <a:r>
              <a:rPr lang="ko-KR" altLang="en-US" sz="900">
                <a:solidFill>
                  <a:srgbClr val="005152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Arial" panose="020B0604020202020204" pitchFamily="34" charset="0"/>
              </a:rPr>
              <a:t> information you </a:t>
            </a:r>
            <a:r>
              <a:rPr lang="ko-KR" altLang="en-US" sz="900" dirty="0" err="1">
                <a:solidFill>
                  <a:srgbClr val="005152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Arial" panose="020B0604020202020204" pitchFamily="34" charset="0"/>
              </a:rPr>
              <a:t>need</a:t>
            </a:r>
            <a:r>
              <a:rPr lang="ko-KR" altLang="en-US" sz="900" dirty="0">
                <a:solidFill>
                  <a:srgbClr val="005152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Arial" panose="020B0604020202020204" pitchFamily="34" charset="0"/>
              </a:rPr>
              <a:t> </a:t>
            </a:r>
            <a:r>
              <a:rPr lang="ko-KR" altLang="en-US" sz="900" dirty="0" err="1">
                <a:solidFill>
                  <a:srgbClr val="005152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Arial" panose="020B0604020202020204" pitchFamily="34" charset="0"/>
              </a:rPr>
              <a:t>n</a:t>
            </a:r>
            <a:r>
              <a:rPr lang="ko-KR" altLang="en-US" sz="900" dirty="0">
                <a:solidFill>
                  <a:srgbClr val="005152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Arial" panose="020B0604020202020204" pitchFamily="34" charset="0"/>
              </a:rPr>
              <a:t> </a:t>
            </a:r>
            <a:r>
              <a:rPr lang="ko-KR" altLang="en-US" sz="900" dirty="0" err="1">
                <a:solidFill>
                  <a:srgbClr val="005152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Arial" panose="020B0604020202020204" pitchFamily="34" charset="0"/>
              </a:rPr>
              <a:t>to</a:t>
            </a:r>
            <a:r>
              <a:rPr lang="ko-KR" altLang="en-US" sz="900" dirty="0">
                <a:solidFill>
                  <a:srgbClr val="005152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Arial" panose="020B0604020202020204" pitchFamily="34" charset="0"/>
              </a:rPr>
              <a:t> </a:t>
            </a:r>
            <a:r>
              <a:rPr lang="ko-KR" altLang="en-US" sz="900" dirty="0" err="1">
                <a:solidFill>
                  <a:srgbClr val="005152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Arial" panose="020B0604020202020204" pitchFamily="34" charset="0"/>
              </a:rPr>
              <a:t>provide</a:t>
            </a:r>
            <a:r>
              <a:rPr lang="ko-KR" altLang="en-US" sz="900" dirty="0">
                <a:solidFill>
                  <a:srgbClr val="005152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Arial" panose="020B0604020202020204" pitchFamily="34" charset="0"/>
              </a:rPr>
              <a:t> </a:t>
            </a:r>
            <a:r>
              <a:rPr lang="ko-KR" altLang="en-US" sz="900" dirty="0" err="1">
                <a:solidFill>
                  <a:srgbClr val="005152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Arial" panose="020B0604020202020204" pitchFamily="34" charset="0"/>
              </a:rPr>
              <a:t>a</a:t>
            </a:r>
            <a:r>
              <a:rPr lang="ko-KR" altLang="en-US" sz="900" dirty="0">
                <a:solidFill>
                  <a:srgbClr val="005152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Arial" panose="020B0604020202020204" pitchFamily="34" charset="0"/>
              </a:rPr>
              <a:t> </a:t>
            </a:r>
            <a:r>
              <a:rPr lang="ko-KR" altLang="en-US" sz="900" dirty="0" err="1">
                <a:solidFill>
                  <a:srgbClr val="005152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Arial" panose="020B0604020202020204" pitchFamily="34" charset="0"/>
              </a:rPr>
              <a:t>variety</a:t>
            </a:r>
            <a:r>
              <a:rPr lang="ko-KR" altLang="en-US" sz="900" dirty="0">
                <a:solidFill>
                  <a:srgbClr val="005152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Arial" panose="020B0604020202020204" pitchFamily="34" charset="0"/>
              </a:rPr>
              <a:t> of </a:t>
            </a:r>
            <a:r>
              <a:rPr lang="ko-KR" altLang="en-US" sz="900" dirty="0" err="1">
                <a:solidFill>
                  <a:srgbClr val="005152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Arial" panose="020B0604020202020204" pitchFamily="34" charset="0"/>
              </a:rPr>
              <a:t>information</a:t>
            </a:r>
            <a:r>
              <a:rPr lang="ko-KR" altLang="en-US" sz="900" dirty="0">
                <a:solidFill>
                  <a:srgbClr val="005152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Arial" panose="020B0604020202020204" pitchFamily="34" charset="0"/>
              </a:rPr>
              <a:t> </a:t>
            </a:r>
            <a:r>
              <a:rPr lang="ko-KR" altLang="en-US" sz="900" dirty="0" err="1">
                <a:solidFill>
                  <a:srgbClr val="005152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Arial" panose="020B0604020202020204" pitchFamily="34" charset="0"/>
              </a:rPr>
              <a:t>to</a:t>
            </a:r>
            <a:r>
              <a:rPr lang="ko-KR" altLang="en-US" sz="900" dirty="0">
                <a:solidFill>
                  <a:srgbClr val="005152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Arial" panose="020B0604020202020204" pitchFamily="34" charset="0"/>
              </a:rPr>
              <a:t> </a:t>
            </a:r>
            <a:r>
              <a:rPr lang="ko-KR" altLang="en-US" sz="900" dirty="0" err="1">
                <a:solidFill>
                  <a:srgbClr val="005152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Arial" panose="020B0604020202020204" pitchFamily="34" charset="0"/>
              </a:rPr>
              <a:t>avoid</a:t>
            </a:r>
            <a:r>
              <a:rPr lang="ko-KR" altLang="en-US" sz="900" dirty="0">
                <a:solidFill>
                  <a:srgbClr val="005152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Arial" panose="020B0604020202020204" pitchFamily="34" charset="0"/>
              </a:rPr>
              <a:t> </a:t>
            </a:r>
            <a:r>
              <a:rPr lang="ko-KR" altLang="en-US" sz="900" dirty="0" err="1">
                <a:solidFill>
                  <a:srgbClr val="005152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Arial" panose="020B0604020202020204" pitchFamily="34" charset="0"/>
              </a:rPr>
              <a:t>the</a:t>
            </a:r>
            <a:r>
              <a:rPr lang="ko-KR" altLang="en-US" sz="900" dirty="0">
                <a:solidFill>
                  <a:srgbClr val="005152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Arial" panose="020B0604020202020204" pitchFamily="34" charset="0"/>
              </a:rPr>
              <a:t> </a:t>
            </a:r>
            <a:r>
              <a:rPr lang="ko-KR" altLang="en-US" sz="900" dirty="0" err="1">
                <a:solidFill>
                  <a:srgbClr val="005152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Arial" panose="020B0604020202020204" pitchFamily="34" charset="0"/>
              </a:rPr>
              <a:t>failureto</a:t>
            </a:r>
            <a:r>
              <a:rPr lang="ko-KR" altLang="en-US" sz="900" dirty="0">
                <a:solidFill>
                  <a:srgbClr val="005152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Arial" panose="020B0604020202020204" pitchFamily="34" charset="0"/>
              </a:rPr>
              <a:t> </a:t>
            </a:r>
            <a:r>
              <a:rPr lang="ko-KR" altLang="en-US" sz="900" dirty="0" err="1">
                <a:solidFill>
                  <a:srgbClr val="005152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Arial" panose="020B0604020202020204" pitchFamily="34" charset="0"/>
              </a:rPr>
              <a:t>build</a:t>
            </a:r>
            <a:r>
              <a:rPr lang="ko-KR" altLang="en-US" sz="900" dirty="0">
                <a:solidFill>
                  <a:srgbClr val="005152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Arial" panose="020B0604020202020204" pitchFamily="34" charset="0"/>
              </a:rPr>
              <a:t> </a:t>
            </a:r>
            <a:r>
              <a:rPr lang="ko-KR" altLang="en-US" sz="900" dirty="0" err="1">
                <a:solidFill>
                  <a:srgbClr val="005152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Arial" panose="020B0604020202020204" pitchFamily="34" charset="0"/>
              </a:rPr>
              <a:t>the</a:t>
            </a:r>
            <a:r>
              <a:rPr lang="ko-KR" altLang="en-US" sz="900" dirty="0">
                <a:solidFill>
                  <a:srgbClr val="005152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Arial" panose="020B0604020202020204" pitchFamily="34" charset="0"/>
              </a:rPr>
              <a:t> </a:t>
            </a:r>
            <a:r>
              <a:rPr lang="ko-KR" altLang="en-US" sz="900" dirty="0" err="1">
                <a:solidFill>
                  <a:srgbClr val="005152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Arial" panose="020B0604020202020204" pitchFamily="34" charset="0"/>
              </a:rPr>
              <a:t>solution</a:t>
            </a:r>
            <a:r>
              <a:rPr lang="ko-KR" altLang="en-US" sz="900" dirty="0">
                <a:solidFill>
                  <a:srgbClr val="005152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Arial" panose="020B0604020202020204" pitchFamily="34" charset="0"/>
              </a:rPr>
              <a:t> </a:t>
            </a:r>
            <a:r>
              <a:rPr lang="ko-KR" altLang="en-US" sz="900" dirty="0" err="1">
                <a:solidFill>
                  <a:srgbClr val="005152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Arial" panose="020B0604020202020204" pitchFamily="34" charset="0"/>
              </a:rPr>
              <a:t>our</a:t>
            </a:r>
            <a:r>
              <a:rPr lang="ko-KR" altLang="en-US" sz="900" dirty="0">
                <a:solidFill>
                  <a:srgbClr val="005152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Arial" panose="020B0604020202020204" pitchFamily="34" charset="0"/>
              </a:rPr>
              <a:t> </a:t>
            </a:r>
            <a:r>
              <a:rPr lang="ko-KR" altLang="en-US" sz="900" dirty="0" err="1">
                <a:solidFill>
                  <a:srgbClr val="005152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Arial" panose="020B0604020202020204" pitchFamily="34" charset="0"/>
              </a:rPr>
              <a:t>company</a:t>
            </a:r>
            <a:r>
              <a:rPr lang="ko-KR" altLang="en-US" sz="900" dirty="0">
                <a:solidFill>
                  <a:srgbClr val="005152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Arial" panose="020B0604020202020204" pitchFamily="34" charset="0"/>
              </a:rPr>
              <a:t> </a:t>
            </a:r>
            <a:r>
              <a:rPr lang="ko-KR" altLang="en-US" sz="900" dirty="0" err="1">
                <a:solidFill>
                  <a:srgbClr val="005152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Arial" panose="020B0604020202020204" pitchFamily="34" charset="0"/>
              </a:rPr>
              <a:t>is</a:t>
            </a:r>
            <a:r>
              <a:rPr lang="ko-KR" altLang="en-US" sz="900" dirty="0">
                <a:solidFill>
                  <a:srgbClr val="005152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Arial" panose="020B0604020202020204" pitchFamily="34" charset="0"/>
              </a:rPr>
              <a:t> </a:t>
            </a:r>
            <a:r>
              <a:rPr lang="ko-KR" altLang="en-US" sz="900" dirty="0" err="1">
                <a:solidFill>
                  <a:srgbClr val="005152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Arial" panose="020B0604020202020204" pitchFamily="34" charset="0"/>
              </a:rPr>
              <a:t>to</a:t>
            </a:r>
            <a:r>
              <a:rPr lang="ko-KR" altLang="en-US" sz="900" dirty="0">
                <a:solidFill>
                  <a:srgbClr val="005152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Arial" panose="020B0604020202020204" pitchFamily="34" charset="0"/>
              </a:rPr>
              <a:t> </a:t>
            </a:r>
            <a:r>
              <a:rPr lang="ko-KR" altLang="en-US" sz="900" err="1">
                <a:solidFill>
                  <a:srgbClr val="005152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Arial" panose="020B0604020202020204" pitchFamily="34" charset="0"/>
              </a:rPr>
              <a:t>support</a:t>
            </a:r>
            <a:r>
              <a:rPr lang="ko-KR" altLang="en-US" sz="900">
                <a:solidFill>
                  <a:srgbClr val="005152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Arial" panose="020B0604020202020204" pitchFamily="34" charset="0"/>
              </a:rPr>
              <a:t>.</a:t>
            </a:r>
            <a:endParaRPr lang="en-US" altLang="ko-KR" sz="900">
              <a:solidFill>
                <a:srgbClr val="005152"/>
              </a:solidFill>
              <a:latin typeface="맑은 고딕" panose="020B0503020000020004" pitchFamily="50" charset="-127"/>
              <a:ea typeface="맑은 고딕" panose="020B0503020000020004" pitchFamily="50" charset="-127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8246496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7916759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9476998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>
            <a:extLst>
              <a:ext uri="{FF2B5EF4-FFF2-40B4-BE49-F238E27FC236}">
                <a16:creationId xmlns:a16="http://schemas.microsoft.com/office/drawing/2014/main" id="{DFE1C8C2-8E6F-42C0-8CB0-421B49445FCC}"/>
              </a:ext>
            </a:extLst>
          </p:cNvPr>
          <p:cNvSpPr/>
          <p:nvPr/>
        </p:nvSpPr>
        <p:spPr>
          <a:xfrm>
            <a:off x="5029200" y="966975"/>
            <a:ext cx="253047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800" dirty="0">
                <a:solidFill>
                  <a:schemeClr val="bg1">
                    <a:lumMod val="65000"/>
                  </a:schemeClr>
                </a:solidFill>
                <a:latin typeface="+mn-ea"/>
              </a:rPr>
              <a:t>http://www.bizforms.co.kr/bms/check.asp?code=bs3217338750418&amp;go_url=http%3a%2f%2fpowerpoint.bizforms.co.kr%2fpackage%2fview.asp%3fnumber%3d112506%26v_flag%3d0 </a:t>
            </a:r>
          </a:p>
        </p:txBody>
      </p:sp>
      <p:sp>
        <p:nvSpPr>
          <p:cNvPr id="8" name="직사각형 7">
            <a:hlinkClick r:id="rId3"/>
            <a:extLst>
              <a:ext uri="{FF2B5EF4-FFF2-40B4-BE49-F238E27FC236}">
                <a16:creationId xmlns:a16="http://schemas.microsoft.com/office/drawing/2014/main" id="{73F64938-0610-41C8-B164-E1A669F60DB1}"/>
              </a:ext>
            </a:extLst>
          </p:cNvPr>
          <p:cNvSpPr/>
          <p:nvPr/>
        </p:nvSpPr>
        <p:spPr>
          <a:xfrm>
            <a:off x="5111986" y="413358"/>
            <a:ext cx="2447690" cy="508471"/>
          </a:xfrm>
          <a:prstGeom prst="rect">
            <a:avLst/>
          </a:prstGeom>
          <a:solidFill>
            <a:srgbClr val="F1B727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24000" rtlCol="0" anchor="ctr"/>
          <a:lstStyle/>
          <a:p>
            <a:r>
              <a:rPr lang="ko-KR" altLang="en-US" sz="1000" b="1">
                <a:solidFill>
                  <a:schemeClr val="tx1"/>
                </a:solidFill>
                <a:latin typeface="+mn-ea"/>
              </a:rPr>
              <a:t>원본 </a:t>
            </a:r>
            <a:r>
              <a:rPr lang="en-US" altLang="ko-KR" sz="1000" b="1">
                <a:solidFill>
                  <a:schemeClr val="tx1"/>
                </a:solidFill>
                <a:latin typeface="+mn-ea"/>
              </a:rPr>
              <a:t>PPT</a:t>
            </a:r>
          </a:p>
          <a:p>
            <a:r>
              <a:rPr lang="ko-KR" altLang="en-US" sz="1000" b="1">
                <a:solidFill>
                  <a:schemeClr val="tx1"/>
                </a:solidFill>
                <a:latin typeface="+mn-ea"/>
              </a:rPr>
              <a:t>바로가기</a:t>
            </a:r>
            <a:endParaRPr lang="ko-KR" altLang="en-US" sz="1000" b="1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9" name="화살표: 갈매기형 수장 8">
            <a:extLst>
              <a:ext uri="{FF2B5EF4-FFF2-40B4-BE49-F238E27FC236}">
                <a16:creationId xmlns:a16="http://schemas.microsoft.com/office/drawing/2014/main" id="{B4A9C231-7129-4B10-97BC-7D67D7EF5688}"/>
              </a:ext>
            </a:extLst>
          </p:cNvPr>
          <p:cNvSpPr/>
          <p:nvPr/>
        </p:nvSpPr>
        <p:spPr>
          <a:xfrm>
            <a:off x="7119027" y="562066"/>
            <a:ext cx="104270" cy="211056"/>
          </a:xfrm>
          <a:prstGeom prst="chevron">
            <a:avLst>
              <a:gd name="adj" fmla="val 100000"/>
            </a:avLst>
          </a:prstGeom>
          <a:solidFill>
            <a:srgbClr val="F1B727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73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528666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직사각형 18">
            <a:extLst>
              <a:ext uri="{FF2B5EF4-FFF2-40B4-BE49-F238E27FC236}">
                <a16:creationId xmlns:a16="http://schemas.microsoft.com/office/drawing/2014/main" id="{07E6C7FF-16F3-458F-85C8-DA683D10B99E}"/>
              </a:ext>
            </a:extLst>
          </p:cNvPr>
          <p:cNvSpPr/>
          <p:nvPr/>
        </p:nvSpPr>
        <p:spPr>
          <a:xfrm>
            <a:off x="549727" y="981247"/>
            <a:ext cx="3916457" cy="461665"/>
          </a:xfrm>
          <a:prstGeom prst="rect">
            <a:avLst/>
          </a:prstGeom>
        </p:spPr>
        <p:txBody>
          <a:bodyPr wrap="none" anchor="t">
            <a:spAutoFit/>
          </a:bodyPr>
          <a:lstStyle/>
          <a:p>
            <a:r>
              <a:rPr lang="ko-KR" altLang="en-US" sz="2400" b="1" spc="-150" dirty="0">
                <a:solidFill>
                  <a:srgbClr val="C1CE04"/>
                </a:solidFill>
                <a:latin typeface="+mn-ea"/>
              </a:rPr>
              <a:t>컬러별</a:t>
            </a:r>
            <a:r>
              <a:rPr lang="ko-KR" altLang="en-US" sz="2400" b="1" spc="-150" dirty="0">
                <a:solidFill>
                  <a:schemeClr val="accent3">
                    <a:lumMod val="50000"/>
                    <a:lumOff val="50000"/>
                  </a:schemeClr>
                </a:solidFill>
                <a:latin typeface="+mn-ea"/>
              </a:rPr>
              <a:t> </a:t>
            </a:r>
            <a:r>
              <a:rPr lang="ko-KR" altLang="en-US" sz="2400" b="1" spc="-150" dirty="0">
                <a:solidFill>
                  <a:schemeClr val="bg1"/>
                </a:solidFill>
                <a:latin typeface="+mn-ea"/>
              </a:rPr>
              <a:t>추천 공사지명원 샘플</a:t>
            </a:r>
          </a:p>
        </p:txBody>
      </p:sp>
      <p:sp>
        <p:nvSpPr>
          <p:cNvPr id="20" name="직사각형 19">
            <a:extLst>
              <a:ext uri="{FF2B5EF4-FFF2-40B4-BE49-F238E27FC236}">
                <a16:creationId xmlns:a16="http://schemas.microsoft.com/office/drawing/2014/main" id="{D6BF5F94-CAF7-4B05-93C2-35E21EA58A5D}"/>
              </a:ext>
            </a:extLst>
          </p:cNvPr>
          <p:cNvSpPr/>
          <p:nvPr/>
        </p:nvSpPr>
        <p:spPr>
          <a:xfrm>
            <a:off x="549727" y="657224"/>
            <a:ext cx="185217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1400" dirty="0">
                <a:solidFill>
                  <a:schemeClr val="bg1">
                    <a:lumMod val="65000"/>
                  </a:schemeClr>
                </a:solidFill>
                <a:latin typeface="+mn-ea"/>
              </a:rPr>
              <a:t>Bizforms PowerPoint</a:t>
            </a:r>
            <a:endParaRPr lang="ko-KR" altLang="en-US" sz="1400" dirty="0">
              <a:solidFill>
                <a:schemeClr val="bg1">
                  <a:lumMod val="65000"/>
                </a:schemeClr>
              </a:solidFill>
              <a:latin typeface="+mn-ea"/>
            </a:endParaRPr>
          </a:p>
        </p:txBody>
      </p:sp>
      <p:sp>
        <p:nvSpPr>
          <p:cNvPr id="21" name="직사각형 20">
            <a:extLst>
              <a:ext uri="{FF2B5EF4-FFF2-40B4-BE49-F238E27FC236}">
                <a16:creationId xmlns:a16="http://schemas.microsoft.com/office/drawing/2014/main" id="{B36903D5-9816-4C9C-8FDA-928F0B201082}"/>
              </a:ext>
            </a:extLst>
          </p:cNvPr>
          <p:cNvSpPr/>
          <p:nvPr/>
        </p:nvSpPr>
        <p:spPr>
          <a:xfrm>
            <a:off x="4673515" y="1128724"/>
            <a:ext cx="2270173" cy="246221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algn="r"/>
            <a:r>
              <a:rPr lang="en-US" altLang="ko-KR" sz="1000">
                <a:solidFill>
                  <a:schemeClr val="bg1"/>
                </a:solidFill>
                <a:latin typeface="+mn-ea"/>
              </a:rPr>
              <a:t>Ctrl + </a:t>
            </a:r>
            <a:r>
              <a:rPr lang="ko-KR" altLang="en-US" sz="1000">
                <a:solidFill>
                  <a:schemeClr val="bg1"/>
                </a:solidFill>
                <a:latin typeface="+mn-ea"/>
              </a:rPr>
              <a:t>클릭 시 페이지로 이동합니다</a:t>
            </a:r>
            <a:r>
              <a:rPr lang="en-US" altLang="ko-KR" sz="1000">
                <a:solidFill>
                  <a:schemeClr val="bg1"/>
                </a:solidFill>
                <a:latin typeface="+mn-ea"/>
              </a:rPr>
              <a:t>.</a:t>
            </a:r>
            <a:endParaRPr lang="ko-KR" altLang="en-US" sz="1000">
              <a:solidFill>
                <a:schemeClr val="bg1"/>
              </a:solidFill>
              <a:latin typeface="+mn-ea"/>
            </a:endParaRPr>
          </a:p>
        </p:txBody>
      </p:sp>
      <p:pic>
        <p:nvPicPr>
          <p:cNvPr id="3" name="Picture 3">
            <a:hlinkClick r:id="rId3"/>
            <a:extLst>
              <a:ext uri="{FF2B5EF4-FFF2-40B4-BE49-F238E27FC236}">
                <a16:creationId xmlns:a16="http://schemas.microsoft.com/office/drawing/2014/main" id="{867E0DCC-06F6-41B0-9464-BDB02EF52DF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074424" y="2005099"/>
            <a:ext cx="2685958" cy="20144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6">
            <a:hlinkClick r:id="rId5"/>
            <a:extLst>
              <a:ext uri="{FF2B5EF4-FFF2-40B4-BE49-F238E27FC236}">
                <a16:creationId xmlns:a16="http://schemas.microsoft.com/office/drawing/2014/main" id="{8F26F7E9-319F-4ACF-9ED5-B3A2CBED4E8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99881" y="2005099"/>
            <a:ext cx="2685958" cy="20144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직사각형 10">
            <a:hlinkClick r:id="rId5"/>
            <a:extLst>
              <a:ext uri="{FF2B5EF4-FFF2-40B4-BE49-F238E27FC236}">
                <a16:creationId xmlns:a16="http://schemas.microsoft.com/office/drawing/2014/main" id="{01202C86-67A0-4F64-89C3-32F67471D32B}"/>
              </a:ext>
            </a:extLst>
          </p:cNvPr>
          <p:cNvSpPr/>
          <p:nvPr/>
        </p:nvSpPr>
        <p:spPr>
          <a:xfrm>
            <a:off x="711860" y="4117300"/>
            <a:ext cx="2862000" cy="395055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400" b="1" dirty="0">
                <a:latin typeface="+mn-ea"/>
              </a:rPr>
              <a:t>바로가기     </a:t>
            </a:r>
            <a:r>
              <a:rPr lang="en-US" altLang="ko-KR" sz="1400" b="1" dirty="0">
                <a:latin typeface="+mn-ea"/>
              </a:rPr>
              <a:t>&gt;</a:t>
            </a:r>
            <a:endParaRPr lang="ko-KR" altLang="en-US" sz="1400" b="1" dirty="0">
              <a:latin typeface="+mn-ea"/>
            </a:endParaRPr>
          </a:p>
        </p:txBody>
      </p:sp>
      <p:sp>
        <p:nvSpPr>
          <p:cNvPr id="12" name="직사각형 11">
            <a:hlinkClick r:id="rId3"/>
            <a:extLst>
              <a:ext uri="{FF2B5EF4-FFF2-40B4-BE49-F238E27FC236}">
                <a16:creationId xmlns:a16="http://schemas.microsoft.com/office/drawing/2014/main" id="{69DA8747-89C0-4D8E-B48E-E8DBAC1FBDFB}"/>
              </a:ext>
            </a:extLst>
          </p:cNvPr>
          <p:cNvSpPr/>
          <p:nvPr/>
        </p:nvSpPr>
        <p:spPr>
          <a:xfrm>
            <a:off x="3986403" y="4117300"/>
            <a:ext cx="2862000" cy="395055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400" b="1" dirty="0">
                <a:latin typeface="+mn-ea"/>
              </a:rPr>
              <a:t>바로가기     </a:t>
            </a:r>
            <a:r>
              <a:rPr lang="en-US" altLang="ko-KR" sz="1400" b="1" dirty="0">
                <a:latin typeface="+mn-ea"/>
              </a:rPr>
              <a:t>&gt;</a:t>
            </a:r>
            <a:endParaRPr lang="ko-KR" altLang="en-US" sz="1400" b="1" dirty="0">
              <a:latin typeface="+mn-ea"/>
            </a:endParaRPr>
          </a:p>
        </p:txBody>
      </p:sp>
      <p:pic>
        <p:nvPicPr>
          <p:cNvPr id="6" name="Picture 12">
            <a:hlinkClick r:id="rId7"/>
            <a:extLst>
              <a:ext uri="{FF2B5EF4-FFF2-40B4-BE49-F238E27FC236}">
                <a16:creationId xmlns:a16="http://schemas.microsoft.com/office/drawing/2014/main" id="{57DD6203-23CB-4A89-9AD6-11621DB0763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072399" y="4731139"/>
            <a:ext cx="2690008" cy="20175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15">
            <a:hlinkClick r:id="rId9"/>
            <a:extLst>
              <a:ext uri="{FF2B5EF4-FFF2-40B4-BE49-F238E27FC236}">
                <a16:creationId xmlns:a16="http://schemas.microsoft.com/office/drawing/2014/main" id="{6534D24B-A42E-4D14-B8C7-C6030B512B5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97856" y="4731139"/>
            <a:ext cx="2690008" cy="20175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직사각형 14">
            <a:hlinkClick r:id="rId9"/>
            <a:extLst>
              <a:ext uri="{FF2B5EF4-FFF2-40B4-BE49-F238E27FC236}">
                <a16:creationId xmlns:a16="http://schemas.microsoft.com/office/drawing/2014/main" id="{BC2697D3-C244-4F5E-962B-6F7CE83F3CD1}"/>
              </a:ext>
            </a:extLst>
          </p:cNvPr>
          <p:cNvSpPr/>
          <p:nvPr/>
        </p:nvSpPr>
        <p:spPr>
          <a:xfrm>
            <a:off x="711860" y="6856935"/>
            <a:ext cx="2862000" cy="395055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400" b="1" dirty="0">
                <a:latin typeface="+mn-ea"/>
              </a:rPr>
              <a:t>바로가기     </a:t>
            </a:r>
            <a:r>
              <a:rPr lang="en-US" altLang="ko-KR" sz="1400" b="1" dirty="0">
                <a:latin typeface="+mn-ea"/>
              </a:rPr>
              <a:t>&gt;</a:t>
            </a:r>
            <a:endParaRPr lang="ko-KR" altLang="en-US" sz="1400" b="1" dirty="0">
              <a:latin typeface="+mn-ea"/>
            </a:endParaRPr>
          </a:p>
        </p:txBody>
      </p:sp>
      <p:sp>
        <p:nvSpPr>
          <p:cNvPr id="16" name="직사각형 15">
            <a:hlinkClick r:id="rId7"/>
            <a:extLst>
              <a:ext uri="{FF2B5EF4-FFF2-40B4-BE49-F238E27FC236}">
                <a16:creationId xmlns:a16="http://schemas.microsoft.com/office/drawing/2014/main" id="{11F4A648-1388-4B7B-9C54-8BBFBEE280F4}"/>
              </a:ext>
            </a:extLst>
          </p:cNvPr>
          <p:cNvSpPr/>
          <p:nvPr/>
        </p:nvSpPr>
        <p:spPr>
          <a:xfrm>
            <a:off x="3986403" y="6856935"/>
            <a:ext cx="2862000" cy="395055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400" b="1" dirty="0">
                <a:latin typeface="+mn-ea"/>
              </a:rPr>
              <a:t>바로가기     </a:t>
            </a:r>
            <a:r>
              <a:rPr lang="en-US" altLang="ko-KR" sz="1400" b="1" dirty="0">
                <a:latin typeface="+mn-ea"/>
              </a:rPr>
              <a:t>&gt;</a:t>
            </a:r>
            <a:endParaRPr lang="ko-KR" altLang="en-US" sz="1400" b="1" dirty="0">
              <a:latin typeface="+mn-ea"/>
            </a:endParaRPr>
          </a:p>
        </p:txBody>
      </p:sp>
      <p:pic>
        <p:nvPicPr>
          <p:cNvPr id="10" name="Picture 2">
            <a:hlinkClick r:id="rId11"/>
            <a:extLst>
              <a:ext uri="{FF2B5EF4-FFF2-40B4-BE49-F238E27FC236}">
                <a16:creationId xmlns:a16="http://schemas.microsoft.com/office/drawing/2014/main" id="{320B39D9-C07B-4776-A410-2B942B39FD7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03588" y="7487661"/>
            <a:ext cx="2678545" cy="20089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직사각형 17">
            <a:hlinkClick r:id="rId11"/>
            <a:extLst>
              <a:ext uri="{FF2B5EF4-FFF2-40B4-BE49-F238E27FC236}">
                <a16:creationId xmlns:a16="http://schemas.microsoft.com/office/drawing/2014/main" id="{61EE1B2B-348C-4739-BF14-5B8C7F1764EC}"/>
              </a:ext>
            </a:extLst>
          </p:cNvPr>
          <p:cNvSpPr/>
          <p:nvPr/>
        </p:nvSpPr>
        <p:spPr>
          <a:xfrm>
            <a:off x="711860" y="9582976"/>
            <a:ext cx="2862000" cy="395055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400" b="1" dirty="0">
                <a:latin typeface="+mn-ea"/>
              </a:rPr>
              <a:t>바로가기     </a:t>
            </a:r>
            <a:r>
              <a:rPr lang="en-US" altLang="ko-KR" sz="1400" b="1" dirty="0">
                <a:latin typeface="+mn-ea"/>
              </a:rPr>
              <a:t>&gt;</a:t>
            </a:r>
            <a:endParaRPr lang="ko-KR" altLang="en-US" sz="1400" b="1" dirty="0">
              <a:latin typeface="+mn-ea"/>
            </a:endParaRPr>
          </a:p>
        </p:txBody>
      </p:sp>
      <p:pic>
        <p:nvPicPr>
          <p:cNvPr id="22" name="Picture 9">
            <a:hlinkClick r:id="rId13"/>
            <a:extLst>
              <a:ext uri="{FF2B5EF4-FFF2-40B4-BE49-F238E27FC236}">
                <a16:creationId xmlns:a16="http://schemas.microsoft.com/office/drawing/2014/main" id="{99718E98-3DD3-4053-9D9A-23310D597F5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074424" y="7470775"/>
            <a:ext cx="2685958" cy="20144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직사각형 22">
            <a:hlinkClick r:id="rId13"/>
            <a:extLst>
              <a:ext uri="{FF2B5EF4-FFF2-40B4-BE49-F238E27FC236}">
                <a16:creationId xmlns:a16="http://schemas.microsoft.com/office/drawing/2014/main" id="{AFBEE62F-39E9-483F-BC8D-3C71A727A4CF}"/>
              </a:ext>
            </a:extLst>
          </p:cNvPr>
          <p:cNvSpPr/>
          <p:nvPr/>
        </p:nvSpPr>
        <p:spPr>
          <a:xfrm>
            <a:off x="3986403" y="9582976"/>
            <a:ext cx="2862000" cy="395055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400" b="1" dirty="0">
                <a:latin typeface="+mn-ea"/>
              </a:rPr>
              <a:t>바로가기     </a:t>
            </a:r>
            <a:r>
              <a:rPr lang="en-US" altLang="ko-KR" sz="1400" b="1" dirty="0">
                <a:latin typeface="+mn-ea"/>
              </a:rPr>
              <a:t>&gt;</a:t>
            </a:r>
            <a:endParaRPr lang="ko-KR" altLang="en-US" sz="1400" b="1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2601234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1305</TotalTime>
  <Words>324</Words>
  <Application>Microsoft Office PowerPoint</Application>
  <PresentationFormat>사용자 지정</PresentationFormat>
  <Paragraphs>63</Paragraphs>
  <Slides>7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4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7</vt:i4>
      </vt:variant>
    </vt:vector>
  </HeadingPairs>
  <TitlesOfParts>
    <vt:vector size="12" baseType="lpstr">
      <vt:lpstr>맑은 고딕</vt:lpstr>
      <vt:lpstr>Arial</vt:lpstr>
      <vt:lpstr>Calibri</vt:lpstr>
      <vt:lpstr>Calibri Light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[비즈폼] 공사지명원</dc:title>
  <dc:creator>㈜비즈폼</dc:creator>
  <dc:description>무단 복제 배포시 법적 불이익을 받을 수 있습니다.</dc:description>
  <cp:lastModifiedBy>Windows 사용자</cp:lastModifiedBy>
  <cp:revision>135</cp:revision>
  <cp:lastPrinted>2017-08-25T08:20:59Z</cp:lastPrinted>
  <dcterms:created xsi:type="dcterms:W3CDTF">2017-08-24T04:31:32Z</dcterms:created>
  <dcterms:modified xsi:type="dcterms:W3CDTF">2019-05-08T06:47:07Z</dcterms:modified>
  <cp:category>본 문서의 저작권은 비즈폼에 있습니다.</cp:category>
</cp:coreProperties>
</file>