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1" r:id="rId2"/>
    <p:sldId id="260" r:id="rId3"/>
    <p:sldId id="266" r:id="rId4"/>
    <p:sldId id="305" r:id="rId5"/>
    <p:sldId id="307" r:id="rId6"/>
    <p:sldId id="308" r:id="rId7"/>
    <p:sldId id="310" r:id="rId8"/>
    <p:sldId id="313" r:id="rId9"/>
    <p:sldId id="283" r:id="rId10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368" userDrawn="1">
          <p15:clr>
            <a:srgbClr val="A4A3A4"/>
          </p15:clr>
        </p15:guide>
        <p15:guide id="5" orient="horz" pos="238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비즈폼친구4" initials="비" lastIdx="1" clrIdx="0">
    <p:extLst>
      <p:ext uri="{19B8F6BF-5375-455C-9EA6-DF929625EA0E}">
        <p15:presenceInfo xmlns:p15="http://schemas.microsoft.com/office/powerpoint/2012/main" userId="비즈폼친구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9CD6"/>
    <a:srgbClr val="8D5475"/>
    <a:srgbClr val="9715CF"/>
    <a:srgbClr val="667789"/>
    <a:srgbClr val="FF0F13"/>
    <a:srgbClr val="B8E2BD"/>
    <a:srgbClr val="8FD832"/>
    <a:srgbClr val="A93E88"/>
    <a:srgbClr val="00D7E4"/>
    <a:srgbClr val="DA6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93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650" y="90"/>
      </p:cViewPr>
      <p:guideLst>
        <p:guide pos="3368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54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360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4784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235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410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8315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9566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664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747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3923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0947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206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AF26E-CADA-492C-8CC0-A6018C179855}" type="datetimeFigureOut">
              <a:rPr lang="ko-KR" altLang="en-US" smtClean="0"/>
              <a:t>2019-05-13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860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247%26v_flag%3d0%0d%0a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hyperlink" Target="http://www.bizforms.co.kr/bms/check.asp?code=bs3217338750418&amp;go_url=http%3a%2f%2fpowerpoint.bizforms.co.kr%2fform_view%2fview.asp%3fnumber%3d105721%26v_flag%3d0%0d%0a" TargetMode="External"/><Relationship Id="rId18" Type="http://schemas.openxmlformats.org/officeDocument/2006/relationships/image" Target="../media/image17.gif"/><Relationship Id="rId3" Type="http://schemas.openxmlformats.org/officeDocument/2006/relationships/hyperlink" Target="http://www.bizforms.co.kr/bms/check.asp?code=bs3217338750418&amp;go_url=http%3a%2f%2fpowerpoint.bizforms.co.kr%2fform_view%2fview.asp%3fnumber%3d186249%26v_flag%3d0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662%26v_flag%3d0%0d%0a" TargetMode="External"/><Relationship Id="rId12" Type="http://schemas.openxmlformats.org/officeDocument/2006/relationships/image" Target="../media/image14.gif"/><Relationship Id="rId17" Type="http://schemas.openxmlformats.org/officeDocument/2006/relationships/hyperlink" Target="http://www.bizforms.co.kr/bms/check.asp?code=bs3217338750418&amp;go_url=http%3a%2f%2fpowerpoint.bizforms.co.kr%2fform_view%2fview.asp%3fnumber%3d105566%26v_flag%3d0%0d%0a" TargetMode="External"/><Relationship Id="rId2" Type="http://schemas.openxmlformats.org/officeDocument/2006/relationships/image" Target="../media/image9.jpg"/><Relationship Id="rId16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11" Type="http://schemas.openxmlformats.org/officeDocument/2006/relationships/hyperlink" Target="http://www.bizforms.co.kr/bms/check.asp?code=bs3217338750418&amp;go_url=http%3a%2f%2fpowerpoint.bizforms.co.kr%2fform_view%2fview.asp%3fnumber%3d105574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725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5%26v_flag%3d0%0d%0a" TargetMode="External"/><Relationship Id="rId10" Type="http://schemas.openxmlformats.org/officeDocument/2006/relationships/image" Target="../media/image13.gif"/><Relationship Id="rId4" Type="http://schemas.openxmlformats.org/officeDocument/2006/relationships/image" Target="../media/image10.gif"/><Relationship Id="rId9" Type="http://schemas.openxmlformats.org/officeDocument/2006/relationships/hyperlink" Target="http://www.bizforms.co.kr/bms/check.asp?code=bs3217338750418&amp;go_url=http%3a%2f%2fpowerpoint.bizforms.co.kr%2fform_view%2fview.asp%3fnumber%3d105572%26v_flag%3d0%0d%0a" TargetMode="External"/><Relationship Id="rId1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13" Type="http://schemas.openxmlformats.org/officeDocument/2006/relationships/hyperlink" Target="http://www.bizforms.co.kr/bms/check.asp?code=bs3217338750418&amp;go_url=http%3a%2f%2fpowerpoint.bizforms.co.kr%2fform_view%2fview.asp%3fnumber%3d186502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535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504%26v_flag%3d0%0d%0a" TargetMode="External"/><Relationship Id="rId12" Type="http://schemas.openxmlformats.org/officeDocument/2006/relationships/image" Target="../media/image23.gif"/><Relationship Id="rId17" Type="http://schemas.openxmlformats.org/officeDocument/2006/relationships/image" Target="../media/image26.gif"/><Relationship Id="rId2" Type="http://schemas.openxmlformats.org/officeDocument/2006/relationships/image" Target="../media/image18.jpg"/><Relationship Id="rId16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11" Type="http://schemas.openxmlformats.org/officeDocument/2006/relationships/hyperlink" Target="http://www.bizforms.co.kr/bms/check.asp?code=bs3217338750418&amp;go_url=http%3a%2f%2fpowerpoint.bizforms.co.kr%2fform_view%2fview.asp%3fnumber%3d186479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574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85845%26v_flag%3d0%0d%0a" TargetMode="External"/><Relationship Id="rId10" Type="http://schemas.openxmlformats.org/officeDocument/2006/relationships/image" Target="../media/image22.gif"/><Relationship Id="rId4" Type="http://schemas.openxmlformats.org/officeDocument/2006/relationships/image" Target="../media/image19.gif"/><Relationship Id="rId9" Type="http://schemas.openxmlformats.org/officeDocument/2006/relationships/hyperlink" Target="http://www.bizforms.co.kr/bms/check.asp?code=bs3217338750418&amp;go_url=http%3a%2f%2fpowerpoint.bizforms.co.kr%2fform_view%2fview.asp%3fnumber%3d186478%26v_flag%3d0%0d%0a" TargetMode="External"/><Relationship Id="rId14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>
            <a:extLst>
              <a:ext uri="{FF2B5EF4-FFF2-40B4-BE49-F238E27FC236}">
                <a16:creationId xmlns:a16="http://schemas.microsoft.com/office/drawing/2014/main" id="{D8C5E7D7-BDEC-4B04-B46B-D4D921824BBD}"/>
              </a:ext>
            </a:extLst>
          </p:cNvPr>
          <p:cNvSpPr/>
          <p:nvPr/>
        </p:nvSpPr>
        <p:spPr>
          <a:xfrm>
            <a:off x="0" y="0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9" name="그림 8">
            <a:hlinkClick r:id="rId3"/>
            <a:extLst>
              <a:ext uri="{FF2B5EF4-FFF2-40B4-BE49-F238E27FC236}">
                <a16:creationId xmlns:a16="http://schemas.microsoft.com/office/drawing/2014/main" id="{0716506A-C3C2-4BBA-85CD-960909398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8" y="1009618"/>
            <a:ext cx="3838877" cy="2714219"/>
          </a:xfrm>
          <a:prstGeom prst="rect">
            <a:avLst/>
          </a:prstGeom>
        </p:spPr>
      </p:pic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627710" y="4851037"/>
            <a:ext cx="264207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PPT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실제샘플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사업계획서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고화질 이미지 포함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21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http://www.bizforms.co.kr/bms/check.asp?code=bs3217338750418&amp;go_url=http%3a%2f%2fpowerpoint.bizforms.co.kr%2fform_view%2fview.asp%3fnumber%3d186247%26v_flag%3d0%0d%0a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627710" y="4411212"/>
            <a:ext cx="4011034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ICT </a:t>
            </a:r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융합 스포츠 콘텐츠 개발 사업계획서 </a:t>
            </a:r>
            <a:endParaRPr lang="en-US" altLang="ko-KR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E9450C4A-E1BC-40A1-90D3-3800736B9F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3464" y="-1"/>
            <a:ext cx="5598349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911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222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3899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hlinkClick r:id="rId3"/>
            <a:extLst>
              <a:ext uri="{FF2B5EF4-FFF2-40B4-BE49-F238E27FC236}">
                <a16:creationId xmlns:a16="http://schemas.microsoft.com/office/drawing/2014/main" id="{38349453-EA97-4D30-A4F0-2A6FE18DD883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FB10616-7703-41B8-83AB-B65373F898CF}"/>
              </a:ext>
            </a:extLst>
          </p:cNvPr>
          <p:cNvSpPr/>
          <p:nvPr/>
        </p:nvSpPr>
        <p:spPr>
          <a:xfrm>
            <a:off x="346673" y="6641916"/>
            <a:ext cx="115414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700" dirty="0">
                <a:solidFill>
                  <a:schemeClr val="bg1">
                    <a:lumMod val="65000"/>
                  </a:schemeClr>
                </a:solidFill>
              </a:rPr>
              <a:t>http://www.bizforms.co.kr/bms/check.asp?code=bs3217338750418&amp;go_url=http%3a%2f%2fpowerpoint.bizforms.co.kr%2fpackage%2fview.asp%3fnumber%3d112506%26v_flag%3d0</a:t>
            </a:r>
            <a:r>
              <a:rPr lang="en-US" altLang="ko-KR" sz="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endParaRPr lang="en-US" altLang="ko-KR" sz="2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" name="직각 삼각형 3">
            <a:extLst>
              <a:ext uri="{FF2B5EF4-FFF2-40B4-BE49-F238E27FC236}">
                <a16:creationId xmlns:a16="http://schemas.microsoft.com/office/drawing/2014/main" id="{4CA9DE30-7B94-4819-BDE9-AB37B9116EF5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C39081F6-EA0B-4F7C-8962-66E57010FD30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>
            <a:hlinkClick r:id="rId7"/>
            <a:extLst>
              <a:ext uri="{FF2B5EF4-FFF2-40B4-BE49-F238E27FC236}">
                <a16:creationId xmlns:a16="http://schemas.microsoft.com/office/drawing/2014/main" id="{6E24B9DB-2620-42F8-A035-146281EE0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>
            <a:hlinkClick r:id="rId9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11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>
            <a:hlinkClick r:id="rId13"/>
            <a:extLst>
              <a:ext uri="{FF2B5EF4-FFF2-40B4-BE49-F238E27FC236}">
                <a16:creationId xmlns:a16="http://schemas.microsoft.com/office/drawing/2014/main" id="{7CA2994E-D126-438A-8F14-2F9432F5E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>
            <a:hlinkClick r:id="rId15"/>
            <a:extLst>
              <a:ext uri="{FF2B5EF4-FFF2-40B4-BE49-F238E27FC236}">
                <a16:creationId xmlns:a16="http://schemas.microsoft.com/office/drawing/2014/main" id="{13B4C37D-4BA2-4C6A-A4CC-FC0C4AB90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hlinkClick r:id="rId17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7"/>
            <a:extLst>
              <a:ext uri="{FF2B5EF4-FFF2-40B4-BE49-F238E27FC236}">
                <a16:creationId xmlns:a16="http://schemas.microsoft.com/office/drawing/2014/main" id="{6B5CC6C0-8C3D-447B-A0A5-29E8B3C33C61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3"/>
            <a:extLst>
              <a:ext uri="{FF2B5EF4-FFF2-40B4-BE49-F238E27FC236}">
                <a16:creationId xmlns:a16="http://schemas.microsoft.com/office/drawing/2014/main" id="{B892C493-8C53-4EBE-BEEE-378709FBD47F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11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9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5"/>
            <a:extLst>
              <a:ext uri="{FF2B5EF4-FFF2-40B4-BE49-F238E27FC236}">
                <a16:creationId xmlns:a16="http://schemas.microsoft.com/office/drawing/2014/main" id="{658D8327-8B46-4C78-BE2F-45178ED68EAD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17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672841" y="1300922"/>
            <a:ext cx="4493538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chemeClr val="accent4"/>
                </a:solidFill>
                <a:latin typeface="+mn-ea"/>
              </a:rPr>
              <a:t>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5372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>
            <a:hlinkClick r:id="rId7"/>
            <a:extLst>
              <a:ext uri="{FF2B5EF4-FFF2-40B4-BE49-F238E27FC236}">
                <a16:creationId xmlns:a16="http://schemas.microsoft.com/office/drawing/2014/main" id="{6E24B9DB-2620-42F8-A035-146281EE0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>
            <a:hlinkClick r:id="rId9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11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>
            <a:hlinkClick r:id="rId13"/>
            <a:extLst>
              <a:ext uri="{FF2B5EF4-FFF2-40B4-BE49-F238E27FC236}">
                <a16:creationId xmlns:a16="http://schemas.microsoft.com/office/drawing/2014/main" id="{7CA2994E-D126-438A-8F14-2F9432F5E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>
            <a:hlinkClick r:id="rId15"/>
            <a:extLst>
              <a:ext uri="{FF2B5EF4-FFF2-40B4-BE49-F238E27FC236}">
                <a16:creationId xmlns:a16="http://schemas.microsoft.com/office/drawing/2014/main" id="{13B4C37D-4BA2-4C6A-A4CC-FC0C4AB90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hlinkClick r:id="rId15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7"/>
            <a:extLst>
              <a:ext uri="{FF2B5EF4-FFF2-40B4-BE49-F238E27FC236}">
                <a16:creationId xmlns:a16="http://schemas.microsoft.com/office/drawing/2014/main" id="{6B5CC6C0-8C3D-447B-A0A5-29E8B3C33C61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3"/>
            <a:extLst>
              <a:ext uri="{FF2B5EF4-FFF2-40B4-BE49-F238E27FC236}">
                <a16:creationId xmlns:a16="http://schemas.microsoft.com/office/drawing/2014/main" id="{B892C493-8C53-4EBE-BEEE-378709FBD47F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11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9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5"/>
            <a:extLst>
              <a:ext uri="{FF2B5EF4-FFF2-40B4-BE49-F238E27FC236}">
                <a16:creationId xmlns:a16="http://schemas.microsoft.com/office/drawing/2014/main" id="{658D8327-8B46-4C78-BE2F-45178ED68EAD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15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AB9CD6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rgbClr val="9715CF"/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0995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510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4205</TotalTime>
  <Words>190</Words>
  <Application>Microsoft Office PowerPoint</Application>
  <PresentationFormat>사용자 지정</PresentationFormat>
  <Paragraphs>32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서비스제안서</dc:title>
  <dc:creator>㈜비즈폼</dc:creator>
  <dc:description>무단 복제 배포시 법적 불이익을 받을 수 있습니다.</dc:description>
  <cp:lastModifiedBy>Windows 사용자</cp:lastModifiedBy>
  <cp:revision>334</cp:revision>
  <dcterms:created xsi:type="dcterms:W3CDTF">2018-03-21T07:48:47Z</dcterms:created>
  <dcterms:modified xsi:type="dcterms:W3CDTF">2019-05-13T08:50:57Z</dcterms:modified>
  <cp:category>본 문서의 저작권은 비즈폼에 있습니다.</cp:category>
</cp:coreProperties>
</file>