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9"/>
  </p:notesMasterIdLst>
  <p:handoutMasterIdLst>
    <p:handoutMasterId r:id="rId10"/>
  </p:handoutMasterIdLst>
  <p:sldIdLst>
    <p:sldId id="303" r:id="rId2"/>
    <p:sldId id="380" r:id="rId3"/>
    <p:sldId id="360" r:id="rId4"/>
    <p:sldId id="305" r:id="rId5"/>
    <p:sldId id="307" r:id="rId6"/>
    <p:sldId id="308" r:id="rId7"/>
    <p:sldId id="311" r:id="rId8"/>
  </p:sldIdLst>
  <p:sldSz cx="7559675" cy="1069181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3" userDrawn="1">
          <p15:clr>
            <a:srgbClr val="A4A3A4"/>
          </p15:clr>
        </p15:guide>
        <p15:guide id="2" pos="2404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5" orient="horz" pos="351" userDrawn="1">
          <p15:clr>
            <a:srgbClr val="A4A3A4"/>
          </p15:clr>
        </p15:guide>
        <p15:guide id="6" orient="horz" pos="6384" userDrawn="1">
          <p15:clr>
            <a:srgbClr val="A4A3A4"/>
          </p15:clr>
        </p15:guide>
        <p15:guide id="7" pos="44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727"/>
    <a:srgbClr val="4A5756"/>
    <a:srgbClr val="C3C8C8"/>
    <a:srgbClr val="E1002B"/>
    <a:srgbClr val="D33E03"/>
    <a:srgbClr val="E3E8F1"/>
    <a:srgbClr val="8C9EAD"/>
    <a:srgbClr val="677988"/>
    <a:srgbClr val="CFE1F0"/>
    <a:srgbClr val="0063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none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none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none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94" autoAdjust="0"/>
    <p:restoredTop sz="95216" autoAdjust="0"/>
  </p:normalViewPr>
  <p:slideViewPr>
    <p:cSldViewPr snapToGrid="0" showGuides="1">
      <p:cViewPr>
        <p:scale>
          <a:sx n="75" d="100"/>
          <a:sy n="75" d="100"/>
        </p:scale>
        <p:origin x="3282" y="-54"/>
      </p:cViewPr>
      <p:guideLst>
        <p:guide orient="horz" pos="3413"/>
        <p:guide pos="2404"/>
        <p:guide pos="340"/>
        <p:guide orient="horz" pos="351"/>
        <p:guide orient="horz" pos="6384"/>
        <p:guide pos="4422"/>
      </p:guideLst>
    </p:cSldViewPr>
  </p:slideViewPr>
  <p:outlineViewPr>
    <p:cViewPr>
      <p:scale>
        <a:sx n="33" d="100"/>
        <a:sy n="33" d="100"/>
      </p:scale>
      <p:origin x="0" y="-3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048" y="108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r">
              <a:defRPr sz="1300"/>
            </a:lvl1pPr>
          </a:lstStyle>
          <a:p>
            <a:fld id="{D9E7C6F4-5175-4183-98DC-AFB3F9F5D1E2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BD7600-38EB-4BEA-81D8-DE38B14D7C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40" y="9721852"/>
            <a:ext cx="3076575" cy="512763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3606A9AC-17FF-4FB3-AF9A-CA5EEE06788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9022" tIns="49513" rIns="99022" bIns="49513"/>
          <a:lstStyle>
            <a:lvl1pPr algn="r">
              <a:defRPr sz="1300"/>
            </a:lvl1pPr>
          </a:lstStyle>
          <a:p>
            <a:fld id="{9E2C5AD3-0413-448A-A015-B05D6DBB81A7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327275" y="1277938"/>
            <a:ext cx="244475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22" tIns="49513" rIns="99022" bIns="49513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0" y="4925416"/>
            <a:ext cx="5679440" cy="4029879"/>
          </a:xfrm>
          <a:prstGeom prst="rect">
            <a:avLst/>
          </a:prstGeom>
        </p:spPr>
        <p:txBody>
          <a:bodyPr vert="horz" lIns="99022" tIns="49513" rIns="99022" bIns="49513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9"/>
            <a:ext cx="3076364" cy="513508"/>
          </a:xfrm>
          <a:prstGeom prst="rect">
            <a:avLst/>
          </a:prstGeom>
        </p:spPr>
        <p:txBody>
          <a:bodyPr vert="horz" lIns="99022" tIns="49513" rIns="99022" bIns="49513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4" y="9721109"/>
            <a:ext cx="3076364" cy="513508"/>
          </a:xfrm>
          <a:prstGeom prst="rect">
            <a:avLst/>
          </a:prstGeom>
        </p:spPr>
        <p:txBody>
          <a:bodyPr vert="horz" lIns="99022" tIns="49513" rIns="99022" bIns="49513" anchor="b"/>
          <a:lstStyle>
            <a:lvl1pPr algn="r">
              <a:defRPr sz="1300"/>
            </a:lvl1pPr>
          </a:lstStyle>
          <a:p>
            <a:fld id="{694F2755-B751-44B4-B2F5-435F4C496BF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CF625E8-0B43-454D-9799-F9472394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DF474C-2672-4D6A-80D9-816E716A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F650E1-56E9-44B7-88F9-89834B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60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B17974A6-0ABE-4C17-B330-2E243FF975A4}"/>
              </a:ext>
            </a:extLst>
          </p:cNvPr>
          <p:cNvSpPr/>
          <p:nvPr userDrawn="1"/>
        </p:nvSpPr>
        <p:spPr>
          <a:xfrm rot="10800000">
            <a:off x="-1" y="9977793"/>
            <a:ext cx="7559675" cy="718009"/>
          </a:xfrm>
          <a:custGeom>
            <a:avLst/>
            <a:gdLst>
              <a:gd name="connsiteX0" fmla="*/ 3779837 w 7559675"/>
              <a:gd name="connsiteY0" fmla="*/ 718009 h 718009"/>
              <a:gd name="connsiteX1" fmla="*/ 290366 w 7559675"/>
              <a:gd name="connsiteY1" fmla="*/ 411927 h 718009"/>
              <a:gd name="connsiteX2" fmla="*/ 0 w 7559675"/>
              <a:gd name="connsiteY2" fmla="*/ 344272 h 718009"/>
              <a:gd name="connsiteX3" fmla="*/ 0 w 7559675"/>
              <a:gd name="connsiteY3" fmla="*/ 0 h 718009"/>
              <a:gd name="connsiteX4" fmla="*/ 7559675 w 7559675"/>
              <a:gd name="connsiteY4" fmla="*/ 0 h 718009"/>
              <a:gd name="connsiteX5" fmla="*/ 7559675 w 7559675"/>
              <a:gd name="connsiteY5" fmla="*/ 344272 h 718009"/>
              <a:gd name="connsiteX6" fmla="*/ 7269308 w 7559675"/>
              <a:gd name="connsiteY6" fmla="*/ 411927 h 718009"/>
              <a:gd name="connsiteX7" fmla="*/ 3779837 w 7559675"/>
              <a:gd name="connsiteY7" fmla="*/ 718009 h 71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675" h="718009">
                <a:moveTo>
                  <a:pt x="3779837" y="718009"/>
                </a:moveTo>
                <a:cubicBezTo>
                  <a:pt x="2417114" y="718009"/>
                  <a:pt x="1183400" y="601040"/>
                  <a:pt x="290366" y="411927"/>
                </a:cubicBezTo>
                <a:lnTo>
                  <a:pt x="0" y="344272"/>
                </a:lnTo>
                <a:lnTo>
                  <a:pt x="0" y="0"/>
                </a:lnTo>
                <a:lnTo>
                  <a:pt x="7559675" y="0"/>
                </a:lnTo>
                <a:lnTo>
                  <a:pt x="7559675" y="344272"/>
                </a:lnTo>
                <a:lnTo>
                  <a:pt x="7269308" y="411927"/>
                </a:lnTo>
                <a:cubicBezTo>
                  <a:pt x="6376275" y="601040"/>
                  <a:pt x="5142560" y="718009"/>
                  <a:pt x="3779837" y="71800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effectLst/>
        </p:spPr>
        <p:txBody>
          <a:bodyPr wrap="square" lIns="0" tIns="0" rIns="0" bIns="0" rtlCol="0" anchor="ctr">
            <a:noAutofit/>
          </a:bodyPr>
          <a:lstStyle/>
          <a:p>
            <a:pPr algn="l"/>
            <a:endParaRPr lang="ko-KR" altLang="en-US" sz="1801"/>
          </a:p>
        </p:txBody>
      </p:sp>
      <p:sp>
        <p:nvSpPr>
          <p:cNvPr id="20" name="텍스트 개체 틀 13">
            <a:extLst>
              <a:ext uri="{FF2B5EF4-FFF2-40B4-BE49-F238E27FC236}">
                <a16:creationId xmlns:a16="http://schemas.microsoft.com/office/drawing/2014/main" id="{7E57708D-6199-409E-810C-2DED6D4DEB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0325" y="620991"/>
            <a:ext cx="3839025" cy="338554"/>
          </a:xfrm>
        </p:spPr>
        <p:txBody>
          <a:bodyPr anchor="b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21" name="텍스트 개체 틀 13">
            <a:extLst>
              <a:ext uri="{FF2B5EF4-FFF2-40B4-BE49-F238E27FC236}">
                <a16:creationId xmlns:a16="http://schemas.microsoft.com/office/drawing/2014/main" id="{6ABC8D99-72F0-4847-882C-1E28509C16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4974" y="947160"/>
            <a:ext cx="5629726" cy="276999"/>
          </a:xfrm>
        </p:spPr>
        <p:txBody>
          <a:bodyPr wrap="square"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4EDC477F-9181-4849-B7E8-5336450A1927}"/>
              </a:ext>
            </a:extLst>
          </p:cNvPr>
          <p:cNvSpPr/>
          <p:nvPr userDrawn="1"/>
        </p:nvSpPr>
        <p:spPr>
          <a:xfrm>
            <a:off x="-1" y="0"/>
            <a:ext cx="7559676" cy="624450"/>
          </a:xfrm>
          <a:custGeom>
            <a:avLst/>
            <a:gdLst>
              <a:gd name="connsiteX0" fmla="*/ 0 w 7559676"/>
              <a:gd name="connsiteY0" fmla="*/ 0 h 624450"/>
              <a:gd name="connsiteX1" fmla="*/ 7559155 w 7559676"/>
              <a:gd name="connsiteY1" fmla="*/ 0 h 624450"/>
              <a:gd name="connsiteX2" fmla="*/ 7559155 w 7559676"/>
              <a:gd name="connsiteY2" fmla="*/ 48833 h 624450"/>
              <a:gd name="connsiteX3" fmla="*/ 7559676 w 7559676"/>
              <a:gd name="connsiteY3" fmla="*/ 48833 h 624450"/>
              <a:gd name="connsiteX4" fmla="*/ 7559676 w 7559676"/>
              <a:gd name="connsiteY4" fmla="*/ 624450 h 624450"/>
              <a:gd name="connsiteX5" fmla="*/ 7440758 w 7559676"/>
              <a:gd name="connsiteY5" fmla="*/ 602634 h 624450"/>
              <a:gd name="connsiteX6" fmla="*/ 3779838 w 7559676"/>
              <a:gd name="connsiteY6" fmla="*/ 302025 h 624450"/>
              <a:gd name="connsiteX7" fmla="*/ 118918 w 7559676"/>
              <a:gd name="connsiteY7" fmla="*/ 602634 h 624450"/>
              <a:gd name="connsiteX8" fmla="*/ 1 w 7559676"/>
              <a:gd name="connsiteY8" fmla="*/ 624450 h 624450"/>
              <a:gd name="connsiteX9" fmla="*/ 1 w 7559676"/>
              <a:gd name="connsiteY9" fmla="*/ 182880 h 624450"/>
              <a:gd name="connsiteX10" fmla="*/ 0 w 7559676"/>
              <a:gd name="connsiteY10" fmla="*/ 182880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9676" h="624450">
                <a:moveTo>
                  <a:pt x="0" y="0"/>
                </a:moveTo>
                <a:lnTo>
                  <a:pt x="7559155" y="0"/>
                </a:lnTo>
                <a:lnTo>
                  <a:pt x="7559155" y="48833"/>
                </a:lnTo>
                <a:lnTo>
                  <a:pt x="7559676" y="48833"/>
                </a:lnTo>
                <a:lnTo>
                  <a:pt x="7559676" y="624450"/>
                </a:lnTo>
                <a:lnTo>
                  <a:pt x="7440758" y="602634"/>
                </a:lnTo>
                <a:cubicBezTo>
                  <a:pt x="6299225" y="408159"/>
                  <a:pt x="5066170" y="302025"/>
                  <a:pt x="3779838" y="302025"/>
                </a:cubicBezTo>
                <a:cubicBezTo>
                  <a:pt x="2493506" y="302025"/>
                  <a:pt x="1260451" y="408159"/>
                  <a:pt x="118918" y="602634"/>
                </a:cubicBezTo>
                <a:lnTo>
                  <a:pt x="1" y="624450"/>
                </a:lnTo>
                <a:lnTo>
                  <a:pt x="1" y="182880"/>
                </a:lnTo>
                <a:lnTo>
                  <a:pt x="0" y="18288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99B59E50-3978-4939-B436-A3CB58DD76FB}"/>
              </a:ext>
            </a:extLst>
          </p:cNvPr>
          <p:cNvCxnSpPr>
            <a:cxnSpLocks/>
          </p:cNvCxnSpPr>
          <p:nvPr userDrawn="1"/>
        </p:nvCxnSpPr>
        <p:spPr>
          <a:xfrm>
            <a:off x="654438" y="1411672"/>
            <a:ext cx="6250798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353493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353493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6255" y="5321506"/>
            <a:ext cx="6169366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030562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030562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4" name="그림 개체 틀 23">
            <a:extLst>
              <a:ext uri="{FF2B5EF4-FFF2-40B4-BE49-F238E27FC236}">
                <a16:creationId xmlns:a16="http://schemas.microsoft.com/office/drawing/2014/main" id="{26EB0AC3-A32F-42A0-B46F-4EB67EBEA1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1149" y="3830617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7" name="텍스트 개체 틀 29">
            <a:extLst>
              <a:ext uri="{FF2B5EF4-FFF2-40B4-BE49-F238E27FC236}">
                <a16:creationId xmlns:a16="http://schemas.microsoft.com/office/drawing/2014/main" id="{2F57EF1D-9DA6-42C5-A88B-476FECFD12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6255" y="8999782"/>
            <a:ext cx="6169366" cy="292388"/>
          </a:xfrm>
          <a:noFill/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19" name="텍스트 개체 틀 14">
            <a:extLst>
              <a:ext uri="{FF2B5EF4-FFF2-40B4-BE49-F238E27FC236}">
                <a16:creationId xmlns:a16="http://schemas.microsoft.com/office/drawing/2014/main" id="{C8A02F28-B066-4FCB-A2C4-54E9CC4E67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06675" y="10341798"/>
            <a:ext cx="2346325" cy="203133"/>
          </a:xfrm>
        </p:spPr>
        <p:txBody>
          <a:bodyPr anchor="ctr">
            <a:spAutoFit/>
          </a:bodyPr>
          <a:lstStyle>
            <a:lvl1pPr marL="0" indent="0" algn="ctr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7116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892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2F96282-9606-4D7B-9793-0C8C7629A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98B6B8A-2B42-4EE9-A2CC-97F77DFB7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D319D5F-B413-4D4E-BC5C-EC5D59C20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F02C2118-A955-473B-8F41-A38F98300D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77066"/>
            <a:ext cx="3810253" cy="5891550"/>
          </a:xfrm>
          <a:custGeom>
            <a:avLst/>
            <a:gdLst>
              <a:gd name="connsiteX0" fmla="*/ 1640236 w 3810253"/>
              <a:gd name="connsiteY0" fmla="*/ 0 h 5891550"/>
              <a:gd name="connsiteX1" fmla="*/ 3810253 w 3810253"/>
              <a:gd name="connsiteY1" fmla="*/ 2262823 h 5891550"/>
              <a:gd name="connsiteX2" fmla="*/ 234818 w 3810253"/>
              <a:gd name="connsiteY2" fmla="*/ 5747263 h 5891550"/>
              <a:gd name="connsiteX3" fmla="*/ 0 w 3810253"/>
              <a:gd name="connsiteY3" fmla="*/ 5891550 h 5891550"/>
              <a:gd name="connsiteX4" fmla="*/ 0 w 3810253"/>
              <a:gd name="connsiteY4" fmla="*/ 5872950 h 5891550"/>
              <a:gd name="connsiteX5" fmla="*/ 8803 w 3810253"/>
              <a:gd name="connsiteY5" fmla="*/ 5860231 h 5891550"/>
              <a:gd name="connsiteX6" fmla="*/ 1000159 w 3810253"/>
              <a:gd name="connsiteY6" fmla="*/ 4427970 h 5891550"/>
              <a:gd name="connsiteX7" fmla="*/ 8362 w 3810253"/>
              <a:gd name="connsiteY7" fmla="*/ 3757649 h 5891550"/>
              <a:gd name="connsiteX8" fmla="*/ 0 w 3810253"/>
              <a:gd name="connsiteY8" fmla="*/ 3746936 h 5891550"/>
              <a:gd name="connsiteX9" fmla="*/ 0 w 3810253"/>
              <a:gd name="connsiteY9" fmla="*/ 780325 h 5891550"/>
              <a:gd name="connsiteX10" fmla="*/ 102490 w 3810253"/>
              <a:gd name="connsiteY10" fmla="*/ 662873 h 5891550"/>
              <a:gd name="connsiteX11" fmla="*/ 1640236 w 3810253"/>
              <a:gd name="connsiteY11" fmla="*/ 0 h 589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10253" h="5891550">
                <a:moveTo>
                  <a:pt x="1640236" y="0"/>
                </a:moveTo>
                <a:cubicBezTo>
                  <a:pt x="2838429" y="0"/>
                  <a:pt x="3810253" y="1013387"/>
                  <a:pt x="3810253" y="2262823"/>
                </a:cubicBezTo>
                <a:cubicBezTo>
                  <a:pt x="3810253" y="3998858"/>
                  <a:pt x="1583995" y="4947954"/>
                  <a:pt x="234818" y="5747263"/>
                </a:cubicBezTo>
                <a:lnTo>
                  <a:pt x="0" y="5891550"/>
                </a:lnTo>
                <a:lnTo>
                  <a:pt x="0" y="5872950"/>
                </a:lnTo>
                <a:lnTo>
                  <a:pt x="8803" y="5860231"/>
                </a:lnTo>
                <a:cubicBezTo>
                  <a:pt x="77457" y="5761044"/>
                  <a:pt x="297148" y="5443645"/>
                  <a:pt x="1000159" y="4427970"/>
                </a:cubicBezTo>
                <a:cubicBezTo>
                  <a:pt x="612552" y="4303331"/>
                  <a:pt x="270513" y="4068077"/>
                  <a:pt x="8362" y="3757649"/>
                </a:cubicBezTo>
                <a:lnTo>
                  <a:pt x="0" y="3746936"/>
                </a:lnTo>
                <a:lnTo>
                  <a:pt x="0" y="780325"/>
                </a:lnTo>
                <a:lnTo>
                  <a:pt x="102490" y="662873"/>
                </a:lnTo>
                <a:cubicBezTo>
                  <a:pt x="495708" y="253347"/>
                  <a:pt x="1039188" y="0"/>
                  <a:pt x="16402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ko-KR" altLang="en-US"/>
          </a:p>
        </p:txBody>
      </p:sp>
      <p:sp>
        <p:nvSpPr>
          <p:cNvPr id="19" name="그림 개체 틀 18">
            <a:extLst>
              <a:ext uri="{FF2B5EF4-FFF2-40B4-BE49-F238E27FC236}">
                <a16:creationId xmlns:a16="http://schemas.microsoft.com/office/drawing/2014/main" id="{EC31CE9A-169F-4AE0-AE8C-B708304B3A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42447" y="2081213"/>
            <a:ext cx="3556467" cy="4835015"/>
          </a:xfrm>
          <a:custGeom>
            <a:avLst/>
            <a:gdLst>
              <a:gd name="connsiteX0" fmla="*/ 1768328 w 3556467"/>
              <a:gd name="connsiteY0" fmla="*/ 0 h 4835015"/>
              <a:gd name="connsiteX1" fmla="*/ 1792024 w 3556467"/>
              <a:gd name="connsiteY1" fmla="*/ 0 h 4835015"/>
              <a:gd name="connsiteX2" fmla="*/ 1961402 w 3556467"/>
              <a:gd name="connsiteY2" fmla="*/ 8966 h 4835015"/>
              <a:gd name="connsiteX3" fmla="*/ 3556467 w 3556467"/>
              <a:gd name="connsiteY3" fmla="*/ 1851671 h 4835015"/>
              <a:gd name="connsiteX4" fmla="*/ 420489 w 3556467"/>
              <a:gd name="connsiteY4" fmla="*/ 4835015 h 4835015"/>
              <a:gd name="connsiteX5" fmla="*/ 1257535 w 3556467"/>
              <a:gd name="connsiteY5" fmla="*/ 3626105 h 4835015"/>
              <a:gd name="connsiteX6" fmla="*/ 0 w 3556467"/>
              <a:gd name="connsiteY6" fmla="*/ 1851671 h 4835015"/>
              <a:gd name="connsiteX7" fmla="*/ 1598304 w 3556467"/>
              <a:gd name="connsiteY7" fmla="*/ 8966 h 483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56467" h="4835015">
                <a:moveTo>
                  <a:pt x="1768328" y="0"/>
                </a:moveTo>
                <a:lnTo>
                  <a:pt x="1792024" y="0"/>
                </a:lnTo>
                <a:lnTo>
                  <a:pt x="1961402" y="8966"/>
                </a:lnTo>
                <a:cubicBezTo>
                  <a:pt x="2855321" y="104097"/>
                  <a:pt x="3556467" y="895044"/>
                  <a:pt x="3556467" y="1851671"/>
                </a:cubicBezTo>
                <a:cubicBezTo>
                  <a:pt x="3556467" y="3367931"/>
                  <a:pt x="1481534" y="4150649"/>
                  <a:pt x="420489" y="4835015"/>
                </a:cubicBezTo>
                <a:cubicBezTo>
                  <a:pt x="420489" y="4835015"/>
                  <a:pt x="420489" y="4835015"/>
                  <a:pt x="1257535" y="3626105"/>
                </a:cubicBezTo>
                <a:cubicBezTo>
                  <a:pt x="530523" y="3392519"/>
                  <a:pt x="0" y="2687663"/>
                  <a:pt x="0" y="1851671"/>
                </a:cubicBezTo>
                <a:cubicBezTo>
                  <a:pt x="0" y="895044"/>
                  <a:pt x="701147" y="104097"/>
                  <a:pt x="1598304" y="89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ko-KR" altLang="en-US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43188AC3-420F-4E25-B04C-2C14D42659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86487" y="52388"/>
            <a:ext cx="2792626" cy="3800475"/>
          </a:xfrm>
          <a:custGeom>
            <a:avLst/>
            <a:gdLst>
              <a:gd name="connsiteX0" fmla="*/ 2463480 w 2792626"/>
              <a:gd name="connsiteY0" fmla="*/ 0 h 3800475"/>
              <a:gd name="connsiteX1" fmla="*/ 2464211 w 2792626"/>
              <a:gd name="connsiteY1" fmla="*/ 0 h 3800475"/>
              <a:gd name="connsiteX2" fmla="*/ 2463466 w 2792626"/>
              <a:gd name="connsiteY2" fmla="*/ 1085 h 3800475"/>
              <a:gd name="connsiteX3" fmla="*/ 1808989 w 2792626"/>
              <a:gd name="connsiteY3" fmla="*/ 954492 h 3800475"/>
              <a:gd name="connsiteX4" fmla="*/ 2792626 w 2792626"/>
              <a:gd name="connsiteY4" fmla="*/ 2346123 h 3800475"/>
              <a:gd name="connsiteX5" fmla="*/ 1540555 w 2792626"/>
              <a:gd name="connsiteY5" fmla="*/ 3793129 h 3800475"/>
              <a:gd name="connsiteX6" fmla="*/ 1401566 w 2792626"/>
              <a:gd name="connsiteY6" fmla="*/ 3800475 h 3800475"/>
              <a:gd name="connsiteX7" fmla="*/ 1394814 w 2792626"/>
              <a:gd name="connsiteY7" fmla="*/ 3800475 h 3800475"/>
              <a:gd name="connsiteX8" fmla="*/ 1255177 w 2792626"/>
              <a:gd name="connsiteY8" fmla="*/ 3793129 h 3800475"/>
              <a:gd name="connsiteX9" fmla="*/ 0 w 2792626"/>
              <a:gd name="connsiteY9" fmla="*/ 2346123 h 3800475"/>
              <a:gd name="connsiteX10" fmla="*/ 2299190 w 2792626"/>
              <a:gd name="connsiteY10" fmla="*/ 101243 h 380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2626" h="3800475">
                <a:moveTo>
                  <a:pt x="2463480" y="0"/>
                </a:moveTo>
                <a:lnTo>
                  <a:pt x="2464211" y="0"/>
                </a:lnTo>
                <a:lnTo>
                  <a:pt x="2463466" y="1085"/>
                </a:lnTo>
                <a:cubicBezTo>
                  <a:pt x="2454501" y="14145"/>
                  <a:pt x="2382777" y="118628"/>
                  <a:pt x="1808989" y="954492"/>
                </a:cubicBezTo>
                <a:cubicBezTo>
                  <a:pt x="2378066" y="1135325"/>
                  <a:pt x="2792626" y="1689619"/>
                  <a:pt x="2792626" y="2346123"/>
                </a:cubicBezTo>
                <a:cubicBezTo>
                  <a:pt x="2792626" y="3097958"/>
                  <a:pt x="2242775" y="3718498"/>
                  <a:pt x="1540555" y="3793129"/>
                </a:cubicBezTo>
                <a:lnTo>
                  <a:pt x="1401566" y="3800475"/>
                </a:lnTo>
                <a:lnTo>
                  <a:pt x="1394814" y="3800475"/>
                </a:lnTo>
                <a:lnTo>
                  <a:pt x="1255177" y="3793129"/>
                </a:lnTo>
                <a:cubicBezTo>
                  <a:pt x="549851" y="3718498"/>
                  <a:pt x="0" y="3097958"/>
                  <a:pt x="0" y="2346123"/>
                </a:cubicBezTo>
                <a:cubicBezTo>
                  <a:pt x="0" y="1229427"/>
                  <a:pt x="1430938" y="617179"/>
                  <a:pt x="2299190" y="1012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10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242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1972BDEF-F2CA-4809-9149-0882887CB5E5}"/>
              </a:ext>
            </a:extLst>
          </p:cNvPr>
          <p:cNvSpPr/>
          <p:nvPr userDrawn="1"/>
        </p:nvSpPr>
        <p:spPr>
          <a:xfrm>
            <a:off x="1" y="0"/>
            <a:ext cx="4056511" cy="10691813"/>
          </a:xfrm>
          <a:custGeom>
            <a:avLst/>
            <a:gdLst>
              <a:gd name="connsiteX0" fmla="*/ 0 w 4056511"/>
              <a:gd name="connsiteY0" fmla="*/ 0 h 10691813"/>
              <a:gd name="connsiteX1" fmla="*/ 1480042 w 4056511"/>
              <a:gd name="connsiteY1" fmla="*/ 0 h 10691813"/>
              <a:gd name="connsiteX2" fmla="*/ 1804258 w 4056511"/>
              <a:gd name="connsiteY2" fmla="*/ 0 h 10691813"/>
              <a:gd name="connsiteX3" fmla="*/ 4056511 w 4056511"/>
              <a:gd name="connsiteY3" fmla="*/ 0 h 10691813"/>
              <a:gd name="connsiteX4" fmla="*/ 3981848 w 4056511"/>
              <a:gd name="connsiteY4" fmla="*/ 281557 h 10691813"/>
              <a:gd name="connsiteX5" fmla="*/ 3409492 w 4056511"/>
              <a:gd name="connsiteY5" fmla="*/ 5345908 h 10691813"/>
              <a:gd name="connsiteX6" fmla="*/ 3981848 w 4056511"/>
              <a:gd name="connsiteY6" fmla="*/ 10410258 h 10691813"/>
              <a:gd name="connsiteX7" fmla="*/ 4056510 w 4056511"/>
              <a:gd name="connsiteY7" fmla="*/ 10691813 h 10691813"/>
              <a:gd name="connsiteX8" fmla="*/ 1804258 w 4056511"/>
              <a:gd name="connsiteY8" fmla="*/ 10691813 h 10691813"/>
              <a:gd name="connsiteX9" fmla="*/ 1480042 w 4056511"/>
              <a:gd name="connsiteY9" fmla="*/ 10691813 h 10691813"/>
              <a:gd name="connsiteX10" fmla="*/ 0 w 4056511"/>
              <a:gd name="connsiteY10" fmla="*/ 10691813 h 10691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56511" h="10691813">
                <a:moveTo>
                  <a:pt x="0" y="0"/>
                </a:moveTo>
                <a:lnTo>
                  <a:pt x="1480042" y="0"/>
                </a:lnTo>
                <a:lnTo>
                  <a:pt x="1804258" y="0"/>
                </a:lnTo>
                <a:lnTo>
                  <a:pt x="4056511" y="0"/>
                </a:lnTo>
                <a:lnTo>
                  <a:pt x="3981848" y="281557"/>
                </a:lnTo>
                <a:cubicBezTo>
                  <a:pt x="3616382" y="1793849"/>
                  <a:pt x="3409492" y="3517128"/>
                  <a:pt x="3409492" y="5345908"/>
                </a:cubicBezTo>
                <a:cubicBezTo>
                  <a:pt x="3409492" y="7174687"/>
                  <a:pt x="3616382" y="8897965"/>
                  <a:pt x="3981848" y="10410258"/>
                </a:cubicBezTo>
                <a:lnTo>
                  <a:pt x="4056510" y="10691813"/>
                </a:lnTo>
                <a:lnTo>
                  <a:pt x="1804258" y="10691813"/>
                </a:lnTo>
                <a:lnTo>
                  <a:pt x="1480042" y="10691813"/>
                </a:lnTo>
                <a:lnTo>
                  <a:pt x="0" y="1069181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35698B2-54AF-4A59-B96B-E35EB461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4E4F17-6005-46D7-B338-25C710C2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39A77CD-711C-4D98-B99E-B31C2688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EB55138-F63A-4117-AFC8-9630D39C3F9D}"/>
              </a:ext>
            </a:extLst>
          </p:cNvPr>
          <p:cNvSpPr>
            <a:spLocks/>
          </p:cNvSpPr>
          <p:nvPr userDrawn="1"/>
        </p:nvSpPr>
        <p:spPr bwMode="auto">
          <a:xfrm>
            <a:off x="1804259" y="1409004"/>
            <a:ext cx="2639881" cy="3134234"/>
          </a:xfrm>
          <a:custGeom>
            <a:avLst/>
            <a:gdLst>
              <a:gd name="T0" fmla="*/ 2251 w 2251"/>
              <a:gd name="T1" fmla="*/ 1125 h 2672"/>
              <a:gd name="T2" fmla="*/ 2251 w 2251"/>
              <a:gd name="T3" fmla="*/ 1125 h 2672"/>
              <a:gd name="T4" fmla="*/ 1126 w 2251"/>
              <a:gd name="T5" fmla="*/ 0 h 2672"/>
              <a:gd name="T6" fmla="*/ 1126 w 2251"/>
              <a:gd name="T7" fmla="*/ 0 h 2672"/>
              <a:gd name="T8" fmla="*/ 1126 w 2251"/>
              <a:gd name="T9" fmla="*/ 0 h 2672"/>
              <a:gd name="T10" fmla="*/ 1126 w 2251"/>
              <a:gd name="T11" fmla="*/ 0 h 2672"/>
              <a:gd name="T12" fmla="*/ 1126 w 2251"/>
              <a:gd name="T13" fmla="*/ 0 h 2672"/>
              <a:gd name="T14" fmla="*/ 0 w 2251"/>
              <a:gd name="T15" fmla="*/ 1125 h 2672"/>
              <a:gd name="T16" fmla="*/ 1 w 2251"/>
              <a:gd name="T17" fmla="*/ 1125 h 2672"/>
              <a:gd name="T18" fmla="*/ 1 w 2251"/>
              <a:gd name="T19" fmla="*/ 1125 h 2672"/>
              <a:gd name="T20" fmla="*/ 0 w 2251"/>
              <a:gd name="T21" fmla="*/ 1125 h 2672"/>
              <a:gd name="T22" fmla="*/ 795 w 2251"/>
              <a:gd name="T23" fmla="*/ 2201 h 2672"/>
              <a:gd name="T24" fmla="*/ 937 w 2251"/>
              <a:gd name="T25" fmla="*/ 2245 h 2672"/>
              <a:gd name="T26" fmla="*/ 698 w 2251"/>
              <a:gd name="T27" fmla="*/ 2672 h 2672"/>
              <a:gd name="T28" fmla="*/ 2251 w 2251"/>
              <a:gd name="T29" fmla="*/ 1125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51" h="2672">
                <a:moveTo>
                  <a:pt x="2251" y="1125"/>
                </a:moveTo>
                <a:cubicBezTo>
                  <a:pt x="2251" y="1125"/>
                  <a:pt x="2251" y="1125"/>
                  <a:pt x="2251" y="1125"/>
                </a:cubicBezTo>
                <a:cubicBezTo>
                  <a:pt x="2251" y="504"/>
                  <a:pt x="1747" y="0"/>
                  <a:pt x="1126" y="0"/>
                </a:cubicBezTo>
                <a:cubicBezTo>
                  <a:pt x="1126" y="0"/>
                  <a:pt x="1126" y="0"/>
                  <a:pt x="1126" y="0"/>
                </a:cubicBezTo>
                <a:cubicBezTo>
                  <a:pt x="1126" y="0"/>
                  <a:pt x="1126" y="0"/>
                  <a:pt x="1126" y="0"/>
                </a:cubicBezTo>
                <a:cubicBezTo>
                  <a:pt x="1126" y="0"/>
                  <a:pt x="1126" y="0"/>
                  <a:pt x="1126" y="0"/>
                </a:cubicBezTo>
                <a:cubicBezTo>
                  <a:pt x="1126" y="0"/>
                  <a:pt x="1126" y="0"/>
                  <a:pt x="1126" y="0"/>
                </a:cubicBezTo>
                <a:cubicBezTo>
                  <a:pt x="505" y="0"/>
                  <a:pt x="0" y="504"/>
                  <a:pt x="0" y="1125"/>
                </a:cubicBezTo>
                <a:cubicBezTo>
                  <a:pt x="1" y="1125"/>
                  <a:pt x="1" y="1125"/>
                  <a:pt x="1" y="1125"/>
                </a:cubicBezTo>
                <a:cubicBezTo>
                  <a:pt x="1" y="1125"/>
                  <a:pt x="1" y="1125"/>
                  <a:pt x="1" y="1125"/>
                </a:cubicBezTo>
                <a:cubicBezTo>
                  <a:pt x="0" y="1125"/>
                  <a:pt x="0" y="1125"/>
                  <a:pt x="0" y="1125"/>
                </a:cubicBezTo>
                <a:cubicBezTo>
                  <a:pt x="0" y="1615"/>
                  <a:pt x="320" y="2055"/>
                  <a:pt x="795" y="2201"/>
                </a:cubicBezTo>
                <a:cubicBezTo>
                  <a:pt x="937" y="2245"/>
                  <a:pt x="937" y="2245"/>
                  <a:pt x="937" y="2245"/>
                </a:cubicBezTo>
                <a:cubicBezTo>
                  <a:pt x="698" y="2672"/>
                  <a:pt x="698" y="2672"/>
                  <a:pt x="698" y="2672"/>
                </a:cubicBezTo>
                <a:cubicBezTo>
                  <a:pt x="1430" y="2280"/>
                  <a:pt x="2251" y="1899"/>
                  <a:pt x="2251" y="11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57C1FE5F-281D-45D9-A011-E434611BDEA6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324099" y="2198157"/>
            <a:ext cx="1600200" cy="1200329"/>
          </a:xfrm>
        </p:spPr>
        <p:txBody>
          <a:bodyPr lIns="90000" rIns="9000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9431189F-31DA-421A-94CB-AC4277C49500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622534" y="4692793"/>
            <a:ext cx="3304935" cy="492443"/>
          </a:xfrm>
        </p:spPr>
        <p:txBody>
          <a:bodyPr wrap="square" lIns="90000" rIns="90000" anchor="t" anchorCtr="0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텍스트 개체 틀 13">
            <a:extLst>
              <a:ext uri="{FF2B5EF4-FFF2-40B4-BE49-F238E27FC236}">
                <a16:creationId xmlns:a16="http://schemas.microsoft.com/office/drawing/2014/main" id="{943AE87C-5A16-46DC-B7E4-AB6EA9F26BF1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660634" y="5254155"/>
            <a:ext cx="3254135" cy="369332"/>
          </a:xfrm>
        </p:spPr>
        <p:txBody>
          <a:bodyPr wrap="square" lIns="90000" rIns="90000" anchor="t">
            <a:spAutoFit/>
          </a:bodyPr>
          <a:lstStyle>
            <a:lvl1pPr marL="162000" indent="-162000"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371F601-5279-499E-908D-60FBFA4231C2}"/>
              </a:ext>
            </a:extLst>
          </p:cNvPr>
          <p:cNvSpPr/>
          <p:nvPr userDrawn="1"/>
        </p:nvSpPr>
        <p:spPr>
          <a:xfrm flipV="1">
            <a:off x="1" y="4926148"/>
            <a:ext cx="519728" cy="51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6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BD918B4-00E4-45AA-8AC2-FFA157501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297C92-28B9-463A-B7F8-31ED0364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FD7DB00-2BB5-4F4D-8466-2A43AE0A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F8F2E36-92EA-482C-B373-C64D5FA64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8969" y="2349500"/>
            <a:ext cx="5341736" cy="7151688"/>
          </a:xfrm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7" name="텍스트 개체 틀 13">
            <a:extLst>
              <a:ext uri="{FF2B5EF4-FFF2-40B4-BE49-F238E27FC236}">
                <a16:creationId xmlns:a16="http://schemas.microsoft.com/office/drawing/2014/main" id="{85043199-16AB-466A-862B-A5BCB31CE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74081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A1582DBE-5209-43E1-8180-021FD0167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4081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736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52CBB122-3144-444D-BEAD-43EFAA6C2FD2}"/>
              </a:ext>
            </a:extLst>
          </p:cNvPr>
          <p:cNvSpPr/>
          <p:nvPr userDrawn="1"/>
        </p:nvSpPr>
        <p:spPr>
          <a:xfrm rot="10800000">
            <a:off x="-1" y="9977793"/>
            <a:ext cx="7559675" cy="718009"/>
          </a:xfrm>
          <a:custGeom>
            <a:avLst/>
            <a:gdLst>
              <a:gd name="connsiteX0" fmla="*/ 3779837 w 7559675"/>
              <a:gd name="connsiteY0" fmla="*/ 718009 h 718009"/>
              <a:gd name="connsiteX1" fmla="*/ 290366 w 7559675"/>
              <a:gd name="connsiteY1" fmla="*/ 411927 h 718009"/>
              <a:gd name="connsiteX2" fmla="*/ 0 w 7559675"/>
              <a:gd name="connsiteY2" fmla="*/ 344272 h 718009"/>
              <a:gd name="connsiteX3" fmla="*/ 0 w 7559675"/>
              <a:gd name="connsiteY3" fmla="*/ 0 h 718009"/>
              <a:gd name="connsiteX4" fmla="*/ 7559675 w 7559675"/>
              <a:gd name="connsiteY4" fmla="*/ 0 h 718009"/>
              <a:gd name="connsiteX5" fmla="*/ 7559675 w 7559675"/>
              <a:gd name="connsiteY5" fmla="*/ 344272 h 718009"/>
              <a:gd name="connsiteX6" fmla="*/ 7269308 w 7559675"/>
              <a:gd name="connsiteY6" fmla="*/ 411927 h 718009"/>
              <a:gd name="connsiteX7" fmla="*/ 3779837 w 7559675"/>
              <a:gd name="connsiteY7" fmla="*/ 718009 h 71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675" h="718009">
                <a:moveTo>
                  <a:pt x="3779837" y="718009"/>
                </a:moveTo>
                <a:cubicBezTo>
                  <a:pt x="2417114" y="718009"/>
                  <a:pt x="1183400" y="601040"/>
                  <a:pt x="290366" y="411927"/>
                </a:cubicBezTo>
                <a:lnTo>
                  <a:pt x="0" y="344272"/>
                </a:lnTo>
                <a:lnTo>
                  <a:pt x="0" y="0"/>
                </a:lnTo>
                <a:lnTo>
                  <a:pt x="7559675" y="0"/>
                </a:lnTo>
                <a:lnTo>
                  <a:pt x="7559675" y="344272"/>
                </a:lnTo>
                <a:lnTo>
                  <a:pt x="7269308" y="411927"/>
                </a:lnTo>
                <a:cubicBezTo>
                  <a:pt x="6376275" y="601040"/>
                  <a:pt x="5142560" y="718009"/>
                  <a:pt x="3779837" y="71800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effectLst/>
        </p:spPr>
        <p:txBody>
          <a:bodyPr wrap="square" lIns="0" tIns="0" rIns="0" bIns="0" rtlCol="0" anchor="ctr">
            <a:noAutofit/>
          </a:bodyPr>
          <a:lstStyle/>
          <a:p>
            <a:pPr algn="l"/>
            <a:endParaRPr lang="ko-KR" altLang="en-US" sz="1801"/>
          </a:p>
        </p:txBody>
      </p: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283425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481628" y="9935129"/>
            <a:ext cx="1700927" cy="569240"/>
          </a:xfrm>
        </p:spPr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860325" y="620991"/>
            <a:ext cx="3839025" cy="338554"/>
          </a:xfrm>
        </p:spPr>
        <p:txBody>
          <a:bodyPr anchor="b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964974" y="947160"/>
            <a:ext cx="5629726" cy="276999"/>
          </a:xfrm>
        </p:spPr>
        <p:txBody>
          <a:bodyPr wrap="square"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291188" y="103077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BDE1B99-8C16-483F-B937-57B95F30B0EE}" type="slidenum">
              <a:rPr lang="ko-KR" alt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‹#›</a:t>
            </a:fld>
            <a:endParaRPr lang="ko-KR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3EFE7F34-2CDC-46EA-B030-7343A4F223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8066" y="10341798"/>
            <a:ext cx="2346325" cy="203133"/>
          </a:xfrm>
        </p:spPr>
        <p:txBody>
          <a:bodyPr anchor="ctr">
            <a:spAutoFit/>
          </a:bodyPr>
          <a:lstStyle>
            <a:lvl1pPr marL="0" indent="0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41" name="자유형: 도형 40">
            <a:extLst>
              <a:ext uri="{FF2B5EF4-FFF2-40B4-BE49-F238E27FC236}">
                <a16:creationId xmlns:a16="http://schemas.microsoft.com/office/drawing/2014/main" id="{5BC73FB2-6AAD-4471-8021-1B85D020C630}"/>
              </a:ext>
            </a:extLst>
          </p:cNvPr>
          <p:cNvSpPr/>
          <p:nvPr userDrawn="1"/>
        </p:nvSpPr>
        <p:spPr>
          <a:xfrm>
            <a:off x="-1" y="0"/>
            <a:ext cx="7559676" cy="624450"/>
          </a:xfrm>
          <a:custGeom>
            <a:avLst/>
            <a:gdLst>
              <a:gd name="connsiteX0" fmla="*/ 0 w 7559676"/>
              <a:gd name="connsiteY0" fmla="*/ 0 h 624450"/>
              <a:gd name="connsiteX1" fmla="*/ 7559155 w 7559676"/>
              <a:gd name="connsiteY1" fmla="*/ 0 h 624450"/>
              <a:gd name="connsiteX2" fmla="*/ 7559155 w 7559676"/>
              <a:gd name="connsiteY2" fmla="*/ 48833 h 624450"/>
              <a:gd name="connsiteX3" fmla="*/ 7559676 w 7559676"/>
              <a:gd name="connsiteY3" fmla="*/ 48833 h 624450"/>
              <a:gd name="connsiteX4" fmla="*/ 7559676 w 7559676"/>
              <a:gd name="connsiteY4" fmla="*/ 624450 h 624450"/>
              <a:gd name="connsiteX5" fmla="*/ 7440758 w 7559676"/>
              <a:gd name="connsiteY5" fmla="*/ 602634 h 624450"/>
              <a:gd name="connsiteX6" fmla="*/ 3779838 w 7559676"/>
              <a:gd name="connsiteY6" fmla="*/ 302025 h 624450"/>
              <a:gd name="connsiteX7" fmla="*/ 118918 w 7559676"/>
              <a:gd name="connsiteY7" fmla="*/ 602634 h 624450"/>
              <a:gd name="connsiteX8" fmla="*/ 1 w 7559676"/>
              <a:gd name="connsiteY8" fmla="*/ 624450 h 624450"/>
              <a:gd name="connsiteX9" fmla="*/ 1 w 7559676"/>
              <a:gd name="connsiteY9" fmla="*/ 182880 h 624450"/>
              <a:gd name="connsiteX10" fmla="*/ 0 w 7559676"/>
              <a:gd name="connsiteY10" fmla="*/ 182880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9676" h="624450">
                <a:moveTo>
                  <a:pt x="0" y="0"/>
                </a:moveTo>
                <a:lnTo>
                  <a:pt x="7559155" y="0"/>
                </a:lnTo>
                <a:lnTo>
                  <a:pt x="7559155" y="48833"/>
                </a:lnTo>
                <a:lnTo>
                  <a:pt x="7559676" y="48833"/>
                </a:lnTo>
                <a:lnTo>
                  <a:pt x="7559676" y="624450"/>
                </a:lnTo>
                <a:lnTo>
                  <a:pt x="7440758" y="602634"/>
                </a:lnTo>
                <a:cubicBezTo>
                  <a:pt x="6299225" y="408159"/>
                  <a:pt x="5066170" y="302025"/>
                  <a:pt x="3779838" y="302025"/>
                </a:cubicBezTo>
                <a:cubicBezTo>
                  <a:pt x="2493506" y="302025"/>
                  <a:pt x="1260451" y="408159"/>
                  <a:pt x="118918" y="602634"/>
                </a:cubicBezTo>
                <a:lnTo>
                  <a:pt x="1" y="624450"/>
                </a:lnTo>
                <a:lnTo>
                  <a:pt x="1" y="182880"/>
                </a:lnTo>
                <a:lnTo>
                  <a:pt x="0" y="18288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14D50E2-E67E-43F7-ABF8-A6FB83A870DC}"/>
              </a:ext>
            </a:extLst>
          </p:cNvPr>
          <p:cNvCxnSpPr>
            <a:cxnSpLocks/>
          </p:cNvCxnSpPr>
          <p:nvPr userDrawn="1"/>
        </p:nvCxnSpPr>
        <p:spPr>
          <a:xfrm>
            <a:off x="654438" y="1411672"/>
            <a:ext cx="6250798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198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52CBB122-3144-444D-BEAD-43EFAA6C2FD2}"/>
              </a:ext>
            </a:extLst>
          </p:cNvPr>
          <p:cNvSpPr/>
          <p:nvPr userDrawn="1"/>
        </p:nvSpPr>
        <p:spPr>
          <a:xfrm rot="10800000">
            <a:off x="-1" y="9977793"/>
            <a:ext cx="7559675" cy="718009"/>
          </a:xfrm>
          <a:custGeom>
            <a:avLst/>
            <a:gdLst>
              <a:gd name="connsiteX0" fmla="*/ 3779837 w 7559675"/>
              <a:gd name="connsiteY0" fmla="*/ 718009 h 718009"/>
              <a:gd name="connsiteX1" fmla="*/ 290366 w 7559675"/>
              <a:gd name="connsiteY1" fmla="*/ 411927 h 718009"/>
              <a:gd name="connsiteX2" fmla="*/ 0 w 7559675"/>
              <a:gd name="connsiteY2" fmla="*/ 344272 h 718009"/>
              <a:gd name="connsiteX3" fmla="*/ 0 w 7559675"/>
              <a:gd name="connsiteY3" fmla="*/ 0 h 718009"/>
              <a:gd name="connsiteX4" fmla="*/ 7559675 w 7559675"/>
              <a:gd name="connsiteY4" fmla="*/ 0 h 718009"/>
              <a:gd name="connsiteX5" fmla="*/ 7559675 w 7559675"/>
              <a:gd name="connsiteY5" fmla="*/ 344272 h 718009"/>
              <a:gd name="connsiteX6" fmla="*/ 7269308 w 7559675"/>
              <a:gd name="connsiteY6" fmla="*/ 411927 h 718009"/>
              <a:gd name="connsiteX7" fmla="*/ 3779837 w 7559675"/>
              <a:gd name="connsiteY7" fmla="*/ 718009 h 71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675" h="718009">
                <a:moveTo>
                  <a:pt x="3779837" y="718009"/>
                </a:moveTo>
                <a:cubicBezTo>
                  <a:pt x="2417114" y="718009"/>
                  <a:pt x="1183400" y="601040"/>
                  <a:pt x="290366" y="411927"/>
                </a:cubicBezTo>
                <a:lnTo>
                  <a:pt x="0" y="344272"/>
                </a:lnTo>
                <a:lnTo>
                  <a:pt x="0" y="0"/>
                </a:lnTo>
                <a:lnTo>
                  <a:pt x="7559675" y="0"/>
                </a:lnTo>
                <a:lnTo>
                  <a:pt x="7559675" y="344272"/>
                </a:lnTo>
                <a:lnTo>
                  <a:pt x="7269308" y="411927"/>
                </a:lnTo>
                <a:cubicBezTo>
                  <a:pt x="6376275" y="601040"/>
                  <a:pt x="5142560" y="718009"/>
                  <a:pt x="3779837" y="71800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effectLst/>
        </p:spPr>
        <p:txBody>
          <a:bodyPr wrap="square" lIns="0" tIns="0" rIns="0" bIns="0" rtlCol="0" anchor="ctr">
            <a:noAutofit/>
          </a:bodyPr>
          <a:lstStyle/>
          <a:p>
            <a:pPr algn="l"/>
            <a:endParaRPr lang="ko-KR" altLang="en-US" sz="1801"/>
          </a:p>
        </p:txBody>
      </p: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33474" y="2283425"/>
            <a:ext cx="5292726" cy="6970712"/>
          </a:xfrm>
          <a:ln w="38100">
            <a:solidFill>
              <a:schemeClr val="bg2"/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481628" y="9935129"/>
            <a:ext cx="1700927" cy="569240"/>
          </a:xfrm>
        </p:spPr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860325" y="620991"/>
            <a:ext cx="3839025" cy="338554"/>
          </a:xfrm>
        </p:spPr>
        <p:txBody>
          <a:bodyPr anchor="b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964974" y="947160"/>
            <a:ext cx="5629726" cy="276999"/>
          </a:xfrm>
        </p:spPr>
        <p:txBody>
          <a:bodyPr wrap="square"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7029803" y="10307749"/>
            <a:ext cx="230984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BDE1B99-8C16-483F-B937-57B95F30B0EE}" type="slidenum">
              <a:rPr lang="ko-KR" alt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/>
              <a:t>‹#›</a:t>
            </a:fld>
            <a:endParaRPr lang="ko-KR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3EFE7F34-2CDC-46EA-B030-7343A4F223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82067" y="10341798"/>
            <a:ext cx="2346325" cy="203133"/>
          </a:xfrm>
        </p:spPr>
        <p:txBody>
          <a:bodyPr anchor="ctr">
            <a:spAutoFit/>
          </a:bodyPr>
          <a:lstStyle>
            <a:lvl1pPr marL="0" indent="0" algn="r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41" name="자유형: 도형 40">
            <a:extLst>
              <a:ext uri="{FF2B5EF4-FFF2-40B4-BE49-F238E27FC236}">
                <a16:creationId xmlns:a16="http://schemas.microsoft.com/office/drawing/2014/main" id="{5BC73FB2-6AAD-4471-8021-1B85D020C630}"/>
              </a:ext>
            </a:extLst>
          </p:cNvPr>
          <p:cNvSpPr/>
          <p:nvPr userDrawn="1"/>
        </p:nvSpPr>
        <p:spPr>
          <a:xfrm>
            <a:off x="-1" y="0"/>
            <a:ext cx="7559676" cy="624450"/>
          </a:xfrm>
          <a:custGeom>
            <a:avLst/>
            <a:gdLst>
              <a:gd name="connsiteX0" fmla="*/ 0 w 7559676"/>
              <a:gd name="connsiteY0" fmla="*/ 0 h 624450"/>
              <a:gd name="connsiteX1" fmla="*/ 7559155 w 7559676"/>
              <a:gd name="connsiteY1" fmla="*/ 0 h 624450"/>
              <a:gd name="connsiteX2" fmla="*/ 7559155 w 7559676"/>
              <a:gd name="connsiteY2" fmla="*/ 48833 h 624450"/>
              <a:gd name="connsiteX3" fmla="*/ 7559676 w 7559676"/>
              <a:gd name="connsiteY3" fmla="*/ 48833 h 624450"/>
              <a:gd name="connsiteX4" fmla="*/ 7559676 w 7559676"/>
              <a:gd name="connsiteY4" fmla="*/ 624450 h 624450"/>
              <a:gd name="connsiteX5" fmla="*/ 7440758 w 7559676"/>
              <a:gd name="connsiteY5" fmla="*/ 602634 h 624450"/>
              <a:gd name="connsiteX6" fmla="*/ 3779838 w 7559676"/>
              <a:gd name="connsiteY6" fmla="*/ 302025 h 624450"/>
              <a:gd name="connsiteX7" fmla="*/ 118918 w 7559676"/>
              <a:gd name="connsiteY7" fmla="*/ 602634 h 624450"/>
              <a:gd name="connsiteX8" fmla="*/ 1 w 7559676"/>
              <a:gd name="connsiteY8" fmla="*/ 624450 h 624450"/>
              <a:gd name="connsiteX9" fmla="*/ 1 w 7559676"/>
              <a:gd name="connsiteY9" fmla="*/ 182880 h 624450"/>
              <a:gd name="connsiteX10" fmla="*/ 0 w 7559676"/>
              <a:gd name="connsiteY10" fmla="*/ 182880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9676" h="624450">
                <a:moveTo>
                  <a:pt x="0" y="0"/>
                </a:moveTo>
                <a:lnTo>
                  <a:pt x="7559155" y="0"/>
                </a:lnTo>
                <a:lnTo>
                  <a:pt x="7559155" y="48833"/>
                </a:lnTo>
                <a:lnTo>
                  <a:pt x="7559676" y="48833"/>
                </a:lnTo>
                <a:lnTo>
                  <a:pt x="7559676" y="624450"/>
                </a:lnTo>
                <a:lnTo>
                  <a:pt x="7440758" y="602634"/>
                </a:lnTo>
                <a:cubicBezTo>
                  <a:pt x="6299225" y="408159"/>
                  <a:pt x="5066170" y="302025"/>
                  <a:pt x="3779838" y="302025"/>
                </a:cubicBezTo>
                <a:cubicBezTo>
                  <a:pt x="2493506" y="302025"/>
                  <a:pt x="1260451" y="408159"/>
                  <a:pt x="118918" y="602634"/>
                </a:cubicBezTo>
                <a:lnTo>
                  <a:pt x="1" y="624450"/>
                </a:lnTo>
                <a:lnTo>
                  <a:pt x="1" y="182880"/>
                </a:lnTo>
                <a:lnTo>
                  <a:pt x="0" y="18288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C14D50E2-E67E-43F7-ABF8-A6FB83A870DC}"/>
              </a:ext>
            </a:extLst>
          </p:cNvPr>
          <p:cNvCxnSpPr>
            <a:cxnSpLocks/>
          </p:cNvCxnSpPr>
          <p:nvPr userDrawn="1"/>
        </p:nvCxnSpPr>
        <p:spPr>
          <a:xfrm>
            <a:off x="654438" y="1411672"/>
            <a:ext cx="6250798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3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왼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F8D6009E-0948-403C-BF9E-22CFC4DACEAD}"/>
              </a:ext>
            </a:extLst>
          </p:cNvPr>
          <p:cNvSpPr/>
          <p:nvPr userDrawn="1"/>
        </p:nvSpPr>
        <p:spPr>
          <a:xfrm>
            <a:off x="-326" y="0"/>
            <a:ext cx="7560000" cy="624450"/>
          </a:xfrm>
          <a:custGeom>
            <a:avLst/>
            <a:gdLst>
              <a:gd name="connsiteX0" fmla="*/ 0 w 7560000"/>
              <a:gd name="connsiteY0" fmla="*/ 0 h 624450"/>
              <a:gd name="connsiteX1" fmla="*/ 7560000 w 7560000"/>
              <a:gd name="connsiteY1" fmla="*/ 0 h 624450"/>
              <a:gd name="connsiteX2" fmla="*/ 7560000 w 7560000"/>
              <a:gd name="connsiteY2" fmla="*/ 302025 h 624450"/>
              <a:gd name="connsiteX3" fmla="*/ 237846 w 7560000"/>
              <a:gd name="connsiteY3" fmla="*/ 602634 h 624450"/>
              <a:gd name="connsiteX4" fmla="*/ 2 w 7560000"/>
              <a:gd name="connsiteY4" fmla="*/ 624450 h 624450"/>
              <a:gd name="connsiteX5" fmla="*/ 2 w 7560000"/>
              <a:gd name="connsiteY5" fmla="*/ 182880 h 624450"/>
              <a:gd name="connsiteX6" fmla="*/ 0 w 7560000"/>
              <a:gd name="connsiteY6" fmla="*/ 182880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000" h="624450">
                <a:moveTo>
                  <a:pt x="0" y="0"/>
                </a:moveTo>
                <a:lnTo>
                  <a:pt x="7560000" y="0"/>
                </a:lnTo>
                <a:lnTo>
                  <a:pt x="7560000" y="302025"/>
                </a:lnTo>
                <a:cubicBezTo>
                  <a:pt x="4987226" y="302025"/>
                  <a:pt x="2521010" y="408159"/>
                  <a:pt x="237846" y="602634"/>
                </a:cubicBezTo>
                <a:lnTo>
                  <a:pt x="2" y="624450"/>
                </a:lnTo>
                <a:lnTo>
                  <a:pt x="2" y="182880"/>
                </a:lnTo>
                <a:lnTo>
                  <a:pt x="0" y="18288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ko-KR" altLang="en-US" sz="1801"/>
          </a:p>
        </p:txBody>
      </p:sp>
      <p:sp>
        <p:nvSpPr>
          <p:cNvPr id="25" name="자유형: 도형 24">
            <a:extLst>
              <a:ext uri="{FF2B5EF4-FFF2-40B4-BE49-F238E27FC236}">
                <a16:creationId xmlns:a16="http://schemas.microsoft.com/office/drawing/2014/main" id="{10920073-1DA2-4166-87F3-5DC29C318A7E}"/>
              </a:ext>
            </a:extLst>
          </p:cNvPr>
          <p:cNvSpPr/>
          <p:nvPr userDrawn="1"/>
        </p:nvSpPr>
        <p:spPr>
          <a:xfrm>
            <a:off x="-325" y="10167261"/>
            <a:ext cx="7559999" cy="524553"/>
          </a:xfrm>
          <a:custGeom>
            <a:avLst/>
            <a:gdLst>
              <a:gd name="connsiteX0" fmla="*/ 7559999 w 7559999"/>
              <a:gd name="connsiteY0" fmla="*/ 0 h 524553"/>
              <a:gd name="connsiteX1" fmla="*/ 7559999 w 7559999"/>
              <a:gd name="connsiteY1" fmla="*/ 524553 h 524553"/>
              <a:gd name="connsiteX2" fmla="*/ 0 w 7559999"/>
              <a:gd name="connsiteY2" fmla="*/ 524553 h 524553"/>
              <a:gd name="connsiteX3" fmla="*/ 0 w 7559999"/>
              <a:gd name="connsiteY3" fmla="*/ 373737 h 524553"/>
              <a:gd name="connsiteX4" fmla="*/ 580759 w 7559999"/>
              <a:gd name="connsiteY4" fmla="*/ 306082 h 524553"/>
              <a:gd name="connsiteX5" fmla="*/ 6550837 w 7559999"/>
              <a:gd name="connsiteY5" fmla="*/ 5395 h 524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9999" h="524553">
                <a:moveTo>
                  <a:pt x="7559999" y="0"/>
                </a:moveTo>
                <a:lnTo>
                  <a:pt x="7559999" y="524553"/>
                </a:lnTo>
                <a:lnTo>
                  <a:pt x="0" y="524553"/>
                </a:lnTo>
                <a:lnTo>
                  <a:pt x="0" y="373737"/>
                </a:lnTo>
                <a:lnTo>
                  <a:pt x="580759" y="306082"/>
                </a:lnTo>
                <a:cubicBezTo>
                  <a:pt x="2143634" y="140608"/>
                  <a:pt x="4228201" y="30370"/>
                  <a:pt x="6550837" y="539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65A5798C-5833-47B5-A7DD-C8120C791FD3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4072877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오른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AA1272A2-407B-42E1-A6DB-2DC5C3F8E5CC}"/>
              </a:ext>
            </a:extLst>
          </p:cNvPr>
          <p:cNvSpPr/>
          <p:nvPr userDrawn="1"/>
        </p:nvSpPr>
        <p:spPr>
          <a:xfrm>
            <a:off x="-326" y="0"/>
            <a:ext cx="7560000" cy="624450"/>
          </a:xfrm>
          <a:custGeom>
            <a:avLst/>
            <a:gdLst>
              <a:gd name="connsiteX0" fmla="*/ 0 w 7560000"/>
              <a:gd name="connsiteY0" fmla="*/ 0 h 624450"/>
              <a:gd name="connsiteX1" fmla="*/ 7558958 w 7560000"/>
              <a:gd name="connsiteY1" fmla="*/ 0 h 624450"/>
              <a:gd name="connsiteX2" fmla="*/ 7558958 w 7560000"/>
              <a:gd name="connsiteY2" fmla="*/ 48833 h 624450"/>
              <a:gd name="connsiteX3" fmla="*/ 7560000 w 7560000"/>
              <a:gd name="connsiteY3" fmla="*/ 48833 h 624450"/>
              <a:gd name="connsiteX4" fmla="*/ 7560000 w 7560000"/>
              <a:gd name="connsiteY4" fmla="*/ 624450 h 624450"/>
              <a:gd name="connsiteX5" fmla="*/ 7322154 w 7560000"/>
              <a:gd name="connsiteY5" fmla="*/ 602634 h 624450"/>
              <a:gd name="connsiteX6" fmla="*/ 0 w 7560000"/>
              <a:gd name="connsiteY6" fmla="*/ 302025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000" h="624450">
                <a:moveTo>
                  <a:pt x="0" y="0"/>
                </a:moveTo>
                <a:lnTo>
                  <a:pt x="7558958" y="0"/>
                </a:lnTo>
                <a:lnTo>
                  <a:pt x="7558958" y="48833"/>
                </a:lnTo>
                <a:lnTo>
                  <a:pt x="7560000" y="48833"/>
                </a:lnTo>
                <a:lnTo>
                  <a:pt x="7560000" y="624450"/>
                </a:lnTo>
                <a:lnTo>
                  <a:pt x="7322154" y="602634"/>
                </a:lnTo>
                <a:cubicBezTo>
                  <a:pt x="5038990" y="408159"/>
                  <a:pt x="2572774" y="302025"/>
                  <a:pt x="0" y="302025"/>
                </a:cubicBez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l"/>
            <a:endParaRPr lang="ko-KR" altLang="en-US" sz="1801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4B093DE5-4FA6-4061-B1C8-C4A2695A5C65}"/>
              </a:ext>
            </a:extLst>
          </p:cNvPr>
          <p:cNvSpPr/>
          <p:nvPr userDrawn="1"/>
        </p:nvSpPr>
        <p:spPr>
          <a:xfrm>
            <a:off x="-325" y="10167260"/>
            <a:ext cx="7560000" cy="524553"/>
          </a:xfrm>
          <a:custGeom>
            <a:avLst/>
            <a:gdLst>
              <a:gd name="connsiteX0" fmla="*/ 1 w 7560000"/>
              <a:gd name="connsiteY0" fmla="*/ 0 h 524553"/>
              <a:gd name="connsiteX1" fmla="*/ 6979243 w 7560000"/>
              <a:gd name="connsiteY1" fmla="*/ 306082 h 524553"/>
              <a:gd name="connsiteX2" fmla="*/ 7560000 w 7560000"/>
              <a:gd name="connsiteY2" fmla="*/ 373737 h 524553"/>
              <a:gd name="connsiteX3" fmla="*/ 7560000 w 7560000"/>
              <a:gd name="connsiteY3" fmla="*/ 524553 h 524553"/>
              <a:gd name="connsiteX4" fmla="*/ 0 w 7560000"/>
              <a:gd name="connsiteY4" fmla="*/ 524553 h 524553"/>
              <a:gd name="connsiteX5" fmla="*/ 0 w 7560000"/>
              <a:gd name="connsiteY5" fmla="*/ 0 h 524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60000" h="524553">
                <a:moveTo>
                  <a:pt x="1" y="0"/>
                </a:moveTo>
                <a:cubicBezTo>
                  <a:pt x="2725564" y="0"/>
                  <a:pt x="5193098" y="116969"/>
                  <a:pt x="6979243" y="306082"/>
                </a:cubicBezTo>
                <a:lnTo>
                  <a:pt x="7560000" y="373737"/>
                </a:lnTo>
                <a:lnTo>
                  <a:pt x="7560000" y="524553"/>
                </a:lnTo>
                <a:lnTo>
                  <a:pt x="0" y="524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E77FED03-E764-4F3F-A4EC-7F501DA1F30B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80201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자유형: 도형 28">
            <a:extLst>
              <a:ext uri="{FF2B5EF4-FFF2-40B4-BE49-F238E27FC236}">
                <a16:creationId xmlns:a16="http://schemas.microsoft.com/office/drawing/2014/main" id="{1DCB4E64-5227-4D44-8BAC-B3FCC6E00393}"/>
              </a:ext>
            </a:extLst>
          </p:cNvPr>
          <p:cNvSpPr/>
          <p:nvPr userDrawn="1"/>
        </p:nvSpPr>
        <p:spPr>
          <a:xfrm rot="10800000">
            <a:off x="-1" y="9977793"/>
            <a:ext cx="7559675" cy="718009"/>
          </a:xfrm>
          <a:custGeom>
            <a:avLst/>
            <a:gdLst>
              <a:gd name="connsiteX0" fmla="*/ 3779837 w 7559675"/>
              <a:gd name="connsiteY0" fmla="*/ 718009 h 718009"/>
              <a:gd name="connsiteX1" fmla="*/ 290366 w 7559675"/>
              <a:gd name="connsiteY1" fmla="*/ 411927 h 718009"/>
              <a:gd name="connsiteX2" fmla="*/ 0 w 7559675"/>
              <a:gd name="connsiteY2" fmla="*/ 344272 h 718009"/>
              <a:gd name="connsiteX3" fmla="*/ 0 w 7559675"/>
              <a:gd name="connsiteY3" fmla="*/ 0 h 718009"/>
              <a:gd name="connsiteX4" fmla="*/ 7559675 w 7559675"/>
              <a:gd name="connsiteY4" fmla="*/ 0 h 718009"/>
              <a:gd name="connsiteX5" fmla="*/ 7559675 w 7559675"/>
              <a:gd name="connsiteY5" fmla="*/ 344272 h 718009"/>
              <a:gd name="connsiteX6" fmla="*/ 7269308 w 7559675"/>
              <a:gd name="connsiteY6" fmla="*/ 411927 h 718009"/>
              <a:gd name="connsiteX7" fmla="*/ 3779837 w 7559675"/>
              <a:gd name="connsiteY7" fmla="*/ 718009 h 71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675" h="718009">
                <a:moveTo>
                  <a:pt x="3779837" y="718009"/>
                </a:moveTo>
                <a:cubicBezTo>
                  <a:pt x="2417114" y="718009"/>
                  <a:pt x="1183400" y="601040"/>
                  <a:pt x="290366" y="411927"/>
                </a:cubicBezTo>
                <a:lnTo>
                  <a:pt x="0" y="344272"/>
                </a:lnTo>
                <a:lnTo>
                  <a:pt x="0" y="0"/>
                </a:lnTo>
                <a:lnTo>
                  <a:pt x="7559675" y="0"/>
                </a:lnTo>
                <a:lnTo>
                  <a:pt x="7559675" y="344272"/>
                </a:lnTo>
                <a:lnTo>
                  <a:pt x="7269308" y="411927"/>
                </a:lnTo>
                <a:cubicBezTo>
                  <a:pt x="6376275" y="601040"/>
                  <a:pt x="5142560" y="718009"/>
                  <a:pt x="3779837" y="71800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effectLst/>
        </p:spPr>
        <p:txBody>
          <a:bodyPr wrap="square" lIns="0" tIns="0" rIns="0" bIns="0" rtlCol="0" anchor="ctr">
            <a:noAutofit/>
          </a:bodyPr>
          <a:lstStyle/>
          <a:p>
            <a:pPr algn="l"/>
            <a:endParaRPr lang="ko-KR" altLang="en-US" sz="1801"/>
          </a:p>
        </p:txBody>
      </p:sp>
      <p:sp>
        <p:nvSpPr>
          <p:cNvPr id="21" name="텍스트 개체 틀 13">
            <a:extLst>
              <a:ext uri="{FF2B5EF4-FFF2-40B4-BE49-F238E27FC236}">
                <a16:creationId xmlns:a16="http://schemas.microsoft.com/office/drawing/2014/main" id="{DF58BE2C-C04A-45D5-A661-51D69E9480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0325" y="620991"/>
            <a:ext cx="3839025" cy="338554"/>
          </a:xfrm>
        </p:spPr>
        <p:txBody>
          <a:bodyPr anchor="b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23" name="텍스트 개체 틀 13">
            <a:extLst>
              <a:ext uri="{FF2B5EF4-FFF2-40B4-BE49-F238E27FC236}">
                <a16:creationId xmlns:a16="http://schemas.microsoft.com/office/drawing/2014/main" id="{93D6D4FD-D8C4-4FFE-91D0-91E6334C35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4974" y="947160"/>
            <a:ext cx="5629726" cy="276999"/>
          </a:xfrm>
        </p:spPr>
        <p:txBody>
          <a:bodyPr wrap="square" anchor="t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5" name="텍스트 개체 틀 14">
            <a:extLst>
              <a:ext uri="{FF2B5EF4-FFF2-40B4-BE49-F238E27FC236}">
                <a16:creationId xmlns:a16="http://schemas.microsoft.com/office/drawing/2014/main" id="{3DDF5AE9-181C-4592-8FE2-F52DFA0941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06675" y="10341798"/>
            <a:ext cx="2346325" cy="203133"/>
          </a:xfrm>
        </p:spPr>
        <p:txBody>
          <a:bodyPr anchor="ctr">
            <a:spAutoFit/>
          </a:bodyPr>
          <a:lstStyle>
            <a:lvl1pPr marL="0" indent="0" algn="ctr">
              <a:buNone/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1644092F-40D8-4E39-958F-94D771DF7C77}"/>
              </a:ext>
            </a:extLst>
          </p:cNvPr>
          <p:cNvSpPr/>
          <p:nvPr userDrawn="1"/>
        </p:nvSpPr>
        <p:spPr>
          <a:xfrm>
            <a:off x="-1" y="0"/>
            <a:ext cx="7559676" cy="624450"/>
          </a:xfrm>
          <a:custGeom>
            <a:avLst/>
            <a:gdLst>
              <a:gd name="connsiteX0" fmla="*/ 0 w 7559676"/>
              <a:gd name="connsiteY0" fmla="*/ 0 h 624450"/>
              <a:gd name="connsiteX1" fmla="*/ 7559155 w 7559676"/>
              <a:gd name="connsiteY1" fmla="*/ 0 h 624450"/>
              <a:gd name="connsiteX2" fmla="*/ 7559155 w 7559676"/>
              <a:gd name="connsiteY2" fmla="*/ 48833 h 624450"/>
              <a:gd name="connsiteX3" fmla="*/ 7559676 w 7559676"/>
              <a:gd name="connsiteY3" fmla="*/ 48833 h 624450"/>
              <a:gd name="connsiteX4" fmla="*/ 7559676 w 7559676"/>
              <a:gd name="connsiteY4" fmla="*/ 624450 h 624450"/>
              <a:gd name="connsiteX5" fmla="*/ 7440758 w 7559676"/>
              <a:gd name="connsiteY5" fmla="*/ 602634 h 624450"/>
              <a:gd name="connsiteX6" fmla="*/ 3779838 w 7559676"/>
              <a:gd name="connsiteY6" fmla="*/ 302025 h 624450"/>
              <a:gd name="connsiteX7" fmla="*/ 118918 w 7559676"/>
              <a:gd name="connsiteY7" fmla="*/ 602634 h 624450"/>
              <a:gd name="connsiteX8" fmla="*/ 1 w 7559676"/>
              <a:gd name="connsiteY8" fmla="*/ 624450 h 624450"/>
              <a:gd name="connsiteX9" fmla="*/ 1 w 7559676"/>
              <a:gd name="connsiteY9" fmla="*/ 182880 h 624450"/>
              <a:gd name="connsiteX10" fmla="*/ 0 w 7559676"/>
              <a:gd name="connsiteY10" fmla="*/ 182880 h 6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59676" h="624450">
                <a:moveTo>
                  <a:pt x="0" y="0"/>
                </a:moveTo>
                <a:lnTo>
                  <a:pt x="7559155" y="0"/>
                </a:lnTo>
                <a:lnTo>
                  <a:pt x="7559155" y="48833"/>
                </a:lnTo>
                <a:lnTo>
                  <a:pt x="7559676" y="48833"/>
                </a:lnTo>
                <a:lnTo>
                  <a:pt x="7559676" y="624450"/>
                </a:lnTo>
                <a:lnTo>
                  <a:pt x="7440758" y="602634"/>
                </a:lnTo>
                <a:cubicBezTo>
                  <a:pt x="6299225" y="408159"/>
                  <a:pt x="5066170" y="302025"/>
                  <a:pt x="3779838" y="302025"/>
                </a:cubicBezTo>
                <a:cubicBezTo>
                  <a:pt x="2493506" y="302025"/>
                  <a:pt x="1260451" y="408159"/>
                  <a:pt x="118918" y="602634"/>
                </a:cubicBezTo>
                <a:lnTo>
                  <a:pt x="1" y="624450"/>
                </a:lnTo>
                <a:lnTo>
                  <a:pt x="1" y="182880"/>
                </a:lnTo>
                <a:lnTo>
                  <a:pt x="0" y="18288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254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6FF5A4AC-FB91-417A-AE70-FDF74C64B0DF}"/>
              </a:ext>
            </a:extLst>
          </p:cNvPr>
          <p:cNvCxnSpPr>
            <a:cxnSpLocks/>
          </p:cNvCxnSpPr>
          <p:nvPr userDrawn="1"/>
        </p:nvCxnSpPr>
        <p:spPr>
          <a:xfrm>
            <a:off x="654438" y="1411672"/>
            <a:ext cx="6250798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3372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379" y="53227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33729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3379" y="532271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014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1" name="텍스트 개체 틀 29">
            <a:extLst>
              <a:ext uri="{FF2B5EF4-FFF2-40B4-BE49-F238E27FC236}">
                <a16:creationId xmlns:a16="http://schemas.microsoft.com/office/drawing/2014/main" id="{29B8FB17-41AC-4010-8AF9-964AD66CFE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91379" y="8999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014366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3" name="텍스트 개체 틀 29">
            <a:extLst>
              <a:ext uri="{FF2B5EF4-FFF2-40B4-BE49-F238E27FC236}">
                <a16:creationId xmlns:a16="http://schemas.microsoft.com/office/drawing/2014/main" id="{D928534C-BEF7-4390-9600-D523599865E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993379" y="8999782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8439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마스터 제목 스타일 편집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3678-DE20-46EA-A373-5DA3013C86B1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1B99-8C16-483F-B937-57B95F30B0EE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905" r:id="rId2"/>
    <p:sldLayoutId id="2147483916" r:id="rId3"/>
    <p:sldLayoutId id="2147483850" r:id="rId4"/>
    <p:sldLayoutId id="2147483917" r:id="rId5"/>
    <p:sldLayoutId id="2147483918" r:id="rId6"/>
    <p:sldLayoutId id="2147483841" r:id="rId7"/>
    <p:sldLayoutId id="2147483840" r:id="rId8"/>
    <p:sldLayoutId id="2147483899" r:id="rId9"/>
    <p:sldLayoutId id="2147483901" r:id="rId10"/>
    <p:sldLayoutId id="2147483919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50040;&#45348;&#51068;http:/powerpoint.bizforms.co.kr/form_view/view.asp?number=186076&amp;v_flag=0%0d%0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4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5" y="1846234"/>
            <a:ext cx="310854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 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 action="ppaction://hlinkfile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6" y="2477858"/>
            <a:ext cx="3815550" cy="38221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5" y="2956772"/>
            <a:ext cx="3798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썸네일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http%3a%2f%2fpowerpoint.bizforms.co.kr%2fform_view%2fview.asp%3fnumber%3d186076%26v_flag%3d0%0d%0a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5" y="861502"/>
            <a:ext cx="2871299" cy="83516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용역분야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spc="-150" dirty="0">
                <a:solidFill>
                  <a:schemeClr val="bg1"/>
                </a:solidFill>
                <a:latin typeface="+mn-ea"/>
              </a:rPr>
              <a:t>푸른 쉼표</a:t>
            </a:r>
            <a:r>
              <a:rPr lang="en-US" altLang="ko-KR" b="1" spc="-150" dirty="0">
                <a:solidFill>
                  <a:schemeClr val="bg1"/>
                </a:solidFill>
                <a:latin typeface="+mn-ea"/>
              </a:rPr>
              <a:t>)</a:t>
            </a:r>
            <a:endParaRPr lang="en-US" altLang="ko-KR" sz="2000" b="1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5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 action="ppaction://hlinkfile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48693F85-97D3-48FD-B3D3-13BCAF44E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17650"/>
            <a:ext cx="7559675" cy="687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B54004B-3BAD-4D98-BE79-372C6800669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BE8D2150-4873-4A7E-987B-0B8289B48317}"/>
              </a:ext>
            </a:extLst>
          </p:cNvPr>
          <p:cNvSpPr/>
          <p:nvPr/>
        </p:nvSpPr>
        <p:spPr>
          <a:xfrm>
            <a:off x="7223636" y="3499332"/>
            <a:ext cx="336039" cy="3248072"/>
          </a:xfrm>
          <a:custGeom>
            <a:avLst/>
            <a:gdLst>
              <a:gd name="connsiteX0" fmla="*/ 336039 w 336039"/>
              <a:gd name="connsiteY0" fmla="*/ 0 h 3248072"/>
              <a:gd name="connsiteX1" fmla="*/ 336039 w 336039"/>
              <a:gd name="connsiteY1" fmla="*/ 3248072 h 3248072"/>
              <a:gd name="connsiteX2" fmla="*/ 281459 w 336039"/>
              <a:gd name="connsiteY2" fmla="*/ 3122680 h 3248072"/>
              <a:gd name="connsiteX3" fmla="*/ 153815 w 336039"/>
              <a:gd name="connsiteY3" fmla="*/ 514283 h 3248072"/>
              <a:gd name="connsiteX4" fmla="*/ 288203 w 336039"/>
              <a:gd name="connsiteY4" fmla="*/ 113334 h 3248072"/>
              <a:gd name="connsiteX5" fmla="*/ 336039 w 336039"/>
              <a:gd name="connsiteY5" fmla="*/ 0 h 32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039" h="3248072">
                <a:moveTo>
                  <a:pt x="336039" y="0"/>
                </a:moveTo>
                <a:lnTo>
                  <a:pt x="336039" y="3248072"/>
                </a:lnTo>
                <a:lnTo>
                  <a:pt x="281459" y="3122680"/>
                </a:lnTo>
                <a:cubicBezTo>
                  <a:pt x="-31937" y="2318459"/>
                  <a:pt x="-96831" y="1409777"/>
                  <a:pt x="153815" y="514283"/>
                </a:cubicBezTo>
                <a:cubicBezTo>
                  <a:pt x="192244" y="376988"/>
                  <a:pt x="237182" y="243258"/>
                  <a:pt x="288203" y="113334"/>
                </a:cubicBezTo>
                <a:lnTo>
                  <a:pt x="336039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7EE4CE5D-6106-479F-907A-AF1D8EF5EE2E}"/>
              </a:ext>
            </a:extLst>
          </p:cNvPr>
          <p:cNvSpPr>
            <a:spLocks/>
          </p:cNvSpPr>
          <p:nvPr/>
        </p:nvSpPr>
        <p:spPr bwMode="auto">
          <a:xfrm rot="15689602">
            <a:off x="313596" y="1168507"/>
            <a:ext cx="4217056" cy="4796872"/>
          </a:xfrm>
          <a:custGeom>
            <a:avLst/>
            <a:gdLst>
              <a:gd name="connsiteX0" fmla="*/ 4206181 w 4217056"/>
              <a:gd name="connsiteY0" fmla="*/ 2905148 h 4796872"/>
              <a:gd name="connsiteX1" fmla="*/ 2109860 w 4217056"/>
              <a:gd name="connsiteY1" fmla="*/ 4796872 h 4796872"/>
              <a:gd name="connsiteX2" fmla="*/ 0 w 4217056"/>
              <a:gd name="connsiteY2" fmla="*/ 2689631 h 4796872"/>
              <a:gd name="connsiteX3" fmla="*/ 2298008 w 4217056"/>
              <a:gd name="connsiteY3" fmla="*/ 81554 h 4796872"/>
              <a:gd name="connsiteX4" fmla="*/ 2447042 w 4217056"/>
              <a:gd name="connsiteY4" fmla="*/ 0 h 4796872"/>
              <a:gd name="connsiteX5" fmla="*/ 3138790 w 4217056"/>
              <a:gd name="connsiteY5" fmla="*/ 103464 h 4796872"/>
              <a:gd name="connsiteX6" fmla="*/ 3123626 w 4217056"/>
              <a:gd name="connsiteY6" fmla="*/ 124580 h 4796872"/>
              <a:gd name="connsiteX7" fmla="*/ 2727899 w 4217056"/>
              <a:gd name="connsiteY7" fmla="*/ 675631 h 4796872"/>
              <a:gd name="connsiteX8" fmla="*/ 4217056 w 4217056"/>
              <a:gd name="connsiteY8" fmla="*/ 2689631 h 4796872"/>
              <a:gd name="connsiteX9" fmla="*/ 4206181 w 4217056"/>
              <a:gd name="connsiteY9" fmla="*/ 2905148 h 479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17056" h="4796872">
                <a:moveTo>
                  <a:pt x="4206181" y="2905148"/>
                </a:moveTo>
                <a:cubicBezTo>
                  <a:pt x="4098312" y="3968008"/>
                  <a:pt x="3201253" y="4796872"/>
                  <a:pt x="2109860" y="4796872"/>
                </a:cubicBezTo>
                <a:cubicBezTo>
                  <a:pt x="945707" y="4796872"/>
                  <a:pt x="-1" y="3853808"/>
                  <a:pt x="0" y="2689631"/>
                </a:cubicBezTo>
                <a:cubicBezTo>
                  <a:pt x="0" y="1504641"/>
                  <a:pt x="1162186" y="713770"/>
                  <a:pt x="2298008" y="81554"/>
                </a:cubicBezTo>
                <a:lnTo>
                  <a:pt x="2447042" y="0"/>
                </a:lnTo>
                <a:lnTo>
                  <a:pt x="3138790" y="103464"/>
                </a:lnTo>
                <a:lnTo>
                  <a:pt x="3123626" y="124580"/>
                </a:lnTo>
                <a:cubicBezTo>
                  <a:pt x="3013391" y="278083"/>
                  <a:pt x="2882742" y="460012"/>
                  <a:pt x="2727899" y="675631"/>
                </a:cubicBezTo>
                <a:cubicBezTo>
                  <a:pt x="3591024" y="939369"/>
                  <a:pt x="4217056" y="1741240"/>
                  <a:pt x="4217056" y="2689631"/>
                </a:cubicBezTo>
                <a:cubicBezTo>
                  <a:pt x="4217056" y="2762392"/>
                  <a:pt x="4213372" y="2834290"/>
                  <a:pt x="4206181" y="2905148"/>
                </a:cubicBezTo>
                <a:close/>
              </a:path>
            </a:pathLst>
          </a:custGeom>
          <a:solidFill>
            <a:schemeClr val="accent3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rgbClr val="C00000"/>
              </a:solidFill>
            </a:endParaRPr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1E585F74-E790-4E98-96A9-CFEF048BAEFF}"/>
              </a:ext>
            </a:extLst>
          </p:cNvPr>
          <p:cNvSpPr/>
          <p:nvPr/>
        </p:nvSpPr>
        <p:spPr>
          <a:xfrm>
            <a:off x="6522810" y="9853464"/>
            <a:ext cx="1036865" cy="828533"/>
          </a:xfrm>
          <a:custGeom>
            <a:avLst/>
            <a:gdLst>
              <a:gd name="connsiteX0" fmla="*/ 1036865 w 1036865"/>
              <a:gd name="connsiteY0" fmla="*/ 0 h 828533"/>
              <a:gd name="connsiteX1" fmla="*/ 1036865 w 1036865"/>
              <a:gd name="connsiteY1" fmla="*/ 564839 h 828533"/>
              <a:gd name="connsiteX2" fmla="*/ 841072 w 1036865"/>
              <a:gd name="connsiteY2" fmla="*/ 610565 h 828533"/>
              <a:gd name="connsiteX3" fmla="*/ 0 w 1036865"/>
              <a:gd name="connsiteY3" fmla="*/ 828533 h 828533"/>
              <a:gd name="connsiteX4" fmla="*/ 965750 w 1036865"/>
              <a:gd name="connsiteY4" fmla="*/ 56826 h 828533"/>
              <a:gd name="connsiteX5" fmla="*/ 1036865 w 1036865"/>
              <a:gd name="connsiteY5" fmla="*/ 0 h 828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6865" h="828533">
                <a:moveTo>
                  <a:pt x="1036865" y="0"/>
                </a:moveTo>
                <a:lnTo>
                  <a:pt x="1036865" y="564839"/>
                </a:lnTo>
                <a:lnTo>
                  <a:pt x="841072" y="610565"/>
                </a:lnTo>
                <a:cubicBezTo>
                  <a:pt x="543936" y="681314"/>
                  <a:pt x="261789" y="753065"/>
                  <a:pt x="0" y="828533"/>
                </a:cubicBezTo>
                <a:cubicBezTo>
                  <a:pt x="0" y="828533"/>
                  <a:pt x="0" y="828533"/>
                  <a:pt x="965750" y="56826"/>
                </a:cubicBezTo>
                <a:lnTo>
                  <a:pt x="1036865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5C7A5E02-836F-42C1-B9E6-827A7AEC7196}"/>
              </a:ext>
            </a:extLst>
          </p:cNvPr>
          <p:cNvSpPr/>
          <p:nvPr/>
        </p:nvSpPr>
        <p:spPr>
          <a:xfrm>
            <a:off x="2988517" y="1723928"/>
            <a:ext cx="4570638" cy="6307826"/>
          </a:xfrm>
          <a:custGeom>
            <a:avLst/>
            <a:gdLst>
              <a:gd name="connsiteX0" fmla="*/ 4570638 w 4570638"/>
              <a:gd name="connsiteY0" fmla="*/ 0 h 6307826"/>
              <a:gd name="connsiteX1" fmla="*/ 4570638 w 4570638"/>
              <a:gd name="connsiteY1" fmla="*/ 439659 h 6307826"/>
              <a:gd name="connsiteX2" fmla="*/ 4461992 w 4570638"/>
              <a:gd name="connsiteY2" fmla="*/ 552519 h 6307826"/>
              <a:gd name="connsiteX3" fmla="*/ 3776097 w 4570638"/>
              <a:gd name="connsiteY3" fmla="*/ 1265020 h 6307826"/>
              <a:gd name="connsiteX4" fmla="*/ 4464714 w 4570638"/>
              <a:gd name="connsiteY4" fmla="*/ 1736044 h 6307826"/>
              <a:gd name="connsiteX5" fmla="*/ 4570638 w 4570638"/>
              <a:gd name="connsiteY5" fmla="*/ 1844473 h 6307826"/>
              <a:gd name="connsiteX6" fmla="*/ 4570638 w 4570638"/>
              <a:gd name="connsiteY6" fmla="*/ 5474729 h 6307826"/>
              <a:gd name="connsiteX7" fmla="*/ 4428446 w 4570638"/>
              <a:gd name="connsiteY7" fmla="*/ 5617110 h 6307826"/>
              <a:gd name="connsiteX8" fmla="*/ 2270037 w 4570638"/>
              <a:gd name="connsiteY8" fmla="*/ 6280591 h 6307826"/>
              <a:gd name="connsiteX9" fmla="*/ 27338 w 4570638"/>
              <a:gd name="connsiteY9" fmla="*/ 3282766 h 6307826"/>
              <a:gd name="connsiteX10" fmla="*/ 4553470 w 4570638"/>
              <a:gd name="connsiteY10" fmla="*/ 6549 h 6307826"/>
              <a:gd name="connsiteX11" fmla="*/ 4570638 w 4570638"/>
              <a:gd name="connsiteY11" fmla="*/ 0 h 630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0638" h="6307826">
                <a:moveTo>
                  <a:pt x="4570638" y="0"/>
                </a:moveTo>
                <a:lnTo>
                  <a:pt x="4570638" y="439659"/>
                </a:lnTo>
                <a:lnTo>
                  <a:pt x="4461992" y="552519"/>
                </a:lnTo>
                <a:cubicBezTo>
                  <a:pt x="4278870" y="742745"/>
                  <a:pt x="4053489" y="976868"/>
                  <a:pt x="3776097" y="1265020"/>
                </a:cubicBezTo>
                <a:cubicBezTo>
                  <a:pt x="4032020" y="1385857"/>
                  <a:pt x="4263741" y="1545748"/>
                  <a:pt x="4464714" y="1736044"/>
                </a:cubicBezTo>
                <a:lnTo>
                  <a:pt x="4570638" y="1844473"/>
                </a:lnTo>
                <a:lnTo>
                  <a:pt x="4570638" y="5474729"/>
                </a:lnTo>
                <a:lnTo>
                  <a:pt x="4428446" y="5617110"/>
                </a:lnTo>
                <a:cubicBezTo>
                  <a:pt x="3864063" y="6130603"/>
                  <a:pt x="3083443" y="6397564"/>
                  <a:pt x="2270037" y="6280591"/>
                </a:cubicBezTo>
                <a:cubicBezTo>
                  <a:pt x="821282" y="6072252"/>
                  <a:pt x="-180730" y="4729639"/>
                  <a:pt x="27338" y="3282766"/>
                </a:cubicBezTo>
                <a:cubicBezTo>
                  <a:pt x="297031" y="1407365"/>
                  <a:pt x="2790805" y="661831"/>
                  <a:pt x="4553470" y="6549"/>
                </a:cubicBezTo>
                <a:lnTo>
                  <a:pt x="4570638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A9BE78C3-5939-4157-816E-AE3198CBCCDC}"/>
              </a:ext>
            </a:extLst>
          </p:cNvPr>
          <p:cNvSpPr/>
          <p:nvPr/>
        </p:nvSpPr>
        <p:spPr>
          <a:xfrm>
            <a:off x="1213799" y="2649541"/>
            <a:ext cx="3138374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ko-KR" sz="2400" b="1">
                <a:solidFill>
                  <a:schemeClr val="bg1"/>
                </a:solidFill>
                <a:latin typeface="+mn-ea"/>
              </a:rPr>
              <a:t>The task of the architect is</a:t>
            </a:r>
            <a:endParaRPr lang="en-US" altLang="ko-KR" sz="2400" b="1">
              <a:solidFill>
                <a:schemeClr val="bg1"/>
              </a:solidFill>
              <a:latin typeface="+mn-ea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ko-KR" sz="2400" b="1">
                <a:solidFill>
                  <a:schemeClr val="bg1"/>
                </a:solidFill>
                <a:latin typeface="+mn-ea"/>
              </a:rPr>
              <a:t>not to</a:t>
            </a:r>
            <a:r>
              <a:rPr lang="en-US" altLang="ko-KR" sz="2400" b="1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ko-KR" sz="2400" b="1">
                <a:solidFill>
                  <a:schemeClr val="bg1"/>
                </a:solidFill>
                <a:latin typeface="+mn-ea"/>
              </a:rPr>
              <a:t>sketch</a:t>
            </a:r>
            <a:r>
              <a:rPr lang="en-US" altLang="ko-KR" sz="2400" b="1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ko-KR" sz="2400" b="1">
                <a:solidFill>
                  <a:schemeClr val="bg1"/>
                </a:solidFill>
                <a:latin typeface="+mn-ea"/>
              </a:rPr>
              <a:t>the appearance,</a:t>
            </a:r>
            <a:r>
              <a:rPr lang="en-US" altLang="ko-KR" sz="2400" b="1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ko-KR" sz="2400" b="1">
                <a:solidFill>
                  <a:schemeClr val="bg1"/>
                </a:solidFill>
                <a:latin typeface="+mn-ea"/>
              </a:rPr>
              <a:t>but to create space. </a:t>
            </a:r>
            <a:endParaRPr lang="ko-KR" altLang="en-US" sz="24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0BE74ABC-4923-4048-9B76-7F91B0DDCFE6}"/>
              </a:ext>
            </a:extLst>
          </p:cNvPr>
          <p:cNvGrpSpPr/>
          <p:nvPr/>
        </p:nvGrpSpPr>
        <p:grpSpPr>
          <a:xfrm>
            <a:off x="726085" y="9493086"/>
            <a:ext cx="2004416" cy="555372"/>
            <a:chOff x="598487" y="9801222"/>
            <a:chExt cx="1128714" cy="312737"/>
          </a:xfrm>
          <a:solidFill>
            <a:schemeClr val="bg1">
              <a:alpha val="50000"/>
            </a:schemeClr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AB7DEC0E-775A-42CA-91A6-21BB8ACC1C4E}"/>
                </a:ext>
              </a:extLst>
            </p:cNvPr>
            <p:cNvSpPr/>
            <p:nvPr/>
          </p:nvSpPr>
          <p:spPr>
            <a:xfrm>
              <a:off x="704850" y="9845670"/>
              <a:ext cx="168275" cy="211138"/>
            </a:xfrm>
            <a:custGeom>
              <a:avLst/>
              <a:gdLst>
                <a:gd name="T0" fmla="*/ 139 w 154"/>
                <a:gd name="T1" fmla="*/ 6 h 191"/>
                <a:gd name="T2" fmla="*/ 121 w 154"/>
                <a:gd name="T3" fmla="*/ 0 h 191"/>
                <a:gd name="T4" fmla="*/ 120 w 154"/>
                <a:gd name="T5" fmla="*/ 4 h 191"/>
                <a:gd name="T6" fmla="*/ 104 w 154"/>
                <a:gd name="T7" fmla="*/ 46 h 191"/>
                <a:gd name="T8" fmla="*/ 103 w 154"/>
                <a:gd name="T9" fmla="*/ 48 h 191"/>
                <a:gd name="T10" fmla="*/ 104 w 154"/>
                <a:gd name="T11" fmla="*/ 48 h 191"/>
                <a:gd name="T12" fmla="*/ 109 w 154"/>
                <a:gd name="T13" fmla="*/ 53 h 191"/>
                <a:gd name="T14" fmla="*/ 109 w 154"/>
                <a:gd name="T15" fmla="*/ 138 h 191"/>
                <a:gd name="T16" fmla="*/ 104 w 154"/>
                <a:gd name="T17" fmla="*/ 143 h 191"/>
                <a:gd name="T18" fmla="*/ 45 w 154"/>
                <a:gd name="T19" fmla="*/ 143 h 191"/>
                <a:gd name="T20" fmla="*/ 40 w 154"/>
                <a:gd name="T21" fmla="*/ 149 h 191"/>
                <a:gd name="T22" fmla="*/ 7 w 154"/>
                <a:gd name="T23" fmla="*/ 184 h 191"/>
                <a:gd name="T24" fmla="*/ 7 w 154"/>
                <a:gd name="T25" fmla="*/ 184 h 191"/>
                <a:gd name="T26" fmla="*/ 1 w 154"/>
                <a:gd name="T27" fmla="*/ 190 h 191"/>
                <a:gd name="T28" fmla="*/ 0 w 154"/>
                <a:gd name="T29" fmla="*/ 191 h 191"/>
                <a:gd name="T30" fmla="*/ 120 w 154"/>
                <a:gd name="T31" fmla="*/ 191 h 191"/>
                <a:gd name="T32" fmla="*/ 154 w 154"/>
                <a:gd name="T33" fmla="*/ 155 h 191"/>
                <a:gd name="T34" fmla="*/ 154 w 154"/>
                <a:gd name="T35" fmla="*/ 36 h 191"/>
                <a:gd name="T36" fmla="*/ 139 w 154"/>
                <a:gd name="T37" fmla="*/ 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191">
                  <a:moveTo>
                    <a:pt x="139" y="6"/>
                  </a:moveTo>
                  <a:cubicBezTo>
                    <a:pt x="134" y="2"/>
                    <a:pt x="128" y="0"/>
                    <a:pt x="121" y="0"/>
                  </a:cubicBezTo>
                  <a:quadBezTo>
                    <a:pt x="120" y="4"/>
                    <a:pt x="120" y="4"/>
                  </a:quadBezTo>
                  <a:cubicBezTo>
                    <a:pt x="115" y="18"/>
                    <a:pt x="110" y="32"/>
                    <a:pt x="104" y="46"/>
                  </a:cubicBezTo>
                  <a:quadBezTo>
                    <a:pt x="103" y="48"/>
                    <a:pt x="103" y="48"/>
                  </a:quadBezTo>
                  <a:quadBezTo>
                    <a:pt x="104" y="48"/>
                    <a:pt x="104" y="48"/>
                  </a:quadBezTo>
                  <a:cubicBezTo>
                    <a:pt x="107" y="48"/>
                    <a:pt x="109" y="50"/>
                    <a:pt x="109" y="53"/>
                  </a:cubicBezTo>
                  <a:quadBezTo>
                    <a:pt x="109" y="138"/>
                    <a:pt x="109" y="138"/>
                  </a:quadBezTo>
                  <a:cubicBezTo>
                    <a:pt x="109" y="141"/>
                    <a:pt x="107" y="143"/>
                    <a:pt x="104" y="143"/>
                  </a:cubicBezTo>
                  <a:quadBezTo>
                    <a:pt x="45" y="143"/>
                    <a:pt x="45" y="143"/>
                  </a:quadBezTo>
                  <a:quadBezTo>
                    <a:pt x="40" y="149"/>
                    <a:pt x="40" y="149"/>
                  </a:quadBezTo>
                  <a:cubicBezTo>
                    <a:pt x="30" y="161"/>
                    <a:pt x="19" y="173"/>
                    <a:pt x="7" y="184"/>
                  </a:cubicBezTo>
                  <a:quadBezTo>
                    <a:pt x="7" y="184"/>
                    <a:pt x="7" y="184"/>
                  </a:quadBezTo>
                  <a:quadBezTo>
                    <a:pt x="1" y="190"/>
                    <a:pt x="1" y="190"/>
                  </a:quadBezTo>
                  <a:quadBezTo>
                    <a:pt x="0" y="191"/>
                    <a:pt x="0" y="191"/>
                  </a:quadBezTo>
                  <a:quadBezTo>
                    <a:pt x="120" y="191"/>
                    <a:pt x="120" y="191"/>
                  </a:quadBezTo>
                  <a:cubicBezTo>
                    <a:pt x="139" y="191"/>
                    <a:pt x="154" y="175"/>
                    <a:pt x="154" y="155"/>
                  </a:cubicBezTo>
                  <a:quadBezTo>
                    <a:pt x="154" y="36"/>
                    <a:pt x="154" y="36"/>
                  </a:quadBezTo>
                  <a:cubicBezTo>
                    <a:pt x="154" y="24"/>
                    <a:pt x="149" y="13"/>
                    <a:pt x="139" y="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76514764-DC5C-4C38-B10B-5324D7CDF879}"/>
                </a:ext>
              </a:extLst>
            </p:cNvPr>
            <p:cNvSpPr/>
            <p:nvPr/>
          </p:nvSpPr>
          <p:spPr>
            <a:xfrm>
              <a:off x="836613" y="984567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quadBezTo>
                    <a:pt x="0" y="0"/>
                    <a:pt x="0" y="0"/>
                  </a:quad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C3F168DD-76BE-48CD-B2DB-144246221947}"/>
                </a:ext>
              </a:extLst>
            </p:cNvPr>
            <p:cNvSpPr/>
            <p:nvPr/>
          </p:nvSpPr>
          <p:spPr>
            <a:xfrm>
              <a:off x="598487" y="9801222"/>
              <a:ext cx="155575" cy="287338"/>
            </a:xfrm>
            <a:custGeom>
              <a:avLst/>
              <a:gdLst>
                <a:gd name="T0" fmla="*/ 0 w 142"/>
                <a:gd name="T1" fmla="*/ 196 h 261"/>
                <a:gd name="T2" fmla="*/ 34 w 142"/>
                <a:gd name="T3" fmla="*/ 232 h 261"/>
                <a:gd name="T4" fmla="*/ 61 w 142"/>
                <a:gd name="T5" fmla="*/ 232 h 261"/>
                <a:gd name="T6" fmla="*/ 61 w 142"/>
                <a:gd name="T7" fmla="*/ 261 h 261"/>
                <a:gd name="T8" fmla="*/ 67 w 142"/>
                <a:gd name="T9" fmla="*/ 257 h 261"/>
                <a:gd name="T10" fmla="*/ 97 w 142"/>
                <a:gd name="T11" fmla="*/ 232 h 261"/>
                <a:gd name="T12" fmla="*/ 97 w 142"/>
                <a:gd name="T13" fmla="*/ 232 h 261"/>
                <a:gd name="T14" fmla="*/ 98 w 142"/>
                <a:gd name="T15" fmla="*/ 231 h 261"/>
                <a:gd name="T16" fmla="*/ 104 w 142"/>
                <a:gd name="T17" fmla="*/ 225 h 261"/>
                <a:gd name="T18" fmla="*/ 104 w 142"/>
                <a:gd name="T19" fmla="*/ 225 h 261"/>
                <a:gd name="T20" fmla="*/ 137 w 142"/>
                <a:gd name="T21" fmla="*/ 190 h 261"/>
                <a:gd name="T22" fmla="*/ 142 w 142"/>
                <a:gd name="T23" fmla="*/ 184 h 261"/>
                <a:gd name="T24" fmla="*/ 133 w 142"/>
                <a:gd name="T25" fmla="*/ 184 h 261"/>
                <a:gd name="T26" fmla="*/ 49 w 142"/>
                <a:gd name="T27" fmla="*/ 184 h 261"/>
                <a:gd name="T28" fmla="*/ 45 w 142"/>
                <a:gd name="T29" fmla="*/ 179 h 261"/>
                <a:gd name="T30" fmla="*/ 45 w 142"/>
                <a:gd name="T31" fmla="*/ 28 h 261"/>
                <a:gd name="T32" fmla="*/ 45 w 142"/>
                <a:gd name="T33" fmla="*/ 28 h 261"/>
                <a:gd name="T34" fmla="*/ 17 w 142"/>
                <a:gd name="T35" fmla="*/ 0 h 261"/>
                <a:gd name="T36" fmla="*/ 0 w 142"/>
                <a:gd name="T37" fmla="*/ 0 h 261"/>
                <a:gd name="T38" fmla="*/ 0 w 142"/>
                <a:gd name="T39" fmla="*/ 19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61">
                  <a:moveTo>
                    <a:pt x="0" y="196"/>
                  </a:moveTo>
                  <a:cubicBezTo>
                    <a:pt x="0" y="216"/>
                    <a:pt x="15" y="232"/>
                    <a:pt x="34" y="232"/>
                  </a:cubicBezTo>
                  <a:quadBezTo>
                    <a:pt x="61" y="232"/>
                    <a:pt x="61" y="232"/>
                  </a:quadBezTo>
                  <a:quadBezTo>
                    <a:pt x="61" y="261"/>
                    <a:pt x="61" y="261"/>
                  </a:quadBezTo>
                  <a:quadBezTo>
                    <a:pt x="67" y="257"/>
                    <a:pt x="67" y="257"/>
                  </a:quadBezTo>
                  <a:cubicBezTo>
                    <a:pt x="77" y="249"/>
                    <a:pt x="87" y="241"/>
                    <a:pt x="97" y="232"/>
                  </a:cubicBezTo>
                  <a:quadBezTo>
                    <a:pt x="97" y="232"/>
                    <a:pt x="97" y="232"/>
                  </a:quadBezTo>
                  <a:quadBezTo>
                    <a:pt x="98" y="231"/>
                    <a:pt x="98" y="231"/>
                  </a:quadBezTo>
                  <a:quadBezTo>
                    <a:pt x="104" y="225"/>
                    <a:pt x="104" y="225"/>
                  </a:quadBezTo>
                  <a:quadBezTo>
                    <a:pt x="104" y="225"/>
                    <a:pt x="104" y="225"/>
                  </a:quadBezTo>
                  <a:cubicBezTo>
                    <a:pt x="116" y="214"/>
                    <a:pt x="127" y="202"/>
                    <a:pt x="137" y="190"/>
                  </a:cubicBezTo>
                  <a:quadBezTo>
                    <a:pt x="142" y="184"/>
                    <a:pt x="142" y="184"/>
                  </a:quadBezTo>
                  <a:quadBezTo>
                    <a:pt x="133" y="184"/>
                    <a:pt x="133" y="184"/>
                  </a:quadBezTo>
                  <a:quadBezTo>
                    <a:pt x="49" y="184"/>
                    <a:pt x="49" y="184"/>
                  </a:quadBezTo>
                  <a:cubicBezTo>
                    <a:pt x="47" y="184"/>
                    <a:pt x="45" y="182"/>
                    <a:pt x="45" y="179"/>
                  </a:cubicBezTo>
                  <a:quadBezTo>
                    <a:pt x="45" y="28"/>
                    <a:pt x="45" y="28"/>
                  </a:quadBezTo>
                  <a:quadBezTo>
                    <a:pt x="45" y="28"/>
                    <a:pt x="45" y="28"/>
                  </a:quadBezTo>
                  <a:cubicBezTo>
                    <a:pt x="45" y="13"/>
                    <a:pt x="32" y="0"/>
                    <a:pt x="17" y="0"/>
                  </a:cubicBezTo>
                  <a:quadBezTo>
                    <a:pt x="0" y="0"/>
                    <a:pt x="0" y="0"/>
                  </a:quadBezTo>
                  <a:lnTo>
                    <a:pt x="0" y="196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F1AD97E7-CA89-4166-931B-471156EC2194}"/>
                </a:ext>
              </a:extLst>
            </p:cNvPr>
            <p:cNvSpPr/>
            <p:nvPr/>
          </p:nvSpPr>
          <p:spPr>
            <a:xfrm>
              <a:off x="690563" y="9845672"/>
              <a:ext cx="147638" cy="52388"/>
            </a:xfrm>
            <a:custGeom>
              <a:avLst/>
              <a:gdLst>
                <a:gd name="T0" fmla="*/ 0 w 135"/>
                <a:gd name="T1" fmla="*/ 20 h 48"/>
                <a:gd name="T2" fmla="*/ 28 w 135"/>
                <a:gd name="T3" fmla="*/ 48 h 48"/>
                <a:gd name="T4" fmla="*/ 28 w 135"/>
                <a:gd name="T5" fmla="*/ 48 h 48"/>
                <a:gd name="T6" fmla="*/ 28 w 135"/>
                <a:gd name="T7" fmla="*/ 48 h 48"/>
                <a:gd name="T8" fmla="*/ 110 w 135"/>
                <a:gd name="T9" fmla="*/ 48 h 48"/>
                <a:gd name="T10" fmla="*/ 117 w 135"/>
                <a:gd name="T11" fmla="*/ 48 h 48"/>
                <a:gd name="T12" fmla="*/ 118 w 135"/>
                <a:gd name="T13" fmla="*/ 46 h 48"/>
                <a:gd name="T14" fmla="*/ 134 w 135"/>
                <a:gd name="T15" fmla="*/ 4 h 48"/>
                <a:gd name="T16" fmla="*/ 135 w 135"/>
                <a:gd name="T17" fmla="*/ 0 h 48"/>
                <a:gd name="T18" fmla="*/ 134 w 135"/>
                <a:gd name="T19" fmla="*/ 0 h 48"/>
                <a:gd name="T20" fmla="*/ 0 w 135"/>
                <a:gd name="T21" fmla="*/ 0 h 48"/>
                <a:gd name="T22" fmla="*/ 0 w 135"/>
                <a:gd name="T23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48">
                  <a:moveTo>
                    <a:pt x="0" y="20"/>
                  </a:moveTo>
                  <a:cubicBezTo>
                    <a:pt x="0" y="35"/>
                    <a:pt x="12" y="48"/>
                    <a:pt x="28" y="48"/>
                  </a:cubicBezTo>
                  <a:quadBezTo>
                    <a:pt x="28" y="48"/>
                    <a:pt x="28" y="48"/>
                  </a:quadBezTo>
                  <a:quadBezTo>
                    <a:pt x="28" y="48"/>
                    <a:pt x="28" y="48"/>
                  </a:quadBezTo>
                  <a:quadBezTo>
                    <a:pt x="110" y="48"/>
                    <a:pt x="110" y="48"/>
                  </a:quadBezTo>
                  <a:quadBezTo>
                    <a:pt x="117" y="48"/>
                    <a:pt x="117" y="48"/>
                  </a:quadBezTo>
                  <a:quadBezTo>
                    <a:pt x="118" y="46"/>
                    <a:pt x="118" y="46"/>
                  </a:quadBezTo>
                  <a:cubicBezTo>
                    <a:pt x="124" y="32"/>
                    <a:pt x="129" y="18"/>
                    <a:pt x="134" y="4"/>
                  </a:cubicBezTo>
                  <a:quadBezTo>
                    <a:pt x="135" y="0"/>
                    <a:pt x="135" y="0"/>
                  </a:quadBezTo>
                  <a:cubicBezTo>
                    <a:pt x="135" y="0"/>
                    <a:pt x="134" y="0"/>
                    <a:pt x="134" y="0"/>
                  </a:cubicBezTo>
                  <a:quadBezTo>
                    <a:pt x="0" y="0"/>
                    <a:pt x="0" y="0"/>
                  </a:quadBezTo>
                  <a:lnTo>
                    <a:pt x="0" y="2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7506EA54-9702-4469-AE1E-3477C6E619CF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55738" y="9837734"/>
              <a:ext cx="271463" cy="163513"/>
            </a:xfrm>
            <a:custGeom>
              <a:avLst/>
              <a:gdLst>
                <a:gd name="T0" fmla="*/ 246 w 249"/>
                <a:gd name="T1" fmla="*/ 118 h 149"/>
                <a:gd name="T2" fmla="*/ 141 w 249"/>
                <a:gd name="T3" fmla="*/ 118 h 149"/>
                <a:gd name="T4" fmla="*/ 141 w 249"/>
                <a:gd name="T5" fmla="*/ 100 h 149"/>
                <a:gd name="T6" fmla="*/ 210 w 249"/>
                <a:gd name="T7" fmla="*/ 100 h 149"/>
                <a:gd name="T8" fmla="*/ 212 w 249"/>
                <a:gd name="T9" fmla="*/ 98 h 149"/>
                <a:gd name="T10" fmla="*/ 212 w 249"/>
                <a:gd name="T11" fmla="*/ 76 h 149"/>
                <a:gd name="T12" fmla="*/ 210 w 249"/>
                <a:gd name="T13" fmla="*/ 74 h 149"/>
                <a:gd name="T14" fmla="*/ 182 w 249"/>
                <a:gd name="T15" fmla="*/ 74 h 149"/>
                <a:gd name="T16" fmla="*/ 182 w 249"/>
                <a:gd name="T17" fmla="*/ 26 h 149"/>
                <a:gd name="T18" fmla="*/ 208 w 249"/>
                <a:gd name="T19" fmla="*/ 26 h 149"/>
                <a:gd name="T20" fmla="*/ 211 w 249"/>
                <a:gd name="T21" fmla="*/ 24 h 149"/>
                <a:gd name="T22" fmla="*/ 211 w 249"/>
                <a:gd name="T23" fmla="*/ 3 h 149"/>
                <a:gd name="T24" fmla="*/ 208 w 249"/>
                <a:gd name="T25" fmla="*/ 0 h 149"/>
                <a:gd name="T26" fmla="*/ 61 w 249"/>
                <a:gd name="T27" fmla="*/ 0 h 149"/>
                <a:gd name="T28" fmla="*/ 61 w 249"/>
                <a:gd name="T29" fmla="*/ 0 h 149"/>
                <a:gd name="T30" fmla="*/ 41 w 249"/>
                <a:gd name="T31" fmla="*/ 0 h 149"/>
                <a:gd name="T32" fmla="*/ 39 w 249"/>
                <a:gd name="T33" fmla="*/ 2 h 149"/>
                <a:gd name="T34" fmla="*/ 39 w 249"/>
                <a:gd name="T35" fmla="*/ 3 h 149"/>
                <a:gd name="T36" fmla="*/ 57 w 249"/>
                <a:gd name="T37" fmla="*/ 26 h 149"/>
                <a:gd name="T38" fmla="*/ 58 w 249"/>
                <a:gd name="T39" fmla="*/ 26 h 149"/>
                <a:gd name="T40" fmla="*/ 60 w 249"/>
                <a:gd name="T41" fmla="*/ 26 h 149"/>
                <a:gd name="T42" fmla="*/ 60 w 249"/>
                <a:gd name="T43" fmla="*/ 26 h 149"/>
                <a:gd name="T44" fmla="*/ 67 w 249"/>
                <a:gd name="T45" fmla="*/ 26 h 149"/>
                <a:gd name="T46" fmla="*/ 67 w 249"/>
                <a:gd name="T47" fmla="*/ 74 h 149"/>
                <a:gd name="T48" fmla="*/ 39 w 249"/>
                <a:gd name="T49" fmla="*/ 74 h 149"/>
                <a:gd name="T50" fmla="*/ 37 w 249"/>
                <a:gd name="T51" fmla="*/ 76 h 149"/>
                <a:gd name="T52" fmla="*/ 37 w 249"/>
                <a:gd name="T53" fmla="*/ 76 h 149"/>
                <a:gd name="T54" fmla="*/ 55 w 249"/>
                <a:gd name="T55" fmla="*/ 100 h 149"/>
                <a:gd name="T56" fmla="*/ 56 w 249"/>
                <a:gd name="T57" fmla="*/ 100 h 149"/>
                <a:gd name="T58" fmla="*/ 58 w 249"/>
                <a:gd name="T59" fmla="*/ 100 h 149"/>
                <a:gd name="T60" fmla="*/ 108 w 249"/>
                <a:gd name="T61" fmla="*/ 100 h 149"/>
                <a:gd name="T62" fmla="*/ 108 w 249"/>
                <a:gd name="T63" fmla="*/ 118 h 149"/>
                <a:gd name="T64" fmla="*/ 3 w 249"/>
                <a:gd name="T65" fmla="*/ 118 h 149"/>
                <a:gd name="T66" fmla="*/ 0 w 249"/>
                <a:gd name="T67" fmla="*/ 120 h 149"/>
                <a:gd name="T68" fmla="*/ 0 w 249"/>
                <a:gd name="T69" fmla="*/ 121 h 149"/>
                <a:gd name="T70" fmla="*/ 22 w 249"/>
                <a:gd name="T71" fmla="*/ 149 h 149"/>
                <a:gd name="T72" fmla="*/ 23 w 249"/>
                <a:gd name="T73" fmla="*/ 149 h 149"/>
                <a:gd name="T74" fmla="*/ 26 w 249"/>
                <a:gd name="T75" fmla="*/ 149 h 149"/>
                <a:gd name="T76" fmla="*/ 26 w 249"/>
                <a:gd name="T77" fmla="*/ 149 h 149"/>
                <a:gd name="T78" fmla="*/ 246 w 249"/>
                <a:gd name="T79" fmla="*/ 149 h 149"/>
                <a:gd name="T80" fmla="*/ 248 w 249"/>
                <a:gd name="T81" fmla="*/ 148 h 149"/>
                <a:gd name="T82" fmla="*/ 249 w 249"/>
                <a:gd name="T83" fmla="*/ 146 h 149"/>
                <a:gd name="T84" fmla="*/ 249 w 249"/>
                <a:gd name="T85" fmla="*/ 121 h 149"/>
                <a:gd name="T86" fmla="*/ 246 w 249"/>
                <a:gd name="T87" fmla="*/ 118 h 149"/>
                <a:gd name="T88" fmla="*/ 151 w 249"/>
                <a:gd name="T89" fmla="*/ 26 h 149"/>
                <a:gd name="T90" fmla="*/ 151 w 249"/>
                <a:gd name="T91" fmla="*/ 74 h 149"/>
                <a:gd name="T92" fmla="*/ 106 w 249"/>
                <a:gd name="T93" fmla="*/ 74 h 149"/>
                <a:gd name="T94" fmla="*/ 98 w 249"/>
                <a:gd name="T95" fmla="*/ 65 h 149"/>
                <a:gd name="T96" fmla="*/ 98 w 249"/>
                <a:gd name="T97" fmla="*/ 26 h 149"/>
                <a:gd name="T98" fmla="*/ 151 w 249"/>
                <a:gd name="T99" fmla="*/ 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49">
                  <a:moveTo>
                    <a:pt x="246" y="118"/>
                  </a:moveTo>
                  <a:quadBezTo>
                    <a:pt x="141" y="118"/>
                    <a:pt x="141" y="118"/>
                  </a:quadBezTo>
                  <a:quadBezTo>
                    <a:pt x="141" y="100"/>
                    <a:pt x="141" y="100"/>
                  </a:quadBezTo>
                  <a:quadBezTo>
                    <a:pt x="210" y="100"/>
                    <a:pt x="210" y="100"/>
                  </a:quadBezTo>
                  <a:cubicBezTo>
                    <a:pt x="211" y="100"/>
                    <a:pt x="212" y="99"/>
                    <a:pt x="212" y="98"/>
                  </a:cubicBezTo>
                  <a:quadBezTo>
                    <a:pt x="212" y="76"/>
                    <a:pt x="212" y="76"/>
                  </a:quadBezTo>
                  <a:cubicBezTo>
                    <a:pt x="212" y="75"/>
                    <a:pt x="211" y="74"/>
                    <a:pt x="210" y="74"/>
                  </a:cubicBezTo>
                  <a:quadBezTo>
                    <a:pt x="182" y="74"/>
                    <a:pt x="182" y="74"/>
                  </a:quadBezTo>
                  <a:quadBezTo>
                    <a:pt x="182" y="26"/>
                    <a:pt x="182" y="26"/>
                  </a:quadBezTo>
                  <a:quadBezTo>
                    <a:pt x="208" y="26"/>
                    <a:pt x="208" y="26"/>
                  </a:quadBezTo>
                  <a:cubicBezTo>
                    <a:pt x="210" y="26"/>
                    <a:pt x="211" y="25"/>
                    <a:pt x="211" y="24"/>
                  </a:cubicBezTo>
                  <a:quadBezTo>
                    <a:pt x="211" y="3"/>
                    <a:pt x="211" y="3"/>
                  </a:quadBezTo>
                  <a:cubicBezTo>
                    <a:pt x="211" y="1"/>
                    <a:pt x="210" y="0"/>
                    <a:pt x="208" y="0"/>
                  </a:cubicBezTo>
                  <a:quadBezTo>
                    <a:pt x="61" y="0"/>
                    <a:pt x="61" y="0"/>
                  </a:quadBezTo>
                  <a:quadBezTo>
                    <a:pt x="61" y="0"/>
                    <a:pt x="61" y="0"/>
                  </a:quadBezTo>
                  <a:quadBezTo>
                    <a:pt x="41" y="0"/>
                    <a:pt x="41" y="0"/>
                  </a:quadBezTo>
                  <a:cubicBezTo>
                    <a:pt x="40" y="0"/>
                    <a:pt x="39" y="1"/>
                    <a:pt x="39" y="2"/>
                  </a:cubicBezTo>
                  <a:cubicBezTo>
                    <a:pt x="39" y="2"/>
                    <a:pt x="39" y="3"/>
                    <a:pt x="39" y="3"/>
                  </a:cubicBezTo>
                  <a:cubicBezTo>
                    <a:pt x="39" y="21"/>
                    <a:pt x="50" y="25"/>
                    <a:pt x="57" y="26"/>
                  </a:cubicBezTo>
                  <a:quadBezTo>
                    <a:pt x="58" y="26"/>
                    <a:pt x="58" y="26"/>
                  </a:quadBezTo>
                  <a:quadBezTo>
                    <a:pt x="59" y="26"/>
                    <a:pt x="60" y="26"/>
                  </a:quadBezTo>
                  <a:quadBezTo>
                    <a:pt x="60" y="26"/>
                    <a:pt x="60" y="26"/>
                  </a:quadBezTo>
                  <a:quadBezTo>
                    <a:pt x="67" y="26"/>
                    <a:pt x="67" y="26"/>
                  </a:quadBezTo>
                  <a:quadBezTo>
                    <a:pt x="67" y="74"/>
                    <a:pt x="67" y="74"/>
                  </a:quadBezTo>
                  <a:quadBezTo>
                    <a:pt x="39" y="74"/>
                    <a:pt x="39" y="74"/>
                  </a:quadBezTo>
                  <a:cubicBezTo>
                    <a:pt x="38" y="74"/>
                    <a:pt x="37" y="75"/>
                    <a:pt x="37" y="76"/>
                  </a:cubicBezTo>
                  <a:quadBezTo>
                    <a:pt x="37" y="76"/>
                    <a:pt x="37" y="76"/>
                  </a:quadBezTo>
                  <a:cubicBezTo>
                    <a:pt x="37" y="95"/>
                    <a:pt x="48" y="99"/>
                    <a:pt x="55" y="100"/>
                  </a:cubicBezTo>
                  <a:quadBezTo>
                    <a:pt x="56" y="100"/>
                    <a:pt x="56" y="100"/>
                  </a:quadBezTo>
                  <a:cubicBezTo>
                    <a:pt x="57" y="100"/>
                    <a:pt x="58" y="100"/>
                    <a:pt x="58" y="100"/>
                  </a:cubicBezTo>
                  <a:quadBezTo>
                    <a:pt x="108" y="100"/>
                    <a:pt x="108" y="100"/>
                  </a:quadBezTo>
                  <a:quadBezTo>
                    <a:pt x="108" y="118"/>
                    <a:pt x="108" y="118"/>
                  </a:quadBezTo>
                  <a:quadBezTo>
                    <a:pt x="3" y="118"/>
                    <a:pt x="3" y="118"/>
                  </a:quadBezTo>
                  <a:cubicBezTo>
                    <a:pt x="2" y="118"/>
                    <a:pt x="1" y="119"/>
                    <a:pt x="0" y="120"/>
                  </a:cubicBezTo>
                  <a:quadBezTo>
                    <a:pt x="0" y="120"/>
                    <a:pt x="0" y="121"/>
                  </a:quadBezTo>
                  <a:cubicBezTo>
                    <a:pt x="0" y="142"/>
                    <a:pt x="14" y="147"/>
                    <a:pt x="22" y="149"/>
                  </a:cubicBezTo>
                  <a:quadBezTo>
                    <a:pt x="23" y="149"/>
                    <a:pt x="23" y="149"/>
                  </a:quadBezTo>
                  <a:cubicBezTo>
                    <a:pt x="24" y="149"/>
                    <a:pt x="25" y="149"/>
                    <a:pt x="26" y="149"/>
                  </a:cubicBezTo>
                  <a:quadBezTo>
                    <a:pt x="26" y="149"/>
                    <a:pt x="26" y="149"/>
                  </a:quadBezTo>
                  <a:quadBezTo>
                    <a:pt x="246" y="149"/>
                    <a:pt x="246" y="149"/>
                  </a:quadBezTo>
                  <a:cubicBezTo>
                    <a:pt x="247" y="149"/>
                    <a:pt x="248" y="149"/>
                    <a:pt x="248" y="148"/>
                  </a:cubicBezTo>
                  <a:cubicBezTo>
                    <a:pt x="249" y="148"/>
                    <a:pt x="249" y="147"/>
                    <a:pt x="249" y="146"/>
                  </a:cubicBezTo>
                  <a:quadBezTo>
                    <a:pt x="249" y="121"/>
                    <a:pt x="249" y="121"/>
                  </a:quadBezTo>
                  <a:cubicBezTo>
                    <a:pt x="249" y="119"/>
                    <a:pt x="248" y="118"/>
                    <a:pt x="246" y="118"/>
                  </a:cubicBezTo>
                  <a:moveTo>
                    <a:pt x="151" y="26"/>
                  </a:moveTo>
                  <a:quadBezTo>
                    <a:pt x="151" y="74"/>
                    <a:pt x="151" y="74"/>
                  </a:quadBezTo>
                  <a:quadBezTo>
                    <a:pt x="106" y="74"/>
                    <a:pt x="106" y="74"/>
                  </a:quadBezTo>
                  <a:cubicBezTo>
                    <a:pt x="99" y="74"/>
                    <a:pt x="98" y="73"/>
                    <a:pt x="98" y="65"/>
                  </a:cubicBezTo>
                  <a:quadBezTo>
                    <a:pt x="98" y="26"/>
                    <a:pt x="98" y="26"/>
                  </a:quadBezTo>
                  <a:lnTo>
                    <a:pt x="151" y="26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CAA0ED7-0CF5-4607-A58B-A133B30F9480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98600" y="10017121"/>
              <a:ext cx="185738" cy="96838"/>
            </a:xfrm>
            <a:custGeom>
              <a:avLst/>
              <a:gdLst>
                <a:gd name="T0" fmla="*/ 169 w 171"/>
                <a:gd name="T1" fmla="*/ 0 h 88"/>
                <a:gd name="T2" fmla="*/ 2 w 171"/>
                <a:gd name="T3" fmla="*/ 0 h 88"/>
                <a:gd name="T4" fmla="*/ 0 w 171"/>
                <a:gd name="T5" fmla="*/ 2 h 88"/>
                <a:gd name="T6" fmla="*/ 0 w 171"/>
                <a:gd name="T7" fmla="*/ 54 h 88"/>
                <a:gd name="T8" fmla="*/ 32 w 171"/>
                <a:gd name="T9" fmla="*/ 88 h 88"/>
                <a:gd name="T10" fmla="*/ 169 w 171"/>
                <a:gd name="T11" fmla="*/ 88 h 88"/>
                <a:gd name="T12" fmla="*/ 171 w 171"/>
                <a:gd name="T13" fmla="*/ 85 h 88"/>
                <a:gd name="T14" fmla="*/ 171 w 171"/>
                <a:gd name="T15" fmla="*/ 2 h 88"/>
                <a:gd name="T16" fmla="*/ 169 w 171"/>
                <a:gd name="T17" fmla="*/ 0 h 88"/>
                <a:gd name="T18" fmla="*/ 39 w 171"/>
                <a:gd name="T19" fmla="*/ 61 h 88"/>
                <a:gd name="T20" fmla="*/ 31 w 171"/>
                <a:gd name="T21" fmla="*/ 52 h 88"/>
                <a:gd name="T22" fmla="*/ 31 w 171"/>
                <a:gd name="T23" fmla="*/ 26 h 88"/>
                <a:gd name="T24" fmla="*/ 139 w 171"/>
                <a:gd name="T25" fmla="*/ 26 h 88"/>
                <a:gd name="T26" fmla="*/ 139 w 171"/>
                <a:gd name="T27" fmla="*/ 61 h 88"/>
                <a:gd name="T28" fmla="*/ 39 w 171"/>
                <a:gd name="T2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88">
                  <a:moveTo>
                    <a:pt x="169" y="0"/>
                  </a:moveTo>
                  <a:quadBezTo>
                    <a:pt x="2" y="0"/>
                    <a:pt x="2" y="0"/>
                  </a:quadBezTo>
                  <a:cubicBezTo>
                    <a:pt x="1" y="0"/>
                    <a:pt x="0" y="1"/>
                    <a:pt x="0" y="2"/>
                  </a:cubicBezTo>
                  <a:quadBezTo>
                    <a:pt x="0" y="54"/>
                    <a:pt x="0" y="54"/>
                  </a:quadBezTo>
                  <a:cubicBezTo>
                    <a:pt x="0" y="78"/>
                    <a:pt x="8" y="88"/>
                    <a:pt x="32" y="88"/>
                  </a:cubicBezTo>
                  <a:quadBezTo>
                    <a:pt x="169" y="88"/>
                    <a:pt x="169" y="88"/>
                  </a:quadBezTo>
                  <a:cubicBezTo>
                    <a:pt x="170" y="88"/>
                    <a:pt x="171" y="86"/>
                    <a:pt x="171" y="85"/>
                  </a:cubicBezTo>
                  <a:quadBezTo>
                    <a:pt x="171" y="2"/>
                    <a:pt x="171" y="2"/>
                  </a:quadBezTo>
                  <a:cubicBezTo>
                    <a:pt x="171" y="1"/>
                    <a:pt x="170" y="0"/>
                    <a:pt x="169" y="0"/>
                  </a:cubicBezTo>
                  <a:moveTo>
                    <a:pt x="39" y="61"/>
                  </a:moveTo>
                  <a:cubicBezTo>
                    <a:pt x="32" y="61"/>
                    <a:pt x="31" y="60"/>
                    <a:pt x="31" y="52"/>
                  </a:cubicBezTo>
                  <a:quadBezTo>
                    <a:pt x="31" y="26"/>
                    <a:pt x="31" y="26"/>
                  </a:quadBezTo>
                  <a:quadBezTo>
                    <a:pt x="139" y="26"/>
                    <a:pt x="139" y="26"/>
                  </a:quadBezTo>
                  <a:quadBezTo>
                    <a:pt x="139" y="61"/>
                    <a:pt x="139" y="61"/>
                  </a:quadBezTo>
                  <a:lnTo>
                    <a:pt x="39" y="61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A1FD277A-5972-43BD-8BA7-210E3D4E2447}"/>
                </a:ext>
              </a:extLst>
            </p:cNvPr>
            <p:cNvSpPr/>
            <p:nvPr/>
          </p:nvSpPr>
          <p:spPr>
            <a:xfrm>
              <a:off x="1120775" y="9825038"/>
              <a:ext cx="36513" cy="252413"/>
            </a:xfrm>
            <a:custGeom>
              <a:avLst/>
              <a:gdLst>
                <a:gd name="T0" fmla="*/ 33 w 33"/>
                <a:gd name="T1" fmla="*/ 26 h 229"/>
                <a:gd name="T2" fmla="*/ 33 w 33"/>
                <a:gd name="T3" fmla="*/ 25 h 229"/>
                <a:gd name="T4" fmla="*/ 2 w 33"/>
                <a:gd name="T5" fmla="*/ 0 h 229"/>
                <a:gd name="T6" fmla="*/ 0 w 33"/>
                <a:gd name="T7" fmla="*/ 3 h 229"/>
                <a:gd name="T8" fmla="*/ 0 w 33"/>
                <a:gd name="T9" fmla="*/ 227 h 229"/>
                <a:gd name="T10" fmla="*/ 2 w 33"/>
                <a:gd name="T11" fmla="*/ 229 h 229"/>
                <a:gd name="T12" fmla="*/ 31 w 33"/>
                <a:gd name="T13" fmla="*/ 229 h 229"/>
                <a:gd name="T14" fmla="*/ 33 w 33"/>
                <a:gd name="T15" fmla="*/ 227 h 229"/>
                <a:gd name="T16" fmla="*/ 33 w 33"/>
                <a:gd name="T17" fmla="*/ 29 h 229"/>
                <a:gd name="T18" fmla="*/ 33 w 33"/>
                <a:gd name="T19" fmla="*/ 29 h 229"/>
                <a:gd name="T20" fmla="*/ 33 w 33"/>
                <a:gd name="T21" fmla="*/ 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9">
                  <a:moveTo>
                    <a:pt x="33" y="26"/>
                  </a:moveTo>
                  <a:quadBezTo>
                    <a:pt x="33" y="25"/>
                    <a:pt x="33" y="25"/>
                  </a:quadBezTo>
                  <a:cubicBezTo>
                    <a:pt x="32" y="16"/>
                    <a:pt x="26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quadBezTo>
                    <a:pt x="0" y="227"/>
                    <a:pt x="0" y="227"/>
                  </a:quadBezTo>
                  <a:cubicBezTo>
                    <a:pt x="0" y="228"/>
                    <a:pt x="1" y="229"/>
                    <a:pt x="2" y="229"/>
                  </a:cubicBezTo>
                  <a:quadBezTo>
                    <a:pt x="31" y="229"/>
                    <a:pt x="31" y="229"/>
                  </a:quadBezTo>
                  <a:cubicBezTo>
                    <a:pt x="32" y="229"/>
                    <a:pt x="33" y="228"/>
                    <a:pt x="33" y="227"/>
                  </a:cubicBezTo>
                  <a:quadBezTo>
                    <a:pt x="33" y="29"/>
                    <a:pt x="33" y="29"/>
                  </a:quadBezTo>
                  <a:quadBezTo>
                    <a:pt x="33" y="29"/>
                    <a:pt x="33" y="29"/>
                  </a:quadBezTo>
                  <a:cubicBezTo>
                    <a:pt x="33" y="28"/>
                    <a:pt x="33" y="27"/>
                    <a:pt x="33" y="2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78F77724-F920-4843-B501-0E4273FA5414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938213" y="9836158"/>
              <a:ext cx="136525" cy="190500"/>
            </a:xfrm>
            <a:custGeom>
              <a:avLst/>
              <a:gdLst>
                <a:gd name="T0" fmla="*/ 125 w 125"/>
                <a:gd name="T1" fmla="*/ 24 h 173"/>
                <a:gd name="T2" fmla="*/ 94 w 125"/>
                <a:gd name="T3" fmla="*/ 0 h 173"/>
                <a:gd name="T4" fmla="*/ 91 w 125"/>
                <a:gd name="T5" fmla="*/ 2 h 173"/>
                <a:gd name="T6" fmla="*/ 91 w 125"/>
                <a:gd name="T7" fmla="*/ 62 h 173"/>
                <a:gd name="T8" fmla="*/ 34 w 125"/>
                <a:gd name="T9" fmla="*/ 62 h 173"/>
                <a:gd name="T10" fmla="*/ 34 w 125"/>
                <a:gd name="T11" fmla="*/ 29 h 173"/>
                <a:gd name="T12" fmla="*/ 34 w 125"/>
                <a:gd name="T13" fmla="*/ 28 h 173"/>
                <a:gd name="T14" fmla="*/ 34 w 125"/>
                <a:gd name="T15" fmla="*/ 25 h 173"/>
                <a:gd name="T16" fmla="*/ 34 w 125"/>
                <a:gd name="T17" fmla="*/ 24 h 173"/>
                <a:gd name="T18" fmla="*/ 3 w 125"/>
                <a:gd name="T19" fmla="*/ 0 h 173"/>
                <a:gd name="T20" fmla="*/ 0 w 125"/>
                <a:gd name="T21" fmla="*/ 2 h 173"/>
                <a:gd name="T22" fmla="*/ 0 w 125"/>
                <a:gd name="T23" fmla="*/ 134 h 173"/>
                <a:gd name="T24" fmla="*/ 38 w 125"/>
                <a:gd name="T25" fmla="*/ 173 h 173"/>
                <a:gd name="T26" fmla="*/ 122 w 125"/>
                <a:gd name="T27" fmla="*/ 173 h 173"/>
                <a:gd name="T28" fmla="*/ 122 w 125"/>
                <a:gd name="T29" fmla="*/ 173 h 173"/>
                <a:gd name="T30" fmla="*/ 124 w 125"/>
                <a:gd name="T31" fmla="*/ 172 h 173"/>
                <a:gd name="T32" fmla="*/ 125 w 125"/>
                <a:gd name="T33" fmla="*/ 170 h 173"/>
                <a:gd name="T34" fmla="*/ 125 w 125"/>
                <a:gd name="T35" fmla="*/ 25 h 173"/>
                <a:gd name="T36" fmla="*/ 125 w 125"/>
                <a:gd name="T37" fmla="*/ 24 h 173"/>
                <a:gd name="T38" fmla="*/ 44 w 125"/>
                <a:gd name="T39" fmla="*/ 145 h 173"/>
                <a:gd name="T40" fmla="*/ 34 w 125"/>
                <a:gd name="T41" fmla="*/ 134 h 173"/>
                <a:gd name="T42" fmla="*/ 34 w 125"/>
                <a:gd name="T43" fmla="*/ 91 h 173"/>
                <a:gd name="T44" fmla="*/ 91 w 125"/>
                <a:gd name="T45" fmla="*/ 91 h 173"/>
                <a:gd name="T46" fmla="*/ 91 w 125"/>
                <a:gd name="T47" fmla="*/ 145 h 173"/>
                <a:gd name="T48" fmla="*/ 44 w 125"/>
                <a:gd name="T49" fmla="*/ 14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73">
                  <a:moveTo>
                    <a:pt x="125" y="24"/>
                  </a:moveTo>
                  <a:cubicBezTo>
                    <a:pt x="123" y="15"/>
                    <a:pt x="118" y="0"/>
                    <a:pt x="94" y="0"/>
                  </a:cubicBezTo>
                  <a:cubicBezTo>
                    <a:pt x="92" y="0"/>
                    <a:pt x="91" y="1"/>
                    <a:pt x="91" y="2"/>
                  </a:cubicBezTo>
                  <a:quadBezTo>
                    <a:pt x="91" y="62"/>
                    <a:pt x="91" y="62"/>
                  </a:quadBezTo>
                  <a:quadBezTo>
                    <a:pt x="34" y="62"/>
                    <a:pt x="34" y="62"/>
                  </a:quadBezTo>
                  <a:quadBezTo>
                    <a:pt x="34" y="29"/>
                    <a:pt x="34" y="29"/>
                  </a:quadBezTo>
                  <a:quadBezTo>
                    <a:pt x="34" y="28"/>
                    <a:pt x="34" y="28"/>
                  </a:quadBezTo>
                  <a:cubicBezTo>
                    <a:pt x="34" y="27"/>
                    <a:pt x="34" y="26"/>
                    <a:pt x="34" y="25"/>
                  </a:cubicBezTo>
                  <a:quadBezTo>
                    <a:pt x="34" y="24"/>
                    <a:pt x="34" y="24"/>
                  </a:quadBezTo>
                  <a:cubicBezTo>
                    <a:pt x="32" y="15"/>
                    <a:pt x="27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quadBezTo>
                    <a:pt x="0" y="134"/>
                    <a:pt x="0" y="134"/>
                  </a:quadBezTo>
                  <a:cubicBezTo>
                    <a:pt x="0" y="162"/>
                    <a:pt x="10" y="173"/>
                    <a:pt x="38" y="173"/>
                  </a:cubicBezTo>
                  <a:quadBezTo>
                    <a:pt x="122" y="173"/>
                    <a:pt x="122" y="173"/>
                  </a:quadBezTo>
                  <a:quadBezTo>
                    <a:pt x="122" y="173"/>
                    <a:pt x="122" y="173"/>
                  </a:quadBezTo>
                  <a:cubicBezTo>
                    <a:pt x="123" y="173"/>
                    <a:pt x="124" y="172"/>
                    <a:pt x="124" y="172"/>
                  </a:cubicBezTo>
                  <a:quadBezTo>
                    <a:pt x="125" y="171"/>
                    <a:pt x="125" y="170"/>
                  </a:quadBezTo>
                  <a:cubicBezTo>
                    <a:pt x="125" y="127"/>
                    <a:pt x="125" y="26"/>
                    <a:pt x="125" y="25"/>
                  </a:cubicBezTo>
                  <a:lnTo>
                    <a:pt x="125" y="24"/>
                  </a:lnTo>
                  <a:moveTo>
                    <a:pt x="44" y="145"/>
                  </a:moveTo>
                  <a:cubicBezTo>
                    <a:pt x="35" y="145"/>
                    <a:pt x="34" y="143"/>
                    <a:pt x="34" y="134"/>
                  </a:cubicBezTo>
                  <a:quadBezTo>
                    <a:pt x="34" y="91"/>
                    <a:pt x="34" y="91"/>
                  </a:quadBezTo>
                  <a:quadBezTo>
                    <a:pt x="91" y="91"/>
                    <a:pt x="91" y="91"/>
                  </a:quadBezTo>
                  <a:quadBezTo>
                    <a:pt x="91" y="145"/>
                    <a:pt x="91" y="145"/>
                  </a:quadBezTo>
                  <a:lnTo>
                    <a:pt x="44" y="145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445BC514-3C7B-4ACA-A408-10419656C925}"/>
                </a:ext>
              </a:extLst>
            </p:cNvPr>
            <p:cNvSpPr/>
            <p:nvPr/>
          </p:nvSpPr>
          <p:spPr>
            <a:xfrm>
              <a:off x="1176338" y="10018717"/>
              <a:ext cx="276225" cy="33338"/>
            </a:xfrm>
            <a:custGeom>
              <a:avLst/>
              <a:gdLst>
                <a:gd name="T0" fmla="*/ 252 w 253"/>
                <a:gd name="T1" fmla="*/ 0 h 30"/>
                <a:gd name="T2" fmla="*/ 250 w 253"/>
                <a:gd name="T3" fmla="*/ 0 h 30"/>
                <a:gd name="T4" fmla="*/ 3 w 253"/>
                <a:gd name="T5" fmla="*/ 0 h 30"/>
                <a:gd name="T6" fmla="*/ 1 w 253"/>
                <a:gd name="T7" fmla="*/ 2 h 30"/>
                <a:gd name="T8" fmla="*/ 22 w 253"/>
                <a:gd name="T9" fmla="*/ 30 h 30"/>
                <a:gd name="T10" fmla="*/ 23 w 253"/>
                <a:gd name="T11" fmla="*/ 30 h 30"/>
                <a:gd name="T12" fmla="*/ 26 w 253"/>
                <a:gd name="T13" fmla="*/ 30 h 30"/>
                <a:gd name="T14" fmla="*/ 26 w 253"/>
                <a:gd name="T15" fmla="*/ 30 h 30"/>
                <a:gd name="T16" fmla="*/ 250 w 253"/>
                <a:gd name="T17" fmla="*/ 30 h 30"/>
                <a:gd name="T18" fmla="*/ 253 w 253"/>
                <a:gd name="T19" fmla="*/ 28 h 30"/>
                <a:gd name="T20" fmla="*/ 253 w 253"/>
                <a:gd name="T21" fmla="*/ 2 h 30"/>
                <a:gd name="T22" fmla="*/ 252 w 253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30">
                  <a:moveTo>
                    <a:pt x="252" y="0"/>
                  </a:moveTo>
                  <a:quadBezTo>
                    <a:pt x="251" y="0"/>
                    <a:pt x="250" y="0"/>
                  </a:quadBezTo>
                  <a:quadBezTo>
                    <a:pt x="3" y="0"/>
                    <a:pt x="3" y="0"/>
                  </a:quadBezTo>
                  <a:cubicBezTo>
                    <a:pt x="2" y="0"/>
                    <a:pt x="1" y="1"/>
                    <a:pt x="1" y="2"/>
                  </a:cubicBezTo>
                  <a:cubicBezTo>
                    <a:pt x="0" y="24"/>
                    <a:pt x="14" y="29"/>
                    <a:pt x="22" y="30"/>
                  </a:cubicBezTo>
                  <a:quadBezTo>
                    <a:pt x="23" y="30"/>
                    <a:pt x="23" y="30"/>
                  </a:quadBezTo>
                  <a:cubicBezTo>
                    <a:pt x="24" y="30"/>
                    <a:pt x="25" y="30"/>
                    <a:pt x="26" y="30"/>
                  </a:cubicBezTo>
                  <a:quadBezTo>
                    <a:pt x="26" y="30"/>
                    <a:pt x="26" y="30"/>
                  </a:quadBezTo>
                  <a:quadBezTo>
                    <a:pt x="250" y="30"/>
                    <a:pt x="250" y="30"/>
                  </a:quadBezTo>
                  <a:cubicBezTo>
                    <a:pt x="252" y="30"/>
                    <a:pt x="253" y="29"/>
                    <a:pt x="253" y="28"/>
                  </a:cubicBezTo>
                  <a:quadBezTo>
                    <a:pt x="253" y="2"/>
                    <a:pt x="253" y="2"/>
                  </a:quadBezTo>
                  <a:cubicBezTo>
                    <a:pt x="253" y="2"/>
                    <a:pt x="252" y="1"/>
                    <a:pt x="25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6B8C9135-C4BF-4BC6-9BF2-DB36A3ADD9AF}"/>
                </a:ext>
              </a:extLst>
            </p:cNvPr>
            <p:cNvSpPr/>
            <p:nvPr/>
          </p:nvSpPr>
          <p:spPr>
            <a:xfrm>
              <a:off x="1206500" y="9844088"/>
              <a:ext cx="220663" cy="131763"/>
            </a:xfrm>
            <a:custGeom>
              <a:avLst/>
              <a:gdLst>
                <a:gd name="T0" fmla="*/ 27 w 201"/>
                <a:gd name="T1" fmla="*/ 118 h 119"/>
                <a:gd name="T2" fmla="*/ 27 w 201"/>
                <a:gd name="T3" fmla="*/ 118 h 119"/>
                <a:gd name="T4" fmla="*/ 34 w 201"/>
                <a:gd name="T5" fmla="*/ 117 h 119"/>
                <a:gd name="T6" fmla="*/ 35 w 201"/>
                <a:gd name="T7" fmla="*/ 117 h 119"/>
                <a:gd name="T8" fmla="*/ 37 w 201"/>
                <a:gd name="T9" fmla="*/ 116 h 119"/>
                <a:gd name="T10" fmla="*/ 65 w 201"/>
                <a:gd name="T11" fmla="*/ 106 h 119"/>
                <a:gd name="T12" fmla="*/ 96 w 201"/>
                <a:gd name="T13" fmla="*/ 92 h 119"/>
                <a:gd name="T14" fmla="*/ 137 w 201"/>
                <a:gd name="T15" fmla="*/ 108 h 119"/>
                <a:gd name="T16" fmla="*/ 153 w 201"/>
                <a:gd name="T17" fmla="*/ 114 h 119"/>
                <a:gd name="T18" fmla="*/ 164 w 201"/>
                <a:gd name="T19" fmla="*/ 117 h 119"/>
                <a:gd name="T20" fmla="*/ 164 w 201"/>
                <a:gd name="T21" fmla="*/ 118 h 119"/>
                <a:gd name="T22" fmla="*/ 167 w 201"/>
                <a:gd name="T23" fmla="*/ 118 h 119"/>
                <a:gd name="T24" fmla="*/ 168 w 201"/>
                <a:gd name="T25" fmla="*/ 118 h 119"/>
                <a:gd name="T26" fmla="*/ 174 w 201"/>
                <a:gd name="T27" fmla="*/ 119 h 119"/>
                <a:gd name="T28" fmla="*/ 201 w 201"/>
                <a:gd name="T29" fmla="*/ 97 h 119"/>
                <a:gd name="T30" fmla="*/ 200 w 201"/>
                <a:gd name="T31" fmla="*/ 95 h 119"/>
                <a:gd name="T32" fmla="*/ 199 w 201"/>
                <a:gd name="T33" fmla="*/ 94 h 119"/>
                <a:gd name="T34" fmla="*/ 147 w 201"/>
                <a:gd name="T35" fmla="*/ 78 h 119"/>
                <a:gd name="T36" fmla="*/ 131 w 201"/>
                <a:gd name="T37" fmla="*/ 71 h 119"/>
                <a:gd name="T38" fmla="*/ 164 w 201"/>
                <a:gd name="T39" fmla="*/ 41 h 119"/>
                <a:gd name="T40" fmla="*/ 165 w 201"/>
                <a:gd name="T41" fmla="*/ 13 h 119"/>
                <a:gd name="T42" fmla="*/ 140 w 201"/>
                <a:gd name="T43" fmla="*/ 0 h 119"/>
                <a:gd name="T44" fmla="*/ 41 w 201"/>
                <a:gd name="T45" fmla="*/ 0 h 119"/>
                <a:gd name="T46" fmla="*/ 40 w 201"/>
                <a:gd name="T47" fmla="*/ 0 h 119"/>
                <a:gd name="T48" fmla="*/ 21 w 201"/>
                <a:gd name="T49" fmla="*/ 0 h 119"/>
                <a:gd name="T50" fmla="*/ 18 w 201"/>
                <a:gd name="T51" fmla="*/ 3 h 119"/>
                <a:gd name="T52" fmla="*/ 40 w 201"/>
                <a:gd name="T53" fmla="*/ 31 h 119"/>
                <a:gd name="T54" fmla="*/ 41 w 201"/>
                <a:gd name="T55" fmla="*/ 31 h 119"/>
                <a:gd name="T56" fmla="*/ 44 w 201"/>
                <a:gd name="T57" fmla="*/ 31 h 119"/>
                <a:gd name="T58" fmla="*/ 44 w 201"/>
                <a:gd name="T59" fmla="*/ 31 h 119"/>
                <a:gd name="T60" fmla="*/ 123 w 201"/>
                <a:gd name="T61" fmla="*/ 31 h 119"/>
                <a:gd name="T62" fmla="*/ 127 w 201"/>
                <a:gd name="T63" fmla="*/ 31 h 119"/>
                <a:gd name="T64" fmla="*/ 123 w 201"/>
                <a:gd name="T65" fmla="*/ 36 h 119"/>
                <a:gd name="T66" fmla="*/ 53 w 201"/>
                <a:gd name="T67" fmla="*/ 75 h 119"/>
                <a:gd name="T68" fmla="*/ 2 w 201"/>
                <a:gd name="T69" fmla="*/ 93 h 119"/>
                <a:gd name="T70" fmla="*/ 0 w 201"/>
                <a:gd name="T71" fmla="*/ 94 h 119"/>
                <a:gd name="T72" fmla="*/ 0 w 201"/>
                <a:gd name="T73" fmla="*/ 96 h 119"/>
                <a:gd name="T74" fmla="*/ 27 w 201"/>
                <a:gd name="T75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1" h="119">
                  <a:moveTo>
                    <a:pt x="27" y="118"/>
                  </a:moveTo>
                  <a:quadBezTo>
                    <a:pt x="27" y="118"/>
                    <a:pt x="27" y="118"/>
                  </a:quadBezTo>
                  <a:cubicBezTo>
                    <a:pt x="29" y="118"/>
                    <a:pt x="31" y="118"/>
                    <a:pt x="34" y="117"/>
                  </a:cubicBezTo>
                  <a:quadBezTo>
                    <a:pt x="35" y="117"/>
                    <a:pt x="35" y="117"/>
                  </a:quadBezTo>
                  <a:cubicBezTo>
                    <a:pt x="35" y="117"/>
                    <a:pt x="36" y="117"/>
                    <a:pt x="37" y="116"/>
                  </a:cubicBezTo>
                  <a:cubicBezTo>
                    <a:pt x="46" y="113"/>
                    <a:pt x="56" y="109"/>
                    <a:pt x="65" y="106"/>
                  </a:cubicBezTo>
                  <a:cubicBezTo>
                    <a:pt x="76" y="101"/>
                    <a:pt x="87" y="96"/>
                    <a:pt x="96" y="92"/>
                  </a:cubicBezTo>
                  <a:cubicBezTo>
                    <a:pt x="106" y="96"/>
                    <a:pt x="121" y="102"/>
                    <a:pt x="137" y="108"/>
                  </a:cubicBezTo>
                  <a:cubicBezTo>
                    <a:pt x="142" y="110"/>
                    <a:pt x="148" y="112"/>
                    <a:pt x="153" y="114"/>
                  </a:cubicBezTo>
                  <a:quadBezTo>
                    <a:pt x="164" y="117"/>
                    <a:pt x="164" y="117"/>
                  </a:quadBezTo>
                  <a:quadBezTo>
                    <a:pt x="164" y="117"/>
                    <a:pt x="164" y="118"/>
                  </a:quadBezTo>
                  <a:cubicBezTo>
                    <a:pt x="165" y="118"/>
                    <a:pt x="166" y="118"/>
                    <a:pt x="167" y="118"/>
                  </a:cubicBezTo>
                  <a:quadBezTo>
                    <a:pt x="168" y="118"/>
                    <a:pt x="168" y="118"/>
                  </a:quadBezTo>
                  <a:cubicBezTo>
                    <a:pt x="170" y="119"/>
                    <a:pt x="172" y="119"/>
                    <a:pt x="174" y="119"/>
                  </a:cubicBezTo>
                  <a:cubicBezTo>
                    <a:pt x="183" y="119"/>
                    <a:pt x="195" y="115"/>
                    <a:pt x="201" y="97"/>
                  </a:cubicBezTo>
                  <a:cubicBezTo>
                    <a:pt x="201" y="97"/>
                    <a:pt x="201" y="96"/>
                    <a:pt x="200" y="95"/>
                  </a:cubicBezTo>
                  <a:cubicBezTo>
                    <a:pt x="200" y="95"/>
                    <a:pt x="200" y="94"/>
                    <a:pt x="199" y="94"/>
                  </a:cubicBezTo>
                  <a:cubicBezTo>
                    <a:pt x="187" y="91"/>
                    <a:pt x="167" y="85"/>
                    <a:pt x="147" y="78"/>
                  </a:cubicBezTo>
                  <a:cubicBezTo>
                    <a:pt x="141" y="75"/>
                    <a:pt x="136" y="73"/>
                    <a:pt x="131" y="71"/>
                  </a:cubicBezTo>
                  <a:cubicBezTo>
                    <a:pt x="142" y="64"/>
                    <a:pt x="157" y="53"/>
                    <a:pt x="164" y="41"/>
                  </a:cubicBezTo>
                  <a:cubicBezTo>
                    <a:pt x="169" y="32"/>
                    <a:pt x="170" y="21"/>
                    <a:pt x="165" y="13"/>
                  </a:cubicBezTo>
                  <a:cubicBezTo>
                    <a:pt x="161" y="5"/>
                    <a:pt x="152" y="0"/>
                    <a:pt x="140" y="0"/>
                  </a:cubicBezTo>
                  <a:quadBezTo>
                    <a:pt x="41" y="0"/>
                    <a:pt x="41" y="0"/>
                  </a:quadBezTo>
                  <a:quadBezTo>
                    <a:pt x="41" y="0"/>
                    <a:pt x="40" y="0"/>
                  </a:quadBezTo>
                  <a:quadBezTo>
                    <a:pt x="21" y="0"/>
                    <a:pt x="21" y="0"/>
                  </a:quadBezTo>
                  <a:cubicBezTo>
                    <a:pt x="20" y="0"/>
                    <a:pt x="18" y="1"/>
                    <a:pt x="18" y="3"/>
                  </a:cubicBezTo>
                  <a:cubicBezTo>
                    <a:pt x="18" y="24"/>
                    <a:pt x="32" y="29"/>
                    <a:pt x="40" y="31"/>
                  </a:cubicBezTo>
                  <a:quadBezTo>
                    <a:pt x="41" y="31"/>
                    <a:pt x="41" y="31"/>
                  </a:quadBezTo>
                  <a:cubicBezTo>
                    <a:pt x="42" y="31"/>
                    <a:pt x="43" y="31"/>
                    <a:pt x="44" y="31"/>
                  </a:cubicBezTo>
                  <a:quadBezTo>
                    <a:pt x="44" y="31"/>
                    <a:pt x="44" y="31"/>
                  </a:quadBezTo>
                  <a:quadBezTo>
                    <a:pt x="123" y="31"/>
                    <a:pt x="123" y="31"/>
                  </a:quadBezTo>
                  <a:cubicBezTo>
                    <a:pt x="125" y="31"/>
                    <a:pt x="127" y="31"/>
                    <a:pt x="127" y="31"/>
                  </a:cubicBezTo>
                  <a:cubicBezTo>
                    <a:pt x="127" y="32"/>
                    <a:pt x="126" y="33"/>
                    <a:pt x="123" y="36"/>
                  </a:cubicBezTo>
                  <a:cubicBezTo>
                    <a:pt x="111" y="47"/>
                    <a:pt x="84" y="62"/>
                    <a:pt x="53" y="75"/>
                  </a:cubicBezTo>
                  <a:cubicBezTo>
                    <a:pt x="36" y="82"/>
                    <a:pt x="19" y="88"/>
                    <a:pt x="2" y="93"/>
                  </a:cubicBezTo>
                  <a:cubicBezTo>
                    <a:pt x="1" y="93"/>
                    <a:pt x="1" y="94"/>
                    <a:pt x="0" y="94"/>
                  </a:cubicBezTo>
                  <a:cubicBezTo>
                    <a:pt x="0" y="95"/>
                    <a:pt x="0" y="96"/>
                    <a:pt x="0" y="96"/>
                  </a:cubicBezTo>
                  <a:cubicBezTo>
                    <a:pt x="6" y="114"/>
                    <a:pt x="18" y="118"/>
                    <a:pt x="27" y="11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anchor="t" anchorCtr="0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8921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AFC16805-A01A-47A3-AADE-6123D36977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02</a:t>
            </a:r>
            <a:endParaRPr lang="ko-KR" altLang="en-US"/>
          </a:p>
        </p:txBody>
      </p:sp>
      <p:sp>
        <p:nvSpPr>
          <p:cNvPr id="18" name="텍스트 개체 틀 17">
            <a:extLst>
              <a:ext uri="{FF2B5EF4-FFF2-40B4-BE49-F238E27FC236}">
                <a16:creationId xmlns:a16="http://schemas.microsoft.com/office/drawing/2014/main" id="{186DA291-AFDA-43C5-995B-CDC5BECABA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/>
              <a:t>관련 서류</a:t>
            </a:r>
          </a:p>
        </p:txBody>
      </p: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0101F5D6-2A10-4964-8729-D0315C9006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 altLang="en-US"/>
              <a:t>사업자등록증</a:t>
            </a:r>
          </a:p>
          <a:p>
            <a:r>
              <a:rPr lang="ko-KR" altLang="en-US"/>
              <a:t>법인 등기부 등본</a:t>
            </a:r>
          </a:p>
          <a:p>
            <a:r>
              <a:rPr lang="ko-KR" altLang="en-US"/>
              <a:t>법인 인감증명서</a:t>
            </a:r>
          </a:p>
          <a:p>
            <a:r>
              <a:rPr lang="ko-KR" altLang="en-US"/>
              <a:t>인감 사용증명서</a:t>
            </a:r>
          </a:p>
          <a:p>
            <a:r>
              <a:rPr lang="ko-KR" altLang="en-US"/>
              <a:t>허가증</a:t>
            </a:r>
          </a:p>
          <a:p>
            <a:r>
              <a:rPr lang="ko-KR" altLang="en-US"/>
              <a:t>신고증</a:t>
            </a:r>
          </a:p>
          <a:p>
            <a:r>
              <a:rPr lang="ko-KR" altLang="en-US"/>
              <a:t>이수증 및 수료증</a:t>
            </a:r>
          </a:p>
          <a:p>
            <a:r>
              <a:rPr lang="ko-KR" altLang="en-US"/>
              <a:t>자격증</a:t>
            </a:r>
          </a:p>
        </p:txBody>
      </p:sp>
    </p:spTree>
    <p:extLst>
      <p:ext uri="{BB962C8B-B14F-4D97-AF65-F5344CB8AC3E}">
        <p14:creationId xmlns:p14="http://schemas.microsoft.com/office/powerpoint/2010/main" val="2917296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F3D93532-A1AD-4FC2-8926-E4CFD93D00AA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30E5372-26FF-49FF-BDA0-09AD8F84CBA0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C974F46-DB58-499C-AEC6-E7122EE52471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6" name="Picture 3">
            <a:hlinkClick r:id="rId3"/>
            <a:extLst>
              <a:ext uri="{FF2B5EF4-FFF2-40B4-BE49-F238E27FC236}">
                <a16:creationId xmlns:a16="http://schemas.microsoft.com/office/drawing/2014/main" id="{65319629-75F9-4542-BD19-12895B4CC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>
            <a:hlinkClick r:id="rId5"/>
            <a:extLst>
              <a:ext uri="{FF2B5EF4-FFF2-40B4-BE49-F238E27FC236}">
                <a16:creationId xmlns:a16="http://schemas.microsoft.com/office/drawing/2014/main" id="{A27BBBD3-D837-4F5F-A6D8-370F8D9CF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직사각형 27">
            <a:hlinkClick r:id="rId5"/>
            <a:extLst>
              <a:ext uri="{FF2B5EF4-FFF2-40B4-BE49-F238E27FC236}">
                <a16:creationId xmlns:a16="http://schemas.microsoft.com/office/drawing/2014/main" id="{4E4EF6B6-20FC-43D3-AA7D-C06B745765E9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29" name="직사각형 28">
            <a:hlinkClick r:id="rId3"/>
            <a:extLst>
              <a:ext uri="{FF2B5EF4-FFF2-40B4-BE49-F238E27FC236}">
                <a16:creationId xmlns:a16="http://schemas.microsoft.com/office/drawing/2014/main" id="{6999E9A9-F485-4120-BF55-3FDCF902BEF3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30" name="Picture 12">
            <a:hlinkClick r:id="rId7"/>
            <a:extLst>
              <a:ext uri="{FF2B5EF4-FFF2-40B4-BE49-F238E27FC236}">
                <a16:creationId xmlns:a16="http://schemas.microsoft.com/office/drawing/2014/main" id="{8F7292E7-5859-40FB-B269-1BFDE3CA6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>
            <a:hlinkClick r:id="rId9"/>
            <a:extLst>
              <a:ext uri="{FF2B5EF4-FFF2-40B4-BE49-F238E27FC236}">
                <a16:creationId xmlns:a16="http://schemas.microsoft.com/office/drawing/2014/main" id="{9D8AF726-E4BF-4322-8BF5-828B9F6FE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직사각형 31">
            <a:hlinkClick r:id="rId9"/>
            <a:extLst>
              <a:ext uri="{FF2B5EF4-FFF2-40B4-BE49-F238E27FC236}">
                <a16:creationId xmlns:a16="http://schemas.microsoft.com/office/drawing/2014/main" id="{1D7DEA43-83A3-4B56-9B0F-F88FF2C56BCA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33" name="직사각형 32">
            <a:hlinkClick r:id="rId7"/>
            <a:extLst>
              <a:ext uri="{FF2B5EF4-FFF2-40B4-BE49-F238E27FC236}">
                <a16:creationId xmlns:a16="http://schemas.microsoft.com/office/drawing/2014/main" id="{BE306E3E-0568-420E-BCA4-AC390D7BCC2E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34" name="Picture 2">
            <a:hlinkClick r:id="rId11"/>
            <a:extLst>
              <a:ext uri="{FF2B5EF4-FFF2-40B4-BE49-F238E27FC236}">
                <a16:creationId xmlns:a16="http://schemas.microsoft.com/office/drawing/2014/main" id="{9E50013E-BB93-4E33-BFC7-D9EF40EFA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직사각형 34">
            <a:hlinkClick r:id="rId11"/>
            <a:extLst>
              <a:ext uri="{FF2B5EF4-FFF2-40B4-BE49-F238E27FC236}">
                <a16:creationId xmlns:a16="http://schemas.microsoft.com/office/drawing/2014/main" id="{8159B1B5-6CDC-4B43-A88E-4D8699078E8F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36" name="Picture 9">
            <a:hlinkClick r:id="rId13"/>
            <a:extLst>
              <a:ext uri="{FF2B5EF4-FFF2-40B4-BE49-F238E27FC236}">
                <a16:creationId xmlns:a16="http://schemas.microsoft.com/office/drawing/2014/main" id="{956B0458-B85C-4A2F-B3A4-84483B096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직사각형 36">
            <a:hlinkClick r:id="rId13"/>
            <a:extLst>
              <a:ext uri="{FF2B5EF4-FFF2-40B4-BE49-F238E27FC236}">
                <a16:creationId xmlns:a16="http://schemas.microsoft.com/office/drawing/2014/main" id="{2E0C96AF-912B-4FC4-9E5C-B07054B39509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0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_6">
      <a:dk1>
        <a:sysClr val="windowText" lastClr="000000"/>
      </a:dk1>
      <a:lt1>
        <a:sysClr val="window" lastClr="FFFFFF"/>
      </a:lt1>
      <a:dk2>
        <a:srgbClr val="333333"/>
      </a:dk2>
      <a:lt2>
        <a:srgbClr val="E7E6E6"/>
      </a:lt2>
      <a:accent1>
        <a:srgbClr val="455F90"/>
      </a:accent1>
      <a:accent2>
        <a:srgbClr val="70AD47"/>
      </a:accent2>
      <a:accent3>
        <a:srgbClr val="C3C8C8"/>
      </a:accent3>
      <a:accent4>
        <a:srgbClr val="7DAFD8"/>
      </a:accent4>
      <a:accent5>
        <a:srgbClr val="88CDE0"/>
      </a:accent5>
      <a:accent6>
        <a:srgbClr val="BDE6FB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lIns="0" tIns="0" rIns="0" bIns="0" rtlCol="0" anchor="ctr"/>
      <a:lstStyle>
        <a:defPPr algn="l">
          <a:defRPr sz="1801"/>
        </a:defPPr>
      </a:lstStyle>
    </a:spDef>
    <a:txDef>
      <a:spPr/>
      <a:bodyPr vert="horz" wrap="square" lIns="0" tIns="0" rIns="0" bIns="0">
        <a:spAutoFit/>
      </a:bodyPr>
      <a:lstStyle>
        <a:defPPr algn="l">
          <a:lnSpc>
            <a:spcPct val="130000"/>
          </a:lnSpc>
          <a:defRPr sz="1701">
            <a:latin typeface="Malgun Gothic"/>
            <a:cs typeface="Malgun Gothic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8977</TotalTime>
  <Words>170</Words>
  <Application>Microsoft Office PowerPoint</Application>
  <PresentationFormat>사용자 지정</PresentationFormat>
  <Paragraphs>32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subject/>
  <dc:creator>㈜비즈폼</dc:creator>
  <cp:keywords/>
  <dc:description>무단 복제 배포시 법적 불이익을 받을 수 있습니다.</dc:description>
  <cp:lastModifiedBy>Windows 사용자</cp:lastModifiedBy>
  <cp:revision>923</cp:revision>
  <cp:lastPrinted>2017-09-13T01:23:28Z</cp:lastPrinted>
  <dcterms:created xsi:type="dcterms:W3CDTF">2017-07-27T06:05:18Z</dcterms:created>
  <dcterms:modified xsi:type="dcterms:W3CDTF">2019-04-25T05:23:08Z</dcterms:modified>
  <cp:category>본 문서의 저작권은 비즈폼에 있습니다.</cp:category>
  <cp:contentStatus/>
</cp:coreProperties>
</file>