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44" r:id="rId1"/>
  </p:sldMasterIdLst>
  <p:notesMasterIdLst>
    <p:notesMasterId r:id="rId9"/>
  </p:notesMasterIdLst>
  <p:handoutMasterIdLst>
    <p:handoutMasterId r:id="rId10"/>
  </p:handoutMasterIdLst>
  <p:sldIdLst>
    <p:sldId id="310" r:id="rId2"/>
    <p:sldId id="352" r:id="rId3"/>
    <p:sldId id="373" r:id="rId4"/>
    <p:sldId id="306" r:id="rId5"/>
    <p:sldId id="307" r:id="rId6"/>
    <p:sldId id="308" r:id="rId7"/>
    <p:sldId id="314" r:id="rId8"/>
  </p:sldIdLst>
  <p:sldSz cx="7559675" cy="10691813"/>
  <p:notesSz cx="7099300" cy="10234613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413" userDrawn="1">
          <p15:clr>
            <a:srgbClr val="A4A3A4"/>
          </p15:clr>
        </p15:guide>
        <p15:guide id="2" pos="2404" userDrawn="1">
          <p15:clr>
            <a:srgbClr val="A4A3A4"/>
          </p15:clr>
        </p15:guide>
        <p15:guide id="3" pos="340" userDrawn="1">
          <p15:clr>
            <a:srgbClr val="A4A3A4"/>
          </p15:clr>
        </p15:guide>
        <p15:guide id="5" orient="horz" pos="351" userDrawn="1">
          <p15:clr>
            <a:srgbClr val="A4A3A4"/>
          </p15:clr>
        </p15:guide>
        <p15:guide id="6" orient="horz" pos="6384" userDrawn="1">
          <p15:clr>
            <a:srgbClr val="A4A3A4"/>
          </p15:clr>
        </p15:guide>
        <p15:guide id="7" pos="442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3E8F1"/>
    <a:srgbClr val="8C9EAD"/>
    <a:srgbClr val="677988"/>
    <a:srgbClr val="CFE1F0"/>
    <a:srgbClr val="006386"/>
    <a:srgbClr val="455F90"/>
    <a:srgbClr val="E1EAEE"/>
    <a:srgbClr val="6997A9"/>
    <a:srgbClr val="17609D"/>
    <a:srgbClr val="0F4B7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ACF4677E-8BD2-47ae-8A1F-98590045965D">
      <hp:hncThemeShow xmlns="" xmlns:c="http://schemas.openxmlformats.org/drawingml/2006/chart" xmlns:dgm="http://schemas.openxmlformats.org/drawingml/2006/diagram" xmlns:dsp="http://schemas.microsoft.com/office/drawing/2008/diagram" xmlns:hp="http://schemas.haansoft.com/office/presentation/8.0" themeShowType="1" themeSkinType="1" themeTransitionType="1" useThemeTransition="1" byMouseClick="1" attrType="1" dur="200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none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TxStyle/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TxStyle/>
      <a:tcStyle>
        <a:tcBdr/>
      </a:tcStyle>
    </a:band2H>
    <a:band1V>
      <a:tcTxStyle/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TxStyle/>
      <a:tcStyle>
        <a:tcBdr/>
      </a:tcStyle>
    </a:band2V>
    <a:lastCol>
      <a:tcTxStyle b="on">
        <a:fontRef idx="none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none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none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none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9494" autoAdjust="0"/>
    <p:restoredTop sz="95216" autoAdjust="0"/>
  </p:normalViewPr>
  <p:slideViewPr>
    <p:cSldViewPr snapToGrid="0" showGuides="1">
      <p:cViewPr varScale="1">
        <p:scale>
          <a:sx n="71" d="100"/>
          <a:sy n="71" d="100"/>
        </p:scale>
        <p:origin x="3378" y="84"/>
      </p:cViewPr>
      <p:guideLst>
        <p:guide orient="horz" pos="3413"/>
        <p:guide pos="2404"/>
        <p:guide pos="340"/>
        <p:guide orient="horz" pos="351"/>
        <p:guide orient="horz" pos="6384"/>
        <p:guide pos="4422"/>
      </p:guideLst>
    </p:cSldViewPr>
  </p:slideViewPr>
  <p:outlineViewPr>
    <p:cViewPr>
      <p:scale>
        <a:sx n="33" d="100"/>
        <a:sy n="33" d="100"/>
      </p:scale>
      <p:origin x="0" y="-39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howGuides="1">
      <p:cViewPr varScale="1">
        <p:scale>
          <a:sx n="78" d="100"/>
          <a:sy n="78" d="100"/>
        </p:scale>
        <p:origin x="3048" y="108"/>
      </p:cViewPr>
      <p:guideLst/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3076364" cy="513508"/>
          </a:xfrm>
          <a:prstGeom prst="rect">
            <a:avLst/>
          </a:prstGeom>
        </p:spPr>
        <p:txBody>
          <a:bodyPr vert="horz" lIns="99022" tIns="49513" rIns="99022" bIns="49513"/>
          <a:lstStyle>
            <a:lvl1pPr algn="l">
              <a:defRPr sz="13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4021294" y="1"/>
            <a:ext cx="3076364" cy="513508"/>
          </a:xfrm>
          <a:prstGeom prst="rect">
            <a:avLst/>
          </a:prstGeom>
        </p:spPr>
        <p:txBody>
          <a:bodyPr vert="horz" lIns="99022" tIns="49513" rIns="99022" bIns="49513"/>
          <a:lstStyle>
            <a:lvl1pPr algn="r">
              <a:defRPr sz="1300"/>
            </a:lvl1pPr>
          </a:lstStyle>
          <a:p>
            <a:fld id="{D9E7C6F4-5175-4183-98DC-AFB3F9F5D1E2}" type="datetimeFigureOut">
              <a:rPr lang="ko-KR" altLang="en-US"/>
              <a:pPr/>
              <a:t>2019-04-25</a:t>
            </a:fld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3CBD7600-38EB-4BEA-81D8-DE38B14D7CF3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4021140" y="9721852"/>
            <a:ext cx="3076575" cy="512763"/>
          </a:xfrm>
          <a:prstGeom prst="rect">
            <a:avLst/>
          </a:prstGeom>
        </p:spPr>
        <p:txBody>
          <a:bodyPr vert="horz" lIns="91428" tIns="45714" rIns="91428" bIns="45714" rtlCol="0" anchor="b"/>
          <a:lstStyle>
            <a:lvl1pPr algn="r">
              <a:defRPr sz="1200"/>
            </a:lvl1pPr>
          </a:lstStyle>
          <a:p>
            <a:fld id="{3606A9AC-17FF-4FB3-AF9A-CA5EEE06788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3076364" cy="513508"/>
          </a:xfrm>
          <a:prstGeom prst="rect">
            <a:avLst/>
          </a:prstGeom>
        </p:spPr>
        <p:txBody>
          <a:bodyPr vert="horz" lIns="99022" tIns="49513" rIns="99022" bIns="49513"/>
          <a:lstStyle>
            <a:lvl1pPr algn="l">
              <a:defRPr sz="13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4021294" y="1"/>
            <a:ext cx="3076364" cy="513508"/>
          </a:xfrm>
          <a:prstGeom prst="rect">
            <a:avLst/>
          </a:prstGeom>
        </p:spPr>
        <p:txBody>
          <a:bodyPr vert="horz" lIns="99022" tIns="49513" rIns="99022" bIns="49513"/>
          <a:lstStyle>
            <a:lvl1pPr algn="r">
              <a:defRPr sz="1300"/>
            </a:lvl1pPr>
          </a:lstStyle>
          <a:p>
            <a:fld id="{9E2C5AD3-0413-448A-A015-B05D6DBB81A7}" type="datetimeFigureOut">
              <a:rPr lang="ko-KR" altLang="en-US"/>
              <a:pPr/>
              <a:t>2019-04-25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2327275" y="1277938"/>
            <a:ext cx="2444750" cy="3455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22" tIns="49513" rIns="99022" bIns="49513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709930" y="4925416"/>
            <a:ext cx="5679440" cy="4029879"/>
          </a:xfrm>
          <a:prstGeom prst="rect">
            <a:avLst/>
          </a:prstGeom>
        </p:spPr>
        <p:txBody>
          <a:bodyPr vert="horz" lIns="99022" tIns="49513" rIns="99022" bIns="49513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721109"/>
            <a:ext cx="3076364" cy="513508"/>
          </a:xfrm>
          <a:prstGeom prst="rect">
            <a:avLst/>
          </a:prstGeom>
        </p:spPr>
        <p:txBody>
          <a:bodyPr vert="horz" lIns="99022" tIns="49513" rIns="99022" bIns="49513" anchor="b"/>
          <a:lstStyle>
            <a:lvl1pPr algn="l">
              <a:defRPr sz="13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4021294" y="9721109"/>
            <a:ext cx="3076364" cy="513508"/>
          </a:xfrm>
          <a:prstGeom prst="rect">
            <a:avLst/>
          </a:prstGeom>
        </p:spPr>
        <p:txBody>
          <a:bodyPr vert="horz" lIns="99022" tIns="49513" rIns="99022" bIns="49513" anchor="b"/>
          <a:lstStyle>
            <a:lvl1pPr algn="r">
              <a:defRPr sz="1300"/>
            </a:lvl1pPr>
          </a:lstStyle>
          <a:p>
            <a:fld id="{694F2755-B751-44B4-B2F5-435F4C496BF5}" type="slidenum">
              <a:rPr lang="ko-KR" altLang="en-US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빈페이지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8CF625E8-0B43-454D-9799-F947239479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E3678-DE20-46EA-A373-5DA3013C86B1}" type="datetimeFigureOut">
              <a:rPr lang="ko-KR" altLang="en-US" smtClean="0"/>
              <a:t>2019-04-25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D1DF474C-2672-4D6A-80D9-816E716AF5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3CF650E1-56E9-44B7-88F9-89834B5A59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DE1B99-8C16-483F-B937-57B95F30B0E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016077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AAF26E-CADA-492C-8CC0-A6018C179855}" type="datetimeFigureOut">
              <a:rPr lang="ko-KR" altLang="en-US" smtClean="0"/>
              <a:t>2019-04-25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EDF69C-924E-4E27-89F6-DA99A9A2EE5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661002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간지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035698B2-54AF-4A59-B96B-E35EB461D6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E3678-DE20-46EA-A373-5DA3013C86B1}" type="datetimeFigureOut">
              <a:rPr lang="ko-KR" altLang="en-US" smtClean="0"/>
              <a:pPr/>
              <a:t>2019-04-25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E94E4F17-6005-46D7-B338-25C710C2E2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F39A77CD-711C-4D98-B99E-B31C2688FA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DE1B99-8C16-483F-B937-57B95F30B0EE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9" name="텍스트 개체 틀 13">
            <a:extLst>
              <a:ext uri="{FF2B5EF4-FFF2-40B4-BE49-F238E27FC236}">
                <a16:creationId xmlns:a16="http://schemas.microsoft.com/office/drawing/2014/main" id="{57C1FE5F-281D-45D9-A011-E434611BDEA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84605" y="2551986"/>
            <a:ext cx="1600200" cy="1200329"/>
          </a:xfrm>
        </p:spPr>
        <p:txBody>
          <a:bodyPr lIns="90000" rIns="90000" anchor="ctr">
            <a:spAutoFit/>
          </a:bodyPr>
          <a:lstStyle>
            <a:lvl1pPr marL="0" indent="0" algn="ctr">
              <a:spcBef>
                <a:spcPts val="0"/>
              </a:spcBef>
              <a:buNone/>
              <a:defRPr sz="8000" b="1">
                <a:solidFill>
                  <a:schemeClr val="bg1"/>
                </a:solidFill>
                <a:latin typeface="+mn-ea"/>
                <a:ea typeface="+mn-ea"/>
              </a:defRPr>
            </a:lvl1pPr>
          </a:lstStyle>
          <a:p>
            <a:pPr lvl="0"/>
            <a:r>
              <a:rPr lang="en-US" altLang="ko-KR"/>
              <a:t>01</a:t>
            </a:r>
            <a:endParaRPr lang="ko-KR" altLang="en-US"/>
          </a:p>
        </p:txBody>
      </p:sp>
      <p:sp>
        <p:nvSpPr>
          <p:cNvPr id="10" name="텍스트 개체 틀 13">
            <a:extLst>
              <a:ext uri="{FF2B5EF4-FFF2-40B4-BE49-F238E27FC236}">
                <a16:creationId xmlns:a16="http://schemas.microsoft.com/office/drawing/2014/main" id="{9431189F-31DA-421A-94CB-AC4277C4950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02315" y="3993592"/>
            <a:ext cx="3304935" cy="492443"/>
          </a:xfrm>
        </p:spPr>
        <p:txBody>
          <a:bodyPr wrap="square" lIns="90000" rIns="90000" anchor="t" anchorCtr="0">
            <a:spAutoFit/>
          </a:bodyPr>
          <a:lstStyle>
            <a:lvl1pPr marL="0" indent="0" algn="l">
              <a:lnSpc>
                <a:spcPct val="130000"/>
              </a:lnSpc>
              <a:spcBef>
                <a:spcPts val="0"/>
              </a:spcBef>
              <a:buNone/>
              <a:defRPr sz="2000" b="1">
                <a:solidFill>
                  <a:schemeClr val="bg1"/>
                </a:solidFill>
                <a:latin typeface="+mn-ea"/>
                <a:ea typeface="+mn-ea"/>
              </a:defRPr>
            </a:lvl1pPr>
          </a:lstStyle>
          <a:p>
            <a:pPr lvl="0"/>
            <a:endParaRPr lang="ko-KR" altLang="en-US"/>
          </a:p>
        </p:txBody>
      </p:sp>
      <p:sp>
        <p:nvSpPr>
          <p:cNvPr id="11" name="텍스트 개체 틀 13">
            <a:extLst>
              <a:ext uri="{FF2B5EF4-FFF2-40B4-BE49-F238E27FC236}">
                <a16:creationId xmlns:a16="http://schemas.microsoft.com/office/drawing/2014/main" id="{943AE87C-5A16-46DC-B7E4-AB6EA9F26BF1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02315" y="4577413"/>
            <a:ext cx="3254135" cy="369332"/>
          </a:xfrm>
        </p:spPr>
        <p:txBody>
          <a:bodyPr wrap="square" lIns="90000" rIns="90000" anchor="t">
            <a:spAutoFit/>
          </a:bodyPr>
          <a:lstStyle>
            <a:lvl1pPr marL="162000" indent="-162000" algn="l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200" b="0">
                <a:solidFill>
                  <a:schemeClr val="bg1"/>
                </a:solidFill>
                <a:latin typeface="+mn-ea"/>
                <a:ea typeface="+mn-ea"/>
              </a:defRPr>
            </a:lvl1pPr>
          </a:lstStyle>
          <a:p>
            <a:pPr lvl="0"/>
            <a:endParaRPr lang="ko-KR" altLang="en-US"/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C371F601-5279-499E-908D-60FBFA4231C2}"/>
              </a:ext>
            </a:extLst>
          </p:cNvPr>
          <p:cNvSpPr/>
          <p:nvPr userDrawn="1"/>
        </p:nvSpPr>
        <p:spPr>
          <a:xfrm>
            <a:off x="808705" y="3785687"/>
            <a:ext cx="1152000" cy="18000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 anchor="ctr"/>
          <a:lstStyle/>
          <a:p>
            <a:pPr algn="l"/>
            <a:endParaRPr lang="ko-KR" altLang="en-US" sz="1801">
              <a:solidFill>
                <a:schemeClr val="bg1"/>
              </a:solidFill>
            </a:endParaRPr>
          </a:p>
        </p:txBody>
      </p:sp>
      <p:sp>
        <p:nvSpPr>
          <p:cNvPr id="44" name="그림 개체 틀 43">
            <a:extLst>
              <a:ext uri="{FF2B5EF4-FFF2-40B4-BE49-F238E27FC236}">
                <a16:creationId xmlns:a16="http://schemas.microsoft.com/office/drawing/2014/main" id="{4DB3A444-53D3-46BC-97DB-8E9D534FE479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2954151" y="0"/>
            <a:ext cx="4605523" cy="10691813"/>
          </a:xfrm>
          <a:custGeom>
            <a:avLst/>
            <a:gdLst>
              <a:gd name="connsiteX0" fmla="*/ 2390581 w 4605523"/>
              <a:gd name="connsiteY0" fmla="*/ 0 h 10691813"/>
              <a:gd name="connsiteX1" fmla="*/ 2394193 w 4605523"/>
              <a:gd name="connsiteY1" fmla="*/ 0 h 10691813"/>
              <a:gd name="connsiteX2" fmla="*/ 4605523 w 4605523"/>
              <a:gd name="connsiteY2" fmla="*/ 0 h 10691813"/>
              <a:gd name="connsiteX3" fmla="*/ 4605523 w 4605523"/>
              <a:gd name="connsiteY3" fmla="*/ 10691813 h 10691813"/>
              <a:gd name="connsiteX4" fmla="*/ 2390581 w 4605523"/>
              <a:gd name="connsiteY4" fmla="*/ 10691813 h 10691813"/>
              <a:gd name="connsiteX5" fmla="*/ 0 w 4605523"/>
              <a:gd name="connsiteY5" fmla="*/ 10691813 h 10691813"/>
              <a:gd name="connsiteX6" fmla="*/ 2390581 w 4605523"/>
              <a:gd name="connsiteY6" fmla="*/ 16130 h 106918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605523" h="10691813">
                <a:moveTo>
                  <a:pt x="2390581" y="0"/>
                </a:moveTo>
                <a:lnTo>
                  <a:pt x="2394193" y="0"/>
                </a:lnTo>
                <a:lnTo>
                  <a:pt x="4605523" y="0"/>
                </a:lnTo>
                <a:lnTo>
                  <a:pt x="4605523" y="10691813"/>
                </a:lnTo>
                <a:lnTo>
                  <a:pt x="2390581" y="10691813"/>
                </a:lnTo>
                <a:lnTo>
                  <a:pt x="0" y="10691813"/>
                </a:lnTo>
                <a:lnTo>
                  <a:pt x="2390581" y="1613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r">
              <a:defRPr sz="1200"/>
            </a:lvl1pPr>
          </a:lstStyle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853749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진페이지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0BD918B4-00E4-45AA-8AC2-FFA1575012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E3678-DE20-46EA-A373-5DA3013C86B1}" type="datetimeFigureOut">
              <a:rPr lang="ko-KR" altLang="en-US" smtClean="0"/>
              <a:pPr/>
              <a:t>2019-04-25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20297C92-28B9-463A-B7F8-31ED0364F2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9FD7DB00-2BB5-4F4D-8466-2A43AE0AF1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DE1B99-8C16-483F-B937-57B95F30B0EE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8" name="그림 개체 틀 7">
            <a:extLst>
              <a:ext uri="{FF2B5EF4-FFF2-40B4-BE49-F238E27FC236}">
                <a16:creationId xmlns:a16="http://schemas.microsoft.com/office/drawing/2014/main" id="{7F8F2E36-92EA-482C-B373-C64D5FA64D1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108969" y="2349500"/>
            <a:ext cx="5341736" cy="7151688"/>
          </a:xfrm>
          <a:effectLst>
            <a:outerShdw blurRad="101600" dist="50800" dir="2700000" algn="tl" rotWithShape="0">
              <a:schemeClr val="bg1">
                <a:lumMod val="50000"/>
                <a:alpha val="40000"/>
              </a:schemeClr>
            </a:outerShdw>
          </a:effectLst>
        </p:spPr>
        <p:txBody>
          <a:bodyPr anchor="ctr">
            <a:normAutofit/>
          </a:bodyPr>
          <a:lstStyle>
            <a:lvl1pPr algn="ctr">
              <a:defRPr sz="1200"/>
            </a:lvl1pPr>
          </a:lstStyle>
          <a:p>
            <a:endParaRPr lang="ko-KR" altLang="en-US"/>
          </a:p>
        </p:txBody>
      </p:sp>
      <p:sp>
        <p:nvSpPr>
          <p:cNvPr id="7" name="텍스트 개체 틀 13">
            <a:extLst>
              <a:ext uri="{FF2B5EF4-FFF2-40B4-BE49-F238E27FC236}">
                <a16:creationId xmlns:a16="http://schemas.microsoft.com/office/drawing/2014/main" id="{85043199-16AB-466A-862B-A5BCB31CE9A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2974081" y="1708017"/>
            <a:ext cx="3476625" cy="338554"/>
          </a:xfrm>
        </p:spPr>
        <p:txBody>
          <a:bodyPr wrap="square" anchor="b">
            <a:spAutoFit/>
          </a:bodyPr>
          <a:lstStyle>
            <a:lvl1pPr marL="0" indent="0" algn="r">
              <a:lnSpc>
                <a:spcPct val="100000"/>
              </a:lnSpc>
              <a:spcBef>
                <a:spcPts val="0"/>
              </a:spcBef>
              <a:buNone/>
              <a:defRPr sz="1600" b="1">
                <a:solidFill>
                  <a:schemeClr val="bg1"/>
                </a:solidFill>
                <a:latin typeface="+mn-ea"/>
                <a:ea typeface="+mn-ea"/>
              </a:defRPr>
            </a:lvl1pPr>
            <a:lvl2pPr>
              <a:defRPr sz="1800" b="1">
                <a:solidFill>
                  <a:schemeClr val="bg1"/>
                </a:solidFill>
              </a:defRPr>
            </a:lvl2pPr>
            <a:lvl3pPr>
              <a:defRPr sz="1800" b="1">
                <a:solidFill>
                  <a:schemeClr val="bg1"/>
                </a:solidFill>
              </a:defRPr>
            </a:lvl3pPr>
            <a:lvl4pPr>
              <a:defRPr sz="1800" b="1">
                <a:solidFill>
                  <a:schemeClr val="bg1"/>
                </a:solidFill>
              </a:defRPr>
            </a:lvl4pPr>
            <a:lvl5pPr>
              <a:defRPr sz="1800" b="1">
                <a:solidFill>
                  <a:schemeClr val="bg1"/>
                </a:solidFill>
              </a:defRPr>
            </a:lvl5pPr>
          </a:lstStyle>
          <a:p>
            <a:pPr lvl="0"/>
            <a:endParaRPr lang="ko-KR" altLang="en-US"/>
          </a:p>
        </p:txBody>
      </p:sp>
      <p:sp>
        <p:nvSpPr>
          <p:cNvPr id="9" name="텍스트 개체 틀 13">
            <a:extLst>
              <a:ext uri="{FF2B5EF4-FFF2-40B4-BE49-F238E27FC236}">
                <a16:creationId xmlns:a16="http://schemas.microsoft.com/office/drawing/2014/main" id="{A1582DBE-5209-43E1-8180-021FD01673F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974081" y="1450068"/>
            <a:ext cx="3476625" cy="276999"/>
          </a:xfrm>
        </p:spPr>
        <p:txBody>
          <a:bodyPr wrap="square" anchor="t">
            <a:spAutoFit/>
          </a:bodyPr>
          <a:lstStyle>
            <a:lvl1pPr marL="0" indent="0" algn="r">
              <a:lnSpc>
                <a:spcPct val="100000"/>
              </a:lnSpc>
              <a:spcBef>
                <a:spcPts val="0"/>
              </a:spcBef>
              <a:buNone/>
              <a:defRPr sz="1200" b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>
              <a:defRPr sz="1800" b="1">
                <a:solidFill>
                  <a:schemeClr val="bg1"/>
                </a:solidFill>
              </a:defRPr>
            </a:lvl2pPr>
            <a:lvl3pPr>
              <a:defRPr sz="1800" b="1">
                <a:solidFill>
                  <a:schemeClr val="bg1"/>
                </a:solidFill>
              </a:defRPr>
            </a:lvl3pPr>
            <a:lvl4pPr>
              <a:defRPr sz="1800" b="1">
                <a:solidFill>
                  <a:schemeClr val="bg1"/>
                </a:solidFill>
              </a:defRPr>
            </a:lvl4pPr>
            <a:lvl5pPr>
              <a:defRPr sz="18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altLang="ko-KR"/>
              <a:t>Text here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717360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서류_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>
            <a:extLst>
              <a:ext uri="{FF2B5EF4-FFF2-40B4-BE49-F238E27FC236}">
                <a16:creationId xmlns:a16="http://schemas.microsoft.com/office/drawing/2014/main" id="{2ECC533F-6666-4BDB-B278-1E818940B122}"/>
              </a:ext>
            </a:extLst>
          </p:cNvPr>
          <p:cNvSpPr/>
          <p:nvPr userDrawn="1"/>
        </p:nvSpPr>
        <p:spPr>
          <a:xfrm>
            <a:off x="0" y="1261768"/>
            <a:ext cx="7559675" cy="943004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lIns="0" tIns="0" rIns="0" bIns="0" rtlCol="0" anchor="ctr"/>
          <a:lstStyle/>
          <a:p>
            <a:pPr algn="l"/>
            <a:endParaRPr lang="ko-KR" altLang="en-US" sz="1801"/>
          </a:p>
        </p:txBody>
      </p:sp>
      <p:sp>
        <p:nvSpPr>
          <p:cNvPr id="18" name="자유형: 도형 17">
            <a:extLst>
              <a:ext uri="{FF2B5EF4-FFF2-40B4-BE49-F238E27FC236}">
                <a16:creationId xmlns:a16="http://schemas.microsoft.com/office/drawing/2014/main" id="{C1D17C61-8ED6-4F5A-A88B-4A1D60FA069F}"/>
              </a:ext>
            </a:extLst>
          </p:cNvPr>
          <p:cNvSpPr/>
          <p:nvPr userDrawn="1"/>
        </p:nvSpPr>
        <p:spPr>
          <a:xfrm>
            <a:off x="3128698" y="1261768"/>
            <a:ext cx="4441233" cy="9430045"/>
          </a:xfrm>
          <a:custGeom>
            <a:avLst/>
            <a:gdLst>
              <a:gd name="connsiteX0" fmla="*/ 3668096 w 4441233"/>
              <a:gd name="connsiteY0" fmla="*/ 0 h 9430045"/>
              <a:gd name="connsiteX1" fmla="*/ 4441233 w 4441233"/>
              <a:gd name="connsiteY1" fmla="*/ 0 h 9430045"/>
              <a:gd name="connsiteX2" fmla="*/ 4441233 w 4441233"/>
              <a:gd name="connsiteY2" fmla="*/ 9430045 h 9430045"/>
              <a:gd name="connsiteX3" fmla="*/ 4158898 w 4441233"/>
              <a:gd name="connsiteY3" fmla="*/ 9430045 h 9430045"/>
              <a:gd name="connsiteX4" fmla="*/ 0 w 4441233"/>
              <a:gd name="connsiteY4" fmla="*/ 9430045 h 94300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41233" h="9430045">
                <a:moveTo>
                  <a:pt x="3668096" y="0"/>
                </a:moveTo>
                <a:lnTo>
                  <a:pt x="4441233" y="0"/>
                </a:lnTo>
                <a:lnTo>
                  <a:pt x="4441233" y="9430045"/>
                </a:lnTo>
                <a:lnTo>
                  <a:pt x="4158898" y="9430045"/>
                </a:lnTo>
                <a:lnTo>
                  <a:pt x="0" y="9430045"/>
                </a:lnTo>
                <a:close/>
              </a:path>
            </a:pathLst>
          </a:custGeom>
          <a:solidFill>
            <a:srgbClr val="E3E8F1"/>
          </a:solidFill>
        </p:spPr>
        <p:txBody>
          <a:bodyPr wrap="square" lIns="0" tIns="0" rIns="0" bIns="0" rtlCol="0" anchor="ctr"/>
          <a:lstStyle/>
          <a:p>
            <a:pPr algn="l"/>
            <a:endParaRPr lang="ko-KR" altLang="en-US" sz="1801"/>
          </a:p>
        </p:txBody>
      </p:sp>
      <p:sp>
        <p:nvSpPr>
          <p:cNvPr id="48" name="그림 개체 틀 7">
            <a:extLst>
              <a:ext uri="{FF2B5EF4-FFF2-40B4-BE49-F238E27FC236}">
                <a16:creationId xmlns:a16="http://schemas.microsoft.com/office/drawing/2014/main" id="{043913C0-8C43-41D8-A417-7650BCFFFAA7}"/>
              </a:ext>
            </a:extLst>
          </p:cNvPr>
          <p:cNvSpPr>
            <a:spLocks noGrp="1"/>
          </p:cNvSpPr>
          <p:nvPr userDrawn="1">
            <p:ph type="pic" sz="quarter" idx="15"/>
          </p:nvPr>
        </p:nvSpPr>
        <p:spPr>
          <a:xfrm>
            <a:off x="1133474" y="2432050"/>
            <a:ext cx="5292726" cy="6970712"/>
          </a:xfrm>
          <a:ln w="38100">
            <a:solidFill>
              <a:schemeClr val="bg2"/>
            </a:solidFill>
          </a:ln>
          <a:effectLst>
            <a:outerShdw blurRad="101600" dist="50800" dir="2700000" algn="tl" rotWithShape="0">
              <a:schemeClr val="bg1">
                <a:lumMod val="50000"/>
                <a:alpha val="40000"/>
              </a:schemeClr>
            </a:outerShdw>
          </a:effectLst>
        </p:spPr>
        <p:txBody>
          <a:bodyPr anchor="ctr">
            <a:normAutofit/>
          </a:bodyPr>
          <a:lstStyle>
            <a:lvl1pPr algn="ctr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C5FEE3C7-B50B-48D0-A1EA-90683AB5632B}"/>
              </a:ext>
            </a:extLst>
          </p:cNvPr>
          <p:cNvSpPr>
            <a:spLocks noGrp="1"/>
          </p:cNvSpPr>
          <p:nvPr userDrawn="1">
            <p:ph type="dt" sz="half" idx="10"/>
          </p:nvPr>
        </p:nvSpPr>
        <p:spPr/>
        <p:txBody>
          <a:bodyPr/>
          <a:lstStyle/>
          <a:p>
            <a:fld id="{68AE3678-DE20-46EA-A373-5DA3013C86B1}" type="datetimeFigureOut">
              <a:rPr lang="ko-KR" altLang="en-US" smtClean="0"/>
              <a:pPr/>
              <a:t>2019-04-25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A5F73342-BD7D-4CD3-A74E-EE1C658B212C}"/>
              </a:ext>
            </a:extLst>
          </p:cNvPr>
          <p:cNvSpPr>
            <a:spLocks noGrp="1"/>
          </p:cNvSpPr>
          <p:nvPr userDrawn="1"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4805EA63-53E2-4BC3-B4B1-BA34B1CF8601}"/>
              </a:ext>
            </a:extLst>
          </p:cNvPr>
          <p:cNvSpPr>
            <a:spLocks noGrp="1"/>
          </p:cNvSpPr>
          <p:nvPr userDrawn="1">
            <p:ph type="sldNum" sz="quarter" idx="12"/>
          </p:nvPr>
        </p:nvSpPr>
        <p:spPr/>
        <p:txBody>
          <a:bodyPr/>
          <a:lstStyle/>
          <a:p>
            <a:fld id="{9BDE1B99-8C16-483F-B937-57B95F30B0EE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64" name="슬라이드 번호 개체 틀 4">
            <a:extLst>
              <a:ext uri="{FF2B5EF4-FFF2-40B4-BE49-F238E27FC236}">
                <a16:creationId xmlns:a16="http://schemas.microsoft.com/office/drawing/2014/main" id="{2AE66D74-1F84-4A83-859B-FF08AB0D21BD}"/>
              </a:ext>
            </a:extLst>
          </p:cNvPr>
          <p:cNvSpPr txBox="1">
            <a:spLocks/>
          </p:cNvSpPr>
          <p:nvPr userDrawn="1"/>
        </p:nvSpPr>
        <p:spPr>
          <a:xfrm>
            <a:off x="278488" y="10231549"/>
            <a:ext cx="230984" cy="258531"/>
          </a:xfrm>
          <a:prstGeom prst="rect">
            <a:avLst/>
          </a:prstGeom>
          <a:noFill/>
        </p:spPr>
        <p:txBody>
          <a:bodyPr vert="horz" lIns="0" tIns="0" rIns="0" bIns="0" anchor="ctr"/>
          <a:lstStyle>
            <a:defPPr>
              <a:defRPr lang="en-US"/>
            </a:defPPr>
            <a:lvl1pPr marL="0" algn="ct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9BDE1B99-8C16-483F-B937-57B95F30B0EE}" type="slidenum">
              <a:rPr lang="ko-KR" altLang="en-US" b="1" smtClean="0">
                <a:solidFill>
                  <a:schemeClr val="accent1"/>
                </a:solidFill>
              </a:rPr>
              <a:pPr algn="ctr"/>
              <a:t>‹#›</a:t>
            </a:fld>
            <a:endParaRPr lang="ko-KR" altLang="en-US" b="1">
              <a:solidFill>
                <a:schemeClr val="accent1"/>
              </a:solidFill>
            </a:endParaRPr>
          </a:p>
        </p:txBody>
      </p:sp>
      <p:sp>
        <p:nvSpPr>
          <p:cNvPr id="46" name="텍스트 개체 틀 13">
            <a:extLst>
              <a:ext uri="{FF2B5EF4-FFF2-40B4-BE49-F238E27FC236}">
                <a16:creationId xmlns:a16="http://schemas.microsoft.com/office/drawing/2014/main" id="{1E97DD42-5EF5-461C-A489-F5FE359F0079}"/>
              </a:ext>
            </a:extLst>
          </p:cNvPr>
          <p:cNvSpPr>
            <a:spLocks noGrp="1"/>
          </p:cNvSpPr>
          <p:nvPr userDrawn="1">
            <p:ph type="body" sz="quarter" idx="13"/>
          </p:nvPr>
        </p:nvSpPr>
        <p:spPr>
          <a:xfrm>
            <a:off x="463472" y="506233"/>
            <a:ext cx="3839025" cy="338554"/>
          </a:xfrm>
        </p:spPr>
        <p:txBody>
          <a:bodyPr anchor="b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b="1">
                <a:solidFill>
                  <a:schemeClr val="tx2"/>
                </a:solidFill>
                <a:latin typeface="+mn-ea"/>
                <a:ea typeface="+mn-ea"/>
              </a:defRPr>
            </a:lvl1pPr>
            <a:lvl2pPr>
              <a:defRPr sz="1800" b="1">
                <a:solidFill>
                  <a:schemeClr val="bg1"/>
                </a:solidFill>
              </a:defRPr>
            </a:lvl2pPr>
            <a:lvl3pPr>
              <a:defRPr sz="1800" b="1">
                <a:solidFill>
                  <a:schemeClr val="bg1"/>
                </a:solidFill>
              </a:defRPr>
            </a:lvl3pPr>
            <a:lvl4pPr>
              <a:defRPr sz="1800" b="1">
                <a:solidFill>
                  <a:schemeClr val="bg1"/>
                </a:solidFill>
              </a:defRPr>
            </a:lvl4pPr>
            <a:lvl5pPr>
              <a:defRPr sz="1800" b="1">
                <a:solidFill>
                  <a:schemeClr val="bg1"/>
                </a:solidFill>
              </a:defRPr>
            </a:lvl5pPr>
          </a:lstStyle>
          <a:p>
            <a:pPr lvl="0"/>
            <a:endParaRPr lang="ko-KR" altLang="en-US"/>
          </a:p>
        </p:txBody>
      </p:sp>
      <p:sp>
        <p:nvSpPr>
          <p:cNvPr id="47" name="텍스트 개체 틀 13">
            <a:extLst>
              <a:ext uri="{FF2B5EF4-FFF2-40B4-BE49-F238E27FC236}">
                <a16:creationId xmlns:a16="http://schemas.microsoft.com/office/drawing/2014/main" id="{BD1297D9-CD87-4354-AC3C-57E5CCFE63FF}"/>
              </a:ext>
            </a:extLst>
          </p:cNvPr>
          <p:cNvSpPr>
            <a:spLocks noGrp="1"/>
          </p:cNvSpPr>
          <p:nvPr userDrawn="1">
            <p:ph type="body" sz="quarter" idx="14" hasCustomPrompt="1"/>
          </p:nvPr>
        </p:nvSpPr>
        <p:spPr>
          <a:xfrm>
            <a:off x="463472" y="832402"/>
            <a:ext cx="5629726" cy="276999"/>
          </a:xfrm>
        </p:spPr>
        <p:txBody>
          <a:bodyPr wrap="square" anchor="t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200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>
              <a:defRPr sz="1800" b="1">
                <a:solidFill>
                  <a:schemeClr val="bg1"/>
                </a:solidFill>
              </a:defRPr>
            </a:lvl2pPr>
            <a:lvl3pPr>
              <a:defRPr sz="1800" b="1">
                <a:solidFill>
                  <a:schemeClr val="bg1"/>
                </a:solidFill>
              </a:defRPr>
            </a:lvl3pPr>
            <a:lvl4pPr>
              <a:defRPr sz="1800" b="1">
                <a:solidFill>
                  <a:schemeClr val="bg1"/>
                </a:solidFill>
              </a:defRPr>
            </a:lvl4pPr>
            <a:lvl5pPr>
              <a:defRPr sz="18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altLang="ko-KR"/>
              <a:t>Text here</a:t>
            </a:r>
            <a:endParaRPr lang="ko-KR" altLang="en-US"/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DE58BC31-8F9B-4795-BEBE-F11AC5AF84C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1138" y="0"/>
            <a:ext cx="1438537" cy="1261768"/>
          </a:xfrm>
          <a:prstGeom prst="rect">
            <a:avLst/>
          </a:prstGeom>
        </p:spPr>
      </p:pic>
      <p:cxnSp>
        <p:nvCxnSpPr>
          <p:cNvPr id="12" name="직선 연결선 11">
            <a:extLst>
              <a:ext uri="{FF2B5EF4-FFF2-40B4-BE49-F238E27FC236}">
                <a16:creationId xmlns:a16="http://schemas.microsoft.com/office/drawing/2014/main" id="{C1352E31-8F63-418F-B0F0-3ADA44EC0676}"/>
              </a:ext>
            </a:extLst>
          </p:cNvPr>
          <p:cNvCxnSpPr/>
          <p:nvPr userDrawn="1"/>
        </p:nvCxnSpPr>
        <p:spPr>
          <a:xfrm flipH="1">
            <a:off x="0" y="1261768"/>
            <a:ext cx="7559675" cy="0"/>
          </a:xfrm>
          <a:prstGeom prst="line">
            <a:avLst/>
          </a:prstGeom>
          <a:ln w="31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직사각형 12">
            <a:extLst>
              <a:ext uri="{FF2B5EF4-FFF2-40B4-BE49-F238E27FC236}">
                <a16:creationId xmlns:a16="http://schemas.microsoft.com/office/drawing/2014/main" id="{A115D3AB-991E-4D28-A1CA-EB362D0189FE}"/>
              </a:ext>
            </a:extLst>
          </p:cNvPr>
          <p:cNvSpPr/>
          <p:nvPr userDrawn="1"/>
        </p:nvSpPr>
        <p:spPr>
          <a:xfrm>
            <a:off x="358776" y="585790"/>
            <a:ext cx="45719" cy="49265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wrap="square" lIns="0" tIns="0" rIns="0" bIns="0" rtlCol="0" anchor="ctr"/>
          <a:lstStyle/>
          <a:p>
            <a:pPr algn="l"/>
            <a:endParaRPr lang="ko-KR" altLang="en-US" sz="1801"/>
          </a:p>
        </p:txBody>
      </p:sp>
      <p:sp>
        <p:nvSpPr>
          <p:cNvPr id="15" name="텍스트 개체 틀 14">
            <a:extLst>
              <a:ext uri="{FF2B5EF4-FFF2-40B4-BE49-F238E27FC236}">
                <a16:creationId xmlns:a16="http://schemas.microsoft.com/office/drawing/2014/main" id="{3EFE7F34-2CDC-46EA-B030-7343A4F22346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92666" y="10265598"/>
            <a:ext cx="2346325" cy="203133"/>
          </a:xfrm>
        </p:spPr>
        <p:txBody>
          <a:bodyPr anchor="ctr">
            <a:spAutoFit/>
          </a:bodyPr>
          <a:lstStyle>
            <a:lvl1pPr marL="0" indent="0">
              <a:buNone/>
              <a:defRPr sz="800">
                <a:solidFill>
                  <a:schemeClr val="accent1"/>
                </a:solidFill>
              </a:defRPr>
            </a:lvl1pPr>
          </a:lstStyle>
          <a:p>
            <a:pPr lvl="0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793314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서류_오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>
            <a:extLst>
              <a:ext uri="{FF2B5EF4-FFF2-40B4-BE49-F238E27FC236}">
                <a16:creationId xmlns:a16="http://schemas.microsoft.com/office/drawing/2014/main" id="{2ECC533F-6666-4BDB-B278-1E818940B122}"/>
              </a:ext>
            </a:extLst>
          </p:cNvPr>
          <p:cNvSpPr/>
          <p:nvPr userDrawn="1"/>
        </p:nvSpPr>
        <p:spPr>
          <a:xfrm>
            <a:off x="0" y="1261768"/>
            <a:ext cx="7559675" cy="943004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lIns="0" tIns="0" rIns="0" bIns="0" rtlCol="0" anchor="ctr"/>
          <a:lstStyle/>
          <a:p>
            <a:pPr algn="l"/>
            <a:endParaRPr lang="ko-KR" altLang="en-US" sz="1801"/>
          </a:p>
        </p:txBody>
      </p:sp>
      <p:sp>
        <p:nvSpPr>
          <p:cNvPr id="18" name="자유형: 도형 17">
            <a:extLst>
              <a:ext uri="{FF2B5EF4-FFF2-40B4-BE49-F238E27FC236}">
                <a16:creationId xmlns:a16="http://schemas.microsoft.com/office/drawing/2014/main" id="{C1D17C61-8ED6-4F5A-A88B-4A1D60FA069F}"/>
              </a:ext>
            </a:extLst>
          </p:cNvPr>
          <p:cNvSpPr/>
          <p:nvPr userDrawn="1"/>
        </p:nvSpPr>
        <p:spPr>
          <a:xfrm>
            <a:off x="3128698" y="1261768"/>
            <a:ext cx="4441233" cy="9430045"/>
          </a:xfrm>
          <a:custGeom>
            <a:avLst/>
            <a:gdLst>
              <a:gd name="connsiteX0" fmla="*/ 3668096 w 4441233"/>
              <a:gd name="connsiteY0" fmla="*/ 0 h 9430045"/>
              <a:gd name="connsiteX1" fmla="*/ 4441233 w 4441233"/>
              <a:gd name="connsiteY1" fmla="*/ 0 h 9430045"/>
              <a:gd name="connsiteX2" fmla="*/ 4441233 w 4441233"/>
              <a:gd name="connsiteY2" fmla="*/ 9430045 h 9430045"/>
              <a:gd name="connsiteX3" fmla="*/ 4158898 w 4441233"/>
              <a:gd name="connsiteY3" fmla="*/ 9430045 h 9430045"/>
              <a:gd name="connsiteX4" fmla="*/ 0 w 4441233"/>
              <a:gd name="connsiteY4" fmla="*/ 9430045 h 94300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41233" h="9430045">
                <a:moveTo>
                  <a:pt x="3668096" y="0"/>
                </a:moveTo>
                <a:lnTo>
                  <a:pt x="4441233" y="0"/>
                </a:lnTo>
                <a:lnTo>
                  <a:pt x="4441233" y="9430045"/>
                </a:lnTo>
                <a:lnTo>
                  <a:pt x="4158898" y="9430045"/>
                </a:lnTo>
                <a:lnTo>
                  <a:pt x="0" y="9430045"/>
                </a:lnTo>
                <a:close/>
              </a:path>
            </a:pathLst>
          </a:custGeom>
          <a:solidFill>
            <a:srgbClr val="E3E8F1"/>
          </a:solidFill>
        </p:spPr>
        <p:txBody>
          <a:bodyPr wrap="square" lIns="0" tIns="0" rIns="0" bIns="0" rtlCol="0" anchor="ctr"/>
          <a:lstStyle/>
          <a:p>
            <a:pPr algn="l"/>
            <a:endParaRPr lang="ko-KR" altLang="en-US" sz="1801"/>
          </a:p>
        </p:txBody>
      </p:sp>
      <p:sp>
        <p:nvSpPr>
          <p:cNvPr id="48" name="그림 개체 틀 7">
            <a:extLst>
              <a:ext uri="{FF2B5EF4-FFF2-40B4-BE49-F238E27FC236}">
                <a16:creationId xmlns:a16="http://schemas.microsoft.com/office/drawing/2014/main" id="{043913C0-8C43-41D8-A417-7650BCFFFAA7}"/>
              </a:ext>
            </a:extLst>
          </p:cNvPr>
          <p:cNvSpPr>
            <a:spLocks noGrp="1"/>
          </p:cNvSpPr>
          <p:nvPr userDrawn="1">
            <p:ph type="pic" sz="quarter" idx="15"/>
          </p:nvPr>
        </p:nvSpPr>
        <p:spPr>
          <a:xfrm>
            <a:off x="1133474" y="2432050"/>
            <a:ext cx="5292726" cy="6970712"/>
          </a:xfrm>
          <a:ln w="38100">
            <a:solidFill>
              <a:schemeClr val="bg2"/>
            </a:solidFill>
          </a:ln>
          <a:effectLst>
            <a:outerShdw blurRad="101600" dist="50800" dir="2700000" algn="tl" rotWithShape="0">
              <a:schemeClr val="bg1">
                <a:lumMod val="50000"/>
                <a:alpha val="40000"/>
              </a:schemeClr>
            </a:outerShdw>
          </a:effectLst>
        </p:spPr>
        <p:txBody>
          <a:bodyPr anchor="ctr">
            <a:normAutofit/>
          </a:bodyPr>
          <a:lstStyle>
            <a:lvl1pPr algn="ctr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C5FEE3C7-B50B-48D0-A1EA-90683AB5632B}"/>
              </a:ext>
            </a:extLst>
          </p:cNvPr>
          <p:cNvSpPr>
            <a:spLocks noGrp="1"/>
          </p:cNvSpPr>
          <p:nvPr userDrawn="1">
            <p:ph type="dt" sz="half" idx="10"/>
          </p:nvPr>
        </p:nvSpPr>
        <p:spPr/>
        <p:txBody>
          <a:bodyPr/>
          <a:lstStyle/>
          <a:p>
            <a:fld id="{68AE3678-DE20-46EA-A373-5DA3013C86B1}" type="datetimeFigureOut">
              <a:rPr lang="ko-KR" altLang="en-US" smtClean="0"/>
              <a:pPr/>
              <a:t>2019-04-25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A5F73342-BD7D-4CD3-A74E-EE1C658B212C}"/>
              </a:ext>
            </a:extLst>
          </p:cNvPr>
          <p:cNvSpPr>
            <a:spLocks noGrp="1"/>
          </p:cNvSpPr>
          <p:nvPr userDrawn="1"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4805EA63-53E2-4BC3-B4B1-BA34B1CF8601}"/>
              </a:ext>
            </a:extLst>
          </p:cNvPr>
          <p:cNvSpPr>
            <a:spLocks noGrp="1"/>
          </p:cNvSpPr>
          <p:nvPr userDrawn="1">
            <p:ph type="sldNum" sz="quarter" idx="12"/>
          </p:nvPr>
        </p:nvSpPr>
        <p:spPr/>
        <p:txBody>
          <a:bodyPr/>
          <a:lstStyle/>
          <a:p>
            <a:fld id="{9BDE1B99-8C16-483F-B937-57B95F30B0EE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64" name="슬라이드 번호 개체 틀 4">
            <a:extLst>
              <a:ext uri="{FF2B5EF4-FFF2-40B4-BE49-F238E27FC236}">
                <a16:creationId xmlns:a16="http://schemas.microsoft.com/office/drawing/2014/main" id="{2AE66D74-1F84-4A83-859B-FF08AB0D21BD}"/>
              </a:ext>
            </a:extLst>
          </p:cNvPr>
          <p:cNvSpPr txBox="1">
            <a:spLocks/>
          </p:cNvSpPr>
          <p:nvPr userDrawn="1"/>
        </p:nvSpPr>
        <p:spPr>
          <a:xfrm>
            <a:off x="7050757" y="10231549"/>
            <a:ext cx="230984" cy="258531"/>
          </a:xfrm>
          <a:prstGeom prst="rect">
            <a:avLst/>
          </a:prstGeom>
          <a:noFill/>
        </p:spPr>
        <p:txBody>
          <a:bodyPr vert="horz" lIns="0" tIns="0" rIns="0" bIns="0" anchor="ctr"/>
          <a:lstStyle>
            <a:defPPr>
              <a:defRPr lang="en-US"/>
            </a:defPPr>
            <a:lvl1pPr marL="0" algn="ct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9BDE1B99-8C16-483F-B937-57B95F30B0EE}" type="slidenum">
              <a:rPr lang="ko-KR" altLang="en-US" b="1" smtClean="0">
                <a:solidFill>
                  <a:schemeClr val="accent1"/>
                </a:solidFill>
              </a:rPr>
              <a:pPr algn="ctr"/>
              <a:t>‹#›</a:t>
            </a:fld>
            <a:endParaRPr lang="ko-KR" altLang="en-US" b="1">
              <a:solidFill>
                <a:schemeClr val="accent1"/>
              </a:solidFill>
            </a:endParaRPr>
          </a:p>
        </p:txBody>
      </p:sp>
      <p:sp>
        <p:nvSpPr>
          <p:cNvPr id="46" name="텍스트 개체 틀 13">
            <a:extLst>
              <a:ext uri="{FF2B5EF4-FFF2-40B4-BE49-F238E27FC236}">
                <a16:creationId xmlns:a16="http://schemas.microsoft.com/office/drawing/2014/main" id="{1E97DD42-5EF5-461C-A489-F5FE359F0079}"/>
              </a:ext>
            </a:extLst>
          </p:cNvPr>
          <p:cNvSpPr>
            <a:spLocks noGrp="1"/>
          </p:cNvSpPr>
          <p:nvPr userDrawn="1">
            <p:ph type="body" sz="quarter" idx="13"/>
          </p:nvPr>
        </p:nvSpPr>
        <p:spPr>
          <a:xfrm>
            <a:off x="463472" y="506233"/>
            <a:ext cx="3839025" cy="338554"/>
          </a:xfrm>
        </p:spPr>
        <p:txBody>
          <a:bodyPr anchor="b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b="1">
                <a:solidFill>
                  <a:schemeClr val="tx2"/>
                </a:solidFill>
                <a:latin typeface="+mn-ea"/>
                <a:ea typeface="+mn-ea"/>
              </a:defRPr>
            </a:lvl1pPr>
            <a:lvl2pPr>
              <a:defRPr sz="1800" b="1">
                <a:solidFill>
                  <a:schemeClr val="bg1"/>
                </a:solidFill>
              </a:defRPr>
            </a:lvl2pPr>
            <a:lvl3pPr>
              <a:defRPr sz="1800" b="1">
                <a:solidFill>
                  <a:schemeClr val="bg1"/>
                </a:solidFill>
              </a:defRPr>
            </a:lvl3pPr>
            <a:lvl4pPr>
              <a:defRPr sz="1800" b="1">
                <a:solidFill>
                  <a:schemeClr val="bg1"/>
                </a:solidFill>
              </a:defRPr>
            </a:lvl4pPr>
            <a:lvl5pPr>
              <a:defRPr sz="1800" b="1">
                <a:solidFill>
                  <a:schemeClr val="bg1"/>
                </a:solidFill>
              </a:defRPr>
            </a:lvl5pPr>
          </a:lstStyle>
          <a:p>
            <a:pPr lvl="0"/>
            <a:endParaRPr lang="ko-KR" altLang="en-US"/>
          </a:p>
        </p:txBody>
      </p:sp>
      <p:sp>
        <p:nvSpPr>
          <p:cNvPr id="47" name="텍스트 개체 틀 13">
            <a:extLst>
              <a:ext uri="{FF2B5EF4-FFF2-40B4-BE49-F238E27FC236}">
                <a16:creationId xmlns:a16="http://schemas.microsoft.com/office/drawing/2014/main" id="{BD1297D9-CD87-4354-AC3C-57E5CCFE63FF}"/>
              </a:ext>
            </a:extLst>
          </p:cNvPr>
          <p:cNvSpPr>
            <a:spLocks noGrp="1"/>
          </p:cNvSpPr>
          <p:nvPr userDrawn="1">
            <p:ph type="body" sz="quarter" idx="14" hasCustomPrompt="1"/>
          </p:nvPr>
        </p:nvSpPr>
        <p:spPr>
          <a:xfrm>
            <a:off x="463472" y="832402"/>
            <a:ext cx="5629726" cy="276999"/>
          </a:xfrm>
        </p:spPr>
        <p:txBody>
          <a:bodyPr wrap="square" anchor="t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200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>
              <a:defRPr sz="1800" b="1">
                <a:solidFill>
                  <a:schemeClr val="bg1"/>
                </a:solidFill>
              </a:defRPr>
            </a:lvl2pPr>
            <a:lvl3pPr>
              <a:defRPr sz="1800" b="1">
                <a:solidFill>
                  <a:schemeClr val="bg1"/>
                </a:solidFill>
              </a:defRPr>
            </a:lvl3pPr>
            <a:lvl4pPr>
              <a:defRPr sz="1800" b="1">
                <a:solidFill>
                  <a:schemeClr val="bg1"/>
                </a:solidFill>
              </a:defRPr>
            </a:lvl4pPr>
            <a:lvl5pPr>
              <a:defRPr sz="18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altLang="ko-KR"/>
              <a:t>Text here</a:t>
            </a:r>
            <a:endParaRPr lang="ko-KR" altLang="en-US"/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DE58BC31-8F9B-4795-BEBE-F11AC5AF84C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1138" y="0"/>
            <a:ext cx="1438537" cy="1261768"/>
          </a:xfrm>
          <a:prstGeom prst="rect">
            <a:avLst/>
          </a:prstGeom>
        </p:spPr>
      </p:pic>
      <p:cxnSp>
        <p:nvCxnSpPr>
          <p:cNvPr id="12" name="직선 연결선 11">
            <a:extLst>
              <a:ext uri="{FF2B5EF4-FFF2-40B4-BE49-F238E27FC236}">
                <a16:creationId xmlns:a16="http://schemas.microsoft.com/office/drawing/2014/main" id="{C1352E31-8F63-418F-B0F0-3ADA44EC0676}"/>
              </a:ext>
            </a:extLst>
          </p:cNvPr>
          <p:cNvCxnSpPr/>
          <p:nvPr userDrawn="1"/>
        </p:nvCxnSpPr>
        <p:spPr>
          <a:xfrm flipH="1">
            <a:off x="0" y="1261768"/>
            <a:ext cx="7559675" cy="0"/>
          </a:xfrm>
          <a:prstGeom prst="line">
            <a:avLst/>
          </a:prstGeom>
          <a:ln w="31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직사각형 12">
            <a:extLst>
              <a:ext uri="{FF2B5EF4-FFF2-40B4-BE49-F238E27FC236}">
                <a16:creationId xmlns:a16="http://schemas.microsoft.com/office/drawing/2014/main" id="{A115D3AB-991E-4D28-A1CA-EB362D0189FE}"/>
              </a:ext>
            </a:extLst>
          </p:cNvPr>
          <p:cNvSpPr/>
          <p:nvPr userDrawn="1"/>
        </p:nvSpPr>
        <p:spPr>
          <a:xfrm>
            <a:off x="358776" y="585790"/>
            <a:ext cx="45719" cy="49265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wrap="square" lIns="0" tIns="0" rIns="0" bIns="0" rtlCol="0" anchor="ctr"/>
          <a:lstStyle/>
          <a:p>
            <a:pPr algn="l"/>
            <a:endParaRPr lang="ko-KR" altLang="en-US" sz="1801"/>
          </a:p>
        </p:txBody>
      </p:sp>
      <p:sp>
        <p:nvSpPr>
          <p:cNvPr id="28" name="텍스트 개체 틀 14">
            <a:extLst>
              <a:ext uri="{FF2B5EF4-FFF2-40B4-BE49-F238E27FC236}">
                <a16:creationId xmlns:a16="http://schemas.microsoft.com/office/drawing/2014/main" id="{44DA917B-2176-4E3F-A476-8E7D0129FEC5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4713982" y="10265598"/>
            <a:ext cx="2346325" cy="203133"/>
          </a:xfrm>
        </p:spPr>
        <p:txBody>
          <a:bodyPr anchor="ctr">
            <a:spAutoFit/>
          </a:bodyPr>
          <a:lstStyle>
            <a:lvl1pPr marL="0" indent="0" algn="r">
              <a:buNone/>
              <a:defRPr sz="800">
                <a:solidFill>
                  <a:schemeClr val="accent1"/>
                </a:solidFill>
              </a:defRPr>
            </a:lvl1pPr>
          </a:lstStyle>
          <a:p>
            <a:pPr lvl="0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666963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페이지번호_오른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8FBF47F4-D022-428E-9C8D-F0B963C9D5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E3678-DE20-46EA-A373-5DA3013C86B1}" type="datetimeFigureOut">
              <a:rPr lang="ko-KR" altLang="en-US" smtClean="0"/>
              <a:t>2019-04-25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2E028F94-D673-458A-A63A-D2DFB59FC6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4">
            <a:extLst>
              <a:ext uri="{FF2B5EF4-FFF2-40B4-BE49-F238E27FC236}">
                <a16:creationId xmlns:a16="http://schemas.microsoft.com/office/drawing/2014/main" id="{E77FED03-E764-4F3F-A4EC-7F501DA1F30B}"/>
              </a:ext>
            </a:extLst>
          </p:cNvPr>
          <p:cNvSpPr txBox="1">
            <a:spLocks/>
          </p:cNvSpPr>
          <p:nvPr userDrawn="1"/>
        </p:nvSpPr>
        <p:spPr>
          <a:xfrm>
            <a:off x="6997243" y="10167260"/>
            <a:ext cx="308891" cy="258531"/>
          </a:xfrm>
          <a:prstGeom prst="rect">
            <a:avLst/>
          </a:prstGeom>
        </p:spPr>
        <p:txBody>
          <a:bodyPr vert="horz" lIns="0" tIns="0" rIns="0" bIns="0" anchor="ctr"/>
          <a:lstStyle>
            <a:defPPr>
              <a:defRPr lang="en-US"/>
            </a:defPPr>
            <a:lvl1pPr marL="0" algn="ct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BDE1B99-8C16-483F-B937-57B95F30B0EE}" type="slidenum">
              <a:rPr lang="ko-KR" altLang="en-US" b="1" smtClean="0"/>
              <a:pPr/>
              <a:t>‹#›</a:t>
            </a:fld>
            <a:endParaRPr lang="ko-KR" altLang="en-US" b="1"/>
          </a:p>
        </p:txBody>
      </p:sp>
    </p:spTree>
    <p:extLst>
      <p:ext uri="{BB962C8B-B14F-4D97-AF65-F5344CB8AC3E}">
        <p14:creationId xmlns:p14="http://schemas.microsoft.com/office/powerpoint/2010/main" val="18020176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페이지번호_왼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8FBF47F4-D022-428E-9C8D-F0B963C9D5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E3678-DE20-46EA-A373-5DA3013C86B1}" type="datetimeFigureOut">
              <a:rPr lang="ko-KR" altLang="en-US" smtClean="0"/>
              <a:t>2019-04-25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2E028F94-D673-458A-A63A-D2DFB59FC6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4">
            <a:extLst>
              <a:ext uri="{FF2B5EF4-FFF2-40B4-BE49-F238E27FC236}">
                <a16:creationId xmlns:a16="http://schemas.microsoft.com/office/drawing/2014/main" id="{65A5798C-5833-47B5-A7DD-C8120C791FD3}"/>
              </a:ext>
            </a:extLst>
          </p:cNvPr>
          <p:cNvSpPr txBox="1">
            <a:spLocks/>
          </p:cNvSpPr>
          <p:nvPr userDrawn="1"/>
        </p:nvSpPr>
        <p:spPr>
          <a:xfrm>
            <a:off x="248482" y="10167260"/>
            <a:ext cx="308891" cy="258531"/>
          </a:xfrm>
          <a:prstGeom prst="rect">
            <a:avLst/>
          </a:prstGeom>
        </p:spPr>
        <p:txBody>
          <a:bodyPr vert="horz" lIns="0" tIns="0" rIns="0" bIns="0" anchor="ctr"/>
          <a:lstStyle>
            <a:defPPr>
              <a:defRPr lang="en-US"/>
            </a:defPPr>
            <a:lvl1pPr marL="0" algn="ct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BDE1B99-8C16-483F-B937-57B95F30B0EE}" type="slidenum">
              <a:rPr lang="ko-KR" altLang="en-US" b="1" smtClean="0"/>
              <a:pPr/>
              <a:t>‹#›</a:t>
            </a:fld>
            <a:endParaRPr lang="ko-KR" altLang="en-US" b="1"/>
          </a:p>
        </p:txBody>
      </p:sp>
    </p:spTree>
    <p:extLst>
      <p:ext uri="{BB962C8B-B14F-4D97-AF65-F5344CB8AC3E}">
        <p14:creationId xmlns:p14="http://schemas.microsoft.com/office/powerpoint/2010/main" val="40728770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포토_4장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C8CBFF6D-1591-4452-96B1-9202220633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E3678-DE20-46EA-A373-5DA3013C86B1}" type="datetimeFigureOut">
              <a:rPr lang="ko-KR" altLang="en-US" smtClean="0"/>
              <a:pPr/>
              <a:t>2019-04-25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84136EED-8C8C-4651-88EE-405EBAF7D1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AE3C74F5-7560-4814-8D89-0E453A0DBF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DE1B99-8C16-483F-B937-57B95F30B0EE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18" name="그림 개체 틀 23">
            <a:extLst>
              <a:ext uri="{FF2B5EF4-FFF2-40B4-BE49-F238E27FC236}">
                <a16:creationId xmlns:a16="http://schemas.microsoft.com/office/drawing/2014/main" id="{C106FB7C-507C-4C84-80B1-891E98EF3F8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91149" y="2668658"/>
            <a:ext cx="2872472" cy="2836664"/>
          </a:xfrm>
        </p:spPr>
        <p:txBody>
          <a:bodyPr anchor="ctr">
            <a:normAutofit/>
          </a:bodyPr>
          <a:lstStyle>
            <a:lvl1pPr algn="ctr">
              <a:defRPr sz="1200"/>
            </a:lvl1pPr>
          </a:lstStyle>
          <a:p>
            <a:endParaRPr lang="ko-KR" altLang="en-US"/>
          </a:p>
        </p:txBody>
      </p:sp>
      <p:sp>
        <p:nvSpPr>
          <p:cNvPr id="22" name="텍스트 개체 틀 29">
            <a:extLst>
              <a:ext uri="{FF2B5EF4-FFF2-40B4-BE49-F238E27FC236}">
                <a16:creationId xmlns:a16="http://schemas.microsoft.com/office/drawing/2014/main" id="{81A734B8-3DFE-4F28-9930-8D255AB28D08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691379" y="5654074"/>
            <a:ext cx="2877348" cy="292388"/>
          </a:xfrm>
          <a:noFill/>
        </p:spPr>
        <p:txBody>
          <a:bodyPr wrap="square">
            <a:spAutoFit/>
          </a:bodyPr>
          <a:lstStyle>
            <a:lvl1pPr marL="0" indent="0" algn="ctr">
              <a:lnSpc>
                <a:spcPct val="130000"/>
              </a:lnSpc>
              <a:spcBef>
                <a:spcPts val="0"/>
              </a:spcBef>
              <a:buNone/>
              <a:defRPr sz="1000">
                <a:latin typeface="+mn-ea"/>
                <a:ea typeface="+mn-ea"/>
              </a:defRPr>
            </a:lvl1pPr>
            <a:lvl2pPr algn="ctr">
              <a:defRPr sz="1000"/>
            </a:lvl2pPr>
            <a:lvl3pPr algn="ctr">
              <a:defRPr sz="1000"/>
            </a:lvl3pPr>
            <a:lvl4pPr algn="ctr">
              <a:defRPr sz="1000"/>
            </a:lvl4pPr>
            <a:lvl5pPr algn="ctr">
              <a:defRPr sz="1000"/>
            </a:lvl5pPr>
          </a:lstStyle>
          <a:p>
            <a:pPr lvl="0"/>
            <a:endParaRPr lang="ko-KR" altLang="en-US"/>
          </a:p>
        </p:txBody>
      </p:sp>
      <p:sp>
        <p:nvSpPr>
          <p:cNvPr id="55" name="그림 개체 틀 23">
            <a:extLst>
              <a:ext uri="{FF2B5EF4-FFF2-40B4-BE49-F238E27FC236}">
                <a16:creationId xmlns:a16="http://schemas.microsoft.com/office/drawing/2014/main" id="{011799FA-3371-490F-B877-8C3833620D63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3993149" y="2668658"/>
            <a:ext cx="2872472" cy="2836664"/>
          </a:xfrm>
        </p:spPr>
        <p:txBody>
          <a:bodyPr anchor="ctr">
            <a:normAutofit/>
          </a:bodyPr>
          <a:lstStyle>
            <a:lvl1pPr algn="ctr">
              <a:defRPr sz="1200"/>
            </a:lvl1pPr>
          </a:lstStyle>
          <a:p>
            <a:endParaRPr lang="ko-KR" altLang="en-US"/>
          </a:p>
        </p:txBody>
      </p:sp>
      <p:sp>
        <p:nvSpPr>
          <p:cNvPr id="56" name="텍스트 개체 틀 29">
            <a:extLst>
              <a:ext uri="{FF2B5EF4-FFF2-40B4-BE49-F238E27FC236}">
                <a16:creationId xmlns:a16="http://schemas.microsoft.com/office/drawing/2014/main" id="{5EEC2AB0-CDCF-482E-9C9B-2736A231DF40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3993379" y="5654074"/>
            <a:ext cx="2877348" cy="292388"/>
          </a:xfrm>
          <a:noFill/>
        </p:spPr>
        <p:txBody>
          <a:bodyPr wrap="square">
            <a:spAutoFit/>
          </a:bodyPr>
          <a:lstStyle>
            <a:lvl1pPr marL="0" indent="0" algn="ctr">
              <a:lnSpc>
                <a:spcPct val="130000"/>
              </a:lnSpc>
              <a:spcBef>
                <a:spcPts val="0"/>
              </a:spcBef>
              <a:buNone/>
              <a:defRPr sz="1000">
                <a:latin typeface="+mn-ea"/>
                <a:ea typeface="+mn-ea"/>
              </a:defRPr>
            </a:lvl1pPr>
            <a:lvl2pPr algn="ctr">
              <a:defRPr sz="1000"/>
            </a:lvl2pPr>
            <a:lvl3pPr algn="ctr">
              <a:defRPr sz="1000"/>
            </a:lvl3pPr>
            <a:lvl4pPr algn="ctr">
              <a:defRPr sz="1000"/>
            </a:lvl4pPr>
            <a:lvl5pPr algn="ctr">
              <a:defRPr sz="1000"/>
            </a:lvl5pPr>
          </a:lstStyle>
          <a:p>
            <a:pPr lvl="0"/>
            <a:endParaRPr lang="ko-KR" altLang="en-US"/>
          </a:p>
        </p:txBody>
      </p:sp>
      <p:sp>
        <p:nvSpPr>
          <p:cNvPr id="60" name="그림 개체 틀 23">
            <a:extLst>
              <a:ext uri="{FF2B5EF4-FFF2-40B4-BE49-F238E27FC236}">
                <a16:creationId xmlns:a16="http://schemas.microsoft.com/office/drawing/2014/main" id="{ED4DAE17-AF44-43F1-A173-9153CD34A0E4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691149" y="6345727"/>
            <a:ext cx="2872472" cy="2836664"/>
          </a:xfrm>
        </p:spPr>
        <p:txBody>
          <a:bodyPr anchor="ctr">
            <a:normAutofit/>
          </a:bodyPr>
          <a:lstStyle>
            <a:lvl1pPr algn="ctr">
              <a:defRPr sz="1200"/>
            </a:lvl1pPr>
          </a:lstStyle>
          <a:p>
            <a:endParaRPr lang="ko-KR" altLang="en-US"/>
          </a:p>
        </p:txBody>
      </p:sp>
      <p:sp>
        <p:nvSpPr>
          <p:cNvPr id="61" name="텍스트 개체 틀 29">
            <a:extLst>
              <a:ext uri="{FF2B5EF4-FFF2-40B4-BE49-F238E27FC236}">
                <a16:creationId xmlns:a16="http://schemas.microsoft.com/office/drawing/2014/main" id="{29B8FB17-41AC-4010-8AF9-964AD66CFE3F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691379" y="9331143"/>
            <a:ext cx="2877348" cy="292388"/>
          </a:xfrm>
          <a:noFill/>
        </p:spPr>
        <p:txBody>
          <a:bodyPr wrap="square">
            <a:spAutoFit/>
          </a:bodyPr>
          <a:lstStyle>
            <a:lvl1pPr marL="0" indent="0" algn="ctr">
              <a:lnSpc>
                <a:spcPct val="130000"/>
              </a:lnSpc>
              <a:spcBef>
                <a:spcPts val="0"/>
              </a:spcBef>
              <a:buNone/>
              <a:defRPr sz="1000">
                <a:latin typeface="+mn-ea"/>
                <a:ea typeface="+mn-ea"/>
              </a:defRPr>
            </a:lvl1pPr>
            <a:lvl2pPr algn="ctr">
              <a:defRPr sz="1000"/>
            </a:lvl2pPr>
            <a:lvl3pPr algn="ctr">
              <a:defRPr sz="1000"/>
            </a:lvl3pPr>
            <a:lvl4pPr algn="ctr">
              <a:defRPr sz="1000"/>
            </a:lvl4pPr>
            <a:lvl5pPr algn="ctr">
              <a:defRPr sz="1000"/>
            </a:lvl5pPr>
          </a:lstStyle>
          <a:p>
            <a:pPr lvl="0"/>
            <a:endParaRPr lang="ko-KR" altLang="en-US"/>
          </a:p>
        </p:txBody>
      </p:sp>
      <p:sp>
        <p:nvSpPr>
          <p:cNvPr id="62" name="그림 개체 틀 23">
            <a:extLst>
              <a:ext uri="{FF2B5EF4-FFF2-40B4-BE49-F238E27FC236}">
                <a16:creationId xmlns:a16="http://schemas.microsoft.com/office/drawing/2014/main" id="{BDC86174-8233-4295-92EE-FB33890CCFE1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3993149" y="6345727"/>
            <a:ext cx="2872472" cy="2836664"/>
          </a:xfrm>
        </p:spPr>
        <p:txBody>
          <a:bodyPr anchor="ctr">
            <a:normAutofit/>
          </a:bodyPr>
          <a:lstStyle>
            <a:lvl1pPr algn="ctr">
              <a:defRPr sz="1200"/>
            </a:lvl1pPr>
          </a:lstStyle>
          <a:p>
            <a:endParaRPr lang="ko-KR" altLang="en-US"/>
          </a:p>
        </p:txBody>
      </p:sp>
      <p:sp>
        <p:nvSpPr>
          <p:cNvPr id="63" name="텍스트 개체 틀 29">
            <a:extLst>
              <a:ext uri="{FF2B5EF4-FFF2-40B4-BE49-F238E27FC236}">
                <a16:creationId xmlns:a16="http://schemas.microsoft.com/office/drawing/2014/main" id="{D928534C-BEF7-4390-9600-D523599865EB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3993379" y="9331143"/>
            <a:ext cx="2877348" cy="292388"/>
          </a:xfrm>
          <a:noFill/>
        </p:spPr>
        <p:txBody>
          <a:bodyPr wrap="square">
            <a:spAutoFit/>
          </a:bodyPr>
          <a:lstStyle>
            <a:lvl1pPr marL="0" indent="0" algn="ctr">
              <a:lnSpc>
                <a:spcPct val="130000"/>
              </a:lnSpc>
              <a:spcBef>
                <a:spcPts val="0"/>
              </a:spcBef>
              <a:buNone/>
              <a:defRPr sz="1000">
                <a:latin typeface="+mn-ea"/>
                <a:ea typeface="+mn-ea"/>
              </a:defRPr>
            </a:lvl1pPr>
            <a:lvl2pPr algn="ctr">
              <a:defRPr sz="1000"/>
            </a:lvl2pPr>
            <a:lvl3pPr algn="ctr">
              <a:defRPr sz="1000"/>
            </a:lvl3pPr>
            <a:lvl4pPr algn="ctr">
              <a:defRPr sz="1000"/>
            </a:lvl4pPr>
            <a:lvl5pPr algn="ctr">
              <a:defRPr sz="1000"/>
            </a:lvl5pPr>
          </a:lstStyle>
          <a:p>
            <a:pPr lvl="0"/>
            <a:endParaRPr lang="ko-KR" altLang="en-US"/>
          </a:p>
        </p:txBody>
      </p:sp>
      <p:sp>
        <p:nvSpPr>
          <p:cNvPr id="78" name="텍스트 개체 틀 13">
            <a:extLst>
              <a:ext uri="{FF2B5EF4-FFF2-40B4-BE49-F238E27FC236}">
                <a16:creationId xmlns:a16="http://schemas.microsoft.com/office/drawing/2014/main" id="{EE832107-C9D0-4611-B4CB-D254C0B8D15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63472" y="506233"/>
            <a:ext cx="3839025" cy="338554"/>
          </a:xfrm>
        </p:spPr>
        <p:txBody>
          <a:bodyPr anchor="b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b="1">
                <a:solidFill>
                  <a:schemeClr val="tx2"/>
                </a:solidFill>
                <a:latin typeface="+mn-ea"/>
                <a:ea typeface="+mn-ea"/>
              </a:defRPr>
            </a:lvl1pPr>
            <a:lvl2pPr>
              <a:defRPr sz="1800" b="1">
                <a:solidFill>
                  <a:schemeClr val="bg1"/>
                </a:solidFill>
              </a:defRPr>
            </a:lvl2pPr>
            <a:lvl3pPr>
              <a:defRPr sz="1800" b="1">
                <a:solidFill>
                  <a:schemeClr val="bg1"/>
                </a:solidFill>
              </a:defRPr>
            </a:lvl3pPr>
            <a:lvl4pPr>
              <a:defRPr sz="1800" b="1">
                <a:solidFill>
                  <a:schemeClr val="bg1"/>
                </a:solidFill>
              </a:defRPr>
            </a:lvl4pPr>
            <a:lvl5pPr>
              <a:defRPr sz="1800" b="1">
                <a:solidFill>
                  <a:schemeClr val="bg1"/>
                </a:solidFill>
              </a:defRPr>
            </a:lvl5pPr>
          </a:lstStyle>
          <a:p>
            <a:pPr lvl="0"/>
            <a:endParaRPr lang="ko-KR" altLang="en-US"/>
          </a:p>
        </p:txBody>
      </p:sp>
      <p:sp>
        <p:nvSpPr>
          <p:cNvPr id="79" name="텍스트 개체 틀 13">
            <a:extLst>
              <a:ext uri="{FF2B5EF4-FFF2-40B4-BE49-F238E27FC236}">
                <a16:creationId xmlns:a16="http://schemas.microsoft.com/office/drawing/2014/main" id="{E45E16C1-3228-46B5-95DD-9D5E4C074D5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63472" y="832402"/>
            <a:ext cx="5629726" cy="276999"/>
          </a:xfrm>
        </p:spPr>
        <p:txBody>
          <a:bodyPr wrap="square" anchor="t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200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>
              <a:defRPr sz="1800" b="1">
                <a:solidFill>
                  <a:schemeClr val="bg1"/>
                </a:solidFill>
              </a:defRPr>
            </a:lvl2pPr>
            <a:lvl3pPr>
              <a:defRPr sz="1800" b="1">
                <a:solidFill>
                  <a:schemeClr val="bg1"/>
                </a:solidFill>
              </a:defRPr>
            </a:lvl3pPr>
            <a:lvl4pPr>
              <a:defRPr sz="1800" b="1">
                <a:solidFill>
                  <a:schemeClr val="bg1"/>
                </a:solidFill>
              </a:defRPr>
            </a:lvl4pPr>
            <a:lvl5pPr>
              <a:defRPr sz="18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altLang="ko-KR"/>
              <a:t>Text here</a:t>
            </a:r>
            <a:endParaRPr lang="ko-KR" altLang="en-US"/>
          </a:p>
        </p:txBody>
      </p:sp>
      <p:pic>
        <p:nvPicPr>
          <p:cNvPr id="80" name="그림 79">
            <a:extLst>
              <a:ext uri="{FF2B5EF4-FFF2-40B4-BE49-F238E27FC236}">
                <a16:creationId xmlns:a16="http://schemas.microsoft.com/office/drawing/2014/main" id="{A138FD0A-0588-4D3C-96EB-3FBE90A3C8B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1138" y="0"/>
            <a:ext cx="1438537" cy="1261768"/>
          </a:xfrm>
          <a:prstGeom prst="rect">
            <a:avLst/>
          </a:prstGeom>
        </p:spPr>
      </p:pic>
      <p:cxnSp>
        <p:nvCxnSpPr>
          <p:cNvPr id="81" name="직선 연결선 80">
            <a:extLst>
              <a:ext uri="{FF2B5EF4-FFF2-40B4-BE49-F238E27FC236}">
                <a16:creationId xmlns:a16="http://schemas.microsoft.com/office/drawing/2014/main" id="{4FC6BB6A-47F5-4A4E-9541-113C772E6339}"/>
              </a:ext>
            </a:extLst>
          </p:cNvPr>
          <p:cNvCxnSpPr/>
          <p:nvPr userDrawn="1"/>
        </p:nvCxnSpPr>
        <p:spPr>
          <a:xfrm flipH="1">
            <a:off x="0" y="1261768"/>
            <a:ext cx="7559675" cy="0"/>
          </a:xfrm>
          <a:prstGeom prst="line">
            <a:avLst/>
          </a:prstGeom>
          <a:ln w="31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직사각형 81">
            <a:extLst>
              <a:ext uri="{FF2B5EF4-FFF2-40B4-BE49-F238E27FC236}">
                <a16:creationId xmlns:a16="http://schemas.microsoft.com/office/drawing/2014/main" id="{430C9C42-BD7B-48A0-8BF2-983472C8882B}"/>
              </a:ext>
            </a:extLst>
          </p:cNvPr>
          <p:cNvSpPr/>
          <p:nvPr userDrawn="1"/>
        </p:nvSpPr>
        <p:spPr>
          <a:xfrm>
            <a:off x="358776" y="585790"/>
            <a:ext cx="45719" cy="49265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wrap="square" lIns="0" tIns="0" rIns="0" bIns="0" rtlCol="0" anchor="ctr"/>
          <a:lstStyle/>
          <a:p>
            <a:pPr algn="l"/>
            <a:endParaRPr lang="ko-KR" altLang="en-US" sz="1801"/>
          </a:p>
        </p:txBody>
      </p:sp>
      <p:cxnSp>
        <p:nvCxnSpPr>
          <p:cNvPr id="20" name="직선 연결선 19">
            <a:extLst>
              <a:ext uri="{FF2B5EF4-FFF2-40B4-BE49-F238E27FC236}">
                <a16:creationId xmlns:a16="http://schemas.microsoft.com/office/drawing/2014/main" id="{5EC561B1-4190-4D4E-B2B4-01D294C080C7}"/>
              </a:ext>
            </a:extLst>
          </p:cNvPr>
          <p:cNvCxnSpPr/>
          <p:nvPr userDrawn="1"/>
        </p:nvCxnSpPr>
        <p:spPr>
          <a:xfrm flipH="1">
            <a:off x="0" y="10357186"/>
            <a:ext cx="7559675" cy="0"/>
          </a:xfrm>
          <a:prstGeom prst="line">
            <a:avLst/>
          </a:prstGeom>
          <a:ln w="31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텍스트 개체 틀 14">
            <a:extLst>
              <a:ext uri="{FF2B5EF4-FFF2-40B4-BE49-F238E27FC236}">
                <a16:creationId xmlns:a16="http://schemas.microsoft.com/office/drawing/2014/main" id="{D7CE0D2E-F786-45BD-8AA8-D52550CD6939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2606675" y="10255620"/>
            <a:ext cx="2346325" cy="203133"/>
          </a:xfrm>
          <a:solidFill>
            <a:schemeClr val="bg1"/>
          </a:solidFill>
        </p:spPr>
        <p:txBody>
          <a:bodyPr anchor="ctr">
            <a:spAutoFit/>
          </a:bodyPr>
          <a:lstStyle>
            <a:lvl1pPr marL="0" indent="0" algn="ctr">
              <a:buNone/>
              <a:defRPr sz="800">
                <a:solidFill>
                  <a:schemeClr val="accent1"/>
                </a:solidFill>
              </a:defRPr>
            </a:lvl1pPr>
          </a:lstStyle>
          <a:p>
            <a:pPr lvl="0"/>
            <a:endParaRPr lang="ko-KR" altLang="en-US"/>
          </a:p>
        </p:txBody>
      </p:sp>
      <p:sp>
        <p:nvSpPr>
          <p:cNvPr id="23" name="직사각형 22">
            <a:extLst>
              <a:ext uri="{FF2B5EF4-FFF2-40B4-BE49-F238E27FC236}">
                <a16:creationId xmlns:a16="http://schemas.microsoft.com/office/drawing/2014/main" id="{0BE933A3-FBC4-4A16-A350-790AA55858EA}"/>
              </a:ext>
            </a:extLst>
          </p:cNvPr>
          <p:cNvSpPr/>
          <p:nvPr userDrawn="1"/>
        </p:nvSpPr>
        <p:spPr>
          <a:xfrm>
            <a:off x="0" y="10478969"/>
            <a:ext cx="7559675" cy="212844"/>
          </a:xfrm>
          <a:prstGeom prst="rect">
            <a:avLst/>
          </a:prstGeom>
          <a:solidFill>
            <a:schemeClr val="accent1"/>
          </a:solidFill>
        </p:spPr>
        <p:txBody>
          <a:bodyPr wrap="square" lIns="0" tIns="0" rIns="0" bIns="0" rtlCol="0" anchor="ctr"/>
          <a:lstStyle/>
          <a:p>
            <a:pPr algn="l"/>
            <a:endParaRPr lang="ko-KR" altLang="en-US" sz="1801"/>
          </a:p>
        </p:txBody>
      </p:sp>
    </p:spTree>
    <p:extLst>
      <p:ext uri="{BB962C8B-B14F-4D97-AF65-F5344CB8AC3E}">
        <p14:creationId xmlns:p14="http://schemas.microsoft.com/office/powerpoint/2010/main" val="967843931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3367" userDrawn="1">
          <p15:clr>
            <a:srgbClr val="FBAE40"/>
          </p15:clr>
        </p15:guide>
        <p15:guide id="2" pos="2381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포토_4장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C8CBFF6D-1591-4452-96B1-9202220633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E3678-DE20-46EA-A373-5DA3013C86B1}" type="datetimeFigureOut">
              <a:rPr lang="ko-KR" altLang="en-US" smtClean="0"/>
              <a:pPr/>
              <a:t>2019-04-25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84136EED-8C8C-4651-88EE-405EBAF7D1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AE3C74F5-7560-4814-8D89-0E453A0DBF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DE1B99-8C16-483F-B937-57B95F30B0EE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18" name="그림 개체 틀 23">
            <a:extLst>
              <a:ext uri="{FF2B5EF4-FFF2-40B4-BE49-F238E27FC236}">
                <a16:creationId xmlns:a16="http://schemas.microsoft.com/office/drawing/2014/main" id="{C106FB7C-507C-4C84-80B1-891E98EF3F8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91149" y="2668658"/>
            <a:ext cx="2872472" cy="1359540"/>
          </a:xfrm>
        </p:spPr>
        <p:txBody>
          <a:bodyPr anchor="ctr">
            <a:normAutofit/>
          </a:bodyPr>
          <a:lstStyle>
            <a:lvl1pPr algn="ctr">
              <a:defRPr sz="1200"/>
            </a:lvl1pPr>
          </a:lstStyle>
          <a:p>
            <a:endParaRPr lang="ko-KR" altLang="en-US"/>
          </a:p>
        </p:txBody>
      </p:sp>
      <p:sp>
        <p:nvSpPr>
          <p:cNvPr id="55" name="그림 개체 틀 23">
            <a:extLst>
              <a:ext uri="{FF2B5EF4-FFF2-40B4-BE49-F238E27FC236}">
                <a16:creationId xmlns:a16="http://schemas.microsoft.com/office/drawing/2014/main" id="{011799FA-3371-490F-B877-8C3833620D63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3993149" y="2668658"/>
            <a:ext cx="2872472" cy="2836664"/>
          </a:xfrm>
        </p:spPr>
        <p:txBody>
          <a:bodyPr anchor="ctr">
            <a:normAutofit/>
          </a:bodyPr>
          <a:lstStyle>
            <a:lvl1pPr algn="ctr">
              <a:defRPr sz="1200"/>
            </a:lvl1pPr>
          </a:lstStyle>
          <a:p>
            <a:endParaRPr lang="ko-KR" altLang="en-US"/>
          </a:p>
        </p:txBody>
      </p:sp>
      <p:sp>
        <p:nvSpPr>
          <p:cNvPr id="56" name="텍스트 개체 틀 29">
            <a:extLst>
              <a:ext uri="{FF2B5EF4-FFF2-40B4-BE49-F238E27FC236}">
                <a16:creationId xmlns:a16="http://schemas.microsoft.com/office/drawing/2014/main" id="{5EEC2AB0-CDCF-482E-9C9B-2736A231DF40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696255" y="5636671"/>
            <a:ext cx="6169366" cy="292388"/>
          </a:xfrm>
          <a:noFill/>
        </p:spPr>
        <p:txBody>
          <a:bodyPr wrap="square">
            <a:spAutoFit/>
          </a:bodyPr>
          <a:lstStyle>
            <a:lvl1pPr marL="0" indent="0" algn="ctr">
              <a:lnSpc>
                <a:spcPct val="130000"/>
              </a:lnSpc>
              <a:spcBef>
                <a:spcPts val="0"/>
              </a:spcBef>
              <a:buNone/>
              <a:defRPr sz="1000">
                <a:latin typeface="+mn-ea"/>
                <a:ea typeface="+mn-ea"/>
              </a:defRPr>
            </a:lvl1pPr>
            <a:lvl2pPr algn="ctr">
              <a:defRPr sz="1000"/>
            </a:lvl2pPr>
            <a:lvl3pPr algn="ctr">
              <a:defRPr sz="1000"/>
            </a:lvl3pPr>
            <a:lvl4pPr algn="ctr">
              <a:defRPr sz="1000"/>
            </a:lvl4pPr>
            <a:lvl5pPr algn="ctr">
              <a:defRPr sz="1000"/>
            </a:lvl5pPr>
          </a:lstStyle>
          <a:p>
            <a:pPr lvl="0"/>
            <a:endParaRPr lang="ko-KR" altLang="en-US"/>
          </a:p>
        </p:txBody>
      </p:sp>
      <p:sp>
        <p:nvSpPr>
          <p:cNvPr id="60" name="그림 개체 틀 23">
            <a:extLst>
              <a:ext uri="{FF2B5EF4-FFF2-40B4-BE49-F238E27FC236}">
                <a16:creationId xmlns:a16="http://schemas.microsoft.com/office/drawing/2014/main" id="{ED4DAE17-AF44-43F1-A173-9153CD34A0E4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691149" y="6345727"/>
            <a:ext cx="2872472" cy="2836664"/>
          </a:xfrm>
        </p:spPr>
        <p:txBody>
          <a:bodyPr anchor="ctr">
            <a:normAutofit/>
          </a:bodyPr>
          <a:lstStyle>
            <a:lvl1pPr algn="ctr">
              <a:defRPr sz="1200"/>
            </a:lvl1pPr>
          </a:lstStyle>
          <a:p>
            <a:endParaRPr lang="ko-KR" altLang="en-US"/>
          </a:p>
        </p:txBody>
      </p:sp>
      <p:sp>
        <p:nvSpPr>
          <p:cNvPr id="62" name="그림 개체 틀 23">
            <a:extLst>
              <a:ext uri="{FF2B5EF4-FFF2-40B4-BE49-F238E27FC236}">
                <a16:creationId xmlns:a16="http://schemas.microsoft.com/office/drawing/2014/main" id="{BDC86174-8233-4295-92EE-FB33890CCFE1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3993149" y="6345727"/>
            <a:ext cx="2872472" cy="2836664"/>
          </a:xfrm>
        </p:spPr>
        <p:txBody>
          <a:bodyPr anchor="ctr">
            <a:normAutofit/>
          </a:bodyPr>
          <a:lstStyle>
            <a:lvl1pPr algn="ctr">
              <a:defRPr sz="1200"/>
            </a:lvl1pPr>
          </a:lstStyle>
          <a:p>
            <a:endParaRPr lang="ko-KR" altLang="en-US"/>
          </a:p>
        </p:txBody>
      </p:sp>
      <p:sp>
        <p:nvSpPr>
          <p:cNvPr id="64" name="그림 개체 틀 23">
            <a:extLst>
              <a:ext uri="{FF2B5EF4-FFF2-40B4-BE49-F238E27FC236}">
                <a16:creationId xmlns:a16="http://schemas.microsoft.com/office/drawing/2014/main" id="{26EB0AC3-A32F-42A0-B46F-4EB67EBEA1FA}"/>
              </a:ext>
            </a:extLst>
          </p:cNvPr>
          <p:cNvSpPr>
            <a:spLocks noGrp="1"/>
          </p:cNvSpPr>
          <p:nvPr>
            <p:ph type="pic" sz="quarter" idx="29"/>
          </p:nvPr>
        </p:nvSpPr>
        <p:spPr>
          <a:xfrm>
            <a:off x="691149" y="4145782"/>
            <a:ext cx="2872472" cy="1359540"/>
          </a:xfrm>
        </p:spPr>
        <p:txBody>
          <a:bodyPr anchor="ctr">
            <a:normAutofit/>
          </a:bodyPr>
          <a:lstStyle>
            <a:lvl1pPr algn="ctr">
              <a:defRPr sz="1200"/>
            </a:lvl1pPr>
          </a:lstStyle>
          <a:p>
            <a:endParaRPr lang="ko-KR" altLang="en-US"/>
          </a:p>
        </p:txBody>
      </p:sp>
      <p:sp>
        <p:nvSpPr>
          <p:cNvPr id="67" name="텍스트 개체 틀 29">
            <a:extLst>
              <a:ext uri="{FF2B5EF4-FFF2-40B4-BE49-F238E27FC236}">
                <a16:creationId xmlns:a16="http://schemas.microsoft.com/office/drawing/2014/main" id="{2F57EF1D-9DA6-42C5-A88B-476FECFD12F6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>
          <a:xfrm>
            <a:off x="696255" y="9314947"/>
            <a:ext cx="6169366" cy="292388"/>
          </a:xfrm>
          <a:noFill/>
        </p:spPr>
        <p:txBody>
          <a:bodyPr wrap="square">
            <a:spAutoFit/>
          </a:bodyPr>
          <a:lstStyle>
            <a:lvl1pPr marL="0" indent="0" algn="ctr">
              <a:lnSpc>
                <a:spcPct val="130000"/>
              </a:lnSpc>
              <a:spcBef>
                <a:spcPts val="0"/>
              </a:spcBef>
              <a:buNone/>
              <a:defRPr sz="1000">
                <a:latin typeface="+mn-ea"/>
                <a:ea typeface="+mn-ea"/>
              </a:defRPr>
            </a:lvl1pPr>
            <a:lvl2pPr algn="ctr">
              <a:defRPr sz="1000"/>
            </a:lvl2pPr>
            <a:lvl3pPr algn="ctr">
              <a:defRPr sz="1000"/>
            </a:lvl3pPr>
            <a:lvl4pPr algn="ctr">
              <a:defRPr sz="1000"/>
            </a:lvl4pPr>
            <a:lvl5pPr algn="ctr">
              <a:defRPr sz="1000"/>
            </a:lvl5pPr>
          </a:lstStyle>
          <a:p>
            <a:pPr lvl="0"/>
            <a:endParaRPr lang="ko-KR" altLang="en-US"/>
          </a:p>
        </p:txBody>
      </p:sp>
      <p:sp>
        <p:nvSpPr>
          <p:cNvPr id="78" name="텍스트 개체 틀 13">
            <a:extLst>
              <a:ext uri="{FF2B5EF4-FFF2-40B4-BE49-F238E27FC236}">
                <a16:creationId xmlns:a16="http://schemas.microsoft.com/office/drawing/2014/main" id="{87624EC2-A2E9-4916-BB61-D57E43710E2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63472" y="506233"/>
            <a:ext cx="3839025" cy="338554"/>
          </a:xfrm>
        </p:spPr>
        <p:txBody>
          <a:bodyPr anchor="b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b="1">
                <a:solidFill>
                  <a:schemeClr val="tx2"/>
                </a:solidFill>
                <a:latin typeface="+mn-ea"/>
                <a:ea typeface="+mn-ea"/>
              </a:defRPr>
            </a:lvl1pPr>
            <a:lvl2pPr>
              <a:defRPr sz="1800" b="1">
                <a:solidFill>
                  <a:schemeClr val="bg1"/>
                </a:solidFill>
              </a:defRPr>
            </a:lvl2pPr>
            <a:lvl3pPr>
              <a:defRPr sz="1800" b="1">
                <a:solidFill>
                  <a:schemeClr val="bg1"/>
                </a:solidFill>
              </a:defRPr>
            </a:lvl3pPr>
            <a:lvl4pPr>
              <a:defRPr sz="1800" b="1">
                <a:solidFill>
                  <a:schemeClr val="bg1"/>
                </a:solidFill>
              </a:defRPr>
            </a:lvl4pPr>
            <a:lvl5pPr>
              <a:defRPr sz="1800" b="1">
                <a:solidFill>
                  <a:schemeClr val="bg1"/>
                </a:solidFill>
              </a:defRPr>
            </a:lvl5pPr>
          </a:lstStyle>
          <a:p>
            <a:pPr lvl="0"/>
            <a:endParaRPr lang="ko-KR" altLang="en-US"/>
          </a:p>
        </p:txBody>
      </p:sp>
      <p:sp>
        <p:nvSpPr>
          <p:cNvPr id="79" name="텍스트 개체 틀 13">
            <a:extLst>
              <a:ext uri="{FF2B5EF4-FFF2-40B4-BE49-F238E27FC236}">
                <a16:creationId xmlns:a16="http://schemas.microsoft.com/office/drawing/2014/main" id="{433EE328-F646-415D-AE7F-5265CC4BD45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63472" y="832402"/>
            <a:ext cx="5629726" cy="276999"/>
          </a:xfrm>
        </p:spPr>
        <p:txBody>
          <a:bodyPr wrap="square" anchor="t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200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>
              <a:defRPr sz="1800" b="1">
                <a:solidFill>
                  <a:schemeClr val="bg1"/>
                </a:solidFill>
              </a:defRPr>
            </a:lvl2pPr>
            <a:lvl3pPr>
              <a:defRPr sz="1800" b="1">
                <a:solidFill>
                  <a:schemeClr val="bg1"/>
                </a:solidFill>
              </a:defRPr>
            </a:lvl3pPr>
            <a:lvl4pPr>
              <a:defRPr sz="1800" b="1">
                <a:solidFill>
                  <a:schemeClr val="bg1"/>
                </a:solidFill>
              </a:defRPr>
            </a:lvl4pPr>
            <a:lvl5pPr>
              <a:defRPr sz="18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altLang="ko-KR"/>
              <a:t>Text here</a:t>
            </a:r>
            <a:endParaRPr lang="ko-KR" altLang="en-US"/>
          </a:p>
        </p:txBody>
      </p:sp>
      <p:pic>
        <p:nvPicPr>
          <p:cNvPr id="80" name="그림 79">
            <a:extLst>
              <a:ext uri="{FF2B5EF4-FFF2-40B4-BE49-F238E27FC236}">
                <a16:creationId xmlns:a16="http://schemas.microsoft.com/office/drawing/2014/main" id="{14089DFA-F47E-4B52-A3DC-7A3E50D9322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1138" y="0"/>
            <a:ext cx="1438537" cy="1261768"/>
          </a:xfrm>
          <a:prstGeom prst="rect">
            <a:avLst/>
          </a:prstGeom>
        </p:spPr>
      </p:pic>
      <p:cxnSp>
        <p:nvCxnSpPr>
          <p:cNvPr id="81" name="직선 연결선 80">
            <a:extLst>
              <a:ext uri="{FF2B5EF4-FFF2-40B4-BE49-F238E27FC236}">
                <a16:creationId xmlns:a16="http://schemas.microsoft.com/office/drawing/2014/main" id="{FF28C9C2-307F-4E9D-972E-EE92BD107F95}"/>
              </a:ext>
            </a:extLst>
          </p:cNvPr>
          <p:cNvCxnSpPr/>
          <p:nvPr userDrawn="1"/>
        </p:nvCxnSpPr>
        <p:spPr>
          <a:xfrm flipH="1">
            <a:off x="0" y="1261768"/>
            <a:ext cx="7559675" cy="0"/>
          </a:xfrm>
          <a:prstGeom prst="line">
            <a:avLst/>
          </a:prstGeom>
          <a:ln w="31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직사각형 81">
            <a:extLst>
              <a:ext uri="{FF2B5EF4-FFF2-40B4-BE49-F238E27FC236}">
                <a16:creationId xmlns:a16="http://schemas.microsoft.com/office/drawing/2014/main" id="{479F090C-0B22-4D30-871A-BE05D2014AB2}"/>
              </a:ext>
            </a:extLst>
          </p:cNvPr>
          <p:cNvSpPr/>
          <p:nvPr userDrawn="1"/>
        </p:nvSpPr>
        <p:spPr>
          <a:xfrm>
            <a:off x="358776" y="585790"/>
            <a:ext cx="45719" cy="49265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wrap="square" lIns="0" tIns="0" rIns="0" bIns="0" rtlCol="0" anchor="ctr"/>
          <a:lstStyle/>
          <a:p>
            <a:pPr algn="l"/>
            <a:endParaRPr lang="ko-KR" altLang="en-US" sz="1801"/>
          </a:p>
        </p:txBody>
      </p:sp>
      <p:cxnSp>
        <p:nvCxnSpPr>
          <p:cNvPr id="21" name="직선 연결선 20">
            <a:extLst>
              <a:ext uri="{FF2B5EF4-FFF2-40B4-BE49-F238E27FC236}">
                <a16:creationId xmlns:a16="http://schemas.microsoft.com/office/drawing/2014/main" id="{3D1DFB57-ECF7-4D41-B274-7896BC4EC192}"/>
              </a:ext>
            </a:extLst>
          </p:cNvPr>
          <p:cNvCxnSpPr/>
          <p:nvPr userDrawn="1"/>
        </p:nvCxnSpPr>
        <p:spPr>
          <a:xfrm flipH="1">
            <a:off x="0" y="10357186"/>
            <a:ext cx="7559675" cy="0"/>
          </a:xfrm>
          <a:prstGeom prst="line">
            <a:avLst/>
          </a:prstGeom>
          <a:ln w="31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텍스트 개체 틀 14">
            <a:extLst>
              <a:ext uri="{FF2B5EF4-FFF2-40B4-BE49-F238E27FC236}">
                <a16:creationId xmlns:a16="http://schemas.microsoft.com/office/drawing/2014/main" id="{144A9E51-6CD7-4632-8909-5767EE9C3748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2606675" y="10255620"/>
            <a:ext cx="2346325" cy="203133"/>
          </a:xfrm>
          <a:solidFill>
            <a:schemeClr val="bg1"/>
          </a:solidFill>
        </p:spPr>
        <p:txBody>
          <a:bodyPr anchor="ctr">
            <a:spAutoFit/>
          </a:bodyPr>
          <a:lstStyle>
            <a:lvl1pPr marL="0" indent="0" algn="ctr">
              <a:buNone/>
              <a:defRPr sz="800">
                <a:solidFill>
                  <a:schemeClr val="accent1"/>
                </a:solidFill>
              </a:defRPr>
            </a:lvl1pPr>
          </a:lstStyle>
          <a:p>
            <a:pPr lvl="0"/>
            <a:endParaRPr lang="ko-KR" altLang="en-US"/>
          </a:p>
        </p:txBody>
      </p:sp>
      <p:sp>
        <p:nvSpPr>
          <p:cNvPr id="23" name="직사각형 22">
            <a:extLst>
              <a:ext uri="{FF2B5EF4-FFF2-40B4-BE49-F238E27FC236}">
                <a16:creationId xmlns:a16="http://schemas.microsoft.com/office/drawing/2014/main" id="{46917ADA-232B-4F4A-9A4D-D6A6B05DB884}"/>
              </a:ext>
            </a:extLst>
          </p:cNvPr>
          <p:cNvSpPr/>
          <p:nvPr userDrawn="1"/>
        </p:nvSpPr>
        <p:spPr>
          <a:xfrm>
            <a:off x="0" y="10478969"/>
            <a:ext cx="7559675" cy="212844"/>
          </a:xfrm>
          <a:prstGeom prst="rect">
            <a:avLst/>
          </a:prstGeom>
          <a:solidFill>
            <a:schemeClr val="accent1"/>
          </a:solidFill>
        </p:spPr>
        <p:txBody>
          <a:bodyPr wrap="square" lIns="0" tIns="0" rIns="0" bIns="0" rtlCol="0" anchor="ctr"/>
          <a:lstStyle/>
          <a:p>
            <a:pPr algn="l"/>
            <a:endParaRPr lang="ko-KR" altLang="en-US" sz="1801"/>
          </a:p>
        </p:txBody>
      </p:sp>
    </p:spTree>
    <p:extLst>
      <p:ext uri="{BB962C8B-B14F-4D97-AF65-F5344CB8AC3E}">
        <p14:creationId xmlns:p14="http://schemas.microsoft.com/office/powerpoint/2010/main" val="1984711627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3367">
          <p15:clr>
            <a:srgbClr val="FBAE40"/>
          </p15:clr>
        </p15:guide>
        <p15:guide id="2" pos="238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Office 테마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19728" y="569242"/>
            <a:ext cx="6520220" cy="2066590"/>
          </a:xfrm>
          <a:prstGeom prst="rect">
            <a:avLst/>
          </a:prstGeom>
        </p:spPr>
        <p:txBody>
          <a:bodyPr vert="horz" lIns="91440" tIns="45720" rIns="91440" bIns="45720" anchor="ctr">
            <a:normAutofit/>
          </a:bodyPr>
          <a:lstStyle/>
          <a:p>
            <a:pPr lvl="0"/>
            <a:r>
              <a:rPr lang="ko-KR" altLang="en-US"/>
              <a:t>마스터 제목 스타일 편집</a:t>
            </a:r>
            <a:endParaRPr lang="en-US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9728" y="2846200"/>
            <a:ext cx="6520220" cy="6783857"/>
          </a:xfrm>
          <a:prstGeom prst="rect">
            <a:avLst/>
          </a:prstGeom>
        </p:spPr>
        <p:txBody>
          <a:bodyPr vert="horz" lIns="91440" tIns="45720" rIns="91440" bIns="45720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9728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anchor="ctr"/>
          <a:lstStyle>
            <a:lvl1pPr algn="l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AE3678-DE20-46EA-A373-5DA3013C86B1}" type="datetimeFigureOut">
              <a:rPr lang="ko-KR" altLang="en-US"/>
              <a:pPr/>
              <a:t>2019-04-25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04143" y="9909729"/>
            <a:ext cx="2551390" cy="569240"/>
          </a:xfrm>
          <a:prstGeom prst="rect">
            <a:avLst/>
          </a:prstGeom>
        </p:spPr>
        <p:txBody>
          <a:bodyPr vert="horz" lIns="91440" tIns="45720" rIns="91440" bIns="45720" anchor="ctr"/>
          <a:lstStyle>
            <a:lvl1pPr algn="ct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339020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anchor="ctr"/>
          <a:lstStyle>
            <a:lvl1pPr algn="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DE1B99-8C16-483F-B937-57B95F30B0EE}" type="slidenum">
              <a:rPr lang="ko-KR" altLang="en-US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38" r:id="rId1"/>
    <p:sldLayoutId id="2147483900" r:id="rId2"/>
    <p:sldLayoutId id="2147483850" r:id="rId3"/>
    <p:sldLayoutId id="2147483902" r:id="rId4"/>
    <p:sldLayoutId id="2147483905" r:id="rId5"/>
    <p:sldLayoutId id="2147483840" r:id="rId6"/>
    <p:sldLayoutId id="2147483841" r:id="rId7"/>
    <p:sldLayoutId id="2147483899" r:id="rId8"/>
    <p:sldLayoutId id="2147483901" r:id="rId9"/>
    <p:sldLayoutId id="2147483906" r:id="rId10"/>
  </p:sldLayoutIdLst>
  <p:txStyles>
    <p:titleStyle>
      <a:lvl1pPr algn="l" defTabSz="755934" rtl="0" eaLnBrk="1" latinLnBrk="1" hangingPunct="1">
        <a:lnSpc>
          <a:spcPct val="90000"/>
        </a:lnSpc>
        <a:spcBef>
          <a:spcPct val="0"/>
        </a:spcBef>
        <a:buNone/>
        <a:defRPr sz="363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8984" indent="-188984" algn="l" defTabSz="755934" rtl="0" eaLnBrk="1" latinLnBrk="1" hangingPunct="1">
        <a:lnSpc>
          <a:spcPct val="90000"/>
        </a:lnSpc>
        <a:spcBef>
          <a:spcPts val="827"/>
        </a:spcBef>
        <a:buFont typeface="Arial"/>
        <a:buChar char="•"/>
        <a:defRPr sz="2315" kern="1200">
          <a:solidFill>
            <a:schemeClr val="tx1"/>
          </a:solidFill>
          <a:latin typeface="+mn-lt"/>
          <a:ea typeface="+mn-ea"/>
          <a:cs typeface="+mn-cs"/>
        </a:defRPr>
      </a:lvl1pPr>
      <a:lvl2pPr marL="566951" indent="-188984" algn="l" defTabSz="755934" rtl="0" eaLnBrk="1" latinLnBrk="1" hangingPunct="1">
        <a:lnSpc>
          <a:spcPct val="90000"/>
        </a:lnSpc>
        <a:spcBef>
          <a:spcPts val="413"/>
        </a:spcBef>
        <a:buFont typeface="Arial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944918" indent="-188984" algn="l" defTabSz="755934" rtl="0" eaLnBrk="1" latinLnBrk="1" hangingPunct="1">
        <a:lnSpc>
          <a:spcPct val="90000"/>
        </a:lnSpc>
        <a:spcBef>
          <a:spcPts val="413"/>
        </a:spcBef>
        <a:buFont typeface="Arial"/>
        <a:buChar char="•"/>
        <a:defRPr sz="1653" kern="1200">
          <a:solidFill>
            <a:schemeClr val="tx1"/>
          </a:solidFill>
          <a:latin typeface="+mn-lt"/>
          <a:ea typeface="+mn-ea"/>
          <a:cs typeface="+mn-cs"/>
        </a:defRPr>
      </a:lvl3pPr>
      <a:lvl4pPr marL="1322885" indent="-188984" algn="l" defTabSz="755934" rtl="0" eaLnBrk="1" latinLnBrk="1" hangingPunct="1">
        <a:lnSpc>
          <a:spcPct val="90000"/>
        </a:lnSpc>
        <a:spcBef>
          <a:spcPts val="413"/>
        </a:spcBef>
        <a:buFont typeface="Arial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700853" indent="-188984" algn="l" defTabSz="755934" rtl="0" eaLnBrk="1" latinLnBrk="1" hangingPunct="1">
        <a:lnSpc>
          <a:spcPct val="90000"/>
        </a:lnSpc>
        <a:spcBef>
          <a:spcPts val="413"/>
        </a:spcBef>
        <a:buFont typeface="Arial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2078820" indent="-188984" algn="l" defTabSz="755934" rtl="0" eaLnBrk="1" latinLnBrk="1" hangingPunct="1">
        <a:lnSpc>
          <a:spcPct val="90000"/>
        </a:lnSpc>
        <a:spcBef>
          <a:spcPts val="413"/>
        </a:spcBef>
        <a:buFont typeface="Arial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456787" indent="-188984" algn="l" defTabSz="755934" rtl="0" eaLnBrk="1" latinLnBrk="1" hangingPunct="1">
        <a:lnSpc>
          <a:spcPct val="90000"/>
        </a:lnSpc>
        <a:spcBef>
          <a:spcPts val="413"/>
        </a:spcBef>
        <a:buFont typeface="Arial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834754" indent="-188984" algn="l" defTabSz="755934" rtl="0" eaLnBrk="1" latinLnBrk="1" hangingPunct="1">
        <a:lnSpc>
          <a:spcPct val="90000"/>
        </a:lnSpc>
        <a:spcBef>
          <a:spcPts val="413"/>
        </a:spcBef>
        <a:buFont typeface="Arial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212722" indent="-188984" algn="l" defTabSz="755934" rtl="0" eaLnBrk="1" latinLnBrk="1" hangingPunct="1">
        <a:lnSpc>
          <a:spcPct val="90000"/>
        </a:lnSpc>
        <a:spcBef>
          <a:spcPts val="413"/>
        </a:spcBef>
        <a:buFont typeface="Arial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55934" rtl="0" eaLnBrk="1" latinLnBrk="1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1pPr>
      <a:lvl2pPr marL="377967" algn="l" defTabSz="755934" rtl="0" eaLnBrk="1" latinLnBrk="1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2pPr>
      <a:lvl3pPr marL="755934" algn="l" defTabSz="755934" rtl="0" eaLnBrk="1" latinLnBrk="1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3pPr>
      <a:lvl4pPr marL="1133902" algn="l" defTabSz="755934" rtl="0" eaLnBrk="1" latinLnBrk="1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511869" algn="l" defTabSz="755934" rtl="0" eaLnBrk="1" latinLnBrk="1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1889836" algn="l" defTabSz="755934" rtl="0" eaLnBrk="1" latinLnBrk="1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267803" algn="l" defTabSz="755934" rtl="0" eaLnBrk="1" latinLnBrk="1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645771" algn="l" defTabSz="755934" rtl="0" eaLnBrk="1" latinLnBrk="1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023738" algn="l" defTabSz="755934" rtl="0" eaLnBrk="1" latinLnBrk="1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bizforms.co.kr/bms/check.asp?code=bs3217338750418&amp;go_url=http%3a%2f%2fpowerpoint.bizforms.co.kr%2fform_view%2fview.asp%3fnumber%3d186075%26v_flag%3d0%0d%0a" TargetMode="Externa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0.jpeg"/><Relationship Id="rId4" Type="http://schemas.openxmlformats.org/officeDocument/2006/relationships/image" Target="../media/image9.jp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bizforms.co.kr/bms/check.asp?code=bs3217338750418&amp;go_url=http%3a%2f%2fpowerpoint.bizforms.co.kr%2fpackage%2fview.asp%3fnumber%3d112506%26v_flag%3d0" TargetMode="External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gif"/><Relationship Id="rId13" Type="http://schemas.openxmlformats.org/officeDocument/2006/relationships/hyperlink" Target="http://www.bizforms.co.kr/bms/check.asp?code=bs3217338750418&amp;go_url=http%3a%2f%2fpowerpoint.bizforms.co.kr%2fform_view%2fview.asp%3fnumber%3d186075%26v_flag%3d0%0d%0a" TargetMode="External"/><Relationship Id="rId3" Type="http://schemas.openxmlformats.org/officeDocument/2006/relationships/hyperlink" Target="http://www.bizforms.co.kr/bms/check.asp?code=bs3217338750418&amp;go_url=http%3a%2f%2fpowerpoint.bizforms.co.kr%2fform_view%2fview.asp%3fnumber%3d186061%26v_flag%3d0%0d%0a" TargetMode="External"/><Relationship Id="rId7" Type="http://schemas.openxmlformats.org/officeDocument/2006/relationships/hyperlink" Target="http://www.bizforms.co.kr/bms/check.asp?code=bs3217338750418&amp;go_url=http%3a%2f%2fpowerpoint.bizforms.co.kr%2fform_view%2fview.asp%3fnumber%3d186071%26v_flag%3d0%0d%0a" TargetMode="External"/><Relationship Id="rId12" Type="http://schemas.openxmlformats.org/officeDocument/2006/relationships/image" Target="../media/image19.gif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6.gif"/><Relationship Id="rId11" Type="http://schemas.openxmlformats.org/officeDocument/2006/relationships/hyperlink" Target="http://www.bizforms.co.kr/bms/check.asp?code=bs3217338750418&amp;go_url=http%3a%2f%2fpowerpoint.bizforms.co.kr%2fform_view%2fview.asp%3fnumber%3d186073%26v_flag%3d0%0d%0a" TargetMode="External"/><Relationship Id="rId5" Type="http://schemas.openxmlformats.org/officeDocument/2006/relationships/hyperlink" Target="http://www.bizforms.co.kr/bms/check.asp?code=bs3217338750418&amp;go_url=http%3a%2f%2fpowerpoint.bizforms.co.kr%2fform_view%2fview.asp%3fnumber%3d186068%26v_flag%3d0%0d%0a" TargetMode="External"/><Relationship Id="rId10" Type="http://schemas.openxmlformats.org/officeDocument/2006/relationships/image" Target="../media/image18.gif"/><Relationship Id="rId4" Type="http://schemas.openxmlformats.org/officeDocument/2006/relationships/image" Target="../media/image15.gif"/><Relationship Id="rId9" Type="http://schemas.openxmlformats.org/officeDocument/2006/relationships/hyperlink" Target="http://www.bizforms.co.kr/bms/check.asp?code=bs3217338750418&amp;go_url=http%3a%2f%2fpowerpoint.bizforms.co.kr%2fform_view%2fview.asp%3fnumber%3d186063%26v_flag%3d0%0d%0a" TargetMode="External"/><Relationship Id="rId14" Type="http://schemas.openxmlformats.org/officeDocument/2006/relationships/image" Target="../media/image20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직사각형 31">
            <a:extLst>
              <a:ext uri="{FF2B5EF4-FFF2-40B4-BE49-F238E27FC236}">
                <a16:creationId xmlns:a16="http://schemas.microsoft.com/office/drawing/2014/main" id="{FEF34103-2F94-4F9C-988F-FC4A6C2D925B}"/>
              </a:ext>
            </a:extLst>
          </p:cNvPr>
          <p:cNvSpPr/>
          <p:nvPr/>
        </p:nvSpPr>
        <p:spPr>
          <a:xfrm>
            <a:off x="3185964" y="1846234"/>
            <a:ext cx="3108543" cy="5770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60616" indent="-60616">
              <a:buFont typeface="Arial" panose="020B0604020202020204" pitchFamily="34" charset="0"/>
              <a:buChar char="•"/>
            </a:pPr>
            <a:r>
              <a:rPr lang="ko-KR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파워포인트 </a:t>
            </a:r>
            <a:r>
              <a:rPr lang="en-US" altLang="ko-KR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&gt; PPT</a:t>
            </a:r>
            <a:r>
              <a:rPr lang="ko-KR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실제샘플 </a:t>
            </a:r>
            <a:r>
              <a:rPr lang="en-US" altLang="ko-KR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&gt; </a:t>
            </a:r>
            <a:r>
              <a:rPr lang="ko-KR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건설</a:t>
            </a:r>
            <a:r>
              <a:rPr lang="en-US" altLang="ko-KR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/</a:t>
            </a:r>
            <a:r>
              <a:rPr lang="ko-KR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공사지명원 </a:t>
            </a:r>
            <a:endParaRPr lang="en-US" altLang="ko-KR" sz="105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  <a:p>
            <a:pPr marL="60616" indent="-60616">
              <a:buFont typeface="Arial" panose="020B0604020202020204" pitchFamily="34" charset="0"/>
              <a:buChar char="•"/>
            </a:pPr>
            <a:r>
              <a:rPr lang="ko-KR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고화질 이미지 포함</a:t>
            </a:r>
            <a:endParaRPr lang="en-US" altLang="ko-KR" sz="105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  <a:p>
            <a:pPr marL="60616" indent="-60616">
              <a:buFont typeface="Arial" panose="020B0604020202020204" pitchFamily="34" charset="0"/>
              <a:buChar char="•"/>
            </a:pPr>
            <a:r>
              <a:rPr lang="en-US" altLang="ko-KR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24 page</a:t>
            </a:r>
            <a:endParaRPr lang="ko-KR" altLang="en-US" sz="105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47" name="직사각형 46">
            <a:hlinkClick r:id="rId3"/>
            <a:extLst>
              <a:ext uri="{FF2B5EF4-FFF2-40B4-BE49-F238E27FC236}">
                <a16:creationId xmlns:a16="http://schemas.microsoft.com/office/drawing/2014/main" id="{DBAAE8DD-709B-4555-8480-0E95D1E85081}"/>
              </a:ext>
            </a:extLst>
          </p:cNvPr>
          <p:cNvSpPr/>
          <p:nvPr/>
        </p:nvSpPr>
        <p:spPr>
          <a:xfrm>
            <a:off x="3180245" y="2485142"/>
            <a:ext cx="3815550" cy="382211"/>
          </a:xfrm>
          <a:prstGeom prst="rect">
            <a:avLst/>
          </a:prstGeom>
          <a:solidFill>
            <a:schemeClr val="tx2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b="1" dirty="0">
                <a:solidFill>
                  <a:schemeClr val="bg1"/>
                </a:solidFill>
                <a:latin typeface="+mn-ea"/>
              </a:rPr>
              <a:t>원본 </a:t>
            </a:r>
            <a:r>
              <a:rPr lang="en-US" altLang="ko-KR" sz="1100" b="1" dirty="0">
                <a:solidFill>
                  <a:schemeClr val="bg1"/>
                </a:solidFill>
                <a:latin typeface="+mn-ea"/>
              </a:rPr>
              <a:t>PPT </a:t>
            </a:r>
            <a:r>
              <a:rPr lang="ko-KR" altLang="en-US" sz="1100" b="1" dirty="0">
                <a:solidFill>
                  <a:schemeClr val="bg1"/>
                </a:solidFill>
                <a:latin typeface="+mn-ea"/>
              </a:rPr>
              <a:t>바로가기     </a:t>
            </a:r>
            <a:r>
              <a:rPr lang="en-US" altLang="ko-KR" sz="1100" b="1" dirty="0">
                <a:solidFill>
                  <a:schemeClr val="bg1"/>
                </a:solidFill>
                <a:latin typeface="+mn-ea"/>
              </a:rPr>
              <a:t>&gt;</a:t>
            </a:r>
            <a:endParaRPr lang="ko-KR" altLang="en-US" sz="11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8" name="직사각형 47">
            <a:extLst>
              <a:ext uri="{FF2B5EF4-FFF2-40B4-BE49-F238E27FC236}">
                <a16:creationId xmlns:a16="http://schemas.microsoft.com/office/drawing/2014/main" id="{CCAF6A83-1B39-4284-A84D-BDDFD48378CA}"/>
              </a:ext>
            </a:extLst>
          </p:cNvPr>
          <p:cNvSpPr/>
          <p:nvPr/>
        </p:nvSpPr>
        <p:spPr>
          <a:xfrm>
            <a:off x="3185964" y="2964056"/>
            <a:ext cx="3798932" cy="507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http://www.bizforms.co.kr/bms/check.asp?code=bs3217338750418&amp;go_url=http%3a%2f%2fpowerpoint.bizforms.co.kr%2fform_view%2fview.asp%3fnumber%3d186075%26v_flag%3d0%0d%0a</a:t>
            </a:r>
          </a:p>
        </p:txBody>
      </p:sp>
      <p:sp>
        <p:nvSpPr>
          <p:cNvPr id="39" name="직사각형 38">
            <a:extLst>
              <a:ext uri="{FF2B5EF4-FFF2-40B4-BE49-F238E27FC236}">
                <a16:creationId xmlns:a16="http://schemas.microsoft.com/office/drawing/2014/main" id="{79BC4E5A-32C5-47AB-A378-822097D9C14A}"/>
              </a:ext>
            </a:extLst>
          </p:cNvPr>
          <p:cNvSpPr/>
          <p:nvPr/>
        </p:nvSpPr>
        <p:spPr>
          <a:xfrm>
            <a:off x="3185964" y="844863"/>
            <a:ext cx="2871299" cy="868443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ko-KR" altLang="en-US" sz="2400" b="1" spc="-150" dirty="0">
                <a:latin typeface="+mn-ea"/>
              </a:rPr>
              <a:t>용역분야 공사지명원</a:t>
            </a:r>
            <a:endParaRPr lang="en-US" altLang="ko-KR" sz="2400" b="1" spc="-150" dirty="0">
              <a:latin typeface="+mn-ea"/>
            </a:endParaRPr>
          </a:p>
          <a:p>
            <a:pPr>
              <a:lnSpc>
                <a:spcPct val="120000"/>
              </a:lnSpc>
            </a:pPr>
            <a:r>
              <a:rPr lang="en-US" altLang="ko-KR" sz="2000" b="1" spc="-150" dirty="0">
                <a:latin typeface="+mn-ea"/>
              </a:rPr>
              <a:t>(</a:t>
            </a:r>
            <a:r>
              <a:rPr lang="ko-KR" altLang="en-US" sz="2000" b="1" spc="-150" dirty="0">
                <a:latin typeface="+mn-ea"/>
              </a:rPr>
              <a:t>푸른 사선기둥</a:t>
            </a:r>
            <a:r>
              <a:rPr lang="en-US" altLang="ko-KR" sz="2000" b="1" spc="-150" dirty="0">
                <a:latin typeface="+mn-ea"/>
              </a:rPr>
              <a:t>)</a:t>
            </a:r>
          </a:p>
        </p:txBody>
      </p:sp>
      <p:sp>
        <p:nvSpPr>
          <p:cNvPr id="40" name="직사각형 39">
            <a:extLst>
              <a:ext uri="{FF2B5EF4-FFF2-40B4-BE49-F238E27FC236}">
                <a16:creationId xmlns:a16="http://schemas.microsoft.com/office/drawing/2014/main" id="{313D19F4-2748-4162-AE17-765B226EF5FA}"/>
              </a:ext>
            </a:extLst>
          </p:cNvPr>
          <p:cNvSpPr/>
          <p:nvPr/>
        </p:nvSpPr>
        <p:spPr>
          <a:xfrm>
            <a:off x="3185964" y="479401"/>
            <a:ext cx="2090380" cy="338554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r>
              <a:rPr lang="en-US" altLang="ko-KR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Bizforms PowerPoint</a:t>
            </a:r>
            <a:endParaRPr lang="ko-KR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pic>
        <p:nvPicPr>
          <p:cNvPr id="94" name="그림 93">
            <a:hlinkClick r:id="rId3"/>
            <a:extLst>
              <a:ext uri="{FF2B5EF4-FFF2-40B4-BE49-F238E27FC236}">
                <a16:creationId xmlns:a16="http://schemas.microsoft.com/office/drawing/2014/main" id="{E72CF81B-DEDA-472B-8189-B3779C01B5C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879" y="468586"/>
            <a:ext cx="2063983" cy="2919210"/>
          </a:xfrm>
          <a:prstGeom prst="rect">
            <a:avLst/>
          </a:prstGeom>
        </p:spPr>
      </p:pic>
      <p:pic>
        <p:nvPicPr>
          <p:cNvPr id="2" name="그림 1">
            <a:extLst>
              <a:ext uri="{FF2B5EF4-FFF2-40B4-BE49-F238E27FC236}">
                <a16:creationId xmlns:a16="http://schemas.microsoft.com/office/drawing/2014/main" id="{FAEC49D4-CBB6-4F67-8037-747D216B5DD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1" y="3827171"/>
            <a:ext cx="7559675" cy="68646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28422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>
            <a:extLst>
              <a:ext uri="{FF2B5EF4-FFF2-40B4-BE49-F238E27FC236}">
                <a16:creationId xmlns:a16="http://schemas.microsoft.com/office/drawing/2014/main" id="{E1C40971-2F6E-4AF4-A3EA-FBB9984BFE11}"/>
              </a:ext>
            </a:extLst>
          </p:cNvPr>
          <p:cNvPicPr>
            <a:picLocks noChangeAspect="1"/>
          </p:cNvPicPr>
          <p:nvPr/>
        </p:nvPicPr>
        <p:blipFill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" y="0"/>
            <a:ext cx="7558636" cy="10691812"/>
          </a:xfrm>
          <a:prstGeom prst="rect">
            <a:avLst/>
          </a:prstGeom>
        </p:spPr>
      </p:pic>
      <p:sp>
        <p:nvSpPr>
          <p:cNvPr id="33" name="자유형: 도형 32">
            <a:extLst>
              <a:ext uri="{FF2B5EF4-FFF2-40B4-BE49-F238E27FC236}">
                <a16:creationId xmlns:a16="http://schemas.microsoft.com/office/drawing/2014/main" id="{FE27DB63-9C87-473B-A27E-60FACC86BC6B}"/>
              </a:ext>
            </a:extLst>
          </p:cNvPr>
          <p:cNvSpPr/>
          <p:nvPr/>
        </p:nvSpPr>
        <p:spPr>
          <a:xfrm>
            <a:off x="1726888" y="0"/>
            <a:ext cx="5832787" cy="10691813"/>
          </a:xfrm>
          <a:custGeom>
            <a:avLst/>
            <a:gdLst>
              <a:gd name="connsiteX0" fmla="*/ 2428197 w 5832787"/>
              <a:gd name="connsiteY0" fmla="*/ 0 h 10691813"/>
              <a:gd name="connsiteX1" fmla="*/ 2429039 w 5832787"/>
              <a:gd name="connsiteY1" fmla="*/ 3708 h 10691813"/>
              <a:gd name="connsiteX2" fmla="*/ 2429039 w 5832787"/>
              <a:gd name="connsiteY2" fmla="*/ 0 h 10691813"/>
              <a:gd name="connsiteX3" fmla="*/ 5208875 w 5832787"/>
              <a:gd name="connsiteY3" fmla="*/ 0 h 10691813"/>
              <a:gd name="connsiteX4" fmla="*/ 5383190 w 5832787"/>
              <a:gd name="connsiteY4" fmla="*/ 0 h 10691813"/>
              <a:gd name="connsiteX5" fmla="*/ 5832787 w 5832787"/>
              <a:gd name="connsiteY5" fmla="*/ 0 h 10691813"/>
              <a:gd name="connsiteX6" fmla="*/ 5832787 w 5832787"/>
              <a:gd name="connsiteY6" fmla="*/ 10691813 h 10691813"/>
              <a:gd name="connsiteX7" fmla="*/ 5208875 w 5832787"/>
              <a:gd name="connsiteY7" fmla="*/ 10691813 h 10691813"/>
              <a:gd name="connsiteX8" fmla="*/ 5208875 w 5832787"/>
              <a:gd name="connsiteY8" fmla="*/ 10691656 h 10691813"/>
              <a:gd name="connsiteX9" fmla="*/ 4856394 w 5832787"/>
              <a:gd name="connsiteY9" fmla="*/ 10691656 h 10691813"/>
              <a:gd name="connsiteX10" fmla="*/ 2429039 w 5832787"/>
              <a:gd name="connsiteY10" fmla="*/ 10691656 h 10691813"/>
              <a:gd name="connsiteX11" fmla="*/ 0 w 5832787"/>
              <a:gd name="connsiteY11" fmla="*/ 10691656 h 106918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832787" h="10691813">
                <a:moveTo>
                  <a:pt x="2428197" y="0"/>
                </a:moveTo>
                <a:lnTo>
                  <a:pt x="2429039" y="3708"/>
                </a:lnTo>
                <a:lnTo>
                  <a:pt x="2429039" y="0"/>
                </a:lnTo>
                <a:lnTo>
                  <a:pt x="5208875" y="0"/>
                </a:lnTo>
                <a:lnTo>
                  <a:pt x="5383190" y="0"/>
                </a:lnTo>
                <a:lnTo>
                  <a:pt x="5832787" y="0"/>
                </a:lnTo>
                <a:lnTo>
                  <a:pt x="5832787" y="10691813"/>
                </a:lnTo>
                <a:lnTo>
                  <a:pt x="5208875" y="10691813"/>
                </a:lnTo>
                <a:lnTo>
                  <a:pt x="5208875" y="10691656"/>
                </a:lnTo>
                <a:lnTo>
                  <a:pt x="4856394" y="10691656"/>
                </a:lnTo>
                <a:lnTo>
                  <a:pt x="2429039" y="10691656"/>
                </a:lnTo>
                <a:lnTo>
                  <a:pt x="0" y="10691656"/>
                </a:lnTo>
                <a:close/>
              </a:path>
            </a:pathLst>
          </a:custGeom>
          <a:solidFill>
            <a:schemeClr val="accent1">
              <a:alpha val="90000"/>
            </a:schemeClr>
          </a:solidFill>
        </p:spPr>
        <p:txBody>
          <a:bodyPr wrap="square" lIns="0" tIns="0" rIns="0" bIns="0" rtlCol="0" anchor="ctr"/>
          <a:lstStyle/>
          <a:p>
            <a:pPr algn="l"/>
            <a:endParaRPr lang="ko-KR" altLang="en-US"/>
          </a:p>
        </p:txBody>
      </p:sp>
      <p:sp>
        <p:nvSpPr>
          <p:cNvPr id="3" name="TextBox 2"/>
          <p:cNvSpPr txBox="1"/>
          <p:nvPr/>
        </p:nvSpPr>
        <p:spPr>
          <a:xfrm>
            <a:off x="3726197" y="4084094"/>
            <a:ext cx="3203575" cy="5150641"/>
          </a:xfrm>
          <a:prstGeom prst="rect">
            <a:avLst/>
          </a:prstGeom>
          <a:noFill/>
        </p:spPr>
        <p:txBody>
          <a:bodyPr wrap="square" lIns="0" rIns="0">
            <a:spAutoFit/>
          </a:bodyPr>
          <a:lstStyle/>
          <a:p>
            <a:pPr marL="0" lvl="1" algn="just">
              <a:lnSpc>
                <a:spcPct val="120000"/>
              </a:lnSpc>
            </a:pPr>
            <a:r>
              <a:rPr lang="ko-KR" altLang="en-US" sz="1100">
                <a:solidFill>
                  <a:schemeClr val="bg1"/>
                </a:solidFill>
                <a:latin typeface="+mn-ea"/>
              </a:rPr>
              <a:t>안녕하십니까</a:t>
            </a:r>
            <a:r>
              <a:rPr lang="en-US" altLang="ko-KR" sz="1100">
                <a:solidFill>
                  <a:schemeClr val="bg1"/>
                </a:solidFill>
                <a:latin typeface="+mn-ea"/>
              </a:rPr>
              <a:t>?</a:t>
            </a:r>
          </a:p>
          <a:p>
            <a:pPr marL="0" lvl="1" algn="just">
              <a:lnSpc>
                <a:spcPct val="120000"/>
              </a:lnSpc>
            </a:pPr>
            <a:r>
              <a:rPr lang="ko-KR" altLang="en-US" sz="1100">
                <a:solidFill>
                  <a:schemeClr val="bg1"/>
                </a:solidFill>
                <a:latin typeface="+mn-ea"/>
              </a:rPr>
              <a:t>비즈환경 대표이사 김철수입니다</a:t>
            </a:r>
            <a:r>
              <a:rPr lang="en-US" altLang="ko-KR" sz="1100">
                <a:solidFill>
                  <a:schemeClr val="bg1"/>
                </a:solidFill>
                <a:latin typeface="+mn-ea"/>
              </a:rPr>
              <a:t>.</a:t>
            </a:r>
          </a:p>
          <a:p>
            <a:pPr marL="0" lvl="1" algn="just">
              <a:lnSpc>
                <a:spcPct val="120000"/>
              </a:lnSpc>
            </a:pPr>
            <a:endParaRPr lang="en-US" altLang="ko-KR" sz="1100">
              <a:solidFill>
                <a:schemeClr val="bg1"/>
              </a:solidFill>
              <a:latin typeface="+mn-ea"/>
            </a:endParaRPr>
          </a:p>
          <a:p>
            <a:pPr marL="0" lvl="1" algn="just">
              <a:lnSpc>
                <a:spcPct val="120000"/>
              </a:lnSpc>
            </a:pPr>
            <a:r>
              <a:rPr lang="ko-KR" altLang="en-US" sz="1100">
                <a:solidFill>
                  <a:schemeClr val="bg1"/>
                </a:solidFill>
                <a:latin typeface="+mn-ea"/>
              </a:rPr>
              <a:t> 저희 비즈환경은 방역 및 소독</a:t>
            </a:r>
            <a:r>
              <a:rPr lang="en-US" altLang="ko-KR" sz="1100">
                <a:solidFill>
                  <a:schemeClr val="bg1"/>
                </a:solidFill>
                <a:latin typeface="+mn-ea"/>
              </a:rPr>
              <a:t>, </a:t>
            </a:r>
            <a:r>
              <a:rPr lang="ko-KR" altLang="en-US" sz="1100">
                <a:solidFill>
                  <a:schemeClr val="bg1"/>
                </a:solidFill>
                <a:latin typeface="+mn-ea"/>
              </a:rPr>
              <a:t>건물관리</a:t>
            </a:r>
            <a:r>
              <a:rPr lang="en-US" altLang="ko-KR" sz="1100">
                <a:solidFill>
                  <a:schemeClr val="bg1"/>
                </a:solidFill>
                <a:latin typeface="+mn-ea"/>
              </a:rPr>
              <a:t>, </a:t>
            </a:r>
            <a:r>
              <a:rPr lang="ko-KR" altLang="en-US" sz="1100">
                <a:solidFill>
                  <a:schemeClr val="bg1"/>
                </a:solidFill>
                <a:latin typeface="+mn-ea"/>
              </a:rPr>
              <a:t>훈련</a:t>
            </a:r>
            <a:r>
              <a:rPr lang="en-US" altLang="ko-KR" sz="1100">
                <a:solidFill>
                  <a:schemeClr val="bg1"/>
                </a:solidFill>
                <a:latin typeface="+mn-ea"/>
              </a:rPr>
              <a:t>, </a:t>
            </a:r>
            <a:r>
              <a:rPr lang="ko-KR" altLang="en-US" sz="1100">
                <a:solidFill>
                  <a:schemeClr val="bg1"/>
                </a:solidFill>
                <a:latin typeface="+mn-ea"/>
              </a:rPr>
              <a:t>인력 파견 용역을 진행하는 회사입니다</a:t>
            </a:r>
            <a:r>
              <a:rPr lang="en-US" altLang="ko-KR" sz="1100">
                <a:solidFill>
                  <a:schemeClr val="bg1"/>
                </a:solidFill>
                <a:latin typeface="+mn-ea"/>
              </a:rPr>
              <a:t>. </a:t>
            </a:r>
          </a:p>
          <a:p>
            <a:pPr marL="0" lvl="1" algn="just">
              <a:lnSpc>
                <a:spcPct val="120000"/>
              </a:lnSpc>
            </a:pPr>
            <a:r>
              <a:rPr lang="ko-KR" altLang="en-US" sz="1100">
                <a:solidFill>
                  <a:schemeClr val="bg1"/>
                </a:solidFill>
                <a:latin typeface="+mn-ea"/>
              </a:rPr>
              <a:t> 많은 기업</a:t>
            </a:r>
            <a:r>
              <a:rPr lang="en-US" altLang="ko-KR" sz="1100">
                <a:solidFill>
                  <a:schemeClr val="bg1"/>
                </a:solidFill>
                <a:latin typeface="+mn-ea"/>
              </a:rPr>
              <a:t>, </a:t>
            </a:r>
            <a:r>
              <a:rPr lang="ko-KR" altLang="en-US" sz="1100">
                <a:solidFill>
                  <a:schemeClr val="bg1"/>
                </a:solidFill>
                <a:latin typeface="+mn-ea"/>
              </a:rPr>
              <a:t>학교</a:t>
            </a:r>
            <a:r>
              <a:rPr lang="en-US" altLang="ko-KR" sz="1100">
                <a:solidFill>
                  <a:schemeClr val="bg1"/>
                </a:solidFill>
                <a:latin typeface="+mn-ea"/>
              </a:rPr>
              <a:t>, </a:t>
            </a:r>
            <a:r>
              <a:rPr lang="ko-KR" altLang="en-US" sz="1100">
                <a:solidFill>
                  <a:schemeClr val="bg1"/>
                </a:solidFill>
                <a:latin typeface="+mn-ea"/>
              </a:rPr>
              <a:t>아파트 등 계약을 통하여 이 분야 에서 좋은 평가를 이루어내고 있는 기업입니다</a:t>
            </a:r>
            <a:r>
              <a:rPr lang="en-US" altLang="ko-KR" sz="1100">
                <a:solidFill>
                  <a:schemeClr val="bg1"/>
                </a:solidFill>
                <a:latin typeface="+mn-ea"/>
              </a:rPr>
              <a:t>.</a:t>
            </a:r>
          </a:p>
          <a:p>
            <a:pPr marL="0" lvl="1" algn="just">
              <a:lnSpc>
                <a:spcPct val="120000"/>
              </a:lnSpc>
            </a:pPr>
            <a:endParaRPr lang="en-US" altLang="ko-KR" sz="1100">
              <a:solidFill>
                <a:schemeClr val="bg1"/>
              </a:solidFill>
              <a:latin typeface="+mn-ea"/>
            </a:endParaRPr>
          </a:p>
          <a:p>
            <a:pPr marL="0" lvl="1" algn="just">
              <a:lnSpc>
                <a:spcPct val="120000"/>
              </a:lnSpc>
            </a:pPr>
            <a:r>
              <a:rPr lang="ko-KR" altLang="en-US" sz="1100">
                <a:solidFill>
                  <a:schemeClr val="bg1"/>
                </a:solidFill>
                <a:latin typeface="+mn-ea"/>
              </a:rPr>
              <a:t> 저희기업은 여러분께서 생활하시는 공간인 만큼 내가 생활 할 곳처럼 이라는 마음가짐으로 좋은 서비스를 보여드리기 위하여 노력중입니다</a:t>
            </a:r>
            <a:r>
              <a:rPr lang="en-US" altLang="ko-KR" sz="1100">
                <a:solidFill>
                  <a:schemeClr val="bg1"/>
                </a:solidFill>
                <a:latin typeface="+mn-ea"/>
              </a:rPr>
              <a:t>.</a:t>
            </a:r>
          </a:p>
          <a:p>
            <a:pPr marL="0" lvl="1" algn="just">
              <a:lnSpc>
                <a:spcPct val="120000"/>
              </a:lnSpc>
            </a:pPr>
            <a:endParaRPr lang="en-US" altLang="ko-KR" sz="1100">
              <a:solidFill>
                <a:schemeClr val="bg1"/>
              </a:solidFill>
              <a:latin typeface="+mn-ea"/>
            </a:endParaRPr>
          </a:p>
          <a:p>
            <a:pPr marL="0" lvl="1" algn="just">
              <a:lnSpc>
                <a:spcPct val="120000"/>
              </a:lnSpc>
            </a:pPr>
            <a:r>
              <a:rPr lang="ko-KR" altLang="en-US" sz="1100">
                <a:solidFill>
                  <a:schemeClr val="bg1"/>
                </a:solidFill>
                <a:latin typeface="+mn-ea"/>
              </a:rPr>
              <a:t> 경비업도 마찬가지로 우리의 살아가는 터전이며  생활하는 공간의 안전이 최우선이라고 생각되는 바입니다</a:t>
            </a:r>
            <a:r>
              <a:rPr lang="en-US" altLang="ko-KR" sz="1100">
                <a:solidFill>
                  <a:schemeClr val="bg1"/>
                </a:solidFill>
                <a:latin typeface="+mn-ea"/>
              </a:rPr>
              <a:t>.</a:t>
            </a:r>
          </a:p>
          <a:p>
            <a:pPr marL="0" lvl="1" algn="just">
              <a:lnSpc>
                <a:spcPct val="120000"/>
              </a:lnSpc>
            </a:pPr>
            <a:endParaRPr lang="en-US" altLang="ko-KR" sz="1100">
              <a:solidFill>
                <a:schemeClr val="bg1"/>
              </a:solidFill>
              <a:latin typeface="+mn-ea"/>
            </a:endParaRPr>
          </a:p>
          <a:p>
            <a:pPr marL="0" lvl="1" algn="just">
              <a:lnSpc>
                <a:spcPct val="120000"/>
              </a:lnSpc>
            </a:pPr>
            <a:r>
              <a:rPr lang="ko-KR" altLang="en-US" sz="1100">
                <a:solidFill>
                  <a:schemeClr val="bg1"/>
                </a:solidFill>
                <a:latin typeface="+mn-ea"/>
              </a:rPr>
              <a:t> 저희 비즈환경에서는 체계적인 경비교육을 하여 선정된 인원들을 파견하여 운영하오니 경비를 믿고 편하게 생활을 해주시면 좋을 것 같습니다</a:t>
            </a:r>
            <a:r>
              <a:rPr lang="en-US" altLang="ko-KR" sz="1100">
                <a:solidFill>
                  <a:schemeClr val="bg1"/>
                </a:solidFill>
                <a:latin typeface="+mn-ea"/>
              </a:rPr>
              <a:t>.</a:t>
            </a:r>
          </a:p>
          <a:p>
            <a:pPr marL="0" lvl="1" algn="just">
              <a:lnSpc>
                <a:spcPct val="120000"/>
              </a:lnSpc>
            </a:pPr>
            <a:endParaRPr lang="en-US" altLang="ko-KR" sz="1100">
              <a:solidFill>
                <a:schemeClr val="bg1"/>
              </a:solidFill>
              <a:latin typeface="+mn-ea"/>
            </a:endParaRPr>
          </a:p>
          <a:p>
            <a:pPr marL="0" lvl="1" algn="just">
              <a:lnSpc>
                <a:spcPct val="120000"/>
              </a:lnSpc>
            </a:pPr>
            <a:r>
              <a:rPr lang="ko-KR" altLang="en-US" sz="1100">
                <a:solidFill>
                  <a:schemeClr val="bg1"/>
                </a:solidFill>
                <a:latin typeface="+mn-ea"/>
              </a:rPr>
              <a:t> 점점 더 규모가 커져가지만 느슨하지 않게 더욱 더   좋은 모습과 서비스를 보여드려서 고객분들 이 만족 할 수 있는 회사를 만들어 가겠습니다</a:t>
            </a:r>
            <a:r>
              <a:rPr lang="en-US" altLang="ko-KR" sz="1100">
                <a:solidFill>
                  <a:schemeClr val="bg1"/>
                </a:solidFill>
                <a:latin typeface="+mn-ea"/>
              </a:rPr>
              <a:t>.</a:t>
            </a:r>
          </a:p>
          <a:p>
            <a:pPr marL="0" lvl="1" algn="just">
              <a:lnSpc>
                <a:spcPct val="120000"/>
              </a:lnSpc>
            </a:pPr>
            <a:endParaRPr lang="en-US" altLang="ko-KR" sz="1100">
              <a:solidFill>
                <a:schemeClr val="bg1"/>
              </a:solidFill>
              <a:latin typeface="+mn-ea"/>
            </a:endParaRPr>
          </a:p>
          <a:p>
            <a:pPr marL="0" lvl="1" algn="just">
              <a:lnSpc>
                <a:spcPct val="120000"/>
              </a:lnSpc>
            </a:pPr>
            <a:r>
              <a:rPr lang="ko-KR" altLang="en-US" sz="1100">
                <a:solidFill>
                  <a:schemeClr val="bg1"/>
                </a:solidFill>
                <a:latin typeface="+mn-ea"/>
              </a:rPr>
              <a:t> 감사합니다</a:t>
            </a:r>
            <a:r>
              <a:rPr lang="en-US" altLang="ko-KR" sz="1100">
                <a:solidFill>
                  <a:schemeClr val="bg1"/>
                </a:solidFill>
                <a:latin typeface="+mn-ea"/>
              </a:rPr>
              <a:t>.</a:t>
            </a:r>
          </a:p>
        </p:txBody>
      </p:sp>
      <p:sp>
        <p:nvSpPr>
          <p:cNvPr id="2" name="직사각형 1"/>
          <p:cNvSpPr/>
          <p:nvPr/>
        </p:nvSpPr>
        <p:spPr>
          <a:xfrm>
            <a:off x="5253526" y="1403184"/>
            <a:ext cx="1676246" cy="1990692"/>
          </a:xfrm>
          <a:prstGeom prst="rect">
            <a:avLst/>
          </a:prstGeom>
          <a:blipFill rotWithShape="1">
            <a:blip r:embed="rId3">
              <a:alphaModFix/>
              <a:lum/>
            </a:blip>
            <a:stretch>
              <a:fillRect l="-14629" t="-969" r="-97888" b="969"/>
            </a:stretch>
          </a:blip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20000"/>
              </a:lnSpc>
            </a:pPr>
            <a:endParaRPr lang="ko-KR" altLang="en-US" sz="1100">
              <a:latin typeface="+mn-ea"/>
            </a:endParaRPr>
          </a:p>
        </p:txBody>
      </p:sp>
      <p:grpSp>
        <p:nvGrpSpPr>
          <p:cNvPr id="49" name="그룹 48">
            <a:extLst>
              <a:ext uri="{FF2B5EF4-FFF2-40B4-BE49-F238E27FC236}">
                <a16:creationId xmlns:a16="http://schemas.microsoft.com/office/drawing/2014/main" id="{5CD94D02-256C-43D5-9BD8-C1FBFCBF873A}"/>
              </a:ext>
            </a:extLst>
          </p:cNvPr>
          <p:cNvGrpSpPr/>
          <p:nvPr/>
        </p:nvGrpSpPr>
        <p:grpSpPr>
          <a:xfrm>
            <a:off x="5287092" y="9391217"/>
            <a:ext cx="1558518" cy="517500"/>
            <a:chOff x="5288502" y="9402602"/>
            <a:chExt cx="1558518" cy="517500"/>
          </a:xfrm>
        </p:grpSpPr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BCF6C05B-BCFC-429F-9C08-469B8412F058}"/>
                </a:ext>
              </a:extLst>
            </p:cNvPr>
            <p:cNvSpPr txBox="1"/>
            <p:nvPr/>
          </p:nvSpPr>
          <p:spPr>
            <a:xfrm>
              <a:off x="5288502" y="9511465"/>
              <a:ext cx="693638" cy="288156"/>
            </a:xfrm>
            <a:prstGeom prst="rect">
              <a:avLst/>
            </a:prstGeom>
            <a:noFill/>
          </p:spPr>
          <p:txBody>
            <a:bodyPr wrap="square" lIns="0" rIns="0">
              <a:spAutoFit/>
            </a:bodyPr>
            <a:lstStyle/>
            <a:p>
              <a:pPr marL="0" lvl="1">
                <a:lnSpc>
                  <a:spcPct val="130000"/>
                </a:lnSpc>
              </a:pPr>
              <a:r>
                <a:rPr lang="ko-KR" altLang="en-US" sz="1100" b="1">
                  <a:solidFill>
                    <a:schemeClr val="bg1"/>
                  </a:solidFill>
                  <a:latin typeface="+mn-ea"/>
                </a:rPr>
                <a:t>대표이사</a:t>
              </a:r>
              <a:endParaRPr lang="en-US" altLang="ko-KR" sz="1100" b="1">
                <a:solidFill>
                  <a:schemeClr val="bg1"/>
                </a:solidFill>
                <a:latin typeface="+mn-ea"/>
              </a:endParaRPr>
            </a:p>
          </p:txBody>
        </p:sp>
        <p:grpSp>
          <p:nvGrpSpPr>
            <p:cNvPr id="17" name="그룹 16">
              <a:extLst>
                <a:ext uri="{FF2B5EF4-FFF2-40B4-BE49-F238E27FC236}">
                  <a16:creationId xmlns:a16="http://schemas.microsoft.com/office/drawing/2014/main" id="{B44BFE03-C739-48B9-BE9D-1B668934B2FC}"/>
                </a:ext>
              </a:extLst>
            </p:cNvPr>
            <p:cNvGrpSpPr/>
            <p:nvPr/>
          </p:nvGrpSpPr>
          <p:grpSpPr>
            <a:xfrm>
              <a:off x="5960890" y="9402602"/>
              <a:ext cx="886130" cy="517500"/>
              <a:chOff x="5665788" y="9428163"/>
              <a:chExt cx="992187" cy="579438"/>
            </a:xfrm>
            <a:solidFill>
              <a:schemeClr val="tx1">
                <a:lumMod val="85000"/>
                <a:lumOff val="15000"/>
              </a:schemeClr>
            </a:solidFill>
          </p:grpSpPr>
          <p:sp>
            <p:nvSpPr>
              <p:cNvPr id="11" name="Freeform 5">
                <a:extLst>
                  <a:ext uri="{FF2B5EF4-FFF2-40B4-BE49-F238E27FC236}">
                    <a16:creationId xmlns:a16="http://schemas.microsoft.com/office/drawing/2014/main" id="{9798558E-EFBC-4AF4-9E03-ED73BBEAD4B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665788" y="9510713"/>
                <a:ext cx="338137" cy="366713"/>
              </a:xfrm>
              <a:custGeom>
                <a:avLst/>
                <a:gdLst>
                  <a:gd name="T0" fmla="*/ 38 w 145"/>
                  <a:gd name="T1" fmla="*/ 57 h 157"/>
                  <a:gd name="T2" fmla="*/ 43 w 145"/>
                  <a:gd name="T3" fmla="*/ 40 h 157"/>
                  <a:gd name="T4" fmla="*/ 45 w 145"/>
                  <a:gd name="T5" fmla="*/ 24 h 157"/>
                  <a:gd name="T6" fmla="*/ 14 w 145"/>
                  <a:gd name="T7" fmla="*/ 35 h 157"/>
                  <a:gd name="T8" fmla="*/ 3 w 145"/>
                  <a:gd name="T9" fmla="*/ 41 h 157"/>
                  <a:gd name="T10" fmla="*/ 0 w 145"/>
                  <a:gd name="T11" fmla="*/ 33 h 157"/>
                  <a:gd name="T12" fmla="*/ 23 w 145"/>
                  <a:gd name="T13" fmla="*/ 16 h 157"/>
                  <a:gd name="T14" fmla="*/ 45 w 145"/>
                  <a:gd name="T15" fmla="*/ 12 h 157"/>
                  <a:gd name="T16" fmla="*/ 59 w 145"/>
                  <a:gd name="T17" fmla="*/ 17 h 157"/>
                  <a:gd name="T18" fmla="*/ 55 w 145"/>
                  <a:gd name="T19" fmla="*/ 46 h 157"/>
                  <a:gd name="T20" fmla="*/ 44 w 145"/>
                  <a:gd name="T21" fmla="*/ 77 h 157"/>
                  <a:gd name="T22" fmla="*/ 34 w 145"/>
                  <a:gd name="T23" fmla="*/ 94 h 157"/>
                  <a:gd name="T24" fmla="*/ 30 w 145"/>
                  <a:gd name="T25" fmla="*/ 84 h 157"/>
                  <a:gd name="T26" fmla="*/ 82 w 145"/>
                  <a:gd name="T27" fmla="*/ 146 h 157"/>
                  <a:gd name="T28" fmla="*/ 93 w 145"/>
                  <a:gd name="T29" fmla="*/ 139 h 157"/>
                  <a:gd name="T30" fmla="*/ 101 w 145"/>
                  <a:gd name="T31" fmla="*/ 126 h 157"/>
                  <a:gd name="T32" fmla="*/ 94 w 145"/>
                  <a:gd name="T33" fmla="*/ 110 h 157"/>
                  <a:gd name="T34" fmla="*/ 73 w 145"/>
                  <a:gd name="T35" fmla="*/ 123 h 157"/>
                  <a:gd name="T36" fmla="*/ 68 w 145"/>
                  <a:gd name="T37" fmla="*/ 145 h 157"/>
                  <a:gd name="T38" fmla="*/ 57 w 145"/>
                  <a:gd name="T39" fmla="*/ 141 h 157"/>
                  <a:gd name="T40" fmla="*/ 57 w 145"/>
                  <a:gd name="T41" fmla="*/ 127 h 157"/>
                  <a:gd name="T42" fmla="*/ 60 w 145"/>
                  <a:gd name="T43" fmla="*/ 110 h 157"/>
                  <a:gd name="T44" fmla="*/ 67 w 145"/>
                  <a:gd name="T45" fmla="*/ 89 h 157"/>
                  <a:gd name="T46" fmla="*/ 79 w 145"/>
                  <a:gd name="T47" fmla="*/ 91 h 157"/>
                  <a:gd name="T48" fmla="*/ 79 w 145"/>
                  <a:gd name="T49" fmla="*/ 103 h 157"/>
                  <a:gd name="T50" fmla="*/ 97 w 145"/>
                  <a:gd name="T51" fmla="*/ 97 h 157"/>
                  <a:gd name="T52" fmla="*/ 116 w 145"/>
                  <a:gd name="T53" fmla="*/ 112 h 157"/>
                  <a:gd name="T54" fmla="*/ 113 w 145"/>
                  <a:gd name="T55" fmla="*/ 129 h 157"/>
                  <a:gd name="T56" fmla="*/ 118 w 145"/>
                  <a:gd name="T57" fmla="*/ 133 h 157"/>
                  <a:gd name="T58" fmla="*/ 144 w 145"/>
                  <a:gd name="T59" fmla="*/ 132 h 157"/>
                  <a:gd name="T60" fmla="*/ 141 w 145"/>
                  <a:gd name="T61" fmla="*/ 140 h 157"/>
                  <a:gd name="T62" fmla="*/ 105 w 145"/>
                  <a:gd name="T63" fmla="*/ 148 h 157"/>
                  <a:gd name="T64" fmla="*/ 85 w 145"/>
                  <a:gd name="T65" fmla="*/ 156 h 157"/>
                  <a:gd name="T66" fmla="*/ 103 w 145"/>
                  <a:gd name="T67" fmla="*/ 76 h 157"/>
                  <a:gd name="T68" fmla="*/ 103 w 145"/>
                  <a:gd name="T69" fmla="*/ 73 h 157"/>
                  <a:gd name="T70" fmla="*/ 107 w 145"/>
                  <a:gd name="T71" fmla="*/ 51 h 157"/>
                  <a:gd name="T72" fmla="*/ 115 w 145"/>
                  <a:gd name="T73" fmla="*/ 19 h 157"/>
                  <a:gd name="T74" fmla="*/ 122 w 145"/>
                  <a:gd name="T75" fmla="*/ 2 h 157"/>
                  <a:gd name="T76" fmla="*/ 130 w 145"/>
                  <a:gd name="T77" fmla="*/ 10 h 157"/>
                  <a:gd name="T78" fmla="*/ 126 w 145"/>
                  <a:gd name="T79" fmla="*/ 27 h 157"/>
                  <a:gd name="T80" fmla="*/ 119 w 145"/>
                  <a:gd name="T81" fmla="*/ 58 h 157"/>
                  <a:gd name="T82" fmla="*/ 115 w 145"/>
                  <a:gd name="T83" fmla="*/ 72 h 157"/>
                  <a:gd name="T84" fmla="*/ 104 w 145"/>
                  <a:gd name="T85" fmla="*/ 79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45" h="157">
                    <a:moveTo>
                      <a:pt x="32" y="77"/>
                    </a:moveTo>
                    <a:cubicBezTo>
                      <a:pt x="33" y="73"/>
                      <a:pt x="35" y="69"/>
                      <a:pt x="35" y="66"/>
                    </a:cubicBezTo>
                    <a:cubicBezTo>
                      <a:pt x="36" y="64"/>
                      <a:pt x="37" y="61"/>
                      <a:pt x="38" y="57"/>
                    </a:cubicBezTo>
                    <a:cubicBezTo>
                      <a:pt x="39" y="55"/>
                      <a:pt x="39" y="52"/>
                      <a:pt x="40" y="50"/>
                    </a:cubicBezTo>
                    <a:cubicBezTo>
                      <a:pt x="41" y="48"/>
                      <a:pt x="41" y="47"/>
                      <a:pt x="42" y="45"/>
                    </a:cubicBezTo>
                    <a:cubicBezTo>
                      <a:pt x="42" y="43"/>
                      <a:pt x="43" y="42"/>
                      <a:pt x="43" y="40"/>
                    </a:cubicBezTo>
                    <a:cubicBezTo>
                      <a:pt x="44" y="38"/>
                      <a:pt x="44" y="36"/>
                      <a:pt x="45" y="34"/>
                    </a:cubicBezTo>
                    <a:cubicBezTo>
                      <a:pt x="46" y="30"/>
                      <a:pt x="46" y="27"/>
                      <a:pt x="46" y="26"/>
                    </a:cubicBezTo>
                    <a:cubicBezTo>
                      <a:pt x="46" y="25"/>
                      <a:pt x="45" y="24"/>
                      <a:pt x="45" y="24"/>
                    </a:cubicBezTo>
                    <a:cubicBezTo>
                      <a:pt x="44" y="24"/>
                      <a:pt x="43" y="24"/>
                      <a:pt x="42" y="24"/>
                    </a:cubicBezTo>
                    <a:cubicBezTo>
                      <a:pt x="38" y="24"/>
                      <a:pt x="34" y="25"/>
                      <a:pt x="29" y="27"/>
                    </a:cubicBezTo>
                    <a:cubicBezTo>
                      <a:pt x="24" y="29"/>
                      <a:pt x="19" y="32"/>
                      <a:pt x="14" y="35"/>
                    </a:cubicBezTo>
                    <a:cubicBezTo>
                      <a:pt x="13" y="36"/>
                      <a:pt x="12" y="37"/>
                      <a:pt x="10" y="38"/>
                    </a:cubicBezTo>
                    <a:cubicBezTo>
                      <a:pt x="9" y="40"/>
                      <a:pt x="7" y="41"/>
                      <a:pt x="6" y="41"/>
                    </a:cubicBezTo>
                    <a:cubicBezTo>
                      <a:pt x="5" y="42"/>
                      <a:pt x="4" y="42"/>
                      <a:pt x="3" y="41"/>
                    </a:cubicBezTo>
                    <a:cubicBezTo>
                      <a:pt x="2" y="41"/>
                      <a:pt x="2" y="40"/>
                      <a:pt x="1" y="39"/>
                    </a:cubicBezTo>
                    <a:cubicBezTo>
                      <a:pt x="1" y="38"/>
                      <a:pt x="1" y="37"/>
                      <a:pt x="0" y="36"/>
                    </a:cubicBezTo>
                    <a:cubicBezTo>
                      <a:pt x="0" y="35"/>
                      <a:pt x="0" y="34"/>
                      <a:pt x="0" y="33"/>
                    </a:cubicBezTo>
                    <a:cubicBezTo>
                      <a:pt x="1" y="31"/>
                      <a:pt x="2" y="29"/>
                      <a:pt x="5" y="27"/>
                    </a:cubicBezTo>
                    <a:cubicBezTo>
                      <a:pt x="7" y="25"/>
                      <a:pt x="10" y="23"/>
                      <a:pt x="13" y="21"/>
                    </a:cubicBezTo>
                    <a:cubicBezTo>
                      <a:pt x="17" y="19"/>
                      <a:pt x="20" y="17"/>
                      <a:pt x="23" y="16"/>
                    </a:cubicBezTo>
                    <a:cubicBezTo>
                      <a:pt x="26" y="15"/>
                      <a:pt x="29" y="14"/>
                      <a:pt x="31" y="13"/>
                    </a:cubicBezTo>
                    <a:cubicBezTo>
                      <a:pt x="33" y="13"/>
                      <a:pt x="36" y="12"/>
                      <a:pt x="38" y="12"/>
                    </a:cubicBezTo>
                    <a:cubicBezTo>
                      <a:pt x="40" y="12"/>
                      <a:pt x="43" y="12"/>
                      <a:pt x="45" y="12"/>
                    </a:cubicBezTo>
                    <a:cubicBezTo>
                      <a:pt x="47" y="12"/>
                      <a:pt x="49" y="12"/>
                      <a:pt x="50" y="12"/>
                    </a:cubicBezTo>
                    <a:cubicBezTo>
                      <a:pt x="52" y="13"/>
                      <a:pt x="54" y="13"/>
                      <a:pt x="55" y="14"/>
                    </a:cubicBezTo>
                    <a:cubicBezTo>
                      <a:pt x="56" y="15"/>
                      <a:pt x="58" y="16"/>
                      <a:pt x="59" y="17"/>
                    </a:cubicBezTo>
                    <a:cubicBezTo>
                      <a:pt x="60" y="19"/>
                      <a:pt x="60" y="20"/>
                      <a:pt x="60" y="23"/>
                    </a:cubicBezTo>
                    <a:cubicBezTo>
                      <a:pt x="60" y="27"/>
                      <a:pt x="59" y="31"/>
                      <a:pt x="58" y="34"/>
                    </a:cubicBezTo>
                    <a:cubicBezTo>
                      <a:pt x="57" y="38"/>
                      <a:pt x="56" y="42"/>
                      <a:pt x="55" y="46"/>
                    </a:cubicBezTo>
                    <a:cubicBezTo>
                      <a:pt x="53" y="50"/>
                      <a:pt x="52" y="54"/>
                      <a:pt x="51" y="57"/>
                    </a:cubicBezTo>
                    <a:cubicBezTo>
                      <a:pt x="50" y="61"/>
                      <a:pt x="49" y="64"/>
                      <a:pt x="48" y="67"/>
                    </a:cubicBezTo>
                    <a:cubicBezTo>
                      <a:pt x="47" y="70"/>
                      <a:pt x="46" y="74"/>
                      <a:pt x="44" y="77"/>
                    </a:cubicBezTo>
                    <a:cubicBezTo>
                      <a:pt x="43" y="81"/>
                      <a:pt x="42" y="85"/>
                      <a:pt x="40" y="90"/>
                    </a:cubicBezTo>
                    <a:cubicBezTo>
                      <a:pt x="39" y="92"/>
                      <a:pt x="38" y="93"/>
                      <a:pt x="37" y="93"/>
                    </a:cubicBezTo>
                    <a:cubicBezTo>
                      <a:pt x="36" y="94"/>
                      <a:pt x="35" y="94"/>
                      <a:pt x="34" y="94"/>
                    </a:cubicBezTo>
                    <a:cubicBezTo>
                      <a:pt x="33" y="95"/>
                      <a:pt x="31" y="94"/>
                      <a:pt x="31" y="93"/>
                    </a:cubicBezTo>
                    <a:cubicBezTo>
                      <a:pt x="30" y="92"/>
                      <a:pt x="29" y="91"/>
                      <a:pt x="29" y="90"/>
                    </a:cubicBezTo>
                    <a:cubicBezTo>
                      <a:pt x="30" y="88"/>
                      <a:pt x="30" y="86"/>
                      <a:pt x="30" y="84"/>
                    </a:cubicBezTo>
                    <a:cubicBezTo>
                      <a:pt x="31" y="82"/>
                      <a:pt x="31" y="80"/>
                      <a:pt x="32" y="77"/>
                    </a:cubicBezTo>
                    <a:close/>
                    <a:moveTo>
                      <a:pt x="80" y="149"/>
                    </a:moveTo>
                    <a:cubicBezTo>
                      <a:pt x="81" y="148"/>
                      <a:pt x="81" y="147"/>
                      <a:pt x="82" y="146"/>
                    </a:cubicBezTo>
                    <a:cubicBezTo>
                      <a:pt x="83" y="145"/>
                      <a:pt x="85" y="144"/>
                      <a:pt x="86" y="143"/>
                    </a:cubicBezTo>
                    <a:cubicBezTo>
                      <a:pt x="87" y="143"/>
                      <a:pt x="88" y="142"/>
                      <a:pt x="90" y="141"/>
                    </a:cubicBezTo>
                    <a:cubicBezTo>
                      <a:pt x="91" y="141"/>
                      <a:pt x="92" y="140"/>
                      <a:pt x="93" y="139"/>
                    </a:cubicBezTo>
                    <a:cubicBezTo>
                      <a:pt x="94" y="139"/>
                      <a:pt x="94" y="139"/>
                      <a:pt x="95" y="138"/>
                    </a:cubicBezTo>
                    <a:cubicBezTo>
                      <a:pt x="95" y="137"/>
                      <a:pt x="96" y="137"/>
                      <a:pt x="96" y="137"/>
                    </a:cubicBezTo>
                    <a:cubicBezTo>
                      <a:pt x="98" y="133"/>
                      <a:pt x="100" y="129"/>
                      <a:pt x="101" y="126"/>
                    </a:cubicBezTo>
                    <a:cubicBezTo>
                      <a:pt x="103" y="123"/>
                      <a:pt x="103" y="119"/>
                      <a:pt x="103" y="114"/>
                    </a:cubicBezTo>
                    <a:cubicBezTo>
                      <a:pt x="103" y="111"/>
                      <a:pt x="101" y="109"/>
                      <a:pt x="98" y="109"/>
                    </a:cubicBezTo>
                    <a:cubicBezTo>
                      <a:pt x="97" y="109"/>
                      <a:pt x="95" y="109"/>
                      <a:pt x="94" y="110"/>
                    </a:cubicBezTo>
                    <a:cubicBezTo>
                      <a:pt x="92" y="110"/>
                      <a:pt x="91" y="110"/>
                      <a:pt x="90" y="110"/>
                    </a:cubicBezTo>
                    <a:cubicBezTo>
                      <a:pt x="85" y="112"/>
                      <a:pt x="82" y="113"/>
                      <a:pt x="79" y="115"/>
                    </a:cubicBezTo>
                    <a:cubicBezTo>
                      <a:pt x="77" y="117"/>
                      <a:pt x="75" y="120"/>
                      <a:pt x="73" y="123"/>
                    </a:cubicBezTo>
                    <a:cubicBezTo>
                      <a:pt x="71" y="125"/>
                      <a:pt x="71" y="128"/>
                      <a:pt x="70" y="131"/>
                    </a:cubicBezTo>
                    <a:cubicBezTo>
                      <a:pt x="70" y="134"/>
                      <a:pt x="70" y="137"/>
                      <a:pt x="70" y="142"/>
                    </a:cubicBezTo>
                    <a:cubicBezTo>
                      <a:pt x="70" y="143"/>
                      <a:pt x="69" y="144"/>
                      <a:pt x="68" y="145"/>
                    </a:cubicBezTo>
                    <a:cubicBezTo>
                      <a:pt x="66" y="146"/>
                      <a:pt x="65" y="146"/>
                      <a:pt x="63" y="146"/>
                    </a:cubicBezTo>
                    <a:cubicBezTo>
                      <a:pt x="61" y="146"/>
                      <a:pt x="60" y="145"/>
                      <a:pt x="59" y="144"/>
                    </a:cubicBezTo>
                    <a:cubicBezTo>
                      <a:pt x="58" y="143"/>
                      <a:pt x="57" y="142"/>
                      <a:pt x="57" y="141"/>
                    </a:cubicBezTo>
                    <a:cubicBezTo>
                      <a:pt x="57" y="139"/>
                      <a:pt x="57" y="138"/>
                      <a:pt x="57" y="136"/>
                    </a:cubicBezTo>
                    <a:cubicBezTo>
                      <a:pt x="57" y="135"/>
                      <a:pt x="57" y="133"/>
                      <a:pt x="57" y="132"/>
                    </a:cubicBezTo>
                    <a:cubicBezTo>
                      <a:pt x="57" y="131"/>
                      <a:pt x="57" y="129"/>
                      <a:pt x="57" y="127"/>
                    </a:cubicBezTo>
                    <a:cubicBezTo>
                      <a:pt x="57" y="125"/>
                      <a:pt x="58" y="123"/>
                      <a:pt x="58" y="121"/>
                    </a:cubicBezTo>
                    <a:cubicBezTo>
                      <a:pt x="58" y="119"/>
                      <a:pt x="58" y="117"/>
                      <a:pt x="59" y="115"/>
                    </a:cubicBezTo>
                    <a:cubicBezTo>
                      <a:pt x="59" y="113"/>
                      <a:pt x="59" y="111"/>
                      <a:pt x="60" y="110"/>
                    </a:cubicBezTo>
                    <a:cubicBezTo>
                      <a:pt x="61" y="107"/>
                      <a:pt x="61" y="105"/>
                      <a:pt x="61" y="103"/>
                    </a:cubicBezTo>
                    <a:cubicBezTo>
                      <a:pt x="62" y="102"/>
                      <a:pt x="62" y="99"/>
                      <a:pt x="63" y="97"/>
                    </a:cubicBezTo>
                    <a:cubicBezTo>
                      <a:pt x="64" y="94"/>
                      <a:pt x="65" y="91"/>
                      <a:pt x="67" y="89"/>
                    </a:cubicBezTo>
                    <a:cubicBezTo>
                      <a:pt x="69" y="87"/>
                      <a:pt x="71" y="87"/>
                      <a:pt x="74" y="87"/>
                    </a:cubicBezTo>
                    <a:cubicBezTo>
                      <a:pt x="75" y="87"/>
                      <a:pt x="77" y="87"/>
                      <a:pt x="78" y="88"/>
                    </a:cubicBezTo>
                    <a:cubicBezTo>
                      <a:pt x="79" y="89"/>
                      <a:pt x="80" y="90"/>
                      <a:pt x="79" y="91"/>
                    </a:cubicBezTo>
                    <a:cubicBezTo>
                      <a:pt x="78" y="94"/>
                      <a:pt x="78" y="97"/>
                      <a:pt x="77" y="99"/>
                    </a:cubicBezTo>
                    <a:cubicBezTo>
                      <a:pt x="76" y="101"/>
                      <a:pt x="76" y="103"/>
                      <a:pt x="75" y="106"/>
                    </a:cubicBezTo>
                    <a:cubicBezTo>
                      <a:pt x="77" y="105"/>
                      <a:pt x="78" y="104"/>
                      <a:pt x="79" y="103"/>
                    </a:cubicBezTo>
                    <a:cubicBezTo>
                      <a:pt x="80" y="102"/>
                      <a:pt x="81" y="102"/>
                      <a:pt x="83" y="101"/>
                    </a:cubicBezTo>
                    <a:cubicBezTo>
                      <a:pt x="85" y="100"/>
                      <a:pt x="88" y="99"/>
                      <a:pt x="90" y="98"/>
                    </a:cubicBezTo>
                    <a:cubicBezTo>
                      <a:pt x="92" y="97"/>
                      <a:pt x="94" y="97"/>
                      <a:pt x="97" y="97"/>
                    </a:cubicBezTo>
                    <a:cubicBezTo>
                      <a:pt x="100" y="97"/>
                      <a:pt x="104" y="97"/>
                      <a:pt x="107" y="97"/>
                    </a:cubicBezTo>
                    <a:cubicBezTo>
                      <a:pt x="110" y="98"/>
                      <a:pt x="113" y="100"/>
                      <a:pt x="114" y="103"/>
                    </a:cubicBezTo>
                    <a:cubicBezTo>
                      <a:pt x="116" y="105"/>
                      <a:pt x="116" y="108"/>
                      <a:pt x="116" y="112"/>
                    </a:cubicBezTo>
                    <a:cubicBezTo>
                      <a:pt x="116" y="116"/>
                      <a:pt x="116" y="120"/>
                      <a:pt x="115" y="124"/>
                    </a:cubicBezTo>
                    <a:cubicBezTo>
                      <a:pt x="115" y="124"/>
                      <a:pt x="114" y="125"/>
                      <a:pt x="114" y="126"/>
                    </a:cubicBezTo>
                    <a:cubicBezTo>
                      <a:pt x="113" y="127"/>
                      <a:pt x="113" y="128"/>
                      <a:pt x="113" y="129"/>
                    </a:cubicBezTo>
                    <a:cubicBezTo>
                      <a:pt x="112" y="130"/>
                      <a:pt x="112" y="131"/>
                      <a:pt x="111" y="133"/>
                    </a:cubicBezTo>
                    <a:cubicBezTo>
                      <a:pt x="110" y="134"/>
                      <a:pt x="110" y="134"/>
                      <a:pt x="110" y="135"/>
                    </a:cubicBezTo>
                    <a:cubicBezTo>
                      <a:pt x="113" y="134"/>
                      <a:pt x="115" y="133"/>
                      <a:pt x="118" y="133"/>
                    </a:cubicBezTo>
                    <a:cubicBezTo>
                      <a:pt x="120" y="132"/>
                      <a:pt x="122" y="132"/>
                      <a:pt x="124" y="131"/>
                    </a:cubicBezTo>
                    <a:cubicBezTo>
                      <a:pt x="131" y="131"/>
                      <a:pt x="137" y="130"/>
                      <a:pt x="142" y="131"/>
                    </a:cubicBezTo>
                    <a:cubicBezTo>
                      <a:pt x="143" y="131"/>
                      <a:pt x="144" y="131"/>
                      <a:pt x="144" y="132"/>
                    </a:cubicBezTo>
                    <a:cubicBezTo>
                      <a:pt x="145" y="133"/>
                      <a:pt x="145" y="135"/>
                      <a:pt x="145" y="136"/>
                    </a:cubicBezTo>
                    <a:cubicBezTo>
                      <a:pt x="145" y="137"/>
                      <a:pt x="144" y="138"/>
                      <a:pt x="144" y="139"/>
                    </a:cubicBezTo>
                    <a:cubicBezTo>
                      <a:pt x="143" y="139"/>
                      <a:pt x="143" y="140"/>
                      <a:pt x="141" y="140"/>
                    </a:cubicBezTo>
                    <a:cubicBezTo>
                      <a:pt x="137" y="140"/>
                      <a:pt x="132" y="141"/>
                      <a:pt x="127" y="143"/>
                    </a:cubicBezTo>
                    <a:cubicBezTo>
                      <a:pt x="121" y="144"/>
                      <a:pt x="116" y="145"/>
                      <a:pt x="112" y="146"/>
                    </a:cubicBezTo>
                    <a:cubicBezTo>
                      <a:pt x="110" y="147"/>
                      <a:pt x="108" y="148"/>
                      <a:pt x="105" y="148"/>
                    </a:cubicBezTo>
                    <a:cubicBezTo>
                      <a:pt x="103" y="149"/>
                      <a:pt x="101" y="150"/>
                      <a:pt x="100" y="151"/>
                    </a:cubicBezTo>
                    <a:cubicBezTo>
                      <a:pt x="97" y="152"/>
                      <a:pt x="95" y="153"/>
                      <a:pt x="93" y="155"/>
                    </a:cubicBezTo>
                    <a:cubicBezTo>
                      <a:pt x="90" y="156"/>
                      <a:pt x="88" y="157"/>
                      <a:pt x="85" y="156"/>
                    </a:cubicBezTo>
                    <a:cubicBezTo>
                      <a:pt x="83" y="156"/>
                      <a:pt x="82" y="155"/>
                      <a:pt x="81" y="154"/>
                    </a:cubicBezTo>
                    <a:cubicBezTo>
                      <a:pt x="80" y="152"/>
                      <a:pt x="80" y="150"/>
                      <a:pt x="80" y="149"/>
                    </a:cubicBezTo>
                    <a:close/>
                    <a:moveTo>
                      <a:pt x="103" y="76"/>
                    </a:moveTo>
                    <a:cubicBezTo>
                      <a:pt x="103" y="76"/>
                      <a:pt x="103" y="76"/>
                      <a:pt x="103" y="75"/>
                    </a:cubicBezTo>
                    <a:cubicBezTo>
                      <a:pt x="103" y="75"/>
                      <a:pt x="103" y="75"/>
                      <a:pt x="103" y="74"/>
                    </a:cubicBezTo>
                    <a:cubicBezTo>
                      <a:pt x="103" y="73"/>
                      <a:pt x="103" y="73"/>
                      <a:pt x="103" y="73"/>
                    </a:cubicBezTo>
                    <a:cubicBezTo>
                      <a:pt x="104" y="70"/>
                      <a:pt x="104" y="68"/>
                      <a:pt x="104" y="65"/>
                    </a:cubicBezTo>
                    <a:cubicBezTo>
                      <a:pt x="104" y="63"/>
                      <a:pt x="105" y="61"/>
                      <a:pt x="105" y="58"/>
                    </a:cubicBezTo>
                    <a:cubicBezTo>
                      <a:pt x="106" y="56"/>
                      <a:pt x="106" y="54"/>
                      <a:pt x="107" y="51"/>
                    </a:cubicBezTo>
                    <a:cubicBezTo>
                      <a:pt x="107" y="49"/>
                      <a:pt x="108" y="46"/>
                      <a:pt x="109" y="44"/>
                    </a:cubicBezTo>
                    <a:cubicBezTo>
                      <a:pt x="110" y="39"/>
                      <a:pt x="111" y="35"/>
                      <a:pt x="112" y="31"/>
                    </a:cubicBezTo>
                    <a:cubicBezTo>
                      <a:pt x="113" y="27"/>
                      <a:pt x="114" y="23"/>
                      <a:pt x="115" y="19"/>
                    </a:cubicBezTo>
                    <a:cubicBezTo>
                      <a:pt x="116" y="17"/>
                      <a:pt x="116" y="15"/>
                      <a:pt x="117" y="12"/>
                    </a:cubicBezTo>
                    <a:cubicBezTo>
                      <a:pt x="117" y="10"/>
                      <a:pt x="118" y="8"/>
                      <a:pt x="119" y="6"/>
                    </a:cubicBezTo>
                    <a:cubicBezTo>
                      <a:pt x="120" y="5"/>
                      <a:pt x="121" y="3"/>
                      <a:pt x="122" y="2"/>
                    </a:cubicBezTo>
                    <a:cubicBezTo>
                      <a:pt x="123" y="1"/>
                      <a:pt x="124" y="0"/>
                      <a:pt x="125" y="0"/>
                    </a:cubicBezTo>
                    <a:cubicBezTo>
                      <a:pt x="128" y="0"/>
                      <a:pt x="129" y="1"/>
                      <a:pt x="130" y="3"/>
                    </a:cubicBezTo>
                    <a:cubicBezTo>
                      <a:pt x="130" y="5"/>
                      <a:pt x="130" y="7"/>
                      <a:pt x="130" y="10"/>
                    </a:cubicBezTo>
                    <a:cubicBezTo>
                      <a:pt x="129" y="12"/>
                      <a:pt x="129" y="15"/>
                      <a:pt x="129" y="17"/>
                    </a:cubicBezTo>
                    <a:cubicBezTo>
                      <a:pt x="128" y="18"/>
                      <a:pt x="128" y="20"/>
                      <a:pt x="127" y="22"/>
                    </a:cubicBezTo>
                    <a:cubicBezTo>
                      <a:pt x="127" y="24"/>
                      <a:pt x="127" y="26"/>
                      <a:pt x="126" y="27"/>
                    </a:cubicBezTo>
                    <a:cubicBezTo>
                      <a:pt x="125" y="31"/>
                      <a:pt x="125" y="35"/>
                      <a:pt x="124" y="38"/>
                    </a:cubicBezTo>
                    <a:cubicBezTo>
                      <a:pt x="123" y="41"/>
                      <a:pt x="122" y="45"/>
                      <a:pt x="121" y="50"/>
                    </a:cubicBezTo>
                    <a:cubicBezTo>
                      <a:pt x="120" y="53"/>
                      <a:pt x="120" y="56"/>
                      <a:pt x="119" y="58"/>
                    </a:cubicBezTo>
                    <a:cubicBezTo>
                      <a:pt x="118" y="60"/>
                      <a:pt x="118" y="62"/>
                      <a:pt x="118" y="64"/>
                    </a:cubicBezTo>
                    <a:cubicBezTo>
                      <a:pt x="117" y="65"/>
                      <a:pt x="117" y="67"/>
                      <a:pt x="116" y="68"/>
                    </a:cubicBezTo>
                    <a:cubicBezTo>
                      <a:pt x="116" y="69"/>
                      <a:pt x="116" y="70"/>
                      <a:pt x="115" y="72"/>
                    </a:cubicBezTo>
                    <a:cubicBezTo>
                      <a:pt x="114" y="76"/>
                      <a:pt x="113" y="78"/>
                      <a:pt x="111" y="79"/>
                    </a:cubicBezTo>
                    <a:cubicBezTo>
                      <a:pt x="110" y="80"/>
                      <a:pt x="108" y="80"/>
                      <a:pt x="106" y="80"/>
                    </a:cubicBezTo>
                    <a:cubicBezTo>
                      <a:pt x="105" y="80"/>
                      <a:pt x="104" y="80"/>
                      <a:pt x="104" y="79"/>
                    </a:cubicBezTo>
                    <a:cubicBezTo>
                      <a:pt x="104" y="78"/>
                      <a:pt x="103" y="77"/>
                      <a:pt x="103" y="7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3" name="Freeform 6">
                <a:extLst>
                  <a:ext uri="{FF2B5EF4-FFF2-40B4-BE49-F238E27FC236}">
                    <a16:creationId xmlns:a16="http://schemas.microsoft.com/office/drawing/2014/main" id="{F5D6E640-33D6-4B68-82F2-416F2F4672E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019800" y="9428163"/>
                <a:ext cx="320675" cy="579438"/>
              </a:xfrm>
              <a:custGeom>
                <a:avLst/>
                <a:gdLst>
                  <a:gd name="T0" fmla="*/ 24 w 138"/>
                  <a:gd name="T1" fmla="*/ 126 h 249"/>
                  <a:gd name="T2" fmla="*/ 11 w 138"/>
                  <a:gd name="T3" fmla="*/ 133 h 249"/>
                  <a:gd name="T4" fmla="*/ 15 w 138"/>
                  <a:gd name="T5" fmla="*/ 116 h 249"/>
                  <a:gd name="T6" fmla="*/ 41 w 138"/>
                  <a:gd name="T7" fmla="*/ 76 h 249"/>
                  <a:gd name="T8" fmla="*/ 44 w 138"/>
                  <a:gd name="T9" fmla="*/ 66 h 249"/>
                  <a:gd name="T10" fmla="*/ 26 w 138"/>
                  <a:gd name="T11" fmla="*/ 65 h 249"/>
                  <a:gd name="T12" fmla="*/ 7 w 138"/>
                  <a:gd name="T13" fmla="*/ 81 h 249"/>
                  <a:gd name="T14" fmla="*/ 1 w 138"/>
                  <a:gd name="T15" fmla="*/ 75 h 249"/>
                  <a:gd name="T16" fmla="*/ 7 w 138"/>
                  <a:gd name="T17" fmla="*/ 64 h 249"/>
                  <a:gd name="T18" fmla="*/ 30 w 138"/>
                  <a:gd name="T19" fmla="*/ 50 h 249"/>
                  <a:gd name="T20" fmla="*/ 58 w 138"/>
                  <a:gd name="T21" fmla="*/ 61 h 249"/>
                  <a:gd name="T22" fmla="*/ 57 w 138"/>
                  <a:gd name="T23" fmla="*/ 75 h 249"/>
                  <a:gd name="T24" fmla="*/ 47 w 138"/>
                  <a:gd name="T25" fmla="*/ 92 h 249"/>
                  <a:gd name="T26" fmla="*/ 43 w 138"/>
                  <a:gd name="T27" fmla="*/ 105 h 249"/>
                  <a:gd name="T28" fmla="*/ 50 w 138"/>
                  <a:gd name="T29" fmla="*/ 123 h 249"/>
                  <a:gd name="T30" fmla="*/ 55 w 138"/>
                  <a:gd name="T31" fmla="*/ 143 h 249"/>
                  <a:gd name="T32" fmla="*/ 38 w 138"/>
                  <a:gd name="T33" fmla="*/ 128 h 249"/>
                  <a:gd name="T34" fmla="*/ 33 w 138"/>
                  <a:gd name="T35" fmla="*/ 117 h 249"/>
                  <a:gd name="T36" fmla="*/ 34 w 138"/>
                  <a:gd name="T37" fmla="*/ 17 h 249"/>
                  <a:gd name="T38" fmla="*/ 37 w 138"/>
                  <a:gd name="T39" fmla="*/ 5 h 249"/>
                  <a:gd name="T40" fmla="*/ 44 w 138"/>
                  <a:gd name="T41" fmla="*/ 0 h 249"/>
                  <a:gd name="T42" fmla="*/ 50 w 138"/>
                  <a:gd name="T43" fmla="*/ 6 h 249"/>
                  <a:gd name="T44" fmla="*/ 43 w 138"/>
                  <a:gd name="T45" fmla="*/ 34 h 249"/>
                  <a:gd name="T46" fmla="*/ 36 w 138"/>
                  <a:gd name="T47" fmla="*/ 41 h 249"/>
                  <a:gd name="T48" fmla="*/ 33 w 138"/>
                  <a:gd name="T49" fmla="*/ 32 h 249"/>
                  <a:gd name="T50" fmla="*/ 33 w 138"/>
                  <a:gd name="T51" fmla="*/ 22 h 249"/>
                  <a:gd name="T52" fmla="*/ 114 w 138"/>
                  <a:gd name="T53" fmla="*/ 100 h 249"/>
                  <a:gd name="T54" fmla="*/ 111 w 138"/>
                  <a:gd name="T55" fmla="*/ 87 h 249"/>
                  <a:gd name="T56" fmla="*/ 69 w 138"/>
                  <a:gd name="T57" fmla="*/ 107 h 249"/>
                  <a:gd name="T58" fmla="*/ 62 w 138"/>
                  <a:gd name="T59" fmla="*/ 99 h 249"/>
                  <a:gd name="T60" fmla="*/ 77 w 138"/>
                  <a:gd name="T61" fmla="*/ 91 h 249"/>
                  <a:gd name="T62" fmla="*/ 119 w 138"/>
                  <a:gd name="T63" fmla="*/ 66 h 249"/>
                  <a:gd name="T64" fmla="*/ 123 w 138"/>
                  <a:gd name="T65" fmla="*/ 56 h 249"/>
                  <a:gd name="T66" fmla="*/ 137 w 138"/>
                  <a:gd name="T67" fmla="*/ 49 h 249"/>
                  <a:gd name="T68" fmla="*/ 134 w 138"/>
                  <a:gd name="T69" fmla="*/ 63 h 249"/>
                  <a:gd name="T70" fmla="*/ 124 w 138"/>
                  <a:gd name="T71" fmla="*/ 113 h 249"/>
                  <a:gd name="T72" fmla="*/ 115 w 138"/>
                  <a:gd name="T73" fmla="*/ 115 h 249"/>
                  <a:gd name="T74" fmla="*/ 85 w 138"/>
                  <a:gd name="T75" fmla="*/ 227 h 249"/>
                  <a:gd name="T76" fmla="*/ 99 w 138"/>
                  <a:gd name="T77" fmla="*/ 213 h 249"/>
                  <a:gd name="T78" fmla="*/ 112 w 138"/>
                  <a:gd name="T79" fmla="*/ 200 h 249"/>
                  <a:gd name="T80" fmla="*/ 107 w 138"/>
                  <a:gd name="T81" fmla="*/ 194 h 249"/>
                  <a:gd name="T82" fmla="*/ 86 w 138"/>
                  <a:gd name="T83" fmla="*/ 181 h 249"/>
                  <a:gd name="T84" fmla="*/ 105 w 138"/>
                  <a:gd name="T85" fmla="*/ 150 h 249"/>
                  <a:gd name="T86" fmla="*/ 115 w 138"/>
                  <a:gd name="T87" fmla="*/ 135 h 249"/>
                  <a:gd name="T88" fmla="*/ 71 w 138"/>
                  <a:gd name="T89" fmla="*/ 152 h 249"/>
                  <a:gd name="T90" fmla="*/ 77 w 138"/>
                  <a:gd name="T91" fmla="*/ 134 h 249"/>
                  <a:gd name="T92" fmla="*/ 123 w 138"/>
                  <a:gd name="T93" fmla="*/ 125 h 249"/>
                  <a:gd name="T94" fmla="*/ 125 w 138"/>
                  <a:gd name="T95" fmla="*/ 141 h 249"/>
                  <a:gd name="T96" fmla="*/ 103 w 138"/>
                  <a:gd name="T97" fmla="*/ 171 h 249"/>
                  <a:gd name="T98" fmla="*/ 99 w 138"/>
                  <a:gd name="T99" fmla="*/ 182 h 249"/>
                  <a:gd name="T100" fmla="*/ 125 w 138"/>
                  <a:gd name="T101" fmla="*/ 185 h 249"/>
                  <a:gd name="T102" fmla="*/ 130 w 138"/>
                  <a:gd name="T103" fmla="*/ 198 h 249"/>
                  <a:gd name="T104" fmla="*/ 114 w 138"/>
                  <a:gd name="T105" fmla="*/ 215 h 249"/>
                  <a:gd name="T106" fmla="*/ 101 w 138"/>
                  <a:gd name="T107" fmla="*/ 235 h 249"/>
                  <a:gd name="T108" fmla="*/ 134 w 138"/>
                  <a:gd name="T109" fmla="*/ 231 h 249"/>
                  <a:gd name="T110" fmla="*/ 126 w 138"/>
                  <a:gd name="T111" fmla="*/ 241 h 249"/>
                  <a:gd name="T112" fmla="*/ 90 w 138"/>
                  <a:gd name="T113" fmla="*/ 248 h 2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38" h="249">
                    <a:moveTo>
                      <a:pt x="32" y="115"/>
                    </a:moveTo>
                    <a:cubicBezTo>
                      <a:pt x="31" y="117"/>
                      <a:pt x="30" y="118"/>
                      <a:pt x="29" y="120"/>
                    </a:cubicBezTo>
                    <a:cubicBezTo>
                      <a:pt x="28" y="122"/>
                      <a:pt x="26" y="124"/>
                      <a:pt x="24" y="126"/>
                    </a:cubicBezTo>
                    <a:cubicBezTo>
                      <a:pt x="24" y="127"/>
                      <a:pt x="23" y="128"/>
                      <a:pt x="21" y="129"/>
                    </a:cubicBezTo>
                    <a:cubicBezTo>
                      <a:pt x="20" y="131"/>
                      <a:pt x="18" y="132"/>
                      <a:pt x="17" y="133"/>
                    </a:cubicBezTo>
                    <a:cubicBezTo>
                      <a:pt x="15" y="134"/>
                      <a:pt x="13" y="134"/>
                      <a:pt x="11" y="133"/>
                    </a:cubicBezTo>
                    <a:cubicBezTo>
                      <a:pt x="9" y="131"/>
                      <a:pt x="8" y="129"/>
                      <a:pt x="9" y="127"/>
                    </a:cubicBezTo>
                    <a:cubicBezTo>
                      <a:pt x="10" y="125"/>
                      <a:pt x="11" y="123"/>
                      <a:pt x="12" y="122"/>
                    </a:cubicBezTo>
                    <a:cubicBezTo>
                      <a:pt x="13" y="120"/>
                      <a:pt x="14" y="118"/>
                      <a:pt x="15" y="116"/>
                    </a:cubicBezTo>
                    <a:cubicBezTo>
                      <a:pt x="19" y="111"/>
                      <a:pt x="23" y="105"/>
                      <a:pt x="27" y="99"/>
                    </a:cubicBezTo>
                    <a:cubicBezTo>
                      <a:pt x="31" y="93"/>
                      <a:pt x="35" y="87"/>
                      <a:pt x="38" y="81"/>
                    </a:cubicBezTo>
                    <a:cubicBezTo>
                      <a:pt x="39" y="79"/>
                      <a:pt x="40" y="77"/>
                      <a:pt x="41" y="76"/>
                    </a:cubicBezTo>
                    <a:cubicBezTo>
                      <a:pt x="42" y="75"/>
                      <a:pt x="42" y="74"/>
                      <a:pt x="43" y="73"/>
                    </a:cubicBezTo>
                    <a:cubicBezTo>
                      <a:pt x="43" y="72"/>
                      <a:pt x="43" y="71"/>
                      <a:pt x="43" y="70"/>
                    </a:cubicBezTo>
                    <a:cubicBezTo>
                      <a:pt x="44" y="69"/>
                      <a:pt x="44" y="68"/>
                      <a:pt x="44" y="66"/>
                    </a:cubicBezTo>
                    <a:cubicBezTo>
                      <a:pt x="44" y="64"/>
                      <a:pt x="44" y="63"/>
                      <a:pt x="43" y="62"/>
                    </a:cubicBezTo>
                    <a:cubicBezTo>
                      <a:pt x="42" y="61"/>
                      <a:pt x="41" y="61"/>
                      <a:pt x="38" y="61"/>
                    </a:cubicBezTo>
                    <a:cubicBezTo>
                      <a:pt x="34" y="61"/>
                      <a:pt x="30" y="62"/>
                      <a:pt x="26" y="65"/>
                    </a:cubicBezTo>
                    <a:cubicBezTo>
                      <a:pt x="21" y="68"/>
                      <a:pt x="18" y="70"/>
                      <a:pt x="15" y="73"/>
                    </a:cubicBezTo>
                    <a:cubicBezTo>
                      <a:pt x="14" y="74"/>
                      <a:pt x="13" y="76"/>
                      <a:pt x="11" y="78"/>
                    </a:cubicBezTo>
                    <a:cubicBezTo>
                      <a:pt x="9" y="80"/>
                      <a:pt x="8" y="81"/>
                      <a:pt x="7" y="81"/>
                    </a:cubicBezTo>
                    <a:cubicBezTo>
                      <a:pt x="5" y="82"/>
                      <a:pt x="4" y="81"/>
                      <a:pt x="3" y="81"/>
                    </a:cubicBezTo>
                    <a:cubicBezTo>
                      <a:pt x="2" y="80"/>
                      <a:pt x="1" y="80"/>
                      <a:pt x="1" y="79"/>
                    </a:cubicBezTo>
                    <a:cubicBezTo>
                      <a:pt x="1" y="78"/>
                      <a:pt x="0" y="76"/>
                      <a:pt x="1" y="75"/>
                    </a:cubicBezTo>
                    <a:cubicBezTo>
                      <a:pt x="1" y="74"/>
                      <a:pt x="1" y="72"/>
                      <a:pt x="2" y="71"/>
                    </a:cubicBezTo>
                    <a:cubicBezTo>
                      <a:pt x="2" y="70"/>
                      <a:pt x="3" y="69"/>
                      <a:pt x="4" y="67"/>
                    </a:cubicBezTo>
                    <a:cubicBezTo>
                      <a:pt x="6" y="66"/>
                      <a:pt x="6" y="65"/>
                      <a:pt x="7" y="64"/>
                    </a:cubicBezTo>
                    <a:cubicBezTo>
                      <a:pt x="9" y="62"/>
                      <a:pt x="11" y="60"/>
                      <a:pt x="14" y="58"/>
                    </a:cubicBezTo>
                    <a:cubicBezTo>
                      <a:pt x="16" y="56"/>
                      <a:pt x="19" y="55"/>
                      <a:pt x="22" y="53"/>
                    </a:cubicBezTo>
                    <a:cubicBezTo>
                      <a:pt x="25" y="52"/>
                      <a:pt x="28" y="51"/>
                      <a:pt x="30" y="50"/>
                    </a:cubicBezTo>
                    <a:cubicBezTo>
                      <a:pt x="33" y="49"/>
                      <a:pt x="36" y="49"/>
                      <a:pt x="39" y="48"/>
                    </a:cubicBezTo>
                    <a:cubicBezTo>
                      <a:pt x="45" y="48"/>
                      <a:pt x="49" y="49"/>
                      <a:pt x="53" y="51"/>
                    </a:cubicBezTo>
                    <a:cubicBezTo>
                      <a:pt x="57" y="53"/>
                      <a:pt x="59" y="56"/>
                      <a:pt x="58" y="61"/>
                    </a:cubicBezTo>
                    <a:cubicBezTo>
                      <a:pt x="58" y="63"/>
                      <a:pt x="58" y="65"/>
                      <a:pt x="58" y="66"/>
                    </a:cubicBezTo>
                    <a:cubicBezTo>
                      <a:pt x="58" y="68"/>
                      <a:pt x="58" y="69"/>
                      <a:pt x="58" y="71"/>
                    </a:cubicBezTo>
                    <a:cubicBezTo>
                      <a:pt x="58" y="72"/>
                      <a:pt x="57" y="74"/>
                      <a:pt x="57" y="75"/>
                    </a:cubicBezTo>
                    <a:cubicBezTo>
                      <a:pt x="56" y="77"/>
                      <a:pt x="56" y="78"/>
                      <a:pt x="54" y="80"/>
                    </a:cubicBezTo>
                    <a:cubicBezTo>
                      <a:pt x="54" y="81"/>
                      <a:pt x="53" y="83"/>
                      <a:pt x="51" y="86"/>
                    </a:cubicBezTo>
                    <a:cubicBezTo>
                      <a:pt x="50" y="88"/>
                      <a:pt x="49" y="90"/>
                      <a:pt x="47" y="92"/>
                    </a:cubicBezTo>
                    <a:cubicBezTo>
                      <a:pt x="46" y="93"/>
                      <a:pt x="45" y="94"/>
                      <a:pt x="44" y="96"/>
                    </a:cubicBezTo>
                    <a:cubicBezTo>
                      <a:pt x="43" y="97"/>
                      <a:pt x="42" y="99"/>
                      <a:pt x="41" y="101"/>
                    </a:cubicBezTo>
                    <a:cubicBezTo>
                      <a:pt x="42" y="102"/>
                      <a:pt x="42" y="104"/>
                      <a:pt x="43" y="105"/>
                    </a:cubicBezTo>
                    <a:cubicBezTo>
                      <a:pt x="43" y="107"/>
                      <a:pt x="44" y="108"/>
                      <a:pt x="44" y="110"/>
                    </a:cubicBezTo>
                    <a:cubicBezTo>
                      <a:pt x="45" y="112"/>
                      <a:pt x="46" y="115"/>
                      <a:pt x="47" y="117"/>
                    </a:cubicBezTo>
                    <a:cubicBezTo>
                      <a:pt x="48" y="119"/>
                      <a:pt x="49" y="121"/>
                      <a:pt x="50" y="123"/>
                    </a:cubicBezTo>
                    <a:cubicBezTo>
                      <a:pt x="51" y="126"/>
                      <a:pt x="53" y="128"/>
                      <a:pt x="54" y="132"/>
                    </a:cubicBezTo>
                    <a:cubicBezTo>
                      <a:pt x="56" y="135"/>
                      <a:pt x="57" y="137"/>
                      <a:pt x="57" y="139"/>
                    </a:cubicBezTo>
                    <a:cubicBezTo>
                      <a:pt x="57" y="141"/>
                      <a:pt x="57" y="142"/>
                      <a:pt x="55" y="143"/>
                    </a:cubicBezTo>
                    <a:cubicBezTo>
                      <a:pt x="54" y="144"/>
                      <a:pt x="53" y="144"/>
                      <a:pt x="51" y="143"/>
                    </a:cubicBezTo>
                    <a:cubicBezTo>
                      <a:pt x="48" y="142"/>
                      <a:pt x="46" y="140"/>
                      <a:pt x="43" y="137"/>
                    </a:cubicBezTo>
                    <a:cubicBezTo>
                      <a:pt x="41" y="134"/>
                      <a:pt x="39" y="131"/>
                      <a:pt x="38" y="128"/>
                    </a:cubicBezTo>
                    <a:cubicBezTo>
                      <a:pt x="37" y="127"/>
                      <a:pt x="37" y="126"/>
                      <a:pt x="36" y="125"/>
                    </a:cubicBezTo>
                    <a:cubicBezTo>
                      <a:pt x="36" y="124"/>
                      <a:pt x="35" y="123"/>
                      <a:pt x="34" y="121"/>
                    </a:cubicBezTo>
                    <a:cubicBezTo>
                      <a:pt x="34" y="120"/>
                      <a:pt x="33" y="119"/>
                      <a:pt x="33" y="117"/>
                    </a:cubicBezTo>
                    <a:cubicBezTo>
                      <a:pt x="32" y="116"/>
                      <a:pt x="32" y="116"/>
                      <a:pt x="32" y="115"/>
                    </a:cubicBezTo>
                    <a:close/>
                    <a:moveTo>
                      <a:pt x="33" y="22"/>
                    </a:moveTo>
                    <a:cubicBezTo>
                      <a:pt x="33" y="20"/>
                      <a:pt x="34" y="18"/>
                      <a:pt x="34" y="17"/>
                    </a:cubicBezTo>
                    <a:cubicBezTo>
                      <a:pt x="34" y="16"/>
                      <a:pt x="34" y="14"/>
                      <a:pt x="35" y="13"/>
                    </a:cubicBezTo>
                    <a:cubicBezTo>
                      <a:pt x="35" y="12"/>
                      <a:pt x="35" y="10"/>
                      <a:pt x="36" y="9"/>
                    </a:cubicBezTo>
                    <a:cubicBezTo>
                      <a:pt x="36" y="8"/>
                      <a:pt x="36" y="6"/>
                      <a:pt x="37" y="5"/>
                    </a:cubicBezTo>
                    <a:cubicBezTo>
                      <a:pt x="37" y="4"/>
                      <a:pt x="37" y="3"/>
                      <a:pt x="38" y="2"/>
                    </a:cubicBezTo>
                    <a:cubicBezTo>
                      <a:pt x="39" y="2"/>
                      <a:pt x="39" y="1"/>
                      <a:pt x="40" y="1"/>
                    </a:cubicBezTo>
                    <a:cubicBezTo>
                      <a:pt x="41" y="0"/>
                      <a:pt x="42" y="0"/>
                      <a:pt x="44" y="0"/>
                    </a:cubicBezTo>
                    <a:cubicBezTo>
                      <a:pt x="45" y="0"/>
                      <a:pt x="46" y="1"/>
                      <a:pt x="47" y="1"/>
                    </a:cubicBezTo>
                    <a:cubicBezTo>
                      <a:pt x="48" y="2"/>
                      <a:pt x="49" y="2"/>
                      <a:pt x="50" y="3"/>
                    </a:cubicBezTo>
                    <a:cubicBezTo>
                      <a:pt x="50" y="4"/>
                      <a:pt x="50" y="5"/>
                      <a:pt x="50" y="6"/>
                    </a:cubicBezTo>
                    <a:cubicBezTo>
                      <a:pt x="48" y="11"/>
                      <a:pt x="47" y="14"/>
                      <a:pt x="46" y="17"/>
                    </a:cubicBezTo>
                    <a:cubicBezTo>
                      <a:pt x="45" y="20"/>
                      <a:pt x="45" y="24"/>
                      <a:pt x="44" y="29"/>
                    </a:cubicBezTo>
                    <a:cubicBezTo>
                      <a:pt x="44" y="30"/>
                      <a:pt x="44" y="32"/>
                      <a:pt x="43" y="34"/>
                    </a:cubicBezTo>
                    <a:cubicBezTo>
                      <a:pt x="43" y="36"/>
                      <a:pt x="43" y="37"/>
                      <a:pt x="42" y="38"/>
                    </a:cubicBezTo>
                    <a:cubicBezTo>
                      <a:pt x="42" y="39"/>
                      <a:pt x="41" y="40"/>
                      <a:pt x="40" y="40"/>
                    </a:cubicBezTo>
                    <a:cubicBezTo>
                      <a:pt x="38" y="40"/>
                      <a:pt x="37" y="41"/>
                      <a:pt x="36" y="41"/>
                    </a:cubicBezTo>
                    <a:cubicBezTo>
                      <a:pt x="35" y="41"/>
                      <a:pt x="34" y="40"/>
                      <a:pt x="34" y="39"/>
                    </a:cubicBezTo>
                    <a:cubicBezTo>
                      <a:pt x="33" y="38"/>
                      <a:pt x="33" y="37"/>
                      <a:pt x="33" y="35"/>
                    </a:cubicBezTo>
                    <a:cubicBezTo>
                      <a:pt x="33" y="34"/>
                      <a:pt x="33" y="33"/>
                      <a:pt x="33" y="32"/>
                    </a:cubicBezTo>
                    <a:cubicBezTo>
                      <a:pt x="33" y="31"/>
                      <a:pt x="33" y="30"/>
                      <a:pt x="33" y="29"/>
                    </a:cubicBezTo>
                    <a:cubicBezTo>
                      <a:pt x="33" y="28"/>
                      <a:pt x="33" y="27"/>
                      <a:pt x="33" y="26"/>
                    </a:cubicBezTo>
                    <a:cubicBezTo>
                      <a:pt x="33" y="25"/>
                      <a:pt x="33" y="24"/>
                      <a:pt x="33" y="22"/>
                    </a:cubicBezTo>
                    <a:close/>
                    <a:moveTo>
                      <a:pt x="115" y="115"/>
                    </a:moveTo>
                    <a:cubicBezTo>
                      <a:pt x="114" y="113"/>
                      <a:pt x="114" y="111"/>
                      <a:pt x="114" y="109"/>
                    </a:cubicBezTo>
                    <a:cubicBezTo>
                      <a:pt x="114" y="106"/>
                      <a:pt x="114" y="104"/>
                      <a:pt x="114" y="100"/>
                    </a:cubicBezTo>
                    <a:cubicBezTo>
                      <a:pt x="115" y="97"/>
                      <a:pt x="115" y="94"/>
                      <a:pt x="115" y="92"/>
                    </a:cubicBezTo>
                    <a:cubicBezTo>
                      <a:pt x="115" y="90"/>
                      <a:pt x="116" y="87"/>
                      <a:pt x="116" y="84"/>
                    </a:cubicBezTo>
                    <a:cubicBezTo>
                      <a:pt x="115" y="85"/>
                      <a:pt x="113" y="86"/>
                      <a:pt x="111" y="87"/>
                    </a:cubicBezTo>
                    <a:cubicBezTo>
                      <a:pt x="109" y="89"/>
                      <a:pt x="107" y="90"/>
                      <a:pt x="105" y="91"/>
                    </a:cubicBezTo>
                    <a:cubicBezTo>
                      <a:pt x="100" y="94"/>
                      <a:pt x="94" y="97"/>
                      <a:pt x="88" y="100"/>
                    </a:cubicBezTo>
                    <a:cubicBezTo>
                      <a:pt x="82" y="103"/>
                      <a:pt x="75" y="106"/>
                      <a:pt x="69" y="107"/>
                    </a:cubicBezTo>
                    <a:cubicBezTo>
                      <a:pt x="67" y="107"/>
                      <a:pt x="66" y="107"/>
                      <a:pt x="64" y="106"/>
                    </a:cubicBezTo>
                    <a:cubicBezTo>
                      <a:pt x="63" y="105"/>
                      <a:pt x="63" y="104"/>
                      <a:pt x="62" y="102"/>
                    </a:cubicBezTo>
                    <a:cubicBezTo>
                      <a:pt x="62" y="101"/>
                      <a:pt x="62" y="100"/>
                      <a:pt x="62" y="99"/>
                    </a:cubicBezTo>
                    <a:cubicBezTo>
                      <a:pt x="63" y="97"/>
                      <a:pt x="63" y="96"/>
                      <a:pt x="65" y="96"/>
                    </a:cubicBezTo>
                    <a:cubicBezTo>
                      <a:pt x="66" y="95"/>
                      <a:pt x="68" y="94"/>
                      <a:pt x="71" y="94"/>
                    </a:cubicBezTo>
                    <a:cubicBezTo>
                      <a:pt x="73" y="93"/>
                      <a:pt x="75" y="92"/>
                      <a:pt x="77" y="91"/>
                    </a:cubicBezTo>
                    <a:cubicBezTo>
                      <a:pt x="84" y="89"/>
                      <a:pt x="90" y="85"/>
                      <a:pt x="97" y="81"/>
                    </a:cubicBezTo>
                    <a:cubicBezTo>
                      <a:pt x="105" y="77"/>
                      <a:pt x="111" y="73"/>
                      <a:pt x="117" y="68"/>
                    </a:cubicBezTo>
                    <a:cubicBezTo>
                      <a:pt x="118" y="68"/>
                      <a:pt x="119" y="67"/>
                      <a:pt x="119" y="66"/>
                    </a:cubicBezTo>
                    <a:cubicBezTo>
                      <a:pt x="120" y="65"/>
                      <a:pt x="120" y="64"/>
                      <a:pt x="121" y="62"/>
                    </a:cubicBezTo>
                    <a:cubicBezTo>
                      <a:pt x="121" y="61"/>
                      <a:pt x="122" y="60"/>
                      <a:pt x="122" y="59"/>
                    </a:cubicBezTo>
                    <a:cubicBezTo>
                      <a:pt x="123" y="58"/>
                      <a:pt x="123" y="57"/>
                      <a:pt x="123" y="56"/>
                    </a:cubicBezTo>
                    <a:cubicBezTo>
                      <a:pt x="124" y="54"/>
                      <a:pt x="125" y="52"/>
                      <a:pt x="127" y="50"/>
                    </a:cubicBezTo>
                    <a:cubicBezTo>
                      <a:pt x="128" y="48"/>
                      <a:pt x="130" y="47"/>
                      <a:pt x="132" y="47"/>
                    </a:cubicBezTo>
                    <a:cubicBezTo>
                      <a:pt x="134" y="47"/>
                      <a:pt x="135" y="48"/>
                      <a:pt x="137" y="49"/>
                    </a:cubicBezTo>
                    <a:cubicBezTo>
                      <a:pt x="138" y="50"/>
                      <a:pt x="138" y="51"/>
                      <a:pt x="138" y="53"/>
                    </a:cubicBezTo>
                    <a:cubicBezTo>
                      <a:pt x="138" y="55"/>
                      <a:pt x="137" y="57"/>
                      <a:pt x="137" y="58"/>
                    </a:cubicBezTo>
                    <a:cubicBezTo>
                      <a:pt x="136" y="60"/>
                      <a:pt x="135" y="61"/>
                      <a:pt x="134" y="63"/>
                    </a:cubicBezTo>
                    <a:cubicBezTo>
                      <a:pt x="131" y="69"/>
                      <a:pt x="129" y="76"/>
                      <a:pt x="128" y="84"/>
                    </a:cubicBezTo>
                    <a:cubicBezTo>
                      <a:pt x="127" y="91"/>
                      <a:pt x="126" y="99"/>
                      <a:pt x="126" y="107"/>
                    </a:cubicBezTo>
                    <a:cubicBezTo>
                      <a:pt x="125" y="109"/>
                      <a:pt x="125" y="111"/>
                      <a:pt x="124" y="113"/>
                    </a:cubicBezTo>
                    <a:cubicBezTo>
                      <a:pt x="124" y="115"/>
                      <a:pt x="122" y="117"/>
                      <a:pt x="120" y="117"/>
                    </a:cubicBezTo>
                    <a:cubicBezTo>
                      <a:pt x="119" y="117"/>
                      <a:pt x="118" y="117"/>
                      <a:pt x="117" y="117"/>
                    </a:cubicBezTo>
                    <a:cubicBezTo>
                      <a:pt x="116" y="116"/>
                      <a:pt x="115" y="116"/>
                      <a:pt x="115" y="115"/>
                    </a:cubicBezTo>
                    <a:close/>
                    <a:moveTo>
                      <a:pt x="79" y="238"/>
                    </a:moveTo>
                    <a:cubicBezTo>
                      <a:pt x="79" y="236"/>
                      <a:pt x="80" y="234"/>
                      <a:pt x="81" y="233"/>
                    </a:cubicBezTo>
                    <a:cubicBezTo>
                      <a:pt x="82" y="231"/>
                      <a:pt x="84" y="229"/>
                      <a:pt x="85" y="227"/>
                    </a:cubicBezTo>
                    <a:cubicBezTo>
                      <a:pt x="87" y="225"/>
                      <a:pt x="89" y="223"/>
                      <a:pt x="90" y="221"/>
                    </a:cubicBezTo>
                    <a:cubicBezTo>
                      <a:pt x="92" y="220"/>
                      <a:pt x="94" y="218"/>
                      <a:pt x="95" y="217"/>
                    </a:cubicBezTo>
                    <a:cubicBezTo>
                      <a:pt x="96" y="216"/>
                      <a:pt x="97" y="215"/>
                      <a:pt x="99" y="213"/>
                    </a:cubicBezTo>
                    <a:cubicBezTo>
                      <a:pt x="101" y="211"/>
                      <a:pt x="103" y="209"/>
                      <a:pt x="104" y="208"/>
                    </a:cubicBezTo>
                    <a:cubicBezTo>
                      <a:pt x="106" y="206"/>
                      <a:pt x="108" y="204"/>
                      <a:pt x="109" y="203"/>
                    </a:cubicBezTo>
                    <a:cubicBezTo>
                      <a:pt x="111" y="201"/>
                      <a:pt x="111" y="200"/>
                      <a:pt x="112" y="200"/>
                    </a:cubicBezTo>
                    <a:cubicBezTo>
                      <a:pt x="113" y="199"/>
                      <a:pt x="113" y="198"/>
                      <a:pt x="114" y="197"/>
                    </a:cubicBezTo>
                    <a:cubicBezTo>
                      <a:pt x="115" y="196"/>
                      <a:pt x="115" y="195"/>
                      <a:pt x="116" y="194"/>
                    </a:cubicBezTo>
                    <a:cubicBezTo>
                      <a:pt x="114" y="194"/>
                      <a:pt x="111" y="194"/>
                      <a:pt x="107" y="194"/>
                    </a:cubicBezTo>
                    <a:cubicBezTo>
                      <a:pt x="103" y="194"/>
                      <a:pt x="100" y="194"/>
                      <a:pt x="96" y="193"/>
                    </a:cubicBezTo>
                    <a:cubicBezTo>
                      <a:pt x="93" y="193"/>
                      <a:pt x="91" y="192"/>
                      <a:pt x="88" y="190"/>
                    </a:cubicBezTo>
                    <a:cubicBezTo>
                      <a:pt x="86" y="188"/>
                      <a:pt x="85" y="185"/>
                      <a:pt x="86" y="181"/>
                    </a:cubicBezTo>
                    <a:cubicBezTo>
                      <a:pt x="86" y="177"/>
                      <a:pt x="87" y="174"/>
                      <a:pt x="89" y="171"/>
                    </a:cubicBezTo>
                    <a:cubicBezTo>
                      <a:pt x="91" y="168"/>
                      <a:pt x="94" y="164"/>
                      <a:pt x="96" y="161"/>
                    </a:cubicBezTo>
                    <a:cubicBezTo>
                      <a:pt x="99" y="157"/>
                      <a:pt x="102" y="153"/>
                      <a:pt x="105" y="150"/>
                    </a:cubicBezTo>
                    <a:cubicBezTo>
                      <a:pt x="109" y="146"/>
                      <a:pt x="111" y="143"/>
                      <a:pt x="113" y="139"/>
                    </a:cubicBezTo>
                    <a:cubicBezTo>
                      <a:pt x="114" y="138"/>
                      <a:pt x="114" y="138"/>
                      <a:pt x="115" y="137"/>
                    </a:cubicBezTo>
                    <a:cubicBezTo>
                      <a:pt x="115" y="136"/>
                      <a:pt x="115" y="135"/>
                      <a:pt x="115" y="135"/>
                    </a:cubicBezTo>
                    <a:cubicBezTo>
                      <a:pt x="108" y="135"/>
                      <a:pt x="101" y="136"/>
                      <a:pt x="95" y="139"/>
                    </a:cubicBezTo>
                    <a:cubicBezTo>
                      <a:pt x="90" y="142"/>
                      <a:pt x="84" y="146"/>
                      <a:pt x="77" y="152"/>
                    </a:cubicBezTo>
                    <a:cubicBezTo>
                      <a:pt x="75" y="153"/>
                      <a:pt x="73" y="153"/>
                      <a:pt x="71" y="152"/>
                    </a:cubicBezTo>
                    <a:cubicBezTo>
                      <a:pt x="69" y="150"/>
                      <a:pt x="68" y="148"/>
                      <a:pt x="68" y="145"/>
                    </a:cubicBezTo>
                    <a:cubicBezTo>
                      <a:pt x="68" y="143"/>
                      <a:pt x="69" y="141"/>
                      <a:pt x="71" y="139"/>
                    </a:cubicBezTo>
                    <a:cubicBezTo>
                      <a:pt x="73" y="137"/>
                      <a:pt x="75" y="135"/>
                      <a:pt x="77" y="134"/>
                    </a:cubicBezTo>
                    <a:cubicBezTo>
                      <a:pt x="88" y="127"/>
                      <a:pt x="100" y="123"/>
                      <a:pt x="113" y="123"/>
                    </a:cubicBezTo>
                    <a:cubicBezTo>
                      <a:pt x="114" y="123"/>
                      <a:pt x="116" y="123"/>
                      <a:pt x="118" y="123"/>
                    </a:cubicBezTo>
                    <a:cubicBezTo>
                      <a:pt x="119" y="124"/>
                      <a:pt x="121" y="124"/>
                      <a:pt x="123" y="125"/>
                    </a:cubicBezTo>
                    <a:cubicBezTo>
                      <a:pt x="124" y="125"/>
                      <a:pt x="126" y="126"/>
                      <a:pt x="127" y="127"/>
                    </a:cubicBezTo>
                    <a:cubicBezTo>
                      <a:pt x="128" y="129"/>
                      <a:pt x="128" y="130"/>
                      <a:pt x="128" y="132"/>
                    </a:cubicBezTo>
                    <a:cubicBezTo>
                      <a:pt x="128" y="135"/>
                      <a:pt x="127" y="138"/>
                      <a:pt x="125" y="141"/>
                    </a:cubicBezTo>
                    <a:cubicBezTo>
                      <a:pt x="123" y="145"/>
                      <a:pt x="121" y="148"/>
                      <a:pt x="118" y="152"/>
                    </a:cubicBezTo>
                    <a:cubicBezTo>
                      <a:pt x="116" y="155"/>
                      <a:pt x="113" y="159"/>
                      <a:pt x="110" y="162"/>
                    </a:cubicBezTo>
                    <a:cubicBezTo>
                      <a:pt x="107" y="166"/>
                      <a:pt x="105" y="169"/>
                      <a:pt x="103" y="171"/>
                    </a:cubicBezTo>
                    <a:cubicBezTo>
                      <a:pt x="103" y="172"/>
                      <a:pt x="102" y="174"/>
                      <a:pt x="101" y="175"/>
                    </a:cubicBezTo>
                    <a:cubicBezTo>
                      <a:pt x="100" y="176"/>
                      <a:pt x="100" y="178"/>
                      <a:pt x="99" y="179"/>
                    </a:cubicBezTo>
                    <a:cubicBezTo>
                      <a:pt x="99" y="180"/>
                      <a:pt x="99" y="181"/>
                      <a:pt x="99" y="182"/>
                    </a:cubicBezTo>
                    <a:cubicBezTo>
                      <a:pt x="99" y="182"/>
                      <a:pt x="100" y="183"/>
                      <a:pt x="102" y="183"/>
                    </a:cubicBezTo>
                    <a:cubicBezTo>
                      <a:pt x="106" y="184"/>
                      <a:pt x="110" y="184"/>
                      <a:pt x="114" y="184"/>
                    </a:cubicBezTo>
                    <a:cubicBezTo>
                      <a:pt x="118" y="184"/>
                      <a:pt x="121" y="185"/>
                      <a:pt x="125" y="185"/>
                    </a:cubicBezTo>
                    <a:cubicBezTo>
                      <a:pt x="128" y="185"/>
                      <a:pt x="130" y="186"/>
                      <a:pt x="130" y="188"/>
                    </a:cubicBezTo>
                    <a:cubicBezTo>
                      <a:pt x="131" y="190"/>
                      <a:pt x="132" y="191"/>
                      <a:pt x="132" y="194"/>
                    </a:cubicBezTo>
                    <a:cubicBezTo>
                      <a:pt x="132" y="195"/>
                      <a:pt x="131" y="197"/>
                      <a:pt x="130" y="198"/>
                    </a:cubicBezTo>
                    <a:cubicBezTo>
                      <a:pt x="128" y="200"/>
                      <a:pt x="127" y="202"/>
                      <a:pt x="125" y="204"/>
                    </a:cubicBezTo>
                    <a:cubicBezTo>
                      <a:pt x="124" y="206"/>
                      <a:pt x="122" y="208"/>
                      <a:pt x="120" y="209"/>
                    </a:cubicBezTo>
                    <a:cubicBezTo>
                      <a:pt x="118" y="211"/>
                      <a:pt x="116" y="213"/>
                      <a:pt x="114" y="215"/>
                    </a:cubicBezTo>
                    <a:cubicBezTo>
                      <a:pt x="111" y="218"/>
                      <a:pt x="108" y="221"/>
                      <a:pt x="105" y="224"/>
                    </a:cubicBezTo>
                    <a:cubicBezTo>
                      <a:pt x="101" y="228"/>
                      <a:pt x="98" y="231"/>
                      <a:pt x="95" y="235"/>
                    </a:cubicBezTo>
                    <a:cubicBezTo>
                      <a:pt x="97" y="235"/>
                      <a:pt x="99" y="235"/>
                      <a:pt x="101" y="235"/>
                    </a:cubicBezTo>
                    <a:cubicBezTo>
                      <a:pt x="111" y="233"/>
                      <a:pt x="120" y="231"/>
                      <a:pt x="129" y="229"/>
                    </a:cubicBezTo>
                    <a:cubicBezTo>
                      <a:pt x="130" y="228"/>
                      <a:pt x="131" y="228"/>
                      <a:pt x="132" y="229"/>
                    </a:cubicBezTo>
                    <a:cubicBezTo>
                      <a:pt x="133" y="229"/>
                      <a:pt x="133" y="230"/>
                      <a:pt x="134" y="231"/>
                    </a:cubicBezTo>
                    <a:cubicBezTo>
                      <a:pt x="134" y="232"/>
                      <a:pt x="134" y="233"/>
                      <a:pt x="134" y="234"/>
                    </a:cubicBezTo>
                    <a:cubicBezTo>
                      <a:pt x="134" y="235"/>
                      <a:pt x="134" y="236"/>
                      <a:pt x="133" y="236"/>
                    </a:cubicBezTo>
                    <a:cubicBezTo>
                      <a:pt x="132" y="238"/>
                      <a:pt x="129" y="239"/>
                      <a:pt x="126" y="241"/>
                    </a:cubicBezTo>
                    <a:cubicBezTo>
                      <a:pt x="122" y="242"/>
                      <a:pt x="117" y="243"/>
                      <a:pt x="113" y="244"/>
                    </a:cubicBezTo>
                    <a:cubicBezTo>
                      <a:pt x="108" y="245"/>
                      <a:pt x="104" y="246"/>
                      <a:pt x="99" y="247"/>
                    </a:cubicBezTo>
                    <a:cubicBezTo>
                      <a:pt x="95" y="248"/>
                      <a:pt x="92" y="248"/>
                      <a:pt x="90" y="248"/>
                    </a:cubicBezTo>
                    <a:cubicBezTo>
                      <a:pt x="87" y="249"/>
                      <a:pt x="84" y="248"/>
                      <a:pt x="82" y="246"/>
                    </a:cubicBezTo>
                    <a:cubicBezTo>
                      <a:pt x="79" y="245"/>
                      <a:pt x="78" y="242"/>
                      <a:pt x="79" y="23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5" name="Freeform 7">
                <a:extLst>
                  <a:ext uri="{FF2B5EF4-FFF2-40B4-BE49-F238E27FC236}">
                    <a16:creationId xmlns:a16="http://schemas.microsoft.com/office/drawing/2014/main" id="{3EAD1B0C-6E22-409A-B499-6564EB82502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378575" y="9494838"/>
                <a:ext cx="279400" cy="477838"/>
              </a:xfrm>
              <a:custGeom>
                <a:avLst/>
                <a:gdLst>
                  <a:gd name="T0" fmla="*/ 1 w 120"/>
                  <a:gd name="T1" fmla="*/ 94 h 205"/>
                  <a:gd name="T2" fmla="*/ 45 w 120"/>
                  <a:gd name="T3" fmla="*/ 75 h 205"/>
                  <a:gd name="T4" fmla="*/ 104 w 120"/>
                  <a:gd name="T5" fmla="*/ 69 h 205"/>
                  <a:gd name="T6" fmla="*/ 120 w 120"/>
                  <a:gd name="T7" fmla="*/ 75 h 205"/>
                  <a:gd name="T8" fmla="*/ 120 w 120"/>
                  <a:gd name="T9" fmla="*/ 78 h 205"/>
                  <a:gd name="T10" fmla="*/ 115 w 120"/>
                  <a:gd name="T11" fmla="*/ 80 h 205"/>
                  <a:gd name="T12" fmla="*/ 46 w 120"/>
                  <a:gd name="T13" fmla="*/ 87 h 205"/>
                  <a:gd name="T14" fmla="*/ 23 w 120"/>
                  <a:gd name="T15" fmla="*/ 96 h 205"/>
                  <a:gd name="T16" fmla="*/ 6 w 120"/>
                  <a:gd name="T17" fmla="*/ 104 h 205"/>
                  <a:gd name="T18" fmla="*/ 5 w 120"/>
                  <a:gd name="T19" fmla="*/ 55 h 205"/>
                  <a:gd name="T20" fmla="*/ 12 w 120"/>
                  <a:gd name="T21" fmla="*/ 38 h 205"/>
                  <a:gd name="T22" fmla="*/ 25 w 120"/>
                  <a:gd name="T23" fmla="*/ 24 h 205"/>
                  <a:gd name="T24" fmla="*/ 47 w 120"/>
                  <a:gd name="T25" fmla="*/ 6 h 205"/>
                  <a:gd name="T26" fmla="*/ 57 w 120"/>
                  <a:gd name="T27" fmla="*/ 0 h 205"/>
                  <a:gd name="T28" fmla="*/ 64 w 120"/>
                  <a:gd name="T29" fmla="*/ 4 h 205"/>
                  <a:gd name="T30" fmla="*/ 59 w 120"/>
                  <a:gd name="T31" fmla="*/ 12 h 205"/>
                  <a:gd name="T32" fmla="*/ 53 w 120"/>
                  <a:gd name="T33" fmla="*/ 17 h 205"/>
                  <a:gd name="T34" fmla="*/ 48 w 120"/>
                  <a:gd name="T35" fmla="*/ 22 h 205"/>
                  <a:gd name="T36" fmla="*/ 65 w 120"/>
                  <a:gd name="T37" fmla="*/ 22 h 205"/>
                  <a:gd name="T38" fmla="*/ 87 w 120"/>
                  <a:gd name="T39" fmla="*/ 24 h 205"/>
                  <a:gd name="T40" fmla="*/ 97 w 120"/>
                  <a:gd name="T41" fmla="*/ 30 h 205"/>
                  <a:gd name="T42" fmla="*/ 90 w 120"/>
                  <a:gd name="T43" fmla="*/ 34 h 205"/>
                  <a:gd name="T44" fmla="*/ 71 w 120"/>
                  <a:gd name="T45" fmla="*/ 34 h 205"/>
                  <a:gd name="T46" fmla="*/ 53 w 120"/>
                  <a:gd name="T47" fmla="*/ 33 h 205"/>
                  <a:gd name="T48" fmla="*/ 33 w 120"/>
                  <a:gd name="T49" fmla="*/ 35 h 205"/>
                  <a:gd name="T50" fmla="*/ 21 w 120"/>
                  <a:gd name="T51" fmla="*/ 48 h 205"/>
                  <a:gd name="T52" fmla="*/ 17 w 120"/>
                  <a:gd name="T53" fmla="*/ 57 h 205"/>
                  <a:gd name="T54" fmla="*/ 8 w 120"/>
                  <a:gd name="T55" fmla="*/ 62 h 205"/>
                  <a:gd name="T56" fmla="*/ 49 w 120"/>
                  <a:gd name="T57" fmla="*/ 181 h 205"/>
                  <a:gd name="T58" fmla="*/ 50 w 120"/>
                  <a:gd name="T59" fmla="*/ 161 h 205"/>
                  <a:gd name="T60" fmla="*/ 51 w 120"/>
                  <a:gd name="T61" fmla="*/ 148 h 205"/>
                  <a:gd name="T62" fmla="*/ 53 w 120"/>
                  <a:gd name="T63" fmla="*/ 136 h 205"/>
                  <a:gd name="T64" fmla="*/ 57 w 120"/>
                  <a:gd name="T65" fmla="*/ 118 h 205"/>
                  <a:gd name="T66" fmla="*/ 60 w 120"/>
                  <a:gd name="T67" fmla="*/ 100 h 205"/>
                  <a:gd name="T68" fmla="*/ 62 w 120"/>
                  <a:gd name="T69" fmla="*/ 91 h 205"/>
                  <a:gd name="T70" fmla="*/ 68 w 120"/>
                  <a:gd name="T71" fmla="*/ 89 h 205"/>
                  <a:gd name="T72" fmla="*/ 74 w 120"/>
                  <a:gd name="T73" fmla="*/ 92 h 205"/>
                  <a:gd name="T74" fmla="*/ 74 w 120"/>
                  <a:gd name="T75" fmla="*/ 94 h 205"/>
                  <a:gd name="T76" fmla="*/ 72 w 120"/>
                  <a:gd name="T77" fmla="*/ 107 h 205"/>
                  <a:gd name="T78" fmla="*/ 68 w 120"/>
                  <a:gd name="T79" fmla="*/ 126 h 205"/>
                  <a:gd name="T80" fmla="*/ 64 w 120"/>
                  <a:gd name="T81" fmla="*/ 148 h 205"/>
                  <a:gd name="T82" fmla="*/ 60 w 120"/>
                  <a:gd name="T83" fmla="*/ 178 h 205"/>
                  <a:gd name="T84" fmla="*/ 57 w 120"/>
                  <a:gd name="T85" fmla="*/ 204 h 205"/>
                  <a:gd name="T86" fmla="*/ 50 w 120"/>
                  <a:gd name="T87" fmla="*/ 203 h 205"/>
                  <a:gd name="T88" fmla="*/ 49 w 120"/>
                  <a:gd name="T89" fmla="*/ 194 h 205"/>
                  <a:gd name="T90" fmla="*/ 49 w 120"/>
                  <a:gd name="T91" fmla="*/ 181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20" h="205">
                    <a:moveTo>
                      <a:pt x="0" y="97"/>
                    </a:moveTo>
                    <a:cubicBezTo>
                      <a:pt x="0" y="96"/>
                      <a:pt x="0" y="95"/>
                      <a:pt x="1" y="94"/>
                    </a:cubicBezTo>
                    <a:cubicBezTo>
                      <a:pt x="1" y="93"/>
                      <a:pt x="2" y="92"/>
                      <a:pt x="3" y="91"/>
                    </a:cubicBezTo>
                    <a:cubicBezTo>
                      <a:pt x="16" y="84"/>
                      <a:pt x="30" y="78"/>
                      <a:pt x="45" y="75"/>
                    </a:cubicBezTo>
                    <a:cubicBezTo>
                      <a:pt x="61" y="71"/>
                      <a:pt x="76" y="69"/>
                      <a:pt x="91" y="69"/>
                    </a:cubicBezTo>
                    <a:cubicBezTo>
                      <a:pt x="104" y="69"/>
                      <a:pt x="104" y="69"/>
                      <a:pt x="104" y="69"/>
                    </a:cubicBezTo>
                    <a:cubicBezTo>
                      <a:pt x="108" y="69"/>
                      <a:pt x="111" y="70"/>
                      <a:pt x="115" y="70"/>
                    </a:cubicBezTo>
                    <a:cubicBezTo>
                      <a:pt x="118" y="71"/>
                      <a:pt x="120" y="72"/>
                      <a:pt x="120" y="75"/>
                    </a:cubicBezTo>
                    <a:cubicBezTo>
                      <a:pt x="120" y="75"/>
                      <a:pt x="120" y="76"/>
                      <a:pt x="120" y="76"/>
                    </a:cubicBezTo>
                    <a:cubicBezTo>
                      <a:pt x="120" y="77"/>
                      <a:pt x="120" y="78"/>
                      <a:pt x="120" y="78"/>
                    </a:cubicBezTo>
                    <a:cubicBezTo>
                      <a:pt x="119" y="79"/>
                      <a:pt x="119" y="79"/>
                      <a:pt x="118" y="80"/>
                    </a:cubicBezTo>
                    <a:cubicBezTo>
                      <a:pt x="118" y="80"/>
                      <a:pt x="117" y="80"/>
                      <a:pt x="115" y="80"/>
                    </a:cubicBezTo>
                    <a:cubicBezTo>
                      <a:pt x="103" y="80"/>
                      <a:pt x="92" y="80"/>
                      <a:pt x="80" y="81"/>
                    </a:cubicBezTo>
                    <a:cubicBezTo>
                      <a:pt x="69" y="82"/>
                      <a:pt x="57" y="84"/>
                      <a:pt x="46" y="87"/>
                    </a:cubicBezTo>
                    <a:cubicBezTo>
                      <a:pt x="43" y="88"/>
                      <a:pt x="39" y="90"/>
                      <a:pt x="35" y="91"/>
                    </a:cubicBezTo>
                    <a:cubicBezTo>
                      <a:pt x="30" y="92"/>
                      <a:pt x="26" y="94"/>
                      <a:pt x="23" y="96"/>
                    </a:cubicBezTo>
                    <a:cubicBezTo>
                      <a:pt x="21" y="97"/>
                      <a:pt x="18" y="99"/>
                      <a:pt x="15" y="101"/>
                    </a:cubicBezTo>
                    <a:cubicBezTo>
                      <a:pt x="12" y="103"/>
                      <a:pt x="9" y="104"/>
                      <a:pt x="6" y="104"/>
                    </a:cubicBezTo>
                    <a:cubicBezTo>
                      <a:pt x="3" y="104"/>
                      <a:pt x="1" y="102"/>
                      <a:pt x="0" y="97"/>
                    </a:cubicBezTo>
                    <a:close/>
                    <a:moveTo>
                      <a:pt x="5" y="55"/>
                    </a:moveTo>
                    <a:cubicBezTo>
                      <a:pt x="5" y="52"/>
                      <a:pt x="6" y="49"/>
                      <a:pt x="7" y="46"/>
                    </a:cubicBezTo>
                    <a:cubicBezTo>
                      <a:pt x="9" y="43"/>
                      <a:pt x="10" y="40"/>
                      <a:pt x="12" y="38"/>
                    </a:cubicBezTo>
                    <a:cubicBezTo>
                      <a:pt x="14" y="36"/>
                      <a:pt x="15" y="34"/>
                      <a:pt x="18" y="31"/>
                    </a:cubicBezTo>
                    <a:cubicBezTo>
                      <a:pt x="20" y="29"/>
                      <a:pt x="22" y="26"/>
                      <a:pt x="25" y="24"/>
                    </a:cubicBezTo>
                    <a:cubicBezTo>
                      <a:pt x="28" y="21"/>
                      <a:pt x="32" y="17"/>
                      <a:pt x="36" y="14"/>
                    </a:cubicBezTo>
                    <a:cubicBezTo>
                      <a:pt x="41" y="11"/>
                      <a:pt x="44" y="8"/>
                      <a:pt x="47" y="6"/>
                    </a:cubicBezTo>
                    <a:cubicBezTo>
                      <a:pt x="48" y="4"/>
                      <a:pt x="50" y="3"/>
                      <a:pt x="51" y="2"/>
                    </a:cubicBezTo>
                    <a:cubicBezTo>
                      <a:pt x="53" y="1"/>
                      <a:pt x="55" y="0"/>
                      <a:pt x="57" y="0"/>
                    </a:cubicBezTo>
                    <a:cubicBezTo>
                      <a:pt x="58" y="0"/>
                      <a:pt x="59" y="0"/>
                      <a:pt x="61" y="1"/>
                    </a:cubicBezTo>
                    <a:cubicBezTo>
                      <a:pt x="63" y="1"/>
                      <a:pt x="64" y="3"/>
                      <a:pt x="64" y="4"/>
                    </a:cubicBezTo>
                    <a:cubicBezTo>
                      <a:pt x="64" y="5"/>
                      <a:pt x="64" y="7"/>
                      <a:pt x="63" y="8"/>
                    </a:cubicBezTo>
                    <a:cubicBezTo>
                      <a:pt x="61" y="10"/>
                      <a:pt x="60" y="11"/>
                      <a:pt x="59" y="12"/>
                    </a:cubicBezTo>
                    <a:cubicBezTo>
                      <a:pt x="59" y="13"/>
                      <a:pt x="58" y="13"/>
                      <a:pt x="57" y="14"/>
                    </a:cubicBezTo>
                    <a:cubicBezTo>
                      <a:pt x="56" y="15"/>
                      <a:pt x="54" y="16"/>
                      <a:pt x="53" y="17"/>
                    </a:cubicBezTo>
                    <a:cubicBezTo>
                      <a:pt x="52" y="18"/>
                      <a:pt x="51" y="19"/>
                      <a:pt x="50" y="20"/>
                    </a:cubicBezTo>
                    <a:cubicBezTo>
                      <a:pt x="49" y="20"/>
                      <a:pt x="48" y="21"/>
                      <a:pt x="48" y="22"/>
                    </a:cubicBezTo>
                    <a:cubicBezTo>
                      <a:pt x="51" y="22"/>
                      <a:pt x="54" y="22"/>
                      <a:pt x="56" y="22"/>
                    </a:cubicBezTo>
                    <a:cubicBezTo>
                      <a:pt x="59" y="22"/>
                      <a:pt x="62" y="22"/>
                      <a:pt x="65" y="22"/>
                    </a:cubicBezTo>
                    <a:cubicBezTo>
                      <a:pt x="69" y="22"/>
                      <a:pt x="74" y="23"/>
                      <a:pt x="78" y="23"/>
                    </a:cubicBezTo>
                    <a:cubicBezTo>
                      <a:pt x="82" y="23"/>
                      <a:pt x="85" y="24"/>
                      <a:pt x="87" y="24"/>
                    </a:cubicBezTo>
                    <a:cubicBezTo>
                      <a:pt x="90" y="25"/>
                      <a:pt x="92" y="25"/>
                      <a:pt x="94" y="26"/>
                    </a:cubicBezTo>
                    <a:cubicBezTo>
                      <a:pt x="96" y="27"/>
                      <a:pt x="97" y="28"/>
                      <a:pt x="97" y="30"/>
                    </a:cubicBezTo>
                    <a:cubicBezTo>
                      <a:pt x="97" y="32"/>
                      <a:pt x="96" y="33"/>
                      <a:pt x="95" y="34"/>
                    </a:cubicBezTo>
                    <a:cubicBezTo>
                      <a:pt x="94" y="34"/>
                      <a:pt x="92" y="35"/>
                      <a:pt x="90" y="34"/>
                    </a:cubicBezTo>
                    <a:cubicBezTo>
                      <a:pt x="88" y="34"/>
                      <a:pt x="85" y="34"/>
                      <a:pt x="81" y="34"/>
                    </a:cubicBezTo>
                    <a:cubicBezTo>
                      <a:pt x="78" y="34"/>
                      <a:pt x="74" y="34"/>
                      <a:pt x="71" y="34"/>
                    </a:cubicBezTo>
                    <a:cubicBezTo>
                      <a:pt x="68" y="33"/>
                      <a:pt x="65" y="33"/>
                      <a:pt x="62" y="33"/>
                    </a:cubicBezTo>
                    <a:cubicBezTo>
                      <a:pt x="58" y="33"/>
                      <a:pt x="55" y="33"/>
                      <a:pt x="53" y="33"/>
                    </a:cubicBezTo>
                    <a:cubicBezTo>
                      <a:pt x="49" y="33"/>
                      <a:pt x="45" y="33"/>
                      <a:pt x="42" y="34"/>
                    </a:cubicBezTo>
                    <a:cubicBezTo>
                      <a:pt x="38" y="34"/>
                      <a:pt x="35" y="34"/>
                      <a:pt x="33" y="35"/>
                    </a:cubicBezTo>
                    <a:cubicBezTo>
                      <a:pt x="30" y="36"/>
                      <a:pt x="28" y="38"/>
                      <a:pt x="26" y="41"/>
                    </a:cubicBezTo>
                    <a:cubicBezTo>
                      <a:pt x="24" y="43"/>
                      <a:pt x="22" y="46"/>
                      <a:pt x="21" y="48"/>
                    </a:cubicBezTo>
                    <a:cubicBezTo>
                      <a:pt x="21" y="49"/>
                      <a:pt x="20" y="50"/>
                      <a:pt x="19" y="52"/>
                    </a:cubicBezTo>
                    <a:cubicBezTo>
                      <a:pt x="18" y="54"/>
                      <a:pt x="17" y="55"/>
                      <a:pt x="17" y="57"/>
                    </a:cubicBezTo>
                    <a:cubicBezTo>
                      <a:pt x="16" y="58"/>
                      <a:pt x="15" y="60"/>
                      <a:pt x="13" y="61"/>
                    </a:cubicBezTo>
                    <a:cubicBezTo>
                      <a:pt x="12" y="62"/>
                      <a:pt x="10" y="63"/>
                      <a:pt x="8" y="62"/>
                    </a:cubicBezTo>
                    <a:cubicBezTo>
                      <a:pt x="5" y="62"/>
                      <a:pt x="4" y="59"/>
                      <a:pt x="5" y="55"/>
                    </a:cubicBezTo>
                    <a:close/>
                    <a:moveTo>
                      <a:pt x="49" y="181"/>
                    </a:moveTo>
                    <a:cubicBezTo>
                      <a:pt x="49" y="177"/>
                      <a:pt x="49" y="174"/>
                      <a:pt x="49" y="171"/>
                    </a:cubicBezTo>
                    <a:cubicBezTo>
                      <a:pt x="49" y="168"/>
                      <a:pt x="50" y="165"/>
                      <a:pt x="50" y="161"/>
                    </a:cubicBezTo>
                    <a:cubicBezTo>
                      <a:pt x="50" y="160"/>
                      <a:pt x="50" y="158"/>
                      <a:pt x="50" y="156"/>
                    </a:cubicBezTo>
                    <a:cubicBezTo>
                      <a:pt x="51" y="153"/>
                      <a:pt x="51" y="151"/>
                      <a:pt x="51" y="148"/>
                    </a:cubicBezTo>
                    <a:cubicBezTo>
                      <a:pt x="52" y="146"/>
                      <a:pt x="52" y="143"/>
                      <a:pt x="52" y="141"/>
                    </a:cubicBezTo>
                    <a:cubicBezTo>
                      <a:pt x="53" y="138"/>
                      <a:pt x="53" y="137"/>
                      <a:pt x="53" y="136"/>
                    </a:cubicBezTo>
                    <a:cubicBezTo>
                      <a:pt x="54" y="133"/>
                      <a:pt x="54" y="131"/>
                      <a:pt x="55" y="127"/>
                    </a:cubicBezTo>
                    <a:cubicBezTo>
                      <a:pt x="56" y="124"/>
                      <a:pt x="56" y="121"/>
                      <a:pt x="57" y="118"/>
                    </a:cubicBezTo>
                    <a:cubicBezTo>
                      <a:pt x="57" y="114"/>
                      <a:pt x="58" y="111"/>
                      <a:pt x="58" y="108"/>
                    </a:cubicBezTo>
                    <a:cubicBezTo>
                      <a:pt x="59" y="105"/>
                      <a:pt x="59" y="102"/>
                      <a:pt x="60" y="100"/>
                    </a:cubicBezTo>
                    <a:cubicBezTo>
                      <a:pt x="60" y="98"/>
                      <a:pt x="60" y="97"/>
                      <a:pt x="60" y="95"/>
                    </a:cubicBezTo>
                    <a:cubicBezTo>
                      <a:pt x="61" y="94"/>
                      <a:pt x="61" y="93"/>
                      <a:pt x="62" y="91"/>
                    </a:cubicBezTo>
                    <a:cubicBezTo>
                      <a:pt x="62" y="91"/>
                      <a:pt x="63" y="90"/>
                      <a:pt x="64" y="90"/>
                    </a:cubicBezTo>
                    <a:cubicBezTo>
                      <a:pt x="66" y="90"/>
                      <a:pt x="67" y="89"/>
                      <a:pt x="68" y="89"/>
                    </a:cubicBezTo>
                    <a:cubicBezTo>
                      <a:pt x="69" y="90"/>
                      <a:pt x="71" y="90"/>
                      <a:pt x="72" y="90"/>
                    </a:cubicBezTo>
                    <a:cubicBezTo>
                      <a:pt x="73" y="91"/>
                      <a:pt x="73" y="91"/>
                      <a:pt x="74" y="92"/>
                    </a:cubicBezTo>
                    <a:cubicBezTo>
                      <a:pt x="74" y="94"/>
                      <a:pt x="74" y="94"/>
                      <a:pt x="74" y="94"/>
                    </a:cubicBezTo>
                    <a:cubicBezTo>
                      <a:pt x="74" y="94"/>
                      <a:pt x="74" y="94"/>
                      <a:pt x="74" y="94"/>
                    </a:cubicBezTo>
                    <a:cubicBezTo>
                      <a:pt x="74" y="95"/>
                      <a:pt x="74" y="95"/>
                      <a:pt x="74" y="95"/>
                    </a:cubicBezTo>
                    <a:cubicBezTo>
                      <a:pt x="74" y="100"/>
                      <a:pt x="73" y="104"/>
                      <a:pt x="72" y="107"/>
                    </a:cubicBezTo>
                    <a:cubicBezTo>
                      <a:pt x="71" y="111"/>
                      <a:pt x="70" y="115"/>
                      <a:pt x="69" y="119"/>
                    </a:cubicBezTo>
                    <a:cubicBezTo>
                      <a:pt x="69" y="120"/>
                      <a:pt x="68" y="122"/>
                      <a:pt x="68" y="126"/>
                    </a:cubicBezTo>
                    <a:cubicBezTo>
                      <a:pt x="67" y="129"/>
                      <a:pt x="67" y="133"/>
                      <a:pt x="66" y="137"/>
                    </a:cubicBezTo>
                    <a:cubicBezTo>
                      <a:pt x="65" y="141"/>
                      <a:pt x="65" y="145"/>
                      <a:pt x="64" y="148"/>
                    </a:cubicBezTo>
                    <a:cubicBezTo>
                      <a:pt x="64" y="152"/>
                      <a:pt x="63" y="154"/>
                      <a:pt x="63" y="155"/>
                    </a:cubicBezTo>
                    <a:cubicBezTo>
                      <a:pt x="62" y="163"/>
                      <a:pt x="61" y="171"/>
                      <a:pt x="60" y="178"/>
                    </a:cubicBezTo>
                    <a:cubicBezTo>
                      <a:pt x="60" y="186"/>
                      <a:pt x="60" y="194"/>
                      <a:pt x="60" y="203"/>
                    </a:cubicBezTo>
                    <a:cubicBezTo>
                      <a:pt x="59" y="204"/>
                      <a:pt x="58" y="204"/>
                      <a:pt x="57" y="204"/>
                    </a:cubicBezTo>
                    <a:cubicBezTo>
                      <a:pt x="56" y="204"/>
                      <a:pt x="55" y="205"/>
                      <a:pt x="54" y="205"/>
                    </a:cubicBezTo>
                    <a:cubicBezTo>
                      <a:pt x="52" y="205"/>
                      <a:pt x="51" y="204"/>
                      <a:pt x="50" y="203"/>
                    </a:cubicBezTo>
                    <a:cubicBezTo>
                      <a:pt x="50" y="202"/>
                      <a:pt x="49" y="201"/>
                      <a:pt x="49" y="199"/>
                    </a:cubicBezTo>
                    <a:cubicBezTo>
                      <a:pt x="49" y="197"/>
                      <a:pt x="49" y="196"/>
                      <a:pt x="49" y="194"/>
                    </a:cubicBezTo>
                    <a:cubicBezTo>
                      <a:pt x="49" y="193"/>
                      <a:pt x="49" y="191"/>
                      <a:pt x="49" y="190"/>
                    </a:cubicBezTo>
                    <a:lnTo>
                      <a:pt x="49" y="18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</p:grpSp>
      <p:sp>
        <p:nvSpPr>
          <p:cNvPr id="31" name="Line 14">
            <a:extLst>
              <a:ext uri="{FF2B5EF4-FFF2-40B4-BE49-F238E27FC236}">
                <a16:creationId xmlns:a16="http://schemas.microsoft.com/office/drawing/2014/main" id="{D723313C-7F4B-41D2-90BD-40AE0F5DD259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1023834" y="3786389"/>
            <a:ext cx="1577446" cy="6907968"/>
          </a:xfrm>
          <a:prstGeom prst="line">
            <a:avLst/>
          </a:prstGeom>
          <a:noFill/>
          <a:ln w="12700" cap="flat">
            <a:solidFill>
              <a:schemeClr val="accent1">
                <a:lumMod val="60000"/>
                <a:lumOff val="4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32" name="Freeform 23">
            <a:extLst>
              <a:ext uri="{FF2B5EF4-FFF2-40B4-BE49-F238E27FC236}">
                <a16:creationId xmlns:a16="http://schemas.microsoft.com/office/drawing/2014/main" id="{D726D74C-88CC-447F-8B57-799D6189C3E1}"/>
              </a:ext>
            </a:extLst>
          </p:cNvPr>
          <p:cNvSpPr>
            <a:spLocks noEditPoints="1"/>
          </p:cNvSpPr>
          <p:nvPr/>
        </p:nvSpPr>
        <p:spPr bwMode="auto">
          <a:xfrm>
            <a:off x="1450898" y="5927322"/>
            <a:ext cx="1665224" cy="4767035"/>
          </a:xfrm>
          <a:custGeom>
            <a:avLst/>
            <a:gdLst>
              <a:gd name="T0" fmla="*/ 2134 w 2134"/>
              <a:gd name="T1" fmla="*/ 0 h 6109"/>
              <a:gd name="T2" fmla="*/ 1377 w 2134"/>
              <a:gd name="T3" fmla="*/ 0 h 6109"/>
              <a:gd name="T4" fmla="*/ 0 w 2134"/>
              <a:gd name="T5" fmla="*/ 6109 h 6109"/>
              <a:gd name="T6" fmla="*/ 757 w 2134"/>
              <a:gd name="T7" fmla="*/ 6109 h 6109"/>
              <a:gd name="T8" fmla="*/ 2134 w 2134"/>
              <a:gd name="T9" fmla="*/ 0 h 6109"/>
              <a:gd name="T10" fmla="*/ 2134 w 2134"/>
              <a:gd name="T11" fmla="*/ 0 h 6109"/>
              <a:gd name="T12" fmla="*/ 2134 w 2134"/>
              <a:gd name="T13" fmla="*/ 0 h 6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34" h="6109">
                <a:moveTo>
                  <a:pt x="2134" y="0"/>
                </a:moveTo>
                <a:lnTo>
                  <a:pt x="1377" y="0"/>
                </a:lnTo>
                <a:lnTo>
                  <a:pt x="0" y="6109"/>
                </a:lnTo>
                <a:lnTo>
                  <a:pt x="757" y="6109"/>
                </a:lnTo>
                <a:lnTo>
                  <a:pt x="2134" y="0"/>
                </a:lnTo>
                <a:close/>
                <a:moveTo>
                  <a:pt x="2134" y="0"/>
                </a:moveTo>
                <a:lnTo>
                  <a:pt x="2134" y="0"/>
                </a:lnTo>
                <a:close/>
              </a:path>
            </a:pathLst>
          </a:custGeom>
          <a:solidFill>
            <a:schemeClr val="accent1">
              <a:lumMod val="75000"/>
              <a:alpha val="6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40645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텍스트 개체 틀 17">
            <a:extLst>
              <a:ext uri="{FF2B5EF4-FFF2-40B4-BE49-F238E27FC236}">
                <a16:creationId xmlns:a16="http://schemas.microsoft.com/office/drawing/2014/main" id="{66AF2EA4-9B0A-44CE-99E7-DF68FECDC6C2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ko-KR" altLang="en-US"/>
              <a:t>대형선풍기 </a:t>
            </a:r>
            <a:r>
              <a:rPr lang="en-US" altLang="ko-KR"/>
              <a:t>/ 5</a:t>
            </a:r>
            <a:r>
              <a:rPr lang="ko-KR" altLang="en-US"/>
              <a:t>대</a:t>
            </a:r>
          </a:p>
        </p:txBody>
      </p:sp>
      <p:sp>
        <p:nvSpPr>
          <p:cNvPr id="20" name="텍스트 개체 틀 19">
            <a:extLst>
              <a:ext uri="{FF2B5EF4-FFF2-40B4-BE49-F238E27FC236}">
                <a16:creationId xmlns:a16="http://schemas.microsoft.com/office/drawing/2014/main" id="{B8F88340-36CE-4E6B-A460-27B4FE851CFC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r>
              <a:rPr lang="ko-KR" altLang="en-US"/>
              <a:t>멜빵청소기 </a:t>
            </a:r>
            <a:r>
              <a:rPr lang="en-US" altLang="ko-KR"/>
              <a:t>/ 10</a:t>
            </a:r>
            <a:r>
              <a:rPr lang="ko-KR" altLang="en-US"/>
              <a:t>대</a:t>
            </a:r>
          </a:p>
        </p:txBody>
      </p:sp>
      <p:sp>
        <p:nvSpPr>
          <p:cNvPr id="22" name="텍스트 개체 틀 21">
            <a:extLst>
              <a:ext uri="{FF2B5EF4-FFF2-40B4-BE49-F238E27FC236}">
                <a16:creationId xmlns:a16="http://schemas.microsoft.com/office/drawing/2014/main" id="{598FD97D-6933-4B5D-A9DD-CB2F91C1609A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r>
              <a:rPr lang="ko-KR" altLang="en-US"/>
              <a:t>스팀청소기 </a:t>
            </a:r>
            <a:r>
              <a:rPr lang="en-US" altLang="ko-KR"/>
              <a:t>/ 3</a:t>
            </a:r>
            <a:r>
              <a:rPr lang="ko-KR" altLang="en-US"/>
              <a:t>대</a:t>
            </a:r>
          </a:p>
        </p:txBody>
      </p:sp>
      <p:sp>
        <p:nvSpPr>
          <p:cNvPr id="24" name="텍스트 개체 틀 23">
            <a:extLst>
              <a:ext uri="{FF2B5EF4-FFF2-40B4-BE49-F238E27FC236}">
                <a16:creationId xmlns:a16="http://schemas.microsoft.com/office/drawing/2014/main" id="{90887D32-03EB-44AA-97C2-722D06C75610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r>
              <a:rPr lang="ko-KR" altLang="en-US"/>
              <a:t>멜빵소독기 </a:t>
            </a:r>
            <a:r>
              <a:rPr lang="en-US" altLang="ko-KR"/>
              <a:t>/ 15</a:t>
            </a:r>
            <a:r>
              <a:rPr lang="ko-KR" altLang="en-US"/>
              <a:t>대</a:t>
            </a:r>
          </a:p>
        </p:txBody>
      </p:sp>
      <p:sp>
        <p:nvSpPr>
          <p:cNvPr id="15" name="텍스트 개체 틀 14">
            <a:extLst>
              <a:ext uri="{FF2B5EF4-FFF2-40B4-BE49-F238E27FC236}">
                <a16:creationId xmlns:a16="http://schemas.microsoft.com/office/drawing/2014/main" id="{F9EE579D-C4B9-441A-8810-84CCD145F25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ko-KR" altLang="en-US"/>
              <a:t>장비목록</a:t>
            </a:r>
          </a:p>
        </p:txBody>
      </p:sp>
      <p:sp>
        <p:nvSpPr>
          <p:cNvPr id="16" name="텍스트 개체 틀 15">
            <a:extLst>
              <a:ext uri="{FF2B5EF4-FFF2-40B4-BE49-F238E27FC236}">
                <a16:creationId xmlns:a16="http://schemas.microsoft.com/office/drawing/2014/main" id="{822F8C57-BD82-4207-ADC3-3294D29D220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ko-KR"/>
              <a:t>Equipment List</a:t>
            </a:r>
            <a:endParaRPr lang="ko-KR" altLang="en-US"/>
          </a:p>
        </p:txBody>
      </p:sp>
      <p:sp>
        <p:nvSpPr>
          <p:cNvPr id="42" name="텍스트 개체 틀 41">
            <a:extLst>
              <a:ext uri="{FF2B5EF4-FFF2-40B4-BE49-F238E27FC236}">
                <a16:creationId xmlns:a16="http://schemas.microsoft.com/office/drawing/2014/main" id="{2F427886-D87C-491C-9424-6241CFC3B002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ko-KR" altLang="en-US"/>
              <a:t>용역분야 지명원 샘플표준안</a:t>
            </a:r>
          </a:p>
        </p:txBody>
      </p:sp>
      <p:pic>
        <p:nvPicPr>
          <p:cNvPr id="11" name="그림 개체 틀 10">
            <a:extLst>
              <a:ext uri="{FF2B5EF4-FFF2-40B4-BE49-F238E27FC236}">
                <a16:creationId xmlns:a16="http://schemas.microsoft.com/office/drawing/2014/main" id="{82CE6F28-B78D-492A-9720-89DBD682D76F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694" r="23694"/>
          <a:stretch>
            <a:fillRect/>
          </a:stretch>
        </p:blipFill>
        <p:spPr/>
      </p:pic>
      <p:pic>
        <p:nvPicPr>
          <p:cNvPr id="13" name="그림 개체 틀 12">
            <a:extLst>
              <a:ext uri="{FF2B5EF4-FFF2-40B4-BE49-F238E27FC236}">
                <a16:creationId xmlns:a16="http://schemas.microsoft.com/office/drawing/2014/main" id="{6BE03BDD-3BC9-49CD-83A0-150F986FD2C4}"/>
              </a:ext>
            </a:extLst>
          </p:cNvPr>
          <p:cNvPicPr>
            <a:picLocks noGrp="1" noChangeAspect="1"/>
          </p:cNvPicPr>
          <p:nvPr>
            <p:ph type="pic" sz="quarter" idx="2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42" r="4242"/>
          <a:stretch>
            <a:fillRect/>
          </a:stretch>
        </p:blipFill>
        <p:spPr/>
      </p:pic>
      <p:pic>
        <p:nvPicPr>
          <p:cNvPr id="21" name="그림 개체 틀 20">
            <a:extLst>
              <a:ext uri="{FF2B5EF4-FFF2-40B4-BE49-F238E27FC236}">
                <a16:creationId xmlns:a16="http://schemas.microsoft.com/office/drawing/2014/main" id="{1F63F723-E217-46DA-801F-51A3A680E5EC}"/>
              </a:ext>
            </a:extLst>
          </p:cNvPr>
          <p:cNvPicPr>
            <a:picLocks noGrp="1" noChangeAspect="1"/>
          </p:cNvPicPr>
          <p:nvPr>
            <p:ph type="pic" sz="quarter" idx="27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45" r="16345"/>
          <a:stretch>
            <a:fillRect/>
          </a:stretch>
        </p:blipFill>
        <p:spPr/>
      </p:pic>
      <p:pic>
        <p:nvPicPr>
          <p:cNvPr id="17" name="그림 개체 틀 16">
            <a:extLst>
              <a:ext uri="{FF2B5EF4-FFF2-40B4-BE49-F238E27FC236}">
                <a16:creationId xmlns:a16="http://schemas.microsoft.com/office/drawing/2014/main" id="{73565966-BF43-4731-9C24-55DCF0589EBA}"/>
              </a:ext>
            </a:extLst>
          </p:cNvPr>
          <p:cNvPicPr>
            <a:picLocks noGrp="1" noChangeAspect="1"/>
          </p:cNvPicPr>
          <p:nvPr>
            <p:ph type="pic" sz="quarter" idx="25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225" r="1622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9351050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289359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947699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>
            <a:extLst>
              <a:ext uri="{FF2B5EF4-FFF2-40B4-BE49-F238E27FC236}">
                <a16:creationId xmlns:a16="http://schemas.microsoft.com/office/drawing/2014/main" id="{FDF55258-3736-4161-9182-18A41D8F0219}"/>
              </a:ext>
            </a:extLst>
          </p:cNvPr>
          <p:cNvSpPr/>
          <p:nvPr/>
        </p:nvSpPr>
        <p:spPr>
          <a:xfrm>
            <a:off x="5029200" y="966975"/>
            <a:ext cx="253047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800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http://www.bizforms.co.kr/bms/check.asp?code=bs3217338750418&amp;go_url=http%3a%2f%2fpowerpoint.bizforms.co.kr%2fpackage%2fview.asp%3fnumber%3d112506%26v_flag%3d0 </a:t>
            </a:r>
          </a:p>
        </p:txBody>
      </p:sp>
      <p:sp>
        <p:nvSpPr>
          <p:cNvPr id="8" name="직사각형 7">
            <a:hlinkClick r:id="rId3"/>
            <a:extLst>
              <a:ext uri="{FF2B5EF4-FFF2-40B4-BE49-F238E27FC236}">
                <a16:creationId xmlns:a16="http://schemas.microsoft.com/office/drawing/2014/main" id="{BD62D365-EF98-4FD1-A0D7-ACE0BA0CB46C}"/>
              </a:ext>
            </a:extLst>
          </p:cNvPr>
          <p:cNvSpPr/>
          <p:nvPr/>
        </p:nvSpPr>
        <p:spPr>
          <a:xfrm>
            <a:off x="5111986" y="413358"/>
            <a:ext cx="2447690" cy="508471"/>
          </a:xfrm>
          <a:prstGeom prst="rect">
            <a:avLst/>
          </a:prstGeom>
          <a:solidFill>
            <a:srgbClr val="F1B727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24000" rtlCol="0" anchor="ctr"/>
          <a:lstStyle/>
          <a:p>
            <a:r>
              <a:rPr lang="ko-KR" altLang="en-US" sz="1000" b="1">
                <a:solidFill>
                  <a:schemeClr val="tx1"/>
                </a:solidFill>
                <a:latin typeface="+mn-ea"/>
              </a:rPr>
              <a:t>원본 </a:t>
            </a:r>
            <a:r>
              <a:rPr lang="en-US" altLang="ko-KR" sz="1000" b="1">
                <a:solidFill>
                  <a:schemeClr val="tx1"/>
                </a:solidFill>
                <a:latin typeface="+mn-ea"/>
              </a:rPr>
              <a:t>PPT</a:t>
            </a:r>
          </a:p>
          <a:p>
            <a:r>
              <a:rPr lang="ko-KR" altLang="en-US" sz="1000" b="1">
                <a:solidFill>
                  <a:schemeClr val="tx1"/>
                </a:solidFill>
                <a:latin typeface="+mn-ea"/>
              </a:rPr>
              <a:t>바로가기</a:t>
            </a:r>
            <a:endParaRPr lang="ko-KR" altLang="en-US" sz="10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9" name="화살표: 갈매기형 수장 8">
            <a:extLst>
              <a:ext uri="{FF2B5EF4-FFF2-40B4-BE49-F238E27FC236}">
                <a16:creationId xmlns:a16="http://schemas.microsoft.com/office/drawing/2014/main" id="{A910CA58-05EC-4D2A-BD16-E3E929D293FC}"/>
              </a:ext>
            </a:extLst>
          </p:cNvPr>
          <p:cNvSpPr/>
          <p:nvPr/>
        </p:nvSpPr>
        <p:spPr>
          <a:xfrm>
            <a:off x="7119027" y="562066"/>
            <a:ext cx="104270" cy="211056"/>
          </a:xfrm>
          <a:prstGeom prst="chevron">
            <a:avLst>
              <a:gd name="adj" fmla="val 100000"/>
            </a:avLst>
          </a:prstGeom>
          <a:solidFill>
            <a:srgbClr val="F1B727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73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52866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직사각형 18">
            <a:extLst>
              <a:ext uri="{FF2B5EF4-FFF2-40B4-BE49-F238E27FC236}">
                <a16:creationId xmlns:a16="http://schemas.microsoft.com/office/drawing/2014/main" id="{07E6C7FF-16F3-458F-85C8-DA683D10B99E}"/>
              </a:ext>
            </a:extLst>
          </p:cNvPr>
          <p:cNvSpPr/>
          <p:nvPr/>
        </p:nvSpPr>
        <p:spPr>
          <a:xfrm>
            <a:off x="549727" y="981247"/>
            <a:ext cx="3916457" cy="461665"/>
          </a:xfrm>
          <a:prstGeom prst="rect">
            <a:avLst/>
          </a:prstGeom>
        </p:spPr>
        <p:txBody>
          <a:bodyPr wrap="none" anchor="t">
            <a:spAutoFit/>
          </a:bodyPr>
          <a:lstStyle/>
          <a:p>
            <a:r>
              <a:rPr lang="ko-KR" altLang="en-US" sz="2400" b="1" spc="-150" dirty="0">
                <a:solidFill>
                  <a:srgbClr val="00B0F0"/>
                </a:solidFill>
                <a:latin typeface="+mn-ea"/>
              </a:rPr>
              <a:t>컬러별</a:t>
            </a:r>
            <a:r>
              <a:rPr lang="ko-KR" altLang="en-US" sz="2400" b="1" spc="-150" dirty="0">
                <a:solidFill>
                  <a:schemeClr val="accent3">
                    <a:lumMod val="50000"/>
                    <a:lumOff val="50000"/>
                  </a:schemeClr>
                </a:solidFill>
                <a:latin typeface="+mn-ea"/>
              </a:rPr>
              <a:t> </a:t>
            </a:r>
            <a:r>
              <a:rPr lang="ko-KR" altLang="en-US" sz="2400" b="1" spc="-150" dirty="0">
                <a:solidFill>
                  <a:schemeClr val="bg1"/>
                </a:solidFill>
                <a:latin typeface="+mn-ea"/>
              </a:rPr>
              <a:t>추천 파워포인트 샘플</a:t>
            </a:r>
          </a:p>
        </p:txBody>
      </p:sp>
      <p:sp>
        <p:nvSpPr>
          <p:cNvPr id="20" name="직사각형 19">
            <a:extLst>
              <a:ext uri="{FF2B5EF4-FFF2-40B4-BE49-F238E27FC236}">
                <a16:creationId xmlns:a16="http://schemas.microsoft.com/office/drawing/2014/main" id="{D6BF5F94-CAF7-4B05-93C2-35E21EA58A5D}"/>
              </a:ext>
            </a:extLst>
          </p:cNvPr>
          <p:cNvSpPr/>
          <p:nvPr/>
        </p:nvSpPr>
        <p:spPr>
          <a:xfrm>
            <a:off x="549727" y="657224"/>
            <a:ext cx="185217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Bizforms PowerPoint</a:t>
            </a:r>
            <a:endParaRPr lang="ko-KR" altLang="en-US" sz="1400" dirty="0">
              <a:solidFill>
                <a:schemeClr val="bg1">
                  <a:lumMod val="65000"/>
                </a:schemeClr>
              </a:solidFill>
              <a:latin typeface="+mn-ea"/>
            </a:endParaRPr>
          </a:p>
        </p:txBody>
      </p:sp>
      <p:sp>
        <p:nvSpPr>
          <p:cNvPr id="21" name="직사각형 20">
            <a:extLst>
              <a:ext uri="{FF2B5EF4-FFF2-40B4-BE49-F238E27FC236}">
                <a16:creationId xmlns:a16="http://schemas.microsoft.com/office/drawing/2014/main" id="{B36903D5-9816-4C9C-8FDA-928F0B201082}"/>
              </a:ext>
            </a:extLst>
          </p:cNvPr>
          <p:cNvSpPr/>
          <p:nvPr/>
        </p:nvSpPr>
        <p:spPr>
          <a:xfrm>
            <a:off x="4673515" y="1128724"/>
            <a:ext cx="2270173" cy="246221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r"/>
            <a:r>
              <a:rPr lang="en-US" altLang="ko-KR" sz="1000">
                <a:solidFill>
                  <a:schemeClr val="bg1"/>
                </a:solidFill>
                <a:latin typeface="+mn-ea"/>
              </a:rPr>
              <a:t>Ctrl + </a:t>
            </a:r>
            <a:r>
              <a:rPr lang="ko-KR" altLang="en-US" sz="1000">
                <a:solidFill>
                  <a:schemeClr val="bg1"/>
                </a:solidFill>
                <a:latin typeface="+mn-ea"/>
              </a:rPr>
              <a:t>클릭 시 페이지로 이동합니다</a:t>
            </a:r>
            <a:r>
              <a:rPr lang="en-US" altLang="ko-KR" sz="1000">
                <a:solidFill>
                  <a:schemeClr val="bg1"/>
                </a:solidFill>
                <a:latin typeface="+mn-ea"/>
              </a:rPr>
              <a:t>.</a:t>
            </a:r>
            <a:endParaRPr lang="ko-KR" altLang="en-US" sz="1000">
              <a:solidFill>
                <a:schemeClr val="bg1"/>
              </a:solidFill>
              <a:latin typeface="+mn-ea"/>
            </a:endParaRPr>
          </a:p>
        </p:txBody>
      </p:sp>
      <p:pic>
        <p:nvPicPr>
          <p:cNvPr id="3" name="Picture 3">
            <a:hlinkClick r:id="rId3"/>
            <a:extLst>
              <a:ext uri="{FF2B5EF4-FFF2-40B4-BE49-F238E27FC236}">
                <a16:creationId xmlns:a16="http://schemas.microsoft.com/office/drawing/2014/main" id="{867E0DCC-06F6-41B0-9464-BDB02EF52D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074424" y="2005099"/>
            <a:ext cx="2685957" cy="2014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6">
            <a:hlinkClick r:id="rId5"/>
            <a:extLst>
              <a:ext uri="{FF2B5EF4-FFF2-40B4-BE49-F238E27FC236}">
                <a16:creationId xmlns:a16="http://schemas.microsoft.com/office/drawing/2014/main" id="{8F26F7E9-319F-4ACF-9ED5-B3A2CBED4E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99881" y="2005099"/>
            <a:ext cx="2685957" cy="2014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직사각형 10">
            <a:hlinkClick r:id="rId5"/>
            <a:extLst>
              <a:ext uri="{FF2B5EF4-FFF2-40B4-BE49-F238E27FC236}">
                <a16:creationId xmlns:a16="http://schemas.microsoft.com/office/drawing/2014/main" id="{01202C86-67A0-4F64-89C3-32F67471D32B}"/>
              </a:ext>
            </a:extLst>
          </p:cNvPr>
          <p:cNvSpPr/>
          <p:nvPr/>
        </p:nvSpPr>
        <p:spPr>
          <a:xfrm>
            <a:off x="711860" y="4117300"/>
            <a:ext cx="2862000" cy="395055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b="1" dirty="0">
                <a:latin typeface="+mn-ea"/>
              </a:rPr>
              <a:t>바로가기     </a:t>
            </a:r>
            <a:r>
              <a:rPr lang="en-US" altLang="ko-KR" sz="1400" b="1" dirty="0">
                <a:latin typeface="+mn-ea"/>
              </a:rPr>
              <a:t>&gt;</a:t>
            </a:r>
            <a:endParaRPr lang="ko-KR" altLang="en-US" sz="1400" b="1" dirty="0">
              <a:latin typeface="+mn-ea"/>
            </a:endParaRPr>
          </a:p>
        </p:txBody>
      </p:sp>
      <p:sp>
        <p:nvSpPr>
          <p:cNvPr id="12" name="직사각형 11">
            <a:hlinkClick r:id="rId3"/>
            <a:extLst>
              <a:ext uri="{FF2B5EF4-FFF2-40B4-BE49-F238E27FC236}">
                <a16:creationId xmlns:a16="http://schemas.microsoft.com/office/drawing/2014/main" id="{69DA8747-89C0-4D8E-B48E-E8DBAC1FBDFB}"/>
              </a:ext>
            </a:extLst>
          </p:cNvPr>
          <p:cNvSpPr/>
          <p:nvPr/>
        </p:nvSpPr>
        <p:spPr>
          <a:xfrm>
            <a:off x="3986403" y="4117300"/>
            <a:ext cx="2862000" cy="395055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b="1" dirty="0">
                <a:latin typeface="+mn-ea"/>
              </a:rPr>
              <a:t>바로가기     </a:t>
            </a:r>
            <a:r>
              <a:rPr lang="en-US" altLang="ko-KR" sz="1400" b="1" dirty="0">
                <a:latin typeface="+mn-ea"/>
              </a:rPr>
              <a:t>&gt;</a:t>
            </a:r>
            <a:endParaRPr lang="ko-KR" altLang="en-US" sz="1400" b="1" dirty="0">
              <a:latin typeface="+mn-ea"/>
            </a:endParaRPr>
          </a:p>
        </p:txBody>
      </p:sp>
      <p:pic>
        <p:nvPicPr>
          <p:cNvPr id="6" name="Picture 12">
            <a:hlinkClick r:id="rId7"/>
            <a:extLst>
              <a:ext uri="{FF2B5EF4-FFF2-40B4-BE49-F238E27FC236}">
                <a16:creationId xmlns:a16="http://schemas.microsoft.com/office/drawing/2014/main" id="{57DD6203-23CB-4A89-9AD6-11621DB076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072399" y="4731139"/>
            <a:ext cx="2690008" cy="20175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5">
            <a:hlinkClick r:id="rId9"/>
            <a:extLst>
              <a:ext uri="{FF2B5EF4-FFF2-40B4-BE49-F238E27FC236}">
                <a16:creationId xmlns:a16="http://schemas.microsoft.com/office/drawing/2014/main" id="{6534D24B-A42E-4D14-B8C7-C6030B512B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97856" y="4731139"/>
            <a:ext cx="2690008" cy="20175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직사각형 14">
            <a:hlinkClick r:id="rId9"/>
            <a:extLst>
              <a:ext uri="{FF2B5EF4-FFF2-40B4-BE49-F238E27FC236}">
                <a16:creationId xmlns:a16="http://schemas.microsoft.com/office/drawing/2014/main" id="{BC2697D3-C244-4F5E-962B-6F7CE83F3CD1}"/>
              </a:ext>
            </a:extLst>
          </p:cNvPr>
          <p:cNvSpPr/>
          <p:nvPr/>
        </p:nvSpPr>
        <p:spPr>
          <a:xfrm>
            <a:off x="711860" y="6856935"/>
            <a:ext cx="2862000" cy="395055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b="1" dirty="0">
                <a:latin typeface="+mn-ea"/>
              </a:rPr>
              <a:t>바로가기     </a:t>
            </a:r>
            <a:r>
              <a:rPr lang="en-US" altLang="ko-KR" sz="1400" b="1" dirty="0">
                <a:latin typeface="+mn-ea"/>
              </a:rPr>
              <a:t>&gt;</a:t>
            </a:r>
            <a:endParaRPr lang="ko-KR" altLang="en-US" sz="1400" b="1" dirty="0">
              <a:latin typeface="+mn-ea"/>
            </a:endParaRPr>
          </a:p>
        </p:txBody>
      </p:sp>
      <p:sp>
        <p:nvSpPr>
          <p:cNvPr id="16" name="직사각형 15">
            <a:hlinkClick r:id="rId7"/>
            <a:extLst>
              <a:ext uri="{FF2B5EF4-FFF2-40B4-BE49-F238E27FC236}">
                <a16:creationId xmlns:a16="http://schemas.microsoft.com/office/drawing/2014/main" id="{11F4A648-1388-4B7B-9C54-8BBFBEE280F4}"/>
              </a:ext>
            </a:extLst>
          </p:cNvPr>
          <p:cNvSpPr/>
          <p:nvPr/>
        </p:nvSpPr>
        <p:spPr>
          <a:xfrm>
            <a:off x="3986403" y="6856935"/>
            <a:ext cx="2862000" cy="395055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b="1" dirty="0">
                <a:latin typeface="+mn-ea"/>
              </a:rPr>
              <a:t>바로가기     </a:t>
            </a:r>
            <a:r>
              <a:rPr lang="en-US" altLang="ko-KR" sz="1400" b="1" dirty="0">
                <a:latin typeface="+mn-ea"/>
              </a:rPr>
              <a:t>&gt;</a:t>
            </a:r>
            <a:endParaRPr lang="ko-KR" altLang="en-US" sz="1400" b="1" dirty="0">
              <a:latin typeface="+mn-ea"/>
            </a:endParaRPr>
          </a:p>
        </p:txBody>
      </p:sp>
      <p:pic>
        <p:nvPicPr>
          <p:cNvPr id="10" name="Picture 2">
            <a:hlinkClick r:id="rId11"/>
            <a:extLst>
              <a:ext uri="{FF2B5EF4-FFF2-40B4-BE49-F238E27FC236}">
                <a16:creationId xmlns:a16="http://schemas.microsoft.com/office/drawing/2014/main" id="{320B39D9-C07B-4776-A410-2B942B39FD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03588" y="7487661"/>
            <a:ext cx="2678544" cy="20089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직사각형 17">
            <a:hlinkClick r:id="rId11"/>
            <a:extLst>
              <a:ext uri="{FF2B5EF4-FFF2-40B4-BE49-F238E27FC236}">
                <a16:creationId xmlns:a16="http://schemas.microsoft.com/office/drawing/2014/main" id="{61EE1B2B-348C-4739-BF14-5B8C7F1764EC}"/>
              </a:ext>
            </a:extLst>
          </p:cNvPr>
          <p:cNvSpPr/>
          <p:nvPr/>
        </p:nvSpPr>
        <p:spPr>
          <a:xfrm>
            <a:off x="711860" y="9582976"/>
            <a:ext cx="2862000" cy="395055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b="1" dirty="0">
                <a:latin typeface="+mn-ea"/>
              </a:rPr>
              <a:t>바로가기     </a:t>
            </a:r>
            <a:r>
              <a:rPr lang="en-US" altLang="ko-KR" sz="1400" b="1" dirty="0">
                <a:latin typeface="+mn-ea"/>
              </a:rPr>
              <a:t>&gt;</a:t>
            </a:r>
            <a:endParaRPr lang="ko-KR" altLang="en-US" sz="1400" b="1" dirty="0">
              <a:latin typeface="+mn-ea"/>
            </a:endParaRPr>
          </a:p>
        </p:txBody>
      </p:sp>
      <p:pic>
        <p:nvPicPr>
          <p:cNvPr id="22" name="Picture 9">
            <a:hlinkClick r:id="rId13"/>
            <a:extLst>
              <a:ext uri="{FF2B5EF4-FFF2-40B4-BE49-F238E27FC236}">
                <a16:creationId xmlns:a16="http://schemas.microsoft.com/office/drawing/2014/main" id="{99718E98-3DD3-4053-9D9A-23310D597F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074424" y="7470775"/>
            <a:ext cx="2685957" cy="2014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직사각형 22">
            <a:hlinkClick r:id="rId13"/>
            <a:extLst>
              <a:ext uri="{FF2B5EF4-FFF2-40B4-BE49-F238E27FC236}">
                <a16:creationId xmlns:a16="http://schemas.microsoft.com/office/drawing/2014/main" id="{AFBEE62F-39E9-483F-BC8D-3C71A727A4CF}"/>
              </a:ext>
            </a:extLst>
          </p:cNvPr>
          <p:cNvSpPr/>
          <p:nvPr/>
        </p:nvSpPr>
        <p:spPr>
          <a:xfrm>
            <a:off x="3986403" y="9582976"/>
            <a:ext cx="2862000" cy="395055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b="1" dirty="0">
                <a:latin typeface="+mn-ea"/>
              </a:rPr>
              <a:t>바로가기     </a:t>
            </a:r>
            <a:r>
              <a:rPr lang="en-US" altLang="ko-KR" sz="1400" b="1" dirty="0">
                <a:latin typeface="+mn-ea"/>
              </a:rPr>
              <a:t>&gt;</a:t>
            </a:r>
            <a:endParaRPr lang="ko-KR" altLang="en-US" sz="1400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6563148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공사지명원_5">
      <a:dk1>
        <a:sysClr val="windowText" lastClr="000000"/>
      </a:dk1>
      <a:lt1>
        <a:sysClr val="window" lastClr="FFFFFF"/>
      </a:lt1>
      <a:dk2>
        <a:srgbClr val="333333"/>
      </a:dk2>
      <a:lt2>
        <a:srgbClr val="E7E6E6"/>
      </a:lt2>
      <a:accent1>
        <a:srgbClr val="455F90"/>
      </a:accent1>
      <a:accent2>
        <a:srgbClr val="7DAFD8"/>
      </a:accent2>
      <a:accent3>
        <a:srgbClr val="88CDE0"/>
      </a:accent3>
      <a:accent4>
        <a:srgbClr val="BDE6FB"/>
      </a:accent4>
      <a:accent5>
        <a:srgbClr val="61C3E7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20000000000000000000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20000000000000000000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/>
        </a:ln>
        <a:ln w="12700" cap="flat" cmpd="sng" algn="ctr">
          <a:solidFill>
            <a:schemeClr val="phClr"/>
          </a:solidFill>
          <a:prstDash val="solid"/>
          <a:miter/>
        </a:ln>
        <a:ln w="1905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</a:spPr>
      <a:bodyPr wrap="square" lIns="0" tIns="0" rIns="0" bIns="0" rtlCol="0" anchor="ctr"/>
      <a:lstStyle>
        <a:defPPr algn="l">
          <a:defRPr sz="1801"/>
        </a:defPPr>
      </a:lstStyle>
    </a:spDef>
    <a:txDef>
      <a:spPr/>
      <a:bodyPr vert="horz" wrap="square" lIns="0" tIns="0" rIns="0" bIns="0">
        <a:spAutoFit/>
      </a:bodyPr>
      <a:lstStyle>
        <a:defPPr algn="l">
          <a:lnSpc>
            <a:spcPct val="130000"/>
          </a:lnSpc>
          <a:defRPr sz="1701">
            <a:latin typeface="Malgun Gothic"/>
            <a:cs typeface="Malgun Gothic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20000000000000000000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20000000000000000000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/>
        </a:ln>
        <a:ln w="12700" cap="flat" cmpd="sng" algn="ctr">
          <a:solidFill>
            <a:schemeClr val="phClr"/>
          </a:solidFill>
          <a:prstDash val="solid"/>
          <a:miter/>
        </a:ln>
        <a:ln w="1905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20000000000000000000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20000000000000000000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/>
        </a:ln>
        <a:ln w="12700" cap="flat" cmpd="sng" algn="ctr">
          <a:solidFill>
            <a:schemeClr val="phClr"/>
          </a:solidFill>
          <a:prstDash val="solid"/>
          <a:miter/>
        </a:ln>
        <a:ln w="1905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7605</TotalTime>
  <Words>300</Words>
  <Application>Microsoft Office PowerPoint</Application>
  <PresentationFormat>사용자 지정</PresentationFormat>
  <Paragraphs>43</Paragraphs>
  <Slides>7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7</vt:i4>
      </vt:variant>
    </vt:vector>
  </HeadingPairs>
  <TitlesOfParts>
    <vt:vector size="12" baseType="lpstr">
      <vt:lpstr>맑은 고딕</vt:lpstr>
      <vt:lpstr>Arial</vt:lpstr>
      <vt:lpstr>Calibri</vt:lpstr>
      <vt:lpstr>Calibri Light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[비즈폼] 공사지명원</dc:title>
  <dc:subject/>
  <dc:creator>㈜비즈폼</dc:creator>
  <cp:keywords/>
  <dc:description>무단 복제 배포시 법적 불이익을 받을 수 있습니다.</dc:description>
  <cp:lastModifiedBy>Windows 사용자</cp:lastModifiedBy>
  <cp:revision>848</cp:revision>
  <cp:lastPrinted>2017-09-06T07:52:22Z</cp:lastPrinted>
  <dcterms:created xsi:type="dcterms:W3CDTF">2017-07-27T06:05:18Z</dcterms:created>
  <dcterms:modified xsi:type="dcterms:W3CDTF">2019-04-25T05:19:21Z</dcterms:modified>
  <cp:category>본 문서의 저작권은 비즈폼에 있습니다.</cp:category>
  <cp:contentStatus/>
</cp:coreProperties>
</file>