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handoutMasterIdLst>
    <p:handoutMasterId r:id="rId10"/>
  </p:handoutMasterIdLst>
  <p:sldIdLst>
    <p:sldId id="310" r:id="rId2"/>
    <p:sldId id="266" r:id="rId3"/>
    <p:sldId id="334" r:id="rId4"/>
    <p:sldId id="306" r:id="rId5"/>
    <p:sldId id="307" r:id="rId6"/>
    <p:sldId id="308" r:id="rId7"/>
    <p:sldId id="311" r:id="rId8"/>
  </p:sldIdLst>
  <p:sldSz cx="7559675" cy="10691813"/>
  <p:notesSz cx="6864350" cy="99964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2381" userDrawn="1">
          <p15:clr>
            <a:srgbClr val="A4A3A4"/>
          </p15:clr>
        </p15:guide>
        <p15:guide id="3" pos="340" userDrawn="1">
          <p15:clr>
            <a:srgbClr val="A4A3A4"/>
          </p15:clr>
        </p15:guide>
        <p15:guide id="4" pos="4422" userDrawn="1">
          <p15:clr>
            <a:srgbClr val="A4A3A4"/>
          </p15:clr>
        </p15:guide>
        <p15:guide id="5" orient="horz" pos="419" userDrawn="1">
          <p15:clr>
            <a:srgbClr val="A4A3A4"/>
          </p15:clr>
        </p15:guide>
        <p15:guide id="6" orient="horz" pos="631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1CE06"/>
    <a:srgbClr val="BECC7A"/>
    <a:srgbClr val="003333"/>
    <a:srgbClr val="013334"/>
    <a:srgbClr val="E4E6E1"/>
    <a:srgbClr val="8FAB20"/>
    <a:srgbClr val="648725"/>
    <a:srgbClr val="E6E6E6"/>
    <a:srgbClr val="133A19"/>
    <a:srgbClr val="4874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26" autoAdjust="0"/>
    <p:restoredTop sz="96210" autoAdjust="0"/>
  </p:normalViewPr>
  <p:slideViewPr>
    <p:cSldViewPr showGuides="1">
      <p:cViewPr varScale="1">
        <p:scale>
          <a:sx n="75" d="100"/>
          <a:sy n="75" d="100"/>
        </p:scale>
        <p:origin x="2496" y="60"/>
      </p:cViewPr>
      <p:guideLst>
        <p:guide orient="horz" pos="3368"/>
        <p:guide pos="2381"/>
        <p:guide pos="340"/>
        <p:guide pos="4422"/>
        <p:guide orient="horz" pos="419"/>
        <p:guide orient="horz" pos="631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78"/>
    </p:cViewPr>
  </p:sorterViewPr>
  <p:notesViewPr>
    <p:cSldViewPr showGuides="1">
      <p:cViewPr varScale="1">
        <p:scale>
          <a:sx n="80" d="100"/>
          <a:sy n="80" d="100"/>
        </p:scale>
        <p:origin x="307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67B1AA7C-C832-416E-B419-046FF9032B6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F783F6C-1895-42C3-8E41-AD570C2F45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6BAEDD-F088-4A0C-AF3E-1151A8EF9D6D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B9F9FD4-9AC7-47DF-919F-1C93D4A9A52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76FDC5A-273F-4AEB-90FB-8288FC64AED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D42863-3956-4D1E-AC03-7BF5CCDFB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6848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883A1A-512B-4E7E-A599-80A3C09C680C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9363"/>
            <a:ext cx="2384425" cy="3373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810125"/>
            <a:ext cx="5492750" cy="3937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2A3414-A69F-4B2F-9139-CD87BE2C97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0995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84075B6-ABDB-477A-B3B1-0B663F03D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41BB918-BECA-4020-A1A4-F16793DFD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A2D78EB-C36C-4FBD-96A3-E1266E2B5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315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BE432AC-F960-4887-9912-E5E881BA4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06C9207-76A5-487A-B8C6-769CAFF61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6050DBD6-8BAC-4156-A926-B302598E4AC1}"/>
              </a:ext>
            </a:extLst>
          </p:cNvPr>
          <p:cNvSpPr/>
          <p:nvPr userDrawn="1"/>
        </p:nvSpPr>
        <p:spPr>
          <a:xfrm>
            <a:off x="219" y="-1"/>
            <a:ext cx="7560324" cy="9227456"/>
          </a:xfrm>
          <a:custGeom>
            <a:avLst/>
            <a:gdLst>
              <a:gd name="connsiteX0" fmla="*/ 0 w 7560324"/>
              <a:gd name="connsiteY0" fmla="*/ 0 h 9227456"/>
              <a:gd name="connsiteX1" fmla="*/ 7560324 w 7560324"/>
              <a:gd name="connsiteY1" fmla="*/ 0 h 9227456"/>
              <a:gd name="connsiteX2" fmla="*/ 7560324 w 7560324"/>
              <a:gd name="connsiteY2" fmla="*/ 3686586 h 9227456"/>
              <a:gd name="connsiteX3" fmla="*/ 7560324 w 7560324"/>
              <a:gd name="connsiteY3" fmla="*/ 3689722 h 9227456"/>
              <a:gd name="connsiteX4" fmla="*/ 7560324 w 7560324"/>
              <a:gd name="connsiteY4" fmla="*/ 9227456 h 9227456"/>
              <a:gd name="connsiteX5" fmla="*/ 0 w 7560324"/>
              <a:gd name="connsiteY5" fmla="*/ 6456902 h 9227456"/>
              <a:gd name="connsiteX6" fmla="*/ 0 w 7560324"/>
              <a:gd name="connsiteY6" fmla="*/ 0 h 922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0324" h="9227456">
                <a:moveTo>
                  <a:pt x="0" y="0"/>
                </a:moveTo>
                <a:lnTo>
                  <a:pt x="7560324" y="0"/>
                </a:lnTo>
                <a:lnTo>
                  <a:pt x="7560324" y="3686586"/>
                </a:lnTo>
                <a:lnTo>
                  <a:pt x="7560324" y="3689722"/>
                </a:lnTo>
                <a:lnTo>
                  <a:pt x="7560324" y="9227456"/>
                </a:lnTo>
                <a:lnTo>
                  <a:pt x="0" y="6456902"/>
                </a:lnTo>
                <a:lnTo>
                  <a:pt x="0" y="0"/>
                </a:lnTo>
                <a:close/>
              </a:path>
            </a:pathLst>
          </a:custGeom>
          <a:solidFill>
            <a:srgbClr val="E4E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C5801E27-2D8D-4202-B27F-0A40FA2F938B}"/>
              </a:ext>
            </a:extLst>
          </p:cNvPr>
          <p:cNvGrpSpPr/>
          <p:nvPr userDrawn="1"/>
        </p:nvGrpSpPr>
        <p:grpSpPr>
          <a:xfrm>
            <a:off x="0" y="9653829"/>
            <a:ext cx="7019924" cy="372821"/>
            <a:chOff x="0" y="9653829"/>
            <a:chExt cx="7019924" cy="37282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C60FCA33-F5CA-44FA-B918-32EB9120E56F}"/>
                </a:ext>
              </a:extLst>
            </p:cNvPr>
            <p:cNvSpPr/>
            <p:nvPr/>
          </p:nvSpPr>
          <p:spPr>
            <a:xfrm>
              <a:off x="0" y="9653829"/>
              <a:ext cx="1835621" cy="372821"/>
            </a:xfrm>
            <a:prstGeom prst="rect">
              <a:avLst/>
            </a:prstGeom>
            <a:solidFill>
              <a:srgbClr val="BECC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66DEFFAE-3FFA-4DBC-9EC2-DB3AFC4E5B8C}"/>
                </a:ext>
              </a:extLst>
            </p:cNvPr>
            <p:cNvSpPr/>
            <p:nvPr/>
          </p:nvSpPr>
          <p:spPr>
            <a:xfrm>
              <a:off x="1835621" y="9653829"/>
              <a:ext cx="1224137" cy="372821"/>
            </a:xfrm>
            <a:prstGeom prst="rect">
              <a:avLst/>
            </a:prstGeom>
            <a:solidFill>
              <a:srgbClr val="8FAB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C1D9530-FB6B-4A9F-85F7-D5EC34C97DBE}"/>
                </a:ext>
              </a:extLst>
            </p:cNvPr>
            <p:cNvSpPr/>
            <p:nvPr/>
          </p:nvSpPr>
          <p:spPr>
            <a:xfrm>
              <a:off x="3059757" y="9653829"/>
              <a:ext cx="3960167" cy="372821"/>
            </a:xfrm>
            <a:prstGeom prst="rect">
              <a:avLst/>
            </a:prstGeom>
            <a:solidFill>
              <a:srgbClr val="00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1" name="자유형: 도형 10">
            <a:extLst>
              <a:ext uri="{FF2B5EF4-FFF2-40B4-BE49-F238E27FC236}">
                <a16:creationId xmlns:a16="http://schemas.microsoft.com/office/drawing/2014/main" id="{D70BD14A-6EB9-4CC9-8C4E-F08C2D72351B}"/>
              </a:ext>
            </a:extLst>
          </p:cNvPr>
          <p:cNvSpPr/>
          <p:nvPr userDrawn="1"/>
        </p:nvSpPr>
        <p:spPr>
          <a:xfrm>
            <a:off x="219" y="1"/>
            <a:ext cx="683273" cy="6707293"/>
          </a:xfrm>
          <a:custGeom>
            <a:avLst/>
            <a:gdLst>
              <a:gd name="connsiteX0" fmla="*/ 0 w 683273"/>
              <a:gd name="connsiteY0" fmla="*/ 0 h 6707293"/>
              <a:gd name="connsiteX1" fmla="*/ 683273 w 683273"/>
              <a:gd name="connsiteY1" fmla="*/ 0 h 6707293"/>
              <a:gd name="connsiteX2" fmla="*/ 683273 w 683273"/>
              <a:gd name="connsiteY2" fmla="*/ 6707293 h 6707293"/>
              <a:gd name="connsiteX3" fmla="*/ 0 w 683273"/>
              <a:gd name="connsiteY3" fmla="*/ 6456901 h 6707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273" h="6707293">
                <a:moveTo>
                  <a:pt x="0" y="0"/>
                </a:moveTo>
                <a:lnTo>
                  <a:pt x="683273" y="0"/>
                </a:lnTo>
                <a:lnTo>
                  <a:pt x="683273" y="6707293"/>
                </a:lnTo>
                <a:lnTo>
                  <a:pt x="0" y="6456901"/>
                </a:lnTo>
                <a:close/>
              </a:path>
            </a:pathLst>
          </a:custGeom>
          <a:solidFill>
            <a:srgbClr val="00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E480D19-481C-4560-94FF-C48441037DA9}"/>
              </a:ext>
            </a:extLst>
          </p:cNvPr>
          <p:cNvSpPr/>
          <p:nvPr userDrawn="1"/>
        </p:nvSpPr>
        <p:spPr>
          <a:xfrm>
            <a:off x="683491" y="665386"/>
            <a:ext cx="6336433" cy="54000"/>
          </a:xfrm>
          <a:prstGeom prst="rect">
            <a:avLst/>
          </a:prstGeom>
          <a:solidFill>
            <a:srgbClr val="00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643B5CE8-1FC2-43A9-AB0D-AEBD3BD3D3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88829" y="774729"/>
            <a:ext cx="6048672" cy="341632"/>
          </a:xfrm>
        </p:spPr>
        <p:txBody>
          <a:bodyPr wrap="square">
            <a:sp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AC7E5E5-14F8-42B7-A77F-3AB693932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0793" y="9653828"/>
            <a:ext cx="1700927" cy="372821"/>
          </a:xfrm>
        </p:spPr>
        <p:txBody>
          <a:bodyPr/>
          <a:lstStyle>
            <a:lvl1pPr>
              <a:defRPr sz="2000">
                <a:solidFill>
                  <a:srgbClr val="BECC7A"/>
                </a:solidFill>
              </a:defRPr>
            </a:lvl1pPr>
          </a:lstStyle>
          <a:p>
            <a:r>
              <a:rPr lang="en-US" altLang="ko-KR" sz="1000"/>
              <a:t>PAGE VIEW   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6588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자유형: 도형 14">
            <a:extLst>
              <a:ext uri="{FF2B5EF4-FFF2-40B4-BE49-F238E27FC236}">
                <a16:creationId xmlns:a16="http://schemas.microsoft.com/office/drawing/2014/main" id="{AB87686A-98B0-48E2-9A00-360795572EFD}"/>
              </a:ext>
            </a:extLst>
          </p:cNvPr>
          <p:cNvSpPr/>
          <p:nvPr userDrawn="1"/>
        </p:nvSpPr>
        <p:spPr>
          <a:xfrm>
            <a:off x="-1" y="1"/>
            <a:ext cx="7559676" cy="6456903"/>
          </a:xfrm>
          <a:custGeom>
            <a:avLst/>
            <a:gdLst>
              <a:gd name="connsiteX0" fmla="*/ 0 w 7559676"/>
              <a:gd name="connsiteY0" fmla="*/ 0 h 6456903"/>
              <a:gd name="connsiteX1" fmla="*/ 7559676 w 7559676"/>
              <a:gd name="connsiteY1" fmla="*/ 0 h 6456903"/>
              <a:gd name="connsiteX2" fmla="*/ 7559676 w 7559676"/>
              <a:gd name="connsiteY2" fmla="*/ 6456903 h 6456903"/>
              <a:gd name="connsiteX3" fmla="*/ 8557 w 7559676"/>
              <a:gd name="connsiteY3" fmla="*/ 3689722 h 6456903"/>
              <a:gd name="connsiteX4" fmla="*/ 0 w 7559676"/>
              <a:gd name="connsiteY4" fmla="*/ 3689722 h 645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676" h="6456903">
                <a:moveTo>
                  <a:pt x="0" y="0"/>
                </a:moveTo>
                <a:lnTo>
                  <a:pt x="7559676" y="0"/>
                </a:lnTo>
                <a:lnTo>
                  <a:pt x="7559676" y="6456903"/>
                </a:lnTo>
                <a:lnTo>
                  <a:pt x="8557" y="3689722"/>
                </a:lnTo>
                <a:lnTo>
                  <a:pt x="0" y="3689722"/>
                </a:lnTo>
                <a:close/>
              </a:path>
            </a:pathLst>
          </a:custGeom>
          <a:solidFill>
            <a:srgbClr val="00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각 삼각형 15">
            <a:extLst>
              <a:ext uri="{FF2B5EF4-FFF2-40B4-BE49-F238E27FC236}">
                <a16:creationId xmlns:a16="http://schemas.microsoft.com/office/drawing/2014/main" id="{D02D4EF6-6F2C-429E-B66C-DFE97F79082E}"/>
              </a:ext>
            </a:extLst>
          </p:cNvPr>
          <p:cNvSpPr/>
          <p:nvPr userDrawn="1"/>
        </p:nvSpPr>
        <p:spPr>
          <a:xfrm flipV="1">
            <a:off x="0" y="0"/>
            <a:ext cx="3559650" cy="7866186"/>
          </a:xfrm>
          <a:prstGeom prst="rtTriangle">
            <a:avLst/>
          </a:prstGeom>
          <a:solidFill>
            <a:srgbClr val="8FAB2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BE432AC-F960-4887-9912-E5E881BA4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06C9207-76A5-487A-B8C6-769CAFF61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AC7E5E5-14F8-42B7-A77F-3AB693932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E480D19-481C-4560-94FF-C48441037DA9}"/>
              </a:ext>
            </a:extLst>
          </p:cNvPr>
          <p:cNvSpPr/>
          <p:nvPr userDrawn="1"/>
        </p:nvSpPr>
        <p:spPr>
          <a:xfrm>
            <a:off x="539751" y="665386"/>
            <a:ext cx="7019924" cy="54000"/>
          </a:xfrm>
          <a:prstGeom prst="rect">
            <a:avLst/>
          </a:prstGeom>
          <a:solidFill>
            <a:srgbClr val="8FAB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643B5CE8-1FC2-43A9-AB0D-AEBD3BD3D3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501" y="774729"/>
            <a:ext cx="6048672" cy="341632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rgbClr val="E4E6E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2517B7B1-D8A6-4C9D-A44C-525DE94528AB}"/>
              </a:ext>
            </a:extLst>
          </p:cNvPr>
          <p:cNvSpPr/>
          <p:nvPr userDrawn="1"/>
        </p:nvSpPr>
        <p:spPr>
          <a:xfrm>
            <a:off x="539751" y="1651012"/>
            <a:ext cx="6490184" cy="8258716"/>
          </a:xfrm>
          <a:prstGeom prst="rect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13817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BE432AC-F960-4887-9912-E5E881BA4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06C9207-76A5-487A-B8C6-769CAFF61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AC7E5E5-14F8-42B7-A77F-3AB693932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6050DBD6-8BAC-4156-A926-B302598E4AC1}"/>
              </a:ext>
            </a:extLst>
          </p:cNvPr>
          <p:cNvSpPr/>
          <p:nvPr userDrawn="1"/>
        </p:nvSpPr>
        <p:spPr>
          <a:xfrm>
            <a:off x="219" y="-1"/>
            <a:ext cx="7560324" cy="9227456"/>
          </a:xfrm>
          <a:custGeom>
            <a:avLst/>
            <a:gdLst>
              <a:gd name="connsiteX0" fmla="*/ 0 w 7560324"/>
              <a:gd name="connsiteY0" fmla="*/ 0 h 9227456"/>
              <a:gd name="connsiteX1" fmla="*/ 7560324 w 7560324"/>
              <a:gd name="connsiteY1" fmla="*/ 0 h 9227456"/>
              <a:gd name="connsiteX2" fmla="*/ 7560324 w 7560324"/>
              <a:gd name="connsiteY2" fmla="*/ 3686586 h 9227456"/>
              <a:gd name="connsiteX3" fmla="*/ 7560324 w 7560324"/>
              <a:gd name="connsiteY3" fmla="*/ 3689722 h 9227456"/>
              <a:gd name="connsiteX4" fmla="*/ 7560324 w 7560324"/>
              <a:gd name="connsiteY4" fmla="*/ 9227456 h 9227456"/>
              <a:gd name="connsiteX5" fmla="*/ 0 w 7560324"/>
              <a:gd name="connsiteY5" fmla="*/ 6456902 h 9227456"/>
              <a:gd name="connsiteX6" fmla="*/ 0 w 7560324"/>
              <a:gd name="connsiteY6" fmla="*/ 0 h 922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0324" h="9227456">
                <a:moveTo>
                  <a:pt x="0" y="0"/>
                </a:moveTo>
                <a:lnTo>
                  <a:pt x="7560324" y="0"/>
                </a:lnTo>
                <a:lnTo>
                  <a:pt x="7560324" y="3686586"/>
                </a:lnTo>
                <a:lnTo>
                  <a:pt x="7560324" y="3689722"/>
                </a:lnTo>
                <a:lnTo>
                  <a:pt x="7560324" y="9227456"/>
                </a:lnTo>
                <a:lnTo>
                  <a:pt x="0" y="6456902"/>
                </a:lnTo>
                <a:lnTo>
                  <a:pt x="0" y="0"/>
                </a:lnTo>
                <a:close/>
              </a:path>
            </a:pathLst>
          </a:custGeom>
          <a:solidFill>
            <a:srgbClr val="E4E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E480D19-481C-4560-94FF-C48441037DA9}"/>
              </a:ext>
            </a:extLst>
          </p:cNvPr>
          <p:cNvSpPr/>
          <p:nvPr userDrawn="1"/>
        </p:nvSpPr>
        <p:spPr>
          <a:xfrm>
            <a:off x="1" y="665386"/>
            <a:ext cx="7019924" cy="54000"/>
          </a:xfrm>
          <a:prstGeom prst="rect">
            <a:avLst/>
          </a:prstGeom>
          <a:solidFill>
            <a:srgbClr val="00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643B5CE8-1FC2-43A9-AB0D-AEBD3BD3D3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501" y="774729"/>
            <a:ext cx="6048672" cy="341632"/>
          </a:xfrm>
        </p:spPr>
        <p:txBody>
          <a:bodyPr wrap="square">
            <a:sp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A69E408-3B3F-4565-8674-8AD4CEDC4906}"/>
              </a:ext>
            </a:extLst>
          </p:cNvPr>
          <p:cNvSpPr/>
          <p:nvPr userDrawn="1"/>
        </p:nvSpPr>
        <p:spPr>
          <a:xfrm>
            <a:off x="539751" y="1651011"/>
            <a:ext cx="6490184" cy="825871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61355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3222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DED7D760-5B77-491A-9C65-5056A77D8DF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041650"/>
            <a:ext cx="7559675" cy="7650163"/>
          </a:xfrm>
        </p:spPr>
        <p:txBody>
          <a:bodyPr anchor="ctr"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463A87A-553A-4A81-B4F3-39A26F295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F562CE3-B336-4931-884D-039BE0927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53E8204-49ED-416E-B00B-E48EC3534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32425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그림 개체 틀 7">
            <a:extLst>
              <a:ext uri="{FF2B5EF4-FFF2-40B4-BE49-F238E27FC236}">
                <a16:creationId xmlns:a16="http://schemas.microsoft.com/office/drawing/2014/main" id="{DED7D760-5B77-491A-9C65-5056A77D8DF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3617714"/>
            <a:ext cx="7559675" cy="7074099"/>
          </a:xfrm>
        </p:spPr>
        <p:txBody>
          <a:bodyPr anchor="ctr"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463A87A-553A-4A81-B4F3-39A26F2952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9F562CE3-B336-4931-884D-039BE0927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53E8204-49ED-416E-B00B-E48EC3534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2289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D699AE3-8AA2-44DE-A0D9-D5BD957BC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DA87CA86-4B72-402F-9460-528BF8316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80A5045-49D0-4DE6-B23E-17BD4F0CE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7" name="그림 개체 틀 6">
            <a:extLst>
              <a:ext uri="{FF2B5EF4-FFF2-40B4-BE49-F238E27FC236}">
                <a16:creationId xmlns:a16="http://schemas.microsoft.com/office/drawing/2014/main" id="{293A9791-33D7-4978-B73F-C6DC22547D5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2"/>
            <a:ext cx="7559676" cy="6456903"/>
          </a:xfrm>
          <a:custGeom>
            <a:avLst/>
            <a:gdLst>
              <a:gd name="connsiteX0" fmla="*/ 0 w 7559676"/>
              <a:gd name="connsiteY0" fmla="*/ 0 h 6456903"/>
              <a:gd name="connsiteX1" fmla="*/ 7559676 w 7559676"/>
              <a:gd name="connsiteY1" fmla="*/ 0 h 6456903"/>
              <a:gd name="connsiteX2" fmla="*/ 7559676 w 7559676"/>
              <a:gd name="connsiteY2" fmla="*/ 6456903 h 6456903"/>
              <a:gd name="connsiteX3" fmla="*/ 8557 w 7559676"/>
              <a:gd name="connsiteY3" fmla="*/ 3689722 h 6456903"/>
              <a:gd name="connsiteX4" fmla="*/ 0 w 7559676"/>
              <a:gd name="connsiteY4" fmla="*/ 3689722 h 645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676" h="6456903">
                <a:moveTo>
                  <a:pt x="0" y="0"/>
                </a:moveTo>
                <a:lnTo>
                  <a:pt x="7559676" y="0"/>
                </a:lnTo>
                <a:lnTo>
                  <a:pt x="7559676" y="6456903"/>
                </a:lnTo>
                <a:lnTo>
                  <a:pt x="8557" y="3689722"/>
                </a:lnTo>
                <a:lnTo>
                  <a:pt x="0" y="3689722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2906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>
            <a:extLst>
              <a:ext uri="{FF2B5EF4-FFF2-40B4-BE49-F238E27FC236}">
                <a16:creationId xmlns:a16="http://schemas.microsoft.com/office/drawing/2014/main" id="{E278F4D1-C900-48A6-B2A1-667150BB5A0A}"/>
              </a:ext>
            </a:extLst>
          </p:cNvPr>
          <p:cNvGrpSpPr/>
          <p:nvPr userDrawn="1"/>
        </p:nvGrpSpPr>
        <p:grpSpPr>
          <a:xfrm rot="10800000">
            <a:off x="547688" y="9653829"/>
            <a:ext cx="7019924" cy="372821"/>
            <a:chOff x="0" y="9653829"/>
            <a:chExt cx="7019924" cy="372821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1D1E85C4-13C5-4C12-B842-6A606DA5AFE1}"/>
                </a:ext>
              </a:extLst>
            </p:cNvPr>
            <p:cNvSpPr/>
            <p:nvPr/>
          </p:nvSpPr>
          <p:spPr>
            <a:xfrm>
              <a:off x="0" y="9653829"/>
              <a:ext cx="1835621" cy="372821"/>
            </a:xfrm>
            <a:prstGeom prst="rect">
              <a:avLst/>
            </a:prstGeom>
            <a:solidFill>
              <a:srgbClr val="BECC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05065D01-B427-47A0-A7C0-EABF967CCF7A}"/>
                </a:ext>
              </a:extLst>
            </p:cNvPr>
            <p:cNvSpPr/>
            <p:nvPr/>
          </p:nvSpPr>
          <p:spPr>
            <a:xfrm>
              <a:off x="1835621" y="9653829"/>
              <a:ext cx="1224137" cy="372821"/>
            </a:xfrm>
            <a:prstGeom prst="rect">
              <a:avLst/>
            </a:prstGeom>
            <a:solidFill>
              <a:srgbClr val="8FAB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6691781C-A829-45FA-970B-04FE9CAF0E87}"/>
                </a:ext>
              </a:extLst>
            </p:cNvPr>
            <p:cNvSpPr/>
            <p:nvPr/>
          </p:nvSpPr>
          <p:spPr>
            <a:xfrm>
              <a:off x="3065441" y="9653829"/>
              <a:ext cx="3954483" cy="372821"/>
            </a:xfrm>
            <a:prstGeom prst="rect">
              <a:avLst/>
            </a:prstGeom>
            <a:solidFill>
              <a:srgbClr val="00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B5FD16F-D925-4B72-9CA9-6AE49E397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54744E3-E634-4324-B714-B0B246BC9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6D32199-A7CC-4FA7-8C05-5D32959FA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1485" y="9653829"/>
            <a:ext cx="1700927" cy="372820"/>
          </a:xfrm>
        </p:spPr>
        <p:txBody>
          <a:bodyPr/>
          <a:lstStyle>
            <a:lvl1pPr algn="l">
              <a:defRPr sz="2000">
                <a:solidFill>
                  <a:srgbClr val="BECC7A"/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pPr/>
              <a:t>‹#›</a:t>
            </a:fld>
            <a:r>
              <a:rPr lang="ko-KR" altLang="en-US"/>
              <a:t> </a:t>
            </a:r>
            <a:r>
              <a:rPr lang="en-US" altLang="ko-KR" sz="1000"/>
              <a:t>PAGE VIEW </a:t>
            </a:r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892600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>
            <a:extLst>
              <a:ext uri="{FF2B5EF4-FFF2-40B4-BE49-F238E27FC236}">
                <a16:creationId xmlns:a16="http://schemas.microsoft.com/office/drawing/2014/main" id="{E278F4D1-C900-48A6-B2A1-667150BB5A0A}"/>
              </a:ext>
            </a:extLst>
          </p:cNvPr>
          <p:cNvGrpSpPr/>
          <p:nvPr userDrawn="1"/>
        </p:nvGrpSpPr>
        <p:grpSpPr>
          <a:xfrm>
            <a:off x="0" y="9653829"/>
            <a:ext cx="7019924" cy="372821"/>
            <a:chOff x="0" y="9653829"/>
            <a:chExt cx="7019924" cy="372821"/>
          </a:xfrm>
        </p:grpSpPr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1D1E85C4-13C5-4C12-B842-6A606DA5AFE1}"/>
                </a:ext>
              </a:extLst>
            </p:cNvPr>
            <p:cNvSpPr/>
            <p:nvPr/>
          </p:nvSpPr>
          <p:spPr>
            <a:xfrm>
              <a:off x="0" y="9653829"/>
              <a:ext cx="1835621" cy="372821"/>
            </a:xfrm>
            <a:prstGeom prst="rect">
              <a:avLst/>
            </a:prstGeom>
            <a:solidFill>
              <a:srgbClr val="BECC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05065D01-B427-47A0-A7C0-EABF967CCF7A}"/>
                </a:ext>
              </a:extLst>
            </p:cNvPr>
            <p:cNvSpPr/>
            <p:nvPr/>
          </p:nvSpPr>
          <p:spPr>
            <a:xfrm>
              <a:off x="1835621" y="9653829"/>
              <a:ext cx="1224137" cy="372821"/>
            </a:xfrm>
            <a:prstGeom prst="rect">
              <a:avLst/>
            </a:prstGeom>
            <a:solidFill>
              <a:srgbClr val="8FAB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6691781C-A829-45FA-970B-04FE9CAF0E87}"/>
                </a:ext>
              </a:extLst>
            </p:cNvPr>
            <p:cNvSpPr/>
            <p:nvPr/>
          </p:nvSpPr>
          <p:spPr>
            <a:xfrm>
              <a:off x="3065441" y="9653829"/>
              <a:ext cx="3954483" cy="372821"/>
            </a:xfrm>
            <a:prstGeom prst="rect">
              <a:avLst/>
            </a:prstGeom>
            <a:solidFill>
              <a:srgbClr val="00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B5FD16F-D925-4B72-9CA9-6AE49E397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54744E3-E634-4324-B714-B0B246BC9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6D32199-A7CC-4FA7-8C05-5D32959FA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0794" y="9653829"/>
            <a:ext cx="1700927" cy="372820"/>
          </a:xfrm>
        </p:spPr>
        <p:txBody>
          <a:bodyPr/>
          <a:lstStyle>
            <a:lvl1pPr>
              <a:defRPr sz="2000">
                <a:solidFill>
                  <a:srgbClr val="BECC7A"/>
                </a:solidFill>
              </a:defRPr>
            </a:lvl1pPr>
          </a:lstStyle>
          <a:p>
            <a:r>
              <a:rPr lang="en-US" altLang="ko-KR" sz="1000"/>
              <a:t>PAGE VIEW   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5223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C5801E27-2D8D-4202-B27F-0A40FA2F938B}"/>
              </a:ext>
            </a:extLst>
          </p:cNvPr>
          <p:cNvGrpSpPr/>
          <p:nvPr userDrawn="1"/>
        </p:nvGrpSpPr>
        <p:grpSpPr>
          <a:xfrm>
            <a:off x="0" y="9653829"/>
            <a:ext cx="7019924" cy="372821"/>
            <a:chOff x="0" y="9653829"/>
            <a:chExt cx="7019924" cy="37282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C60FCA33-F5CA-44FA-B918-32EB9120E56F}"/>
                </a:ext>
              </a:extLst>
            </p:cNvPr>
            <p:cNvSpPr/>
            <p:nvPr/>
          </p:nvSpPr>
          <p:spPr>
            <a:xfrm>
              <a:off x="0" y="9653829"/>
              <a:ext cx="1835621" cy="372821"/>
            </a:xfrm>
            <a:prstGeom prst="rect">
              <a:avLst/>
            </a:prstGeom>
            <a:solidFill>
              <a:srgbClr val="BECC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66DEFFAE-3FFA-4DBC-9EC2-DB3AFC4E5B8C}"/>
                </a:ext>
              </a:extLst>
            </p:cNvPr>
            <p:cNvSpPr/>
            <p:nvPr/>
          </p:nvSpPr>
          <p:spPr>
            <a:xfrm>
              <a:off x="1835621" y="9653829"/>
              <a:ext cx="1224137" cy="372821"/>
            </a:xfrm>
            <a:prstGeom prst="rect">
              <a:avLst/>
            </a:prstGeom>
            <a:solidFill>
              <a:srgbClr val="8FAB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C1D9530-FB6B-4A9F-85F7-D5EC34C97DBE}"/>
                </a:ext>
              </a:extLst>
            </p:cNvPr>
            <p:cNvSpPr/>
            <p:nvPr/>
          </p:nvSpPr>
          <p:spPr>
            <a:xfrm>
              <a:off x="3065441" y="9653829"/>
              <a:ext cx="3954483" cy="372821"/>
            </a:xfrm>
            <a:prstGeom prst="rect">
              <a:avLst/>
            </a:prstGeom>
            <a:solidFill>
              <a:srgbClr val="00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BE432AC-F960-4887-9912-E5E881BA4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06C9207-76A5-487A-B8C6-769CAFF61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AC7E5E5-14F8-42B7-A77F-3AB693932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0794" y="9659136"/>
            <a:ext cx="1700927" cy="367514"/>
          </a:xfrm>
        </p:spPr>
        <p:txBody>
          <a:bodyPr/>
          <a:lstStyle>
            <a:lvl1pPr>
              <a:defRPr sz="2000">
                <a:solidFill>
                  <a:srgbClr val="BECC7A"/>
                </a:solidFill>
              </a:defRPr>
            </a:lvl1pPr>
          </a:lstStyle>
          <a:p>
            <a:r>
              <a:rPr lang="en-US" altLang="ko-KR" sz="1000"/>
              <a:t>PAGE VIEW   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6050DBD6-8BAC-4156-A926-B302598E4AC1}"/>
              </a:ext>
            </a:extLst>
          </p:cNvPr>
          <p:cNvSpPr/>
          <p:nvPr userDrawn="1"/>
        </p:nvSpPr>
        <p:spPr>
          <a:xfrm>
            <a:off x="219" y="-1"/>
            <a:ext cx="7560324" cy="9227456"/>
          </a:xfrm>
          <a:custGeom>
            <a:avLst/>
            <a:gdLst>
              <a:gd name="connsiteX0" fmla="*/ 0 w 7560324"/>
              <a:gd name="connsiteY0" fmla="*/ 0 h 9227456"/>
              <a:gd name="connsiteX1" fmla="*/ 7560324 w 7560324"/>
              <a:gd name="connsiteY1" fmla="*/ 0 h 9227456"/>
              <a:gd name="connsiteX2" fmla="*/ 7560324 w 7560324"/>
              <a:gd name="connsiteY2" fmla="*/ 3686586 h 9227456"/>
              <a:gd name="connsiteX3" fmla="*/ 7560324 w 7560324"/>
              <a:gd name="connsiteY3" fmla="*/ 3689722 h 9227456"/>
              <a:gd name="connsiteX4" fmla="*/ 7560324 w 7560324"/>
              <a:gd name="connsiteY4" fmla="*/ 9227456 h 9227456"/>
              <a:gd name="connsiteX5" fmla="*/ 0 w 7560324"/>
              <a:gd name="connsiteY5" fmla="*/ 6456902 h 9227456"/>
              <a:gd name="connsiteX6" fmla="*/ 0 w 7560324"/>
              <a:gd name="connsiteY6" fmla="*/ 0 h 922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0324" h="9227456">
                <a:moveTo>
                  <a:pt x="0" y="0"/>
                </a:moveTo>
                <a:lnTo>
                  <a:pt x="7560324" y="0"/>
                </a:lnTo>
                <a:lnTo>
                  <a:pt x="7560324" y="3686586"/>
                </a:lnTo>
                <a:lnTo>
                  <a:pt x="7560324" y="3689722"/>
                </a:lnTo>
                <a:lnTo>
                  <a:pt x="7560324" y="9227456"/>
                </a:lnTo>
                <a:lnTo>
                  <a:pt x="0" y="6456902"/>
                </a:lnTo>
                <a:lnTo>
                  <a:pt x="0" y="0"/>
                </a:lnTo>
                <a:close/>
              </a:path>
            </a:pathLst>
          </a:custGeom>
          <a:solidFill>
            <a:srgbClr val="E4E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자유형: 도형 10">
            <a:extLst>
              <a:ext uri="{FF2B5EF4-FFF2-40B4-BE49-F238E27FC236}">
                <a16:creationId xmlns:a16="http://schemas.microsoft.com/office/drawing/2014/main" id="{D70BD14A-6EB9-4CC9-8C4E-F08C2D72351B}"/>
              </a:ext>
            </a:extLst>
          </p:cNvPr>
          <p:cNvSpPr/>
          <p:nvPr userDrawn="1"/>
        </p:nvSpPr>
        <p:spPr>
          <a:xfrm>
            <a:off x="219" y="1"/>
            <a:ext cx="683273" cy="6707293"/>
          </a:xfrm>
          <a:custGeom>
            <a:avLst/>
            <a:gdLst>
              <a:gd name="connsiteX0" fmla="*/ 0 w 683273"/>
              <a:gd name="connsiteY0" fmla="*/ 0 h 6707293"/>
              <a:gd name="connsiteX1" fmla="*/ 683273 w 683273"/>
              <a:gd name="connsiteY1" fmla="*/ 0 h 6707293"/>
              <a:gd name="connsiteX2" fmla="*/ 683273 w 683273"/>
              <a:gd name="connsiteY2" fmla="*/ 6707293 h 6707293"/>
              <a:gd name="connsiteX3" fmla="*/ 0 w 683273"/>
              <a:gd name="connsiteY3" fmla="*/ 6456901 h 6707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273" h="6707293">
                <a:moveTo>
                  <a:pt x="0" y="0"/>
                </a:moveTo>
                <a:lnTo>
                  <a:pt x="683273" y="0"/>
                </a:lnTo>
                <a:lnTo>
                  <a:pt x="683273" y="6707293"/>
                </a:lnTo>
                <a:lnTo>
                  <a:pt x="0" y="6456901"/>
                </a:lnTo>
                <a:close/>
              </a:path>
            </a:pathLst>
          </a:custGeom>
          <a:solidFill>
            <a:srgbClr val="00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E480D19-481C-4560-94FF-C48441037DA9}"/>
              </a:ext>
            </a:extLst>
          </p:cNvPr>
          <p:cNvSpPr/>
          <p:nvPr userDrawn="1"/>
        </p:nvSpPr>
        <p:spPr>
          <a:xfrm>
            <a:off x="683491" y="665386"/>
            <a:ext cx="6336433" cy="54000"/>
          </a:xfrm>
          <a:prstGeom prst="rect">
            <a:avLst/>
          </a:prstGeom>
          <a:solidFill>
            <a:srgbClr val="00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643B5CE8-1FC2-43A9-AB0D-AEBD3BD3D3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88829" y="774729"/>
            <a:ext cx="6048672" cy="341632"/>
          </a:xfrm>
        </p:spPr>
        <p:txBody>
          <a:bodyPr wrap="square">
            <a:sp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4" name="그림 개체 틀 8">
            <a:extLst>
              <a:ext uri="{FF2B5EF4-FFF2-40B4-BE49-F238E27FC236}">
                <a16:creationId xmlns:a16="http://schemas.microsoft.com/office/drawing/2014/main" id="{26063657-DDFA-48B4-B580-4E19C359DE7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83109" y="1651012"/>
            <a:ext cx="5493072" cy="736730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35383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자유형: 도형 14">
            <a:extLst>
              <a:ext uri="{FF2B5EF4-FFF2-40B4-BE49-F238E27FC236}">
                <a16:creationId xmlns:a16="http://schemas.microsoft.com/office/drawing/2014/main" id="{AB87686A-98B0-48E2-9A00-360795572EFD}"/>
              </a:ext>
            </a:extLst>
          </p:cNvPr>
          <p:cNvSpPr/>
          <p:nvPr userDrawn="1"/>
        </p:nvSpPr>
        <p:spPr>
          <a:xfrm>
            <a:off x="-1" y="1"/>
            <a:ext cx="7559676" cy="6456903"/>
          </a:xfrm>
          <a:custGeom>
            <a:avLst/>
            <a:gdLst>
              <a:gd name="connsiteX0" fmla="*/ 0 w 7559676"/>
              <a:gd name="connsiteY0" fmla="*/ 0 h 6456903"/>
              <a:gd name="connsiteX1" fmla="*/ 7559676 w 7559676"/>
              <a:gd name="connsiteY1" fmla="*/ 0 h 6456903"/>
              <a:gd name="connsiteX2" fmla="*/ 7559676 w 7559676"/>
              <a:gd name="connsiteY2" fmla="*/ 6456903 h 6456903"/>
              <a:gd name="connsiteX3" fmla="*/ 8557 w 7559676"/>
              <a:gd name="connsiteY3" fmla="*/ 3689722 h 6456903"/>
              <a:gd name="connsiteX4" fmla="*/ 0 w 7559676"/>
              <a:gd name="connsiteY4" fmla="*/ 3689722 h 6456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59676" h="6456903">
                <a:moveTo>
                  <a:pt x="0" y="0"/>
                </a:moveTo>
                <a:lnTo>
                  <a:pt x="7559676" y="0"/>
                </a:lnTo>
                <a:lnTo>
                  <a:pt x="7559676" y="6456903"/>
                </a:lnTo>
                <a:lnTo>
                  <a:pt x="8557" y="3689722"/>
                </a:lnTo>
                <a:lnTo>
                  <a:pt x="0" y="3689722"/>
                </a:lnTo>
                <a:close/>
              </a:path>
            </a:pathLst>
          </a:custGeom>
          <a:solidFill>
            <a:srgbClr val="00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각 삼각형 15">
            <a:extLst>
              <a:ext uri="{FF2B5EF4-FFF2-40B4-BE49-F238E27FC236}">
                <a16:creationId xmlns:a16="http://schemas.microsoft.com/office/drawing/2014/main" id="{D02D4EF6-6F2C-429E-B66C-DFE97F79082E}"/>
              </a:ext>
            </a:extLst>
          </p:cNvPr>
          <p:cNvSpPr/>
          <p:nvPr userDrawn="1"/>
        </p:nvSpPr>
        <p:spPr>
          <a:xfrm flipV="1">
            <a:off x="0" y="0"/>
            <a:ext cx="3559650" cy="7866186"/>
          </a:xfrm>
          <a:prstGeom prst="rtTriangle">
            <a:avLst/>
          </a:prstGeom>
          <a:solidFill>
            <a:srgbClr val="8FAB2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4F124EED-2598-4541-AEDC-0E6636BCA16A}"/>
              </a:ext>
            </a:extLst>
          </p:cNvPr>
          <p:cNvSpPr/>
          <p:nvPr userDrawn="1"/>
        </p:nvSpPr>
        <p:spPr>
          <a:xfrm>
            <a:off x="0" y="9653829"/>
            <a:ext cx="7559675" cy="372821"/>
          </a:xfrm>
          <a:prstGeom prst="rect">
            <a:avLst/>
          </a:prstGeom>
          <a:solidFill>
            <a:srgbClr val="E4E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BE432AC-F960-4887-9912-E5E881BA4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06C9207-76A5-487A-B8C6-769CAFF61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AC7E5E5-14F8-42B7-A77F-3AB693932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E480D19-481C-4560-94FF-C48441037DA9}"/>
              </a:ext>
            </a:extLst>
          </p:cNvPr>
          <p:cNvSpPr/>
          <p:nvPr userDrawn="1"/>
        </p:nvSpPr>
        <p:spPr>
          <a:xfrm>
            <a:off x="539751" y="665386"/>
            <a:ext cx="7019924" cy="54000"/>
          </a:xfrm>
          <a:prstGeom prst="rect">
            <a:avLst/>
          </a:prstGeom>
          <a:solidFill>
            <a:srgbClr val="8FAB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643B5CE8-1FC2-43A9-AB0D-AEBD3BD3D3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501" y="774729"/>
            <a:ext cx="6048672" cy="341632"/>
          </a:xfrm>
        </p:spPr>
        <p:txBody>
          <a:bodyPr wrap="square">
            <a:spAutoFit/>
          </a:bodyPr>
          <a:lstStyle>
            <a:lvl1pPr marL="0" indent="0" algn="l">
              <a:buNone/>
              <a:defRPr sz="1800" b="0">
                <a:solidFill>
                  <a:srgbClr val="E4E6E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4" name="그림 개체 틀 8">
            <a:extLst>
              <a:ext uri="{FF2B5EF4-FFF2-40B4-BE49-F238E27FC236}">
                <a16:creationId xmlns:a16="http://schemas.microsoft.com/office/drawing/2014/main" id="{26063657-DDFA-48B4-B580-4E19C359DE7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33301" y="1651012"/>
            <a:ext cx="5493072" cy="736730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6258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C5801E27-2D8D-4202-B27F-0A40FA2F938B}"/>
              </a:ext>
            </a:extLst>
          </p:cNvPr>
          <p:cNvGrpSpPr/>
          <p:nvPr userDrawn="1"/>
        </p:nvGrpSpPr>
        <p:grpSpPr>
          <a:xfrm>
            <a:off x="0" y="9653829"/>
            <a:ext cx="7019924" cy="372821"/>
            <a:chOff x="0" y="9653829"/>
            <a:chExt cx="7019924" cy="372821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C60FCA33-F5CA-44FA-B918-32EB9120E56F}"/>
                </a:ext>
              </a:extLst>
            </p:cNvPr>
            <p:cNvSpPr/>
            <p:nvPr/>
          </p:nvSpPr>
          <p:spPr>
            <a:xfrm>
              <a:off x="0" y="9653829"/>
              <a:ext cx="1835621" cy="372821"/>
            </a:xfrm>
            <a:prstGeom prst="rect">
              <a:avLst/>
            </a:prstGeom>
            <a:solidFill>
              <a:srgbClr val="BECC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66DEFFAE-3FFA-4DBC-9EC2-DB3AFC4E5B8C}"/>
                </a:ext>
              </a:extLst>
            </p:cNvPr>
            <p:cNvSpPr/>
            <p:nvPr/>
          </p:nvSpPr>
          <p:spPr>
            <a:xfrm>
              <a:off x="1835621" y="9653829"/>
              <a:ext cx="1224137" cy="372821"/>
            </a:xfrm>
            <a:prstGeom prst="rect">
              <a:avLst/>
            </a:prstGeom>
            <a:solidFill>
              <a:srgbClr val="8FAB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6C1D9530-FB6B-4A9F-85F7-D5EC34C97DBE}"/>
                </a:ext>
              </a:extLst>
            </p:cNvPr>
            <p:cNvSpPr/>
            <p:nvPr/>
          </p:nvSpPr>
          <p:spPr>
            <a:xfrm>
              <a:off x="3059757" y="9653829"/>
              <a:ext cx="3960167" cy="372821"/>
            </a:xfrm>
            <a:prstGeom prst="rect">
              <a:avLst/>
            </a:prstGeom>
            <a:solidFill>
              <a:srgbClr val="00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BE432AC-F960-4887-9912-E5E881BA4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06C9207-76A5-487A-B8C6-769CAFF611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AC7E5E5-14F8-42B7-A77F-3AB693932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11765" y="9653827"/>
            <a:ext cx="1700927" cy="372822"/>
          </a:xfrm>
        </p:spPr>
        <p:txBody>
          <a:bodyPr/>
          <a:lstStyle>
            <a:lvl1pPr>
              <a:defRPr sz="2000">
                <a:solidFill>
                  <a:srgbClr val="BECC7A"/>
                </a:solidFill>
              </a:defRPr>
            </a:lvl1pPr>
          </a:lstStyle>
          <a:p>
            <a:r>
              <a:rPr lang="en-US" altLang="ko-KR" sz="1000"/>
              <a:t>PAGE VIEW   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자유형: 도형 5">
            <a:extLst>
              <a:ext uri="{FF2B5EF4-FFF2-40B4-BE49-F238E27FC236}">
                <a16:creationId xmlns:a16="http://schemas.microsoft.com/office/drawing/2014/main" id="{6050DBD6-8BAC-4156-A926-B302598E4AC1}"/>
              </a:ext>
            </a:extLst>
          </p:cNvPr>
          <p:cNvSpPr/>
          <p:nvPr userDrawn="1"/>
        </p:nvSpPr>
        <p:spPr>
          <a:xfrm>
            <a:off x="219" y="-1"/>
            <a:ext cx="7560324" cy="9227456"/>
          </a:xfrm>
          <a:custGeom>
            <a:avLst/>
            <a:gdLst>
              <a:gd name="connsiteX0" fmla="*/ 0 w 7560324"/>
              <a:gd name="connsiteY0" fmla="*/ 0 h 9227456"/>
              <a:gd name="connsiteX1" fmla="*/ 7560324 w 7560324"/>
              <a:gd name="connsiteY1" fmla="*/ 0 h 9227456"/>
              <a:gd name="connsiteX2" fmla="*/ 7560324 w 7560324"/>
              <a:gd name="connsiteY2" fmla="*/ 3686586 h 9227456"/>
              <a:gd name="connsiteX3" fmla="*/ 7560324 w 7560324"/>
              <a:gd name="connsiteY3" fmla="*/ 3689722 h 9227456"/>
              <a:gd name="connsiteX4" fmla="*/ 7560324 w 7560324"/>
              <a:gd name="connsiteY4" fmla="*/ 9227456 h 9227456"/>
              <a:gd name="connsiteX5" fmla="*/ 0 w 7560324"/>
              <a:gd name="connsiteY5" fmla="*/ 6456902 h 9227456"/>
              <a:gd name="connsiteX6" fmla="*/ 0 w 7560324"/>
              <a:gd name="connsiteY6" fmla="*/ 0 h 922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0324" h="9227456">
                <a:moveTo>
                  <a:pt x="0" y="0"/>
                </a:moveTo>
                <a:lnTo>
                  <a:pt x="7560324" y="0"/>
                </a:lnTo>
                <a:lnTo>
                  <a:pt x="7560324" y="3686586"/>
                </a:lnTo>
                <a:lnTo>
                  <a:pt x="7560324" y="3689722"/>
                </a:lnTo>
                <a:lnTo>
                  <a:pt x="7560324" y="9227456"/>
                </a:lnTo>
                <a:lnTo>
                  <a:pt x="0" y="6456902"/>
                </a:lnTo>
                <a:lnTo>
                  <a:pt x="0" y="0"/>
                </a:lnTo>
                <a:close/>
              </a:path>
            </a:pathLst>
          </a:custGeom>
          <a:solidFill>
            <a:srgbClr val="E4E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CE480D19-481C-4560-94FF-C48441037DA9}"/>
              </a:ext>
            </a:extLst>
          </p:cNvPr>
          <p:cNvSpPr/>
          <p:nvPr userDrawn="1"/>
        </p:nvSpPr>
        <p:spPr>
          <a:xfrm>
            <a:off x="1" y="665386"/>
            <a:ext cx="7019924" cy="54000"/>
          </a:xfrm>
          <a:prstGeom prst="rect">
            <a:avLst/>
          </a:prstGeom>
          <a:solidFill>
            <a:srgbClr val="00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텍스트 개체 틀 12">
            <a:extLst>
              <a:ext uri="{FF2B5EF4-FFF2-40B4-BE49-F238E27FC236}">
                <a16:creationId xmlns:a16="http://schemas.microsoft.com/office/drawing/2014/main" id="{643B5CE8-1FC2-43A9-AB0D-AEBD3BD3D3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55501" y="774729"/>
            <a:ext cx="6048672" cy="341632"/>
          </a:xfrm>
        </p:spPr>
        <p:txBody>
          <a:bodyPr wrap="square">
            <a:sp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4" name="그림 개체 틀 8">
            <a:extLst>
              <a:ext uri="{FF2B5EF4-FFF2-40B4-BE49-F238E27FC236}">
                <a16:creationId xmlns:a16="http://schemas.microsoft.com/office/drawing/2014/main" id="{26063657-DDFA-48B4-B580-4E19C359DE7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33301" y="1651012"/>
            <a:ext cx="5493072" cy="736730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3208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4735B-30BE-4205-8CB6-930D7BE5B0D0}" type="datetimeFigureOut">
              <a:rPr lang="ko-KR" altLang="en-US" smtClean="0"/>
              <a:t>2019-05-07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58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728" r:id="rId2"/>
    <p:sldLayoutId id="2147483729" r:id="rId3"/>
    <p:sldLayoutId id="2147483720" r:id="rId4"/>
    <p:sldLayoutId id="2147483738" r:id="rId5"/>
    <p:sldLayoutId id="2147483737" r:id="rId6"/>
    <p:sldLayoutId id="2147483730" r:id="rId7"/>
    <p:sldLayoutId id="2147483732" r:id="rId8"/>
    <p:sldLayoutId id="2147483733" r:id="rId9"/>
    <p:sldLayoutId id="2147483734" r:id="rId10"/>
    <p:sldLayoutId id="2147483735" r:id="rId11"/>
    <p:sldLayoutId id="2147483736" r:id="rId12"/>
    <p:sldLayoutId id="2147483739" r:id="rId13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2.png"/><Relationship Id="rId7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JPG"/><Relationship Id="rId11" Type="http://schemas.openxmlformats.org/officeDocument/2006/relationships/image" Target="../media/image9.JPG"/><Relationship Id="rId5" Type="http://schemas.openxmlformats.org/officeDocument/2006/relationships/image" Target="../media/image3.JPG"/><Relationship Id="rId10" Type="http://schemas.openxmlformats.org/officeDocument/2006/relationships/image" Target="../media/image8.JPG"/><Relationship Id="rId4" Type="http://schemas.openxmlformats.org/officeDocument/2006/relationships/hyperlink" Target="http://www.bizforms.co.kr/bms/check.asp?code=bs3217338750418&amp;go_url=http%3a%2f%2fpowerpoint.bizforms.co.kr%2fform_view%2fview.asp%3fnumber%3d186070%26v_flag%3d0" TargetMode="External"/><Relationship Id="rId9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13" Type="http://schemas.openxmlformats.org/officeDocument/2006/relationships/hyperlink" Target="http://www.bizforms.co.kr/bms/check.asp?code=bs3217338750418&amp;go_url=http%3a%2f%2fpowerpoint.bizforms.co.kr%2fform_view%2fview.asp%3fnumber%3d186078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064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066%26v_flag%3d0%0d%0a" TargetMode="External"/><Relationship Id="rId12" Type="http://schemas.openxmlformats.org/officeDocument/2006/relationships/image" Target="../media/image19.gi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gif"/><Relationship Id="rId11" Type="http://schemas.openxmlformats.org/officeDocument/2006/relationships/hyperlink" Target="http://www.bizforms.co.kr/bms/check.asp?code=bs3217338750418&amp;go_url=http%3a%2f%2fpowerpoint.bizforms.co.kr%2fform_view%2fview.asp%3fnumber%3d186076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62%26v_flag%3d0%0d%0a" TargetMode="External"/><Relationship Id="rId10" Type="http://schemas.openxmlformats.org/officeDocument/2006/relationships/image" Target="../media/image18.gif"/><Relationship Id="rId4" Type="http://schemas.openxmlformats.org/officeDocument/2006/relationships/image" Target="../media/image15.gif"/><Relationship Id="rId9" Type="http://schemas.openxmlformats.org/officeDocument/2006/relationships/hyperlink" Target="http://www.bizforms.co.kr/bms/check.asp?code=bs3217338750418&amp;go_url=http%3a%2f%2fpowerpoint.bizforms.co.kr%2fform_view%2fview.asp%3fnumber%3d186070%26v_flag%3d0%0d%0a" TargetMode="External"/><Relationship Id="rId1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28F83FB5-37A7-468A-9695-C5F23442EF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834922"/>
            <a:ext cx="7559675" cy="6856891"/>
          </a:xfrm>
          <a:prstGeom prst="rect">
            <a:avLst/>
          </a:prstGeom>
        </p:spPr>
      </p:pic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3185964" y="1846234"/>
            <a:ext cx="3060453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파워포인트 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&gt; PPT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실제샘플 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&gt; 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건설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/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공사지명원</a:t>
            </a:r>
            <a:endParaRPr lang="en-US" altLang="ko-KR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고화질 이미지 포함</a:t>
            </a:r>
            <a:endParaRPr lang="en-US" altLang="ko-KR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24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 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page</a:t>
            </a:r>
            <a:endParaRPr lang="ko-KR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4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3180245" y="2537594"/>
            <a:ext cx="3815550" cy="382211"/>
          </a:xfrm>
          <a:prstGeom prst="rect">
            <a:avLst/>
          </a:prstGeom>
          <a:solidFill>
            <a:srgbClr val="01333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PPT </a:t>
            </a:r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바로가기     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&gt;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3185964" y="3016508"/>
            <a:ext cx="3798932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http://www.bizforms.co.kr/bms/check.asp?code=bs3217338750418&amp;go_url=http%3a%2f%2fpowerpoint.bizforms.co.kr%2fform_view%2fview.asp%3fnumber%3d186070%26v_flag%3d0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3185964" y="844863"/>
            <a:ext cx="2294218" cy="86844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spc="-150" dirty="0">
                <a:latin typeface="+mn-ea"/>
              </a:rPr>
              <a:t>건축 공사지명원</a:t>
            </a:r>
            <a:endParaRPr lang="en-US" altLang="ko-KR" sz="2400" b="1" spc="-15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2000" b="1" spc="-150" dirty="0">
                <a:latin typeface="+mn-ea"/>
              </a:rPr>
              <a:t>(</a:t>
            </a:r>
            <a:r>
              <a:rPr lang="ko-KR" altLang="en-US" sz="2000" b="1" spc="-150" dirty="0">
                <a:latin typeface="+mn-ea"/>
              </a:rPr>
              <a:t>녹색 사선배경</a:t>
            </a:r>
            <a:r>
              <a:rPr lang="en-US" altLang="ko-KR" sz="2000" b="1" spc="-150" dirty="0">
                <a:latin typeface="+mn-ea"/>
              </a:rPr>
              <a:t>)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3185964" y="479401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pic>
        <p:nvPicPr>
          <p:cNvPr id="72" name="그림 71">
            <a:extLst>
              <a:ext uri="{FF2B5EF4-FFF2-40B4-BE49-F238E27FC236}">
                <a16:creationId xmlns:a16="http://schemas.microsoft.com/office/drawing/2014/main" id="{96E4E1F5-CF9F-4FFC-AAF5-2F9BB3BF22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8656710"/>
            <a:ext cx="971999" cy="1374755"/>
          </a:xfrm>
          <a:prstGeom prst="rect">
            <a:avLst/>
          </a:prstGeom>
        </p:spPr>
      </p:pic>
      <p:pic>
        <p:nvPicPr>
          <p:cNvPr id="74" name="그림 73">
            <a:extLst>
              <a:ext uri="{FF2B5EF4-FFF2-40B4-BE49-F238E27FC236}">
                <a16:creationId xmlns:a16="http://schemas.microsoft.com/office/drawing/2014/main" id="{0A035207-1014-41BD-BA3E-56EEAF653D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862" y="8656710"/>
            <a:ext cx="971999" cy="1374755"/>
          </a:xfrm>
          <a:prstGeom prst="rect">
            <a:avLst/>
          </a:prstGeom>
        </p:spPr>
      </p:pic>
      <p:pic>
        <p:nvPicPr>
          <p:cNvPr id="76" name="그림 75">
            <a:extLst>
              <a:ext uri="{FF2B5EF4-FFF2-40B4-BE49-F238E27FC236}">
                <a16:creationId xmlns:a16="http://schemas.microsoft.com/office/drawing/2014/main" id="{3AA4E90D-C9A0-48C7-9C99-3B171B7E1C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7845" y="8656710"/>
            <a:ext cx="971999" cy="1374755"/>
          </a:xfrm>
          <a:prstGeom prst="rect">
            <a:avLst/>
          </a:prstGeom>
        </p:spPr>
      </p:pic>
      <p:pic>
        <p:nvPicPr>
          <p:cNvPr id="78" name="그림 77">
            <a:extLst>
              <a:ext uri="{FF2B5EF4-FFF2-40B4-BE49-F238E27FC236}">
                <a16:creationId xmlns:a16="http://schemas.microsoft.com/office/drawing/2014/main" id="{AF61E39F-A348-4A2E-8481-B94F55DDC3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828" y="8656710"/>
            <a:ext cx="971999" cy="1374755"/>
          </a:xfrm>
          <a:prstGeom prst="rect">
            <a:avLst/>
          </a:prstGeom>
        </p:spPr>
      </p:pic>
      <p:pic>
        <p:nvPicPr>
          <p:cNvPr id="92" name="그림 91">
            <a:extLst>
              <a:ext uri="{FF2B5EF4-FFF2-40B4-BE49-F238E27FC236}">
                <a16:creationId xmlns:a16="http://schemas.microsoft.com/office/drawing/2014/main" id="{88BC7B7E-76B2-4F55-8551-F367475EFC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811" y="8656710"/>
            <a:ext cx="971999" cy="1374755"/>
          </a:xfrm>
          <a:prstGeom prst="rect">
            <a:avLst/>
          </a:prstGeom>
        </p:spPr>
      </p:pic>
      <p:pic>
        <p:nvPicPr>
          <p:cNvPr id="94" name="그림 93">
            <a:hlinkClick r:id="rId4"/>
            <a:extLst>
              <a:ext uri="{FF2B5EF4-FFF2-40B4-BE49-F238E27FC236}">
                <a16:creationId xmlns:a16="http://schemas.microsoft.com/office/drawing/2014/main" id="{E72CF81B-DEDA-472B-8189-B3779C01B5C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468586"/>
            <a:ext cx="2063983" cy="2919210"/>
          </a:xfrm>
          <a:prstGeom prst="rect">
            <a:avLst/>
          </a:prstGeom>
        </p:spPr>
      </p:pic>
      <p:pic>
        <p:nvPicPr>
          <p:cNvPr id="44" name="그림 43">
            <a:extLst>
              <a:ext uri="{FF2B5EF4-FFF2-40B4-BE49-F238E27FC236}">
                <a16:creationId xmlns:a16="http://schemas.microsoft.com/office/drawing/2014/main" id="{372E08C0-AD36-4FFB-BFE3-DF257C06E00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795" y="8658274"/>
            <a:ext cx="971999" cy="1374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842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>
            <a:extLst>
              <a:ext uri="{FF2B5EF4-FFF2-40B4-BE49-F238E27FC236}">
                <a16:creationId xmlns:a16="http://schemas.microsoft.com/office/drawing/2014/main" id="{9FD1A79B-33D6-4EEF-8080-F95B82E0797C}"/>
              </a:ext>
            </a:extLst>
          </p:cNvPr>
          <p:cNvSpPr/>
          <p:nvPr/>
        </p:nvSpPr>
        <p:spPr>
          <a:xfrm>
            <a:off x="0" y="4933623"/>
            <a:ext cx="7559675" cy="3796659"/>
          </a:xfrm>
          <a:prstGeom prst="rect">
            <a:avLst/>
          </a:prstGeom>
          <a:solidFill>
            <a:srgbClr val="E4E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615A3F5-F329-4D2F-B98B-FF7A2C2AA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" y="0"/>
            <a:ext cx="7559040" cy="1496568"/>
          </a:xfrm>
          <a:prstGeom prst="rect">
            <a:avLst/>
          </a:prstGeom>
        </p:spPr>
      </p:pic>
      <p:graphicFrame>
        <p:nvGraphicFramePr>
          <p:cNvPr id="2" name="표 1">
            <a:extLst>
              <a:ext uri="{FF2B5EF4-FFF2-40B4-BE49-F238E27FC236}">
                <a16:creationId xmlns:a16="http://schemas.microsoft.com/office/drawing/2014/main" id="{4B6C24C3-4D1C-4456-B6FD-3A1F08CD38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518421"/>
              </p:ext>
            </p:extLst>
          </p:nvPr>
        </p:nvGraphicFramePr>
        <p:xfrm>
          <a:off x="1553618" y="2595360"/>
          <a:ext cx="4452439" cy="20390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34131">
                  <a:extLst>
                    <a:ext uri="{9D8B030D-6E8A-4147-A177-3AD203B41FA5}">
                      <a16:colId xmlns:a16="http://schemas.microsoft.com/office/drawing/2014/main" val="2151320168"/>
                    </a:ext>
                  </a:extLst>
                </a:gridCol>
                <a:gridCol w="3018308">
                  <a:extLst>
                    <a:ext uri="{9D8B030D-6E8A-4147-A177-3AD203B41FA5}">
                      <a16:colId xmlns:a16="http://schemas.microsoft.com/office/drawing/2014/main" val="2906884197"/>
                    </a:ext>
                  </a:extLst>
                </a:gridCol>
              </a:tblGrid>
              <a:tr h="291297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회사명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비즈건설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5878227"/>
                  </a:ext>
                </a:extLst>
              </a:tr>
              <a:tr h="291297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대표자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김철수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2075574"/>
                  </a:ext>
                </a:extLst>
              </a:tr>
              <a:tr h="291297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설립일자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2000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년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월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일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4414496"/>
                  </a:ext>
                </a:extLst>
              </a:tr>
              <a:tr h="291297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사업자등록번호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123-45-78910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1490079"/>
                  </a:ext>
                </a:extLst>
              </a:tr>
              <a:tr h="291297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소재지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서울시 강남구 </a:t>
                      </a:r>
                      <a:r>
                        <a:rPr lang="ko-KR" altLang="en-US" sz="105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역삼로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204  (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역삼동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604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호  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1735435"/>
                  </a:ext>
                </a:extLst>
              </a:tr>
              <a:tr h="291297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자본금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억원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8103436"/>
                  </a:ext>
                </a:extLst>
              </a:tr>
              <a:tr h="291297"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사업종류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건축공사업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467036"/>
                  </a:ext>
                </a:extLst>
              </a:tr>
            </a:tbl>
          </a:graphicData>
        </a:graphic>
      </p:graphicFrame>
      <p:graphicFrame>
        <p:nvGraphicFramePr>
          <p:cNvPr id="12" name="표 11">
            <a:extLst>
              <a:ext uri="{FF2B5EF4-FFF2-40B4-BE49-F238E27FC236}">
                <a16:creationId xmlns:a16="http://schemas.microsoft.com/office/drawing/2014/main" id="{1BDA92B1-F132-4ED7-8A82-817CFA2221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865479"/>
              </p:ext>
            </p:extLst>
          </p:nvPr>
        </p:nvGraphicFramePr>
        <p:xfrm>
          <a:off x="1553618" y="5206917"/>
          <a:ext cx="4439294" cy="32500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34131">
                  <a:extLst>
                    <a:ext uri="{9D8B030D-6E8A-4147-A177-3AD203B41FA5}">
                      <a16:colId xmlns:a16="http://schemas.microsoft.com/office/drawing/2014/main" val="3341831360"/>
                    </a:ext>
                  </a:extLst>
                </a:gridCol>
                <a:gridCol w="3005163">
                  <a:extLst>
                    <a:ext uri="{9D8B030D-6E8A-4147-A177-3AD203B41FA5}">
                      <a16:colId xmlns:a16="http://schemas.microsoft.com/office/drawing/2014/main" val="1991310009"/>
                    </a:ext>
                  </a:extLst>
                </a:gridCol>
              </a:tblGrid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2016.11.12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시공능력 </a:t>
                      </a:r>
                      <a:r>
                        <a:rPr lang="ko-KR" altLang="en-US" sz="105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평가액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건축 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4,400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백만원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6150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2015.11.12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시공능력 </a:t>
                      </a:r>
                      <a:r>
                        <a:rPr lang="ko-KR" altLang="en-US" sz="105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평가액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건축 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3,500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백만원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7315611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2014.11.12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시공능력 </a:t>
                      </a:r>
                      <a:r>
                        <a:rPr lang="ko-KR" altLang="en-US" sz="105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평가액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건축 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3,001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백만원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02032320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2010.10.04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토목공사업 등록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등록번호 제 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11-1111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호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7098282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2007.08.12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자본금 증자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  1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억원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6576117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2004.09.15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해외건설업면허 신고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2854449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2004.06.17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해외지사법인 설립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49476212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2001.01.05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주택건설사업자 등록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298204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2000.05.01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건축공사업 등록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등록번호 제  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11-1111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호</a:t>
                      </a:r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7006911"/>
                  </a:ext>
                </a:extLst>
              </a:tr>
              <a:tr h="325007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ko-KR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2000.03.02</a:t>
                      </a:r>
                      <a:endParaRPr lang="en-US" altLang="ko-KR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05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비즈건설</a:t>
                      </a:r>
                      <a:r>
                        <a:rPr lang="ko-KR" altLang="en-US" sz="105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창립</a:t>
                      </a:r>
                      <a:endParaRPr lang="ko-KR" altLang="en-US" sz="105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4597878"/>
                  </a:ext>
                </a:extLst>
              </a:tr>
            </a:tbl>
          </a:graphicData>
        </a:graphic>
      </p:graphicFrame>
      <p:sp>
        <p:nvSpPr>
          <p:cNvPr id="14" name="직사각형 13">
            <a:extLst>
              <a:ext uri="{FF2B5EF4-FFF2-40B4-BE49-F238E27FC236}">
                <a16:creationId xmlns:a16="http://schemas.microsoft.com/office/drawing/2014/main" id="{4D410003-530D-4CC5-8A49-E00E3841E73A}"/>
              </a:ext>
            </a:extLst>
          </p:cNvPr>
          <p:cNvSpPr/>
          <p:nvPr/>
        </p:nvSpPr>
        <p:spPr>
          <a:xfrm>
            <a:off x="539750" y="1523280"/>
            <a:ext cx="2597071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ko-KR" altLang="en-US">
                <a:solidFill>
                  <a:srgbClr val="8FAB2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개요 및 연혁</a:t>
            </a:r>
            <a:endParaRPr lang="ko-KR" altLang="en-US" dirty="0">
              <a:solidFill>
                <a:srgbClr val="8FAB20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C7026ACE-FC00-4AC3-9F45-41A8F43D68BB}"/>
              </a:ext>
            </a:extLst>
          </p:cNvPr>
          <p:cNvSpPr/>
          <p:nvPr/>
        </p:nvSpPr>
        <p:spPr>
          <a:xfrm flipH="1">
            <a:off x="2627709" y="2522857"/>
            <a:ext cx="54000" cy="5991401"/>
          </a:xfrm>
          <a:prstGeom prst="rect">
            <a:avLst/>
          </a:prstGeom>
          <a:solidFill>
            <a:srgbClr val="8FAB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75752C0A-6C46-48AF-BDA6-9AE54D724E61}"/>
              </a:ext>
            </a:extLst>
          </p:cNvPr>
          <p:cNvSpPr/>
          <p:nvPr/>
        </p:nvSpPr>
        <p:spPr>
          <a:xfrm>
            <a:off x="539750" y="471285"/>
            <a:ext cx="648017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00">
                <a:solidFill>
                  <a:srgbClr val="E4E6E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Ultimately the corporate information you need to provide a variety of information to avoid the failureto build the solutioour company is to support. Ultimately the corporate information you need n to provide a variety of information to avoid the failureto build the solution our company is to support</a:t>
            </a:r>
            <a:endParaRPr lang="ko-KR" altLang="en-US" sz="1000">
              <a:solidFill>
                <a:srgbClr val="E4E6E1"/>
              </a:solidFill>
              <a:latin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AABEEA1E-1726-4676-9CAF-77CD805B8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pPr/>
              <a:t>2</a:t>
            </a:fld>
            <a:r>
              <a:rPr lang="ko-KR" altLang="en-US"/>
              <a:t> </a:t>
            </a:r>
            <a:r>
              <a:rPr lang="en-US" altLang="ko-KR" sz="1000"/>
              <a:t>PAGE VIEW </a:t>
            </a:r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1382464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자유형: 도형 18">
            <a:extLst>
              <a:ext uri="{FF2B5EF4-FFF2-40B4-BE49-F238E27FC236}">
                <a16:creationId xmlns:a16="http://schemas.microsoft.com/office/drawing/2014/main" id="{FCB26EC7-61AB-4A50-9C95-1879DCCD2004}"/>
              </a:ext>
            </a:extLst>
          </p:cNvPr>
          <p:cNvSpPr/>
          <p:nvPr/>
        </p:nvSpPr>
        <p:spPr>
          <a:xfrm>
            <a:off x="219" y="-1"/>
            <a:ext cx="7560324" cy="9227456"/>
          </a:xfrm>
          <a:custGeom>
            <a:avLst/>
            <a:gdLst>
              <a:gd name="connsiteX0" fmla="*/ 0 w 7560324"/>
              <a:gd name="connsiteY0" fmla="*/ 0 h 9227456"/>
              <a:gd name="connsiteX1" fmla="*/ 7560324 w 7560324"/>
              <a:gd name="connsiteY1" fmla="*/ 0 h 9227456"/>
              <a:gd name="connsiteX2" fmla="*/ 7560324 w 7560324"/>
              <a:gd name="connsiteY2" fmla="*/ 3686586 h 9227456"/>
              <a:gd name="connsiteX3" fmla="*/ 7560324 w 7560324"/>
              <a:gd name="connsiteY3" fmla="*/ 3689722 h 9227456"/>
              <a:gd name="connsiteX4" fmla="*/ 7560324 w 7560324"/>
              <a:gd name="connsiteY4" fmla="*/ 9227456 h 9227456"/>
              <a:gd name="connsiteX5" fmla="*/ 0 w 7560324"/>
              <a:gd name="connsiteY5" fmla="*/ 6456902 h 9227456"/>
              <a:gd name="connsiteX6" fmla="*/ 0 w 7560324"/>
              <a:gd name="connsiteY6" fmla="*/ 0 h 922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60324" h="9227456">
                <a:moveTo>
                  <a:pt x="0" y="0"/>
                </a:moveTo>
                <a:lnTo>
                  <a:pt x="7560324" y="0"/>
                </a:lnTo>
                <a:lnTo>
                  <a:pt x="7560324" y="3686586"/>
                </a:lnTo>
                <a:lnTo>
                  <a:pt x="7560324" y="3689722"/>
                </a:lnTo>
                <a:lnTo>
                  <a:pt x="7560324" y="9227456"/>
                </a:lnTo>
                <a:lnTo>
                  <a:pt x="0" y="6456902"/>
                </a:lnTo>
                <a:lnTo>
                  <a:pt x="0" y="0"/>
                </a:lnTo>
                <a:close/>
              </a:path>
            </a:pathLst>
          </a:custGeom>
          <a:solidFill>
            <a:srgbClr val="E4E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B1C84C80-91B6-47BC-B084-167EB62E2DBB}"/>
              </a:ext>
            </a:extLst>
          </p:cNvPr>
          <p:cNvGrpSpPr/>
          <p:nvPr/>
        </p:nvGrpSpPr>
        <p:grpSpPr>
          <a:xfrm>
            <a:off x="0" y="9653829"/>
            <a:ext cx="7019925" cy="372821"/>
            <a:chOff x="0" y="9653829"/>
            <a:chExt cx="7019925" cy="372821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02CE8592-04A9-4F56-ACDD-7242B8F858B8}"/>
                </a:ext>
              </a:extLst>
            </p:cNvPr>
            <p:cNvSpPr/>
            <p:nvPr/>
          </p:nvSpPr>
          <p:spPr>
            <a:xfrm>
              <a:off x="0" y="9653829"/>
              <a:ext cx="1835621" cy="372821"/>
            </a:xfrm>
            <a:prstGeom prst="rect">
              <a:avLst/>
            </a:prstGeom>
            <a:solidFill>
              <a:srgbClr val="BECC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ECCAECAC-6002-4E87-8317-6C5AE1A05953}"/>
                </a:ext>
              </a:extLst>
            </p:cNvPr>
            <p:cNvSpPr/>
            <p:nvPr/>
          </p:nvSpPr>
          <p:spPr>
            <a:xfrm>
              <a:off x="1835621" y="9653829"/>
              <a:ext cx="1224137" cy="372821"/>
            </a:xfrm>
            <a:prstGeom prst="rect">
              <a:avLst/>
            </a:prstGeom>
            <a:solidFill>
              <a:srgbClr val="8FAB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0795D5EF-83DA-43F6-93D4-ED86321EF1E3}"/>
                </a:ext>
              </a:extLst>
            </p:cNvPr>
            <p:cNvSpPr/>
            <p:nvPr/>
          </p:nvSpPr>
          <p:spPr>
            <a:xfrm>
              <a:off x="3059759" y="9653829"/>
              <a:ext cx="3960166" cy="372821"/>
            </a:xfrm>
            <a:prstGeom prst="rect">
              <a:avLst/>
            </a:prstGeom>
            <a:solidFill>
              <a:srgbClr val="0033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" name="자유형: 도형 17">
            <a:extLst>
              <a:ext uri="{FF2B5EF4-FFF2-40B4-BE49-F238E27FC236}">
                <a16:creationId xmlns:a16="http://schemas.microsoft.com/office/drawing/2014/main" id="{C234B408-E751-4E74-B135-4CC516C2FA5D}"/>
              </a:ext>
            </a:extLst>
          </p:cNvPr>
          <p:cNvSpPr/>
          <p:nvPr/>
        </p:nvSpPr>
        <p:spPr>
          <a:xfrm>
            <a:off x="219" y="1"/>
            <a:ext cx="683273" cy="6707293"/>
          </a:xfrm>
          <a:custGeom>
            <a:avLst/>
            <a:gdLst>
              <a:gd name="connsiteX0" fmla="*/ 0 w 683273"/>
              <a:gd name="connsiteY0" fmla="*/ 0 h 6707293"/>
              <a:gd name="connsiteX1" fmla="*/ 683273 w 683273"/>
              <a:gd name="connsiteY1" fmla="*/ 0 h 6707293"/>
              <a:gd name="connsiteX2" fmla="*/ 683273 w 683273"/>
              <a:gd name="connsiteY2" fmla="*/ 6707293 h 6707293"/>
              <a:gd name="connsiteX3" fmla="*/ 0 w 683273"/>
              <a:gd name="connsiteY3" fmla="*/ 6456901 h 6707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273" h="6707293">
                <a:moveTo>
                  <a:pt x="0" y="0"/>
                </a:moveTo>
                <a:lnTo>
                  <a:pt x="683273" y="0"/>
                </a:lnTo>
                <a:lnTo>
                  <a:pt x="683273" y="6707293"/>
                </a:lnTo>
                <a:lnTo>
                  <a:pt x="0" y="6456901"/>
                </a:lnTo>
                <a:close/>
              </a:path>
            </a:pathLst>
          </a:custGeom>
          <a:solidFill>
            <a:srgbClr val="00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BCF0DE8-36CD-4DD2-BFDC-33135AF4EA2F}"/>
              </a:ext>
            </a:extLst>
          </p:cNvPr>
          <p:cNvSpPr/>
          <p:nvPr/>
        </p:nvSpPr>
        <p:spPr>
          <a:xfrm>
            <a:off x="219" y="665386"/>
            <a:ext cx="684000" cy="54000"/>
          </a:xfrm>
          <a:prstGeom prst="rect">
            <a:avLst/>
          </a:prstGeom>
          <a:solidFill>
            <a:srgbClr val="6487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A79B5F06-9839-41E8-948D-48489670AA8C}"/>
              </a:ext>
            </a:extLst>
          </p:cNvPr>
          <p:cNvSpPr/>
          <p:nvPr/>
        </p:nvSpPr>
        <p:spPr>
          <a:xfrm>
            <a:off x="683491" y="665386"/>
            <a:ext cx="6336433" cy="54000"/>
          </a:xfrm>
          <a:prstGeom prst="rect">
            <a:avLst/>
          </a:prstGeom>
          <a:solidFill>
            <a:srgbClr val="00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텍스트 개체 틀 1">
            <a:extLst>
              <a:ext uri="{FF2B5EF4-FFF2-40B4-BE49-F238E27FC236}">
                <a16:creationId xmlns:a16="http://schemas.microsoft.com/office/drawing/2014/main" id="{923246AA-DB01-4038-9A09-25D7F2094D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ko-KR" altLang="en-US"/>
              <a:t>기술인력 보유 현황</a:t>
            </a:r>
          </a:p>
        </p:txBody>
      </p:sp>
      <p:graphicFrame>
        <p:nvGraphicFramePr>
          <p:cNvPr id="13" name="object 3">
            <a:extLst>
              <a:ext uri="{FF2B5EF4-FFF2-40B4-BE49-F238E27FC236}">
                <a16:creationId xmlns:a16="http://schemas.microsoft.com/office/drawing/2014/main" id="{95B0EB8B-AD0C-4337-ABA7-FCD6C1DBDD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793774"/>
              </p:ext>
            </p:extLst>
          </p:nvPr>
        </p:nvGraphicFramePr>
        <p:xfrm>
          <a:off x="1470605" y="5632240"/>
          <a:ext cx="5117544" cy="291037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777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6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2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236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18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52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6366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b="1" spc="-5" dirty="0">
                          <a:solidFill>
                            <a:schemeClr val="bg1"/>
                          </a:solidFill>
                          <a:latin typeface="Malgun Gothic"/>
                          <a:cs typeface="Malgun Gothic"/>
                        </a:rPr>
                        <a:t>직</a:t>
                      </a:r>
                      <a:r>
                        <a:rPr sz="1000" b="1" spc="50" dirty="0">
                          <a:solidFill>
                            <a:schemeClr val="bg1"/>
                          </a:solidFill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b="1" spc="-5" dirty="0">
                          <a:solidFill>
                            <a:schemeClr val="bg1"/>
                          </a:solidFill>
                          <a:latin typeface="Malgun Gothic"/>
                          <a:cs typeface="Malgun Gothic"/>
                        </a:rPr>
                        <a:t>급</a:t>
                      </a:r>
                      <a:endParaRPr sz="1000" b="1" dirty="0">
                        <a:solidFill>
                          <a:schemeClr val="bg1"/>
                        </a:solidFill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b="1" spc="-5" dirty="0">
                          <a:solidFill>
                            <a:schemeClr val="bg1"/>
                          </a:solidFill>
                          <a:latin typeface="Malgun Gothic"/>
                          <a:cs typeface="Malgun Gothic"/>
                        </a:rPr>
                        <a:t>성</a:t>
                      </a:r>
                      <a:r>
                        <a:rPr sz="1000" b="1" spc="50" dirty="0">
                          <a:solidFill>
                            <a:schemeClr val="bg1"/>
                          </a:solidFill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b="1" spc="-5" dirty="0">
                          <a:solidFill>
                            <a:schemeClr val="bg1"/>
                          </a:solidFill>
                          <a:latin typeface="Malgun Gothic"/>
                          <a:cs typeface="Malgun Gothic"/>
                        </a:rPr>
                        <a:t>명</a:t>
                      </a:r>
                      <a:endParaRPr sz="1000" b="1" dirty="0">
                        <a:solidFill>
                          <a:schemeClr val="bg1"/>
                        </a:solidFill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b="1" spc="-5" dirty="0" err="1">
                          <a:solidFill>
                            <a:schemeClr val="bg1"/>
                          </a:solidFill>
                          <a:latin typeface="Malgun Gothic"/>
                          <a:cs typeface="Malgun Gothic"/>
                        </a:rPr>
                        <a:t>자격명</a:t>
                      </a:r>
                      <a:endParaRPr sz="1000" b="1" dirty="0">
                        <a:solidFill>
                          <a:schemeClr val="bg1"/>
                        </a:solidFill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b="1" spc="-5" dirty="0" err="1">
                          <a:solidFill>
                            <a:schemeClr val="bg1"/>
                          </a:solidFill>
                          <a:latin typeface="Malgun Gothic"/>
                          <a:cs typeface="Malgun Gothic"/>
                        </a:rPr>
                        <a:t>자격번호</a:t>
                      </a:r>
                      <a:endParaRPr sz="1000" b="1" dirty="0">
                        <a:solidFill>
                          <a:schemeClr val="bg1"/>
                        </a:solidFill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b="1" spc="-5" dirty="0">
                          <a:solidFill>
                            <a:schemeClr val="bg1"/>
                          </a:solidFill>
                          <a:latin typeface="Malgun Gothic"/>
                          <a:cs typeface="Malgun Gothic"/>
                        </a:rPr>
                        <a:t>등</a:t>
                      </a:r>
                      <a:r>
                        <a:rPr sz="1000" b="1" spc="50" dirty="0">
                          <a:solidFill>
                            <a:schemeClr val="bg1"/>
                          </a:solidFill>
                          <a:latin typeface="Malgun Gothic"/>
                          <a:cs typeface="Malgun Gothic"/>
                        </a:rPr>
                        <a:t> </a:t>
                      </a:r>
                      <a:r>
                        <a:rPr sz="1000" b="1" spc="-5" dirty="0">
                          <a:solidFill>
                            <a:schemeClr val="bg1"/>
                          </a:solidFill>
                          <a:latin typeface="Malgun Gothic"/>
                          <a:cs typeface="Malgun Gothic"/>
                        </a:rPr>
                        <a:t>급</a:t>
                      </a:r>
                      <a:endParaRPr sz="1000" b="1" dirty="0">
                        <a:solidFill>
                          <a:schemeClr val="bg1"/>
                        </a:solidFill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b="1" spc="-5" dirty="0" err="1">
                          <a:solidFill>
                            <a:schemeClr val="bg1"/>
                          </a:solidFill>
                          <a:latin typeface="Malgun Gothic"/>
                          <a:cs typeface="Malgun Gothic"/>
                        </a:rPr>
                        <a:t>취득일</a:t>
                      </a:r>
                      <a:endParaRPr sz="1000" b="1" dirty="0">
                        <a:solidFill>
                          <a:schemeClr val="bg1"/>
                        </a:solidFill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479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차장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ko-KR" altLang="en-US" sz="1000" spc="-5" dirty="0" err="1">
                          <a:latin typeface="Malgun Gothic"/>
                          <a:cs typeface="Malgun Gothic"/>
                        </a:rPr>
                        <a:t>정오육</a:t>
                      </a:r>
                      <a:endParaRPr lang="ko-KR" altLang="en-US"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건축기사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123464123D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고급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2002.06.17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366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차장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안칠팔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건축기사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134847232E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중급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2004.11.05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36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차장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이구십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건축산업기사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456484742F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중급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2005.05.04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36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과장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십일이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건축기사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231687431G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중급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2007.06.12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36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과장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박일삼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건축산업기사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789745461H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초급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2008.04.15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36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대리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김오칠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건축기사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1326484231I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>
                          <a:latin typeface="Malgun Gothic"/>
                          <a:cs typeface="Malgun Gothic"/>
                        </a:rPr>
                        <a:t>초급</a:t>
                      </a:r>
                      <a:endParaRPr sz="100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2010.09.18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36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대리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송구일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건축산업기사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0316842355J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 err="1">
                          <a:latin typeface="Malgun Gothic"/>
                          <a:cs typeface="Malgun Gothic"/>
                        </a:rPr>
                        <a:t>초급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1000" spc="-5" dirty="0">
                          <a:latin typeface="Malgun Gothic"/>
                          <a:cs typeface="Malgun Gothic"/>
                        </a:rPr>
                        <a:t>2011.08.25</a:t>
                      </a:r>
                      <a:endParaRPr sz="1000" dirty="0">
                        <a:latin typeface="Malgun Gothic"/>
                        <a:cs typeface="Malgun Gothic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grpSp>
        <p:nvGrpSpPr>
          <p:cNvPr id="14" name="그룹 13">
            <a:extLst>
              <a:ext uri="{FF2B5EF4-FFF2-40B4-BE49-F238E27FC236}">
                <a16:creationId xmlns:a16="http://schemas.microsoft.com/office/drawing/2014/main" id="{C9B5A76F-035C-47C3-A975-35E682D33FCF}"/>
              </a:ext>
            </a:extLst>
          </p:cNvPr>
          <p:cNvGrpSpPr/>
          <p:nvPr/>
        </p:nvGrpSpPr>
        <p:grpSpPr>
          <a:xfrm>
            <a:off x="1470605" y="1961530"/>
            <a:ext cx="5117544" cy="3128610"/>
            <a:chOff x="1475943" y="2968535"/>
            <a:chExt cx="4607788" cy="2816970"/>
          </a:xfrm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66BF840F-AE57-49D4-83CB-E0B249731BB5}"/>
                </a:ext>
              </a:extLst>
            </p:cNvPr>
            <p:cNvGrpSpPr/>
            <p:nvPr/>
          </p:nvGrpSpPr>
          <p:grpSpPr>
            <a:xfrm>
              <a:off x="1475943" y="2968535"/>
              <a:ext cx="1133644" cy="2816970"/>
              <a:chOff x="1908353" y="2968535"/>
              <a:chExt cx="1133644" cy="2816970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35B07A51-27BE-4715-90F3-00582FCE45BC}"/>
                  </a:ext>
                </a:extLst>
              </p:cNvPr>
              <p:cNvSpPr txBox="1"/>
              <p:nvPr/>
            </p:nvSpPr>
            <p:spPr>
              <a:xfrm>
                <a:off x="1948163" y="4481513"/>
                <a:ext cx="10086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1200" b="1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Arial" panose="020B0604020202020204" pitchFamily="34" charset="0"/>
                  </a:rPr>
                  <a:t>대표 김철수</a:t>
                </a:r>
              </a:p>
            </p:txBody>
          </p:sp>
          <p:sp>
            <p:nvSpPr>
              <p:cNvPr id="38" name="직사각형 37">
                <a:extLst>
                  <a:ext uri="{FF2B5EF4-FFF2-40B4-BE49-F238E27FC236}">
                    <a16:creationId xmlns:a16="http://schemas.microsoft.com/office/drawing/2014/main" id="{F51EFFA0-34C5-4D13-B8B1-8C2900DB7A71}"/>
                  </a:ext>
                </a:extLst>
              </p:cNvPr>
              <p:cNvSpPr/>
              <p:nvPr/>
            </p:nvSpPr>
            <p:spPr>
              <a:xfrm>
                <a:off x="1908353" y="4769842"/>
                <a:ext cx="1133644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144000" indent="-1440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000" spc="-5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Malgun Gothic"/>
                  </a:rPr>
                  <a:t>건축기사</a:t>
                </a:r>
                <a:endParaRPr lang="en-US" altLang="ko-KR" sz="1000" spc="-5" dirty="0"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</a:endParaRPr>
              </a:p>
              <a:p>
                <a:pPr marL="144000" indent="-1440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000" spc="-5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Malgun Gothic"/>
                  </a:rPr>
                  <a:t>12345678910I</a:t>
                </a:r>
                <a:endParaRPr lang="en-US" altLang="ko-KR" sz="1000" dirty="0"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</a:endParaRPr>
              </a:p>
              <a:p>
                <a:pPr marL="144000" indent="-1440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000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Malgun Gothic"/>
                  </a:rPr>
                  <a:t>특급</a:t>
                </a:r>
                <a:endParaRPr lang="en-US" altLang="ko-KR" sz="1000" dirty="0"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</a:endParaRPr>
              </a:p>
              <a:p>
                <a:pPr marL="144000" indent="-1440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000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Malgun Gothic"/>
                  </a:rPr>
                  <a:t>1997.08.15</a:t>
                </a:r>
                <a:endParaRPr lang="ko-KR" altLang="en-US" sz="1000" dirty="0"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</a:endParaRPr>
              </a:p>
            </p:txBody>
          </p:sp>
          <p:grpSp>
            <p:nvGrpSpPr>
              <p:cNvPr id="39" name="그룹 38">
                <a:extLst>
                  <a:ext uri="{FF2B5EF4-FFF2-40B4-BE49-F238E27FC236}">
                    <a16:creationId xmlns:a16="http://schemas.microsoft.com/office/drawing/2014/main" id="{04AAE79F-D058-4509-BC6D-E90E8C5F0616}"/>
                  </a:ext>
                </a:extLst>
              </p:cNvPr>
              <p:cNvGrpSpPr/>
              <p:nvPr/>
            </p:nvGrpSpPr>
            <p:grpSpPr>
              <a:xfrm>
                <a:off x="1912467" y="2968535"/>
                <a:ext cx="1080000" cy="1225886"/>
                <a:chOff x="1407687" y="2968535"/>
                <a:chExt cx="1080000" cy="1225886"/>
              </a:xfrm>
            </p:grpSpPr>
            <p:sp>
              <p:nvSpPr>
                <p:cNvPr id="40" name="직사각형 39">
                  <a:extLst>
                    <a:ext uri="{FF2B5EF4-FFF2-40B4-BE49-F238E27FC236}">
                      <a16:creationId xmlns:a16="http://schemas.microsoft.com/office/drawing/2014/main" id="{17EF6358-48EB-46C0-A114-B18B1CB7C4BF}"/>
                    </a:ext>
                  </a:extLst>
                </p:cNvPr>
                <p:cNvSpPr/>
                <p:nvPr/>
              </p:nvSpPr>
              <p:spPr>
                <a:xfrm>
                  <a:off x="1407687" y="2968535"/>
                  <a:ext cx="1080000" cy="1225886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grpSp>
              <p:nvGrpSpPr>
                <p:cNvPr id="41" name="그룹 40">
                  <a:extLst>
                    <a:ext uri="{FF2B5EF4-FFF2-40B4-BE49-F238E27FC236}">
                      <a16:creationId xmlns:a16="http://schemas.microsoft.com/office/drawing/2014/main" id="{F26C25A3-C0E1-46F7-9512-89D5286FAE58}"/>
                    </a:ext>
                  </a:extLst>
                </p:cNvPr>
                <p:cNvGrpSpPr/>
                <p:nvPr/>
              </p:nvGrpSpPr>
              <p:grpSpPr>
                <a:xfrm>
                  <a:off x="1498262" y="3174620"/>
                  <a:ext cx="912511" cy="852680"/>
                  <a:chOff x="1504563" y="2188969"/>
                  <a:chExt cx="912511" cy="852680"/>
                </a:xfrm>
              </p:grpSpPr>
              <p:sp>
                <p:nvSpPr>
                  <p:cNvPr id="42" name="순서도: 지연 41">
                    <a:extLst>
                      <a:ext uri="{FF2B5EF4-FFF2-40B4-BE49-F238E27FC236}">
                        <a16:creationId xmlns:a16="http://schemas.microsoft.com/office/drawing/2014/main" id="{6F1ADDB8-2756-4E5C-88E6-48A786905B59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802591" y="2427165"/>
                    <a:ext cx="316456" cy="912511"/>
                  </a:xfrm>
                  <a:prstGeom prst="flowChartDelay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latin typeface="맑은 고딕" panose="020B0503020000020004" pitchFamily="50" charset="-127"/>
                      <a:ea typeface="맑은 고딕" panose="020B0503020000020004" pitchFamily="50" charset="-127"/>
                    </a:endParaRPr>
                  </a:p>
                </p:txBody>
              </p:sp>
              <p:sp>
                <p:nvSpPr>
                  <p:cNvPr id="43" name="타원 42">
                    <a:extLst>
                      <a:ext uri="{FF2B5EF4-FFF2-40B4-BE49-F238E27FC236}">
                        <a16:creationId xmlns:a16="http://schemas.microsoft.com/office/drawing/2014/main" id="{D725F4D8-94EE-427C-B60F-B0C970F48F2F}"/>
                      </a:ext>
                    </a:extLst>
                  </p:cNvPr>
                  <p:cNvSpPr/>
                  <p:nvPr/>
                </p:nvSpPr>
                <p:spPr>
                  <a:xfrm>
                    <a:off x="1737716" y="2188969"/>
                    <a:ext cx="446206" cy="44620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latin typeface="맑은 고딕" panose="020B0503020000020004" pitchFamily="50" charset="-127"/>
                      <a:ea typeface="맑은 고딕" panose="020B0503020000020004" pitchFamily="50" charset="-127"/>
                    </a:endParaRPr>
                  </a:p>
                </p:txBody>
              </p:sp>
            </p:grpSp>
          </p:grpSp>
        </p:grpSp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EB2DD253-C6EE-483C-9A94-1EB5484A6E89}"/>
                </a:ext>
              </a:extLst>
            </p:cNvPr>
            <p:cNvGrpSpPr/>
            <p:nvPr/>
          </p:nvGrpSpPr>
          <p:grpSpPr>
            <a:xfrm>
              <a:off x="3167169" y="2969642"/>
              <a:ext cx="1135567" cy="2815863"/>
              <a:chOff x="3599579" y="2969642"/>
              <a:chExt cx="1135567" cy="2815863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47E0327-25BE-4DC0-AEFB-637DC26FA89D}"/>
                  </a:ext>
                </a:extLst>
              </p:cNvPr>
              <p:cNvSpPr txBox="1"/>
              <p:nvPr/>
            </p:nvSpPr>
            <p:spPr>
              <a:xfrm>
                <a:off x="3635275" y="4481513"/>
                <a:ext cx="10086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1200" b="1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Arial" panose="020B0604020202020204" pitchFamily="34" charset="0"/>
                  </a:rPr>
                  <a:t>부장 </a:t>
                </a:r>
                <a:r>
                  <a:rPr lang="ko-KR" altLang="en-US" sz="1200" b="1" dirty="0" err="1">
                    <a:latin typeface="맑은 고딕" panose="020B0503020000020004" pitchFamily="50" charset="-127"/>
                    <a:ea typeface="맑은 고딕" panose="020B0503020000020004" pitchFamily="50" charset="-127"/>
                    <a:cs typeface="Arial" panose="020B0604020202020204" pitchFamily="34" charset="0"/>
                  </a:rPr>
                  <a:t>김일이</a:t>
                </a:r>
                <a:endParaRPr lang="ko-KR" altLang="en-US" sz="1200" b="1" dirty="0">
                  <a:latin typeface="맑은 고딕" panose="020B0503020000020004" pitchFamily="50" charset="-127"/>
                  <a:ea typeface="맑은 고딕" panose="020B0503020000020004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31" name="직사각형 30">
                <a:extLst>
                  <a:ext uri="{FF2B5EF4-FFF2-40B4-BE49-F238E27FC236}">
                    <a16:creationId xmlns:a16="http://schemas.microsoft.com/office/drawing/2014/main" id="{CFBB93F5-3235-4632-9FA7-0DDF60879052}"/>
                  </a:ext>
                </a:extLst>
              </p:cNvPr>
              <p:cNvSpPr/>
              <p:nvPr/>
            </p:nvSpPr>
            <p:spPr>
              <a:xfrm>
                <a:off x="3601502" y="4769842"/>
                <a:ext cx="1133644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144000" indent="-1440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000" spc="-5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Malgun Gothic"/>
                  </a:rPr>
                  <a:t>건축기사</a:t>
                </a:r>
                <a:endParaRPr lang="en-US" altLang="ko-KR" sz="1000" spc="-5" dirty="0"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</a:endParaRPr>
              </a:p>
              <a:p>
                <a:pPr marL="144000" indent="-1440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000" spc="-5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Malgun Gothic"/>
                  </a:rPr>
                  <a:t>12345678910I</a:t>
                </a:r>
                <a:endParaRPr lang="en-US" altLang="ko-KR" sz="1000" dirty="0"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</a:endParaRPr>
              </a:p>
              <a:p>
                <a:pPr marL="144000" indent="-1440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000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Malgun Gothic"/>
                  </a:rPr>
                  <a:t>고급</a:t>
                </a:r>
                <a:endParaRPr lang="en-US" altLang="ko-KR" sz="1000" dirty="0"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</a:endParaRPr>
              </a:p>
              <a:p>
                <a:pPr marL="144000" indent="-1440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000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Malgun Gothic"/>
                  </a:rPr>
                  <a:t>1996.05.21</a:t>
                </a:r>
                <a:endParaRPr lang="ko-KR" altLang="en-US" sz="1000" dirty="0"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</a:endParaRPr>
              </a:p>
            </p:txBody>
          </p:sp>
          <p:grpSp>
            <p:nvGrpSpPr>
              <p:cNvPr id="32" name="그룹 31">
                <a:extLst>
                  <a:ext uri="{FF2B5EF4-FFF2-40B4-BE49-F238E27FC236}">
                    <a16:creationId xmlns:a16="http://schemas.microsoft.com/office/drawing/2014/main" id="{D9D7CCE2-F0F3-4366-BAA7-5BBBF5506DFF}"/>
                  </a:ext>
                </a:extLst>
              </p:cNvPr>
              <p:cNvGrpSpPr/>
              <p:nvPr/>
            </p:nvGrpSpPr>
            <p:grpSpPr>
              <a:xfrm>
                <a:off x="3599579" y="2969642"/>
                <a:ext cx="1080000" cy="1225886"/>
                <a:chOff x="3213817" y="2969642"/>
                <a:chExt cx="1080000" cy="1225886"/>
              </a:xfrm>
            </p:grpSpPr>
            <p:sp>
              <p:nvSpPr>
                <p:cNvPr id="33" name="직사각형 32">
                  <a:extLst>
                    <a:ext uri="{FF2B5EF4-FFF2-40B4-BE49-F238E27FC236}">
                      <a16:creationId xmlns:a16="http://schemas.microsoft.com/office/drawing/2014/main" id="{DC17819B-E1AC-476D-A9CE-FB713A9D0668}"/>
                    </a:ext>
                  </a:extLst>
                </p:cNvPr>
                <p:cNvSpPr/>
                <p:nvPr/>
              </p:nvSpPr>
              <p:spPr>
                <a:xfrm>
                  <a:off x="3213817" y="2969642"/>
                  <a:ext cx="1080000" cy="1225886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grpSp>
              <p:nvGrpSpPr>
                <p:cNvPr id="34" name="그룹 33">
                  <a:extLst>
                    <a:ext uri="{FF2B5EF4-FFF2-40B4-BE49-F238E27FC236}">
                      <a16:creationId xmlns:a16="http://schemas.microsoft.com/office/drawing/2014/main" id="{7BE83A60-8139-4D49-A1AE-6E0039CC8C99}"/>
                    </a:ext>
                  </a:extLst>
                </p:cNvPr>
                <p:cNvGrpSpPr/>
                <p:nvPr/>
              </p:nvGrpSpPr>
              <p:grpSpPr>
                <a:xfrm>
                  <a:off x="3293399" y="3155138"/>
                  <a:ext cx="912511" cy="852680"/>
                  <a:chOff x="1504563" y="2188969"/>
                  <a:chExt cx="912511" cy="852680"/>
                </a:xfrm>
              </p:grpSpPr>
              <p:sp>
                <p:nvSpPr>
                  <p:cNvPr id="35" name="순서도: 지연 34">
                    <a:extLst>
                      <a:ext uri="{FF2B5EF4-FFF2-40B4-BE49-F238E27FC236}">
                        <a16:creationId xmlns:a16="http://schemas.microsoft.com/office/drawing/2014/main" id="{EB072571-B868-4F9E-BBF0-4D4F5A186194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802591" y="2427165"/>
                    <a:ext cx="316456" cy="912511"/>
                  </a:xfrm>
                  <a:prstGeom prst="flowChartDelay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latin typeface="맑은 고딕" panose="020B0503020000020004" pitchFamily="50" charset="-127"/>
                      <a:ea typeface="맑은 고딕" panose="020B0503020000020004" pitchFamily="50" charset="-127"/>
                    </a:endParaRPr>
                  </a:p>
                </p:txBody>
              </p:sp>
              <p:sp>
                <p:nvSpPr>
                  <p:cNvPr id="36" name="타원 35">
                    <a:extLst>
                      <a:ext uri="{FF2B5EF4-FFF2-40B4-BE49-F238E27FC236}">
                        <a16:creationId xmlns:a16="http://schemas.microsoft.com/office/drawing/2014/main" id="{8ACA858D-7461-4259-A032-FA8ED5BA7C0B}"/>
                      </a:ext>
                    </a:extLst>
                  </p:cNvPr>
                  <p:cNvSpPr/>
                  <p:nvPr/>
                </p:nvSpPr>
                <p:spPr>
                  <a:xfrm>
                    <a:off x="1737716" y="2188969"/>
                    <a:ext cx="446206" cy="44620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latin typeface="맑은 고딕" panose="020B0503020000020004" pitchFamily="50" charset="-127"/>
                      <a:ea typeface="맑은 고딕" panose="020B0503020000020004" pitchFamily="50" charset="-127"/>
                    </a:endParaRPr>
                  </a:p>
                </p:txBody>
              </p:sp>
            </p:grpSp>
          </p:grpSp>
        </p:grp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6C8625AE-20B6-4112-A0B0-FF8A8A8C1347}"/>
                </a:ext>
              </a:extLst>
            </p:cNvPr>
            <p:cNvGrpSpPr/>
            <p:nvPr/>
          </p:nvGrpSpPr>
          <p:grpSpPr>
            <a:xfrm>
              <a:off x="4860319" y="2968535"/>
              <a:ext cx="1223412" cy="2816970"/>
              <a:chOff x="5292729" y="2968535"/>
              <a:chExt cx="1223412" cy="2816970"/>
            </a:xfrm>
          </p:grpSpPr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9A7BF39-B4D1-47C5-9575-CD91890AFA0E}"/>
                  </a:ext>
                </a:extLst>
              </p:cNvPr>
              <p:cNvSpPr txBox="1"/>
              <p:nvPr/>
            </p:nvSpPr>
            <p:spPr>
              <a:xfrm>
                <a:off x="5332539" y="4481513"/>
                <a:ext cx="100860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ko-KR" altLang="en-US" sz="1200" b="1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Arial" panose="020B0604020202020204" pitchFamily="34" charset="0"/>
                  </a:rPr>
                  <a:t>부장 </a:t>
                </a:r>
                <a:r>
                  <a:rPr lang="ko-KR" altLang="en-US" sz="1200" b="1" dirty="0" err="1">
                    <a:latin typeface="맑은 고딕" panose="020B0503020000020004" pitchFamily="50" charset="-127"/>
                    <a:ea typeface="맑은 고딕" panose="020B0503020000020004" pitchFamily="50" charset="-127"/>
                    <a:cs typeface="Arial" panose="020B0604020202020204" pitchFamily="34" charset="0"/>
                  </a:rPr>
                  <a:t>박삼사</a:t>
                </a:r>
                <a:endParaRPr lang="ko-KR" altLang="en-US" sz="1200" b="1" dirty="0">
                  <a:latin typeface="맑은 고딕" panose="020B0503020000020004" pitchFamily="50" charset="-127"/>
                  <a:ea typeface="맑은 고딕" panose="020B0503020000020004" pitchFamily="50" charset="-127"/>
                  <a:cs typeface="Arial" panose="020B0604020202020204" pitchFamily="34" charset="0"/>
                </a:endParaRPr>
              </a:p>
            </p:txBody>
          </p:sp>
          <p:sp>
            <p:nvSpPr>
              <p:cNvPr id="24" name="직사각형 23">
                <a:extLst>
                  <a:ext uri="{FF2B5EF4-FFF2-40B4-BE49-F238E27FC236}">
                    <a16:creationId xmlns:a16="http://schemas.microsoft.com/office/drawing/2014/main" id="{03287D9C-A133-473F-9609-CBDF77C40363}"/>
                  </a:ext>
                </a:extLst>
              </p:cNvPr>
              <p:cNvSpPr/>
              <p:nvPr/>
            </p:nvSpPr>
            <p:spPr>
              <a:xfrm>
                <a:off x="5292729" y="4769842"/>
                <a:ext cx="1223412" cy="10156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144000" indent="-1440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000" spc="-5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Malgun Gothic"/>
                  </a:rPr>
                  <a:t>건축제도기능사</a:t>
                </a:r>
                <a:endParaRPr lang="en-US" altLang="ko-KR" sz="1000" spc="-5" dirty="0"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</a:endParaRPr>
              </a:p>
              <a:p>
                <a:pPr marL="144000" indent="-1440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000" spc="-5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Malgun Gothic"/>
                  </a:rPr>
                  <a:t>12345678910I</a:t>
                </a:r>
                <a:endParaRPr lang="en-US" altLang="ko-KR" sz="1000" dirty="0"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</a:endParaRPr>
              </a:p>
              <a:p>
                <a:pPr marL="144000" indent="-1440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000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Malgun Gothic"/>
                  </a:rPr>
                  <a:t>특급</a:t>
                </a:r>
                <a:endParaRPr lang="en-US" altLang="ko-KR" sz="1000" dirty="0"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</a:endParaRPr>
              </a:p>
              <a:p>
                <a:pPr marL="144000" indent="-1440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000" dirty="0">
                    <a:latin typeface="맑은 고딕" panose="020B0503020000020004" pitchFamily="50" charset="-127"/>
                    <a:ea typeface="맑은 고딕" panose="020B0503020000020004" pitchFamily="50" charset="-127"/>
                    <a:cs typeface="Malgun Gothic"/>
                  </a:rPr>
                  <a:t>1999.04.25</a:t>
                </a:r>
                <a:endParaRPr lang="ko-KR" altLang="en-US" sz="1000" dirty="0">
                  <a:latin typeface="맑은 고딕" panose="020B0503020000020004" pitchFamily="50" charset="-127"/>
                  <a:ea typeface="맑은 고딕" panose="020B0503020000020004" pitchFamily="50" charset="-127"/>
                  <a:cs typeface="Malgun Gothic"/>
                </a:endParaRPr>
              </a:p>
            </p:txBody>
          </p:sp>
          <p:grpSp>
            <p:nvGrpSpPr>
              <p:cNvPr id="25" name="그룹 24">
                <a:extLst>
                  <a:ext uri="{FF2B5EF4-FFF2-40B4-BE49-F238E27FC236}">
                    <a16:creationId xmlns:a16="http://schemas.microsoft.com/office/drawing/2014/main" id="{A22A8438-9C26-4EAF-874F-0D16CDCE2670}"/>
                  </a:ext>
                </a:extLst>
              </p:cNvPr>
              <p:cNvGrpSpPr/>
              <p:nvPr/>
            </p:nvGrpSpPr>
            <p:grpSpPr>
              <a:xfrm>
                <a:off x="5296843" y="2968535"/>
                <a:ext cx="1080000" cy="1225886"/>
                <a:chOff x="5019475" y="2968535"/>
                <a:chExt cx="1080000" cy="1225886"/>
              </a:xfrm>
            </p:grpSpPr>
            <p:sp>
              <p:nvSpPr>
                <p:cNvPr id="26" name="직사각형 25">
                  <a:extLst>
                    <a:ext uri="{FF2B5EF4-FFF2-40B4-BE49-F238E27FC236}">
                      <a16:creationId xmlns:a16="http://schemas.microsoft.com/office/drawing/2014/main" id="{79459D14-4002-4B3C-8138-D276563BAA01}"/>
                    </a:ext>
                  </a:extLst>
                </p:cNvPr>
                <p:cNvSpPr/>
                <p:nvPr/>
              </p:nvSpPr>
              <p:spPr>
                <a:xfrm>
                  <a:off x="5019475" y="2968535"/>
                  <a:ext cx="1080000" cy="1225886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latin typeface="맑은 고딕" panose="020B0503020000020004" pitchFamily="50" charset="-127"/>
                    <a:ea typeface="맑은 고딕" panose="020B0503020000020004" pitchFamily="50" charset="-127"/>
                  </a:endParaRPr>
                </a:p>
              </p:txBody>
            </p:sp>
            <p:grpSp>
              <p:nvGrpSpPr>
                <p:cNvPr id="27" name="그룹 26">
                  <a:extLst>
                    <a:ext uri="{FF2B5EF4-FFF2-40B4-BE49-F238E27FC236}">
                      <a16:creationId xmlns:a16="http://schemas.microsoft.com/office/drawing/2014/main" id="{0B2EFBC6-C0A9-41EF-B5CD-76386D191BD3}"/>
                    </a:ext>
                  </a:extLst>
                </p:cNvPr>
                <p:cNvGrpSpPr/>
                <p:nvPr/>
              </p:nvGrpSpPr>
              <p:grpSpPr>
                <a:xfrm>
                  <a:off x="5109099" y="3135656"/>
                  <a:ext cx="912511" cy="852680"/>
                  <a:chOff x="1504563" y="2188969"/>
                  <a:chExt cx="912511" cy="852680"/>
                </a:xfrm>
              </p:grpSpPr>
              <p:sp>
                <p:nvSpPr>
                  <p:cNvPr id="28" name="순서도: 지연 27">
                    <a:extLst>
                      <a:ext uri="{FF2B5EF4-FFF2-40B4-BE49-F238E27FC236}">
                        <a16:creationId xmlns:a16="http://schemas.microsoft.com/office/drawing/2014/main" id="{1B75AFF8-BEBA-427B-B39C-86D2A7C0C355}"/>
                      </a:ext>
                    </a:extLst>
                  </p:cNvPr>
                  <p:cNvSpPr/>
                  <p:nvPr/>
                </p:nvSpPr>
                <p:spPr>
                  <a:xfrm rot="16200000">
                    <a:off x="1802591" y="2427165"/>
                    <a:ext cx="316456" cy="912511"/>
                  </a:xfrm>
                  <a:prstGeom prst="flowChartDelay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latin typeface="맑은 고딕" panose="020B0503020000020004" pitchFamily="50" charset="-127"/>
                      <a:ea typeface="맑은 고딕" panose="020B0503020000020004" pitchFamily="50" charset="-127"/>
                    </a:endParaRPr>
                  </a:p>
                </p:txBody>
              </p:sp>
              <p:sp>
                <p:nvSpPr>
                  <p:cNvPr id="29" name="타원 28">
                    <a:extLst>
                      <a:ext uri="{FF2B5EF4-FFF2-40B4-BE49-F238E27FC236}">
                        <a16:creationId xmlns:a16="http://schemas.microsoft.com/office/drawing/2014/main" id="{46EA1186-F434-4E77-9B32-DC9D7A8E2F56}"/>
                      </a:ext>
                    </a:extLst>
                  </p:cNvPr>
                  <p:cNvSpPr/>
                  <p:nvPr/>
                </p:nvSpPr>
                <p:spPr>
                  <a:xfrm>
                    <a:off x="1737716" y="2188969"/>
                    <a:ext cx="446206" cy="44620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175"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>
                      <a:latin typeface="맑은 고딕" panose="020B0503020000020004" pitchFamily="50" charset="-127"/>
                      <a:ea typeface="맑은 고딕" panose="020B0503020000020004" pitchFamily="50" charset="-127"/>
                    </a:endParaRPr>
                  </a:p>
                </p:txBody>
              </p:sp>
            </p:grpSp>
          </p:grpSp>
        </p:grpSp>
      </p:grp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14E495D6-C7ED-4F61-A678-F047E2F1D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sz="1000"/>
              <a:t>PAGE VIEW    </a:t>
            </a:r>
            <a:fld id="{04AF0215-9588-4F9B-8B5A-AE298068BA58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0058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8935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FE1C8C2-8E6F-42C0-8CB0-421B49445FCC}"/>
              </a:ext>
            </a:extLst>
          </p:cNvPr>
          <p:cNvSpPr/>
          <p:nvPr/>
        </p:nvSpPr>
        <p:spPr>
          <a:xfrm>
            <a:off x="5029200" y="966975"/>
            <a:ext cx="2530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http://www.bizforms.co.kr/bms/check.asp?code=bs3217338750418&amp;go_url=http%3a%2f%2fpowerpoint.bizforms.co.kr%2fpackage%2fview.asp%3fnumber%3d112506%26v_flag%3d0 </a:t>
            </a:r>
          </a:p>
        </p:txBody>
      </p:sp>
      <p:sp>
        <p:nvSpPr>
          <p:cNvPr id="8" name="직사각형 7">
            <a:hlinkClick r:id="rId3"/>
            <a:extLst>
              <a:ext uri="{FF2B5EF4-FFF2-40B4-BE49-F238E27FC236}">
                <a16:creationId xmlns:a16="http://schemas.microsoft.com/office/drawing/2014/main" id="{73F64938-0610-41C8-B164-E1A669F60DB1}"/>
              </a:ext>
            </a:extLst>
          </p:cNvPr>
          <p:cNvSpPr/>
          <p:nvPr/>
        </p:nvSpPr>
        <p:spPr>
          <a:xfrm>
            <a:off x="5111986" y="413358"/>
            <a:ext cx="2447690" cy="50847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0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화살표: 갈매기형 수장 8">
            <a:extLst>
              <a:ext uri="{FF2B5EF4-FFF2-40B4-BE49-F238E27FC236}">
                <a16:creationId xmlns:a16="http://schemas.microsoft.com/office/drawing/2014/main" id="{B4A9C231-7129-4B10-97BC-7D67D7EF5688}"/>
              </a:ext>
            </a:extLst>
          </p:cNvPr>
          <p:cNvSpPr/>
          <p:nvPr/>
        </p:nvSpPr>
        <p:spPr>
          <a:xfrm>
            <a:off x="7119027" y="562066"/>
            <a:ext cx="104270" cy="211056"/>
          </a:xfrm>
          <a:prstGeom prst="chevron">
            <a:avLst>
              <a:gd name="adj" fmla="val 100000"/>
            </a:avLst>
          </a:prstGeom>
          <a:solidFill>
            <a:srgbClr val="F1B7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7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549727" y="981247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C1CE06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accent3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공사지명원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549727" y="657224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4673515" y="1128724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2005099"/>
            <a:ext cx="2685958" cy="201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881" y="2005099"/>
            <a:ext cx="2685958" cy="201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11860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986403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6" name="Picture 12">
            <a:hlinkClick r:id="rId7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399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9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56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11860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6" name="직사각형 15">
            <a:hlinkClick r:id="rId7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986403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10" name="Picture 2">
            <a:hlinkClick r:id="rId11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588" y="7487661"/>
            <a:ext cx="2678545" cy="200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hlinkClick r:id="rId11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11860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22" name="Picture 9">
            <a:hlinkClick r:id="rId13"/>
            <a:extLst>
              <a:ext uri="{FF2B5EF4-FFF2-40B4-BE49-F238E27FC236}">
                <a16:creationId xmlns:a16="http://schemas.microsoft.com/office/drawing/2014/main" id="{99718E98-3DD3-4053-9D9A-23310D597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7470775"/>
            <a:ext cx="2685958" cy="201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>
            <a:hlinkClick r:id="rId13"/>
            <a:extLst>
              <a:ext uri="{FF2B5EF4-FFF2-40B4-BE49-F238E27FC236}">
                <a16:creationId xmlns:a16="http://schemas.microsoft.com/office/drawing/2014/main" id="{AFBEE62F-39E9-483F-BC8D-3C71A727A4CF}"/>
              </a:ext>
            </a:extLst>
          </p:cNvPr>
          <p:cNvSpPr/>
          <p:nvPr/>
        </p:nvSpPr>
        <p:spPr>
          <a:xfrm>
            <a:off x="3986403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6012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E864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2238</TotalTime>
  <Words>376</Words>
  <Application>Microsoft Office PowerPoint</Application>
  <PresentationFormat>사용자 지정</PresentationFormat>
  <Paragraphs>122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맑은 고딕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공사지명원</dc:title>
  <dc:creator>㈜비즈폼</dc:creator>
  <dc:description>무단 복제 배포시 법적 불이익을 받을 수 있습니다.</dc:description>
  <cp:lastModifiedBy>Windows 사용자</cp:lastModifiedBy>
  <cp:revision>223</cp:revision>
  <cp:lastPrinted>2017-08-25T08:20:59Z</cp:lastPrinted>
  <dcterms:created xsi:type="dcterms:W3CDTF">2017-08-24T04:31:32Z</dcterms:created>
  <dcterms:modified xsi:type="dcterms:W3CDTF">2019-05-07T07:22:13Z</dcterms:modified>
  <cp:category>본 문서의 저작권은 비즈폼에 있습니다.</cp:category>
</cp:coreProperties>
</file>