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handoutMasterIdLst>
    <p:handoutMasterId r:id="rId10"/>
  </p:handoutMasterIdLst>
  <p:sldIdLst>
    <p:sldId id="303" r:id="rId2"/>
    <p:sldId id="263" r:id="rId3"/>
    <p:sldId id="283" r:id="rId4"/>
    <p:sldId id="305" r:id="rId5"/>
    <p:sldId id="307" r:id="rId6"/>
    <p:sldId id="308" r:id="rId7"/>
    <p:sldId id="311" r:id="rId8"/>
  </p:sldIdLst>
  <p:sldSz cx="7559675" cy="10691813"/>
  <p:notesSz cx="6864350" cy="99964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13" userDrawn="1">
          <p15:clr>
            <a:srgbClr val="A4A3A4"/>
          </p15:clr>
        </p15:guide>
        <p15:guide id="2" pos="2381" userDrawn="1">
          <p15:clr>
            <a:srgbClr val="A4A3A4"/>
          </p15:clr>
        </p15:guide>
        <p15:guide id="3" pos="340" userDrawn="1">
          <p15:clr>
            <a:srgbClr val="A4A3A4"/>
          </p15:clr>
        </p15:guide>
        <p15:guide id="4" pos="4422" userDrawn="1">
          <p15:clr>
            <a:srgbClr val="A4A3A4"/>
          </p15:clr>
        </p15:guide>
        <p15:guide id="5" orient="horz" pos="419" userDrawn="1">
          <p15:clr>
            <a:srgbClr val="A4A3A4"/>
          </p15:clr>
        </p15:guide>
        <p15:guide id="6" orient="horz" pos="6497" userDrawn="1">
          <p15:clr>
            <a:srgbClr val="A4A3A4"/>
          </p15:clr>
        </p15:guide>
        <p15:guide id="7" orient="horz" pos="1326" userDrawn="1">
          <p15:clr>
            <a:srgbClr val="A4A3A4"/>
          </p15:clr>
        </p15:guide>
        <p15:guide id="8" orient="horz" pos="5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AA8D"/>
    <a:srgbClr val="0FB0C4"/>
    <a:srgbClr val="7D7D7D"/>
    <a:srgbClr val="384454"/>
    <a:srgbClr val="5E728C"/>
    <a:srgbClr val="76C6DC"/>
    <a:srgbClr val="AEDCE2"/>
    <a:srgbClr val="A7DAE1"/>
    <a:srgbClr val="C9E8F1"/>
    <a:srgbClr val="46BF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085" autoAdjust="0"/>
    <p:restoredTop sz="96210" autoAdjust="0"/>
  </p:normalViewPr>
  <p:slideViewPr>
    <p:cSldViewPr showGuides="1">
      <p:cViewPr varScale="1">
        <p:scale>
          <a:sx n="75" d="100"/>
          <a:sy n="75" d="100"/>
        </p:scale>
        <p:origin x="2526" y="60"/>
      </p:cViewPr>
      <p:guideLst>
        <p:guide orient="horz" pos="3413"/>
        <p:guide pos="2381"/>
        <p:guide pos="340"/>
        <p:guide pos="4422"/>
        <p:guide orient="horz" pos="419"/>
        <p:guide orient="horz" pos="6497"/>
        <p:guide orient="horz" pos="1326"/>
        <p:guide orient="horz" pos="59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978"/>
    </p:cViewPr>
  </p:sorterViewPr>
  <p:notesViewPr>
    <p:cSldViewPr showGuides="1">
      <p:cViewPr varScale="1">
        <p:scale>
          <a:sx n="80" d="100"/>
          <a:sy n="80" d="100"/>
        </p:scale>
        <p:origin x="399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8A34D225-2B30-4A8F-AA68-B2855BF380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C9B22FD-D1D0-4E04-AD66-2D2B5AEA67A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7788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D2B1EE-8DC2-406A-A701-BA6F9984BF32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52DCCCA-443B-4E73-BA18-C06BD937839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D21FE26-0657-4C93-8265-5B4CCE25AFA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7788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FB99F-B011-4B3E-A05E-5B0F1922C27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57835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7F9B-D64A-48E5-B6E8-D3F828DB840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9363"/>
            <a:ext cx="2384425" cy="33734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810125"/>
            <a:ext cx="5492750" cy="39370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9B287-82A0-4BCD-B9D0-A59BFECAE3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5267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84075B6-ABDB-477A-B3B1-0B663F03D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41BB918-BECA-4020-A1A4-F16793DFD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A2D78EB-C36C-4FBD-96A3-E1266E2B5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19997" y="9909729"/>
            <a:ext cx="1700927" cy="569240"/>
          </a:xfrm>
        </p:spPr>
        <p:txBody>
          <a:bodyPr/>
          <a:lstStyle>
            <a:lvl1pPr>
              <a:defRPr sz="1000">
                <a:solidFill>
                  <a:srgbClr val="4DAA8D"/>
                </a:solidFill>
              </a:defRPr>
            </a:lvl1pPr>
          </a:lstStyle>
          <a:p>
            <a:r>
              <a:rPr lang="en-US" altLang="ko-KR" sz="1200"/>
              <a:t>PAGE VIEW   </a:t>
            </a:r>
            <a:fld id="{04AF0215-9588-4F9B-8B5A-AE298068BA58}" type="slidenum">
              <a:rPr lang="ko-KR" altLang="en-US" sz="2000" smtClean="0"/>
              <a:pPr/>
              <a:t>‹#›</a:t>
            </a:fld>
            <a:endParaRPr lang="ko-KR" altLang="en-US" sz="2000"/>
          </a:p>
        </p:txBody>
      </p:sp>
    </p:spTree>
    <p:extLst>
      <p:ext uri="{BB962C8B-B14F-4D97-AF65-F5344CB8AC3E}">
        <p14:creationId xmlns:p14="http://schemas.microsoft.com/office/powerpoint/2010/main" val="1819315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6512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84075B6-ABDB-477A-B3B1-0B663F03D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41BB918-BECA-4020-A1A4-F16793DFD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A2D78EB-C36C-4FBD-96A3-E1266E2B5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5" name="그림 개체 틀 14">
            <a:extLst>
              <a:ext uri="{FF2B5EF4-FFF2-40B4-BE49-F238E27FC236}">
                <a16:creationId xmlns:a16="http://schemas.microsoft.com/office/drawing/2014/main" id="{15027F03-52B6-4A61-9EA2-39502333923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5849963"/>
            <a:ext cx="7559675" cy="4841850"/>
          </a:xfrm>
          <a:custGeom>
            <a:avLst/>
            <a:gdLst>
              <a:gd name="connsiteX0" fmla="*/ 2125809 w 7554583"/>
              <a:gd name="connsiteY0" fmla="*/ 0 h 4841850"/>
              <a:gd name="connsiteX1" fmla="*/ 7554583 w 7554583"/>
              <a:gd name="connsiteY1" fmla="*/ 0 h 4841850"/>
              <a:gd name="connsiteX2" fmla="*/ 7554583 w 7554583"/>
              <a:gd name="connsiteY2" fmla="*/ 4841850 h 4841850"/>
              <a:gd name="connsiteX3" fmla="*/ 0 w 7554583"/>
              <a:gd name="connsiteY3" fmla="*/ 4841850 h 4841850"/>
              <a:gd name="connsiteX4" fmla="*/ 0 w 7554583"/>
              <a:gd name="connsiteY4" fmla="*/ 4841849 h 4841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4583" h="4841850">
                <a:moveTo>
                  <a:pt x="2125809" y="0"/>
                </a:moveTo>
                <a:lnTo>
                  <a:pt x="7554583" y="0"/>
                </a:lnTo>
                <a:lnTo>
                  <a:pt x="7554583" y="4841850"/>
                </a:lnTo>
                <a:lnTo>
                  <a:pt x="0" y="4841850"/>
                </a:lnTo>
                <a:lnTo>
                  <a:pt x="0" y="48418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7811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44A7FB9-DB2D-42FF-A154-D80CC5C00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14B2F7F-EFED-4F71-BEFC-02EF5A907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7E02D87-AEC5-4D05-BF02-3A9B906D1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2" name="그림 개체 틀 11">
            <a:extLst>
              <a:ext uri="{FF2B5EF4-FFF2-40B4-BE49-F238E27FC236}">
                <a16:creationId xmlns:a16="http://schemas.microsoft.com/office/drawing/2014/main" id="{F789BB0F-5A29-4E38-B2BA-1A62EF86FE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8" y="4913858"/>
            <a:ext cx="7559156" cy="5777954"/>
          </a:xfrm>
          <a:custGeom>
            <a:avLst/>
            <a:gdLst>
              <a:gd name="connsiteX0" fmla="*/ 0 w 7559156"/>
              <a:gd name="connsiteY0" fmla="*/ 0 h 5777954"/>
              <a:gd name="connsiteX1" fmla="*/ 5338501 w 7559156"/>
              <a:gd name="connsiteY1" fmla="*/ 0 h 5777954"/>
              <a:gd name="connsiteX2" fmla="*/ 7559156 w 7559156"/>
              <a:gd name="connsiteY2" fmla="*/ 5184576 h 5777954"/>
              <a:gd name="connsiteX3" fmla="*/ 7559156 w 7559156"/>
              <a:gd name="connsiteY3" fmla="*/ 5777954 h 5777954"/>
              <a:gd name="connsiteX4" fmla="*/ 0 w 7559156"/>
              <a:gd name="connsiteY4" fmla="*/ 5777954 h 5777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156" h="5777954">
                <a:moveTo>
                  <a:pt x="0" y="0"/>
                </a:moveTo>
                <a:lnTo>
                  <a:pt x="5338501" y="0"/>
                </a:lnTo>
                <a:lnTo>
                  <a:pt x="7559156" y="5184576"/>
                </a:lnTo>
                <a:lnTo>
                  <a:pt x="7559156" y="5777954"/>
                </a:lnTo>
                <a:lnTo>
                  <a:pt x="0" y="577795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4389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BFF8FFA-275E-49B1-A83B-1A6D75941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5E08153-A516-423B-BB5A-73F40BFB9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CB0756B-C03F-4AD8-8B1B-CFA48B531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88AD9A55-A5EB-4DB1-BDE2-C505BF052E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5" cy="10691813"/>
          </a:xfrm>
          <a:prstGeom prst="rect">
            <a:avLst/>
          </a:prstGeom>
        </p:spPr>
      </p:pic>
      <p:sp>
        <p:nvSpPr>
          <p:cNvPr id="24" name="그림 개체 틀 23">
            <a:extLst>
              <a:ext uri="{FF2B5EF4-FFF2-40B4-BE49-F238E27FC236}">
                <a16:creationId xmlns:a16="http://schemas.microsoft.com/office/drawing/2014/main" id="{63ED1C30-BFE3-46F5-B93D-596A1CB278E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7559675" cy="5057775"/>
          </a:xfrm>
          <a:custGeom>
            <a:avLst/>
            <a:gdLst>
              <a:gd name="connsiteX0" fmla="*/ 0 w 7559675"/>
              <a:gd name="connsiteY0" fmla="*/ 0 h 5057775"/>
              <a:gd name="connsiteX1" fmla="*/ 7559675 w 7559675"/>
              <a:gd name="connsiteY1" fmla="*/ 0 h 5057775"/>
              <a:gd name="connsiteX2" fmla="*/ 7559675 w 7559675"/>
              <a:gd name="connsiteY2" fmla="*/ 2537594 h 5057775"/>
              <a:gd name="connsiteX3" fmla="*/ 7559675 w 7559675"/>
              <a:gd name="connsiteY3" fmla="*/ 5057775 h 5057775"/>
              <a:gd name="connsiteX4" fmla="*/ 7559631 w 7559675"/>
              <a:gd name="connsiteY4" fmla="*/ 5057775 h 5057775"/>
              <a:gd name="connsiteX5" fmla="*/ 6444133 w 7559675"/>
              <a:gd name="connsiteY5" fmla="*/ 2537594 h 5057775"/>
              <a:gd name="connsiteX6" fmla="*/ 0 w 7559675"/>
              <a:gd name="connsiteY6" fmla="*/ 2537594 h 5057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59675" h="5057775">
                <a:moveTo>
                  <a:pt x="0" y="0"/>
                </a:moveTo>
                <a:lnTo>
                  <a:pt x="7559675" y="0"/>
                </a:lnTo>
                <a:lnTo>
                  <a:pt x="7559675" y="2537594"/>
                </a:lnTo>
                <a:lnTo>
                  <a:pt x="7559675" y="5057775"/>
                </a:lnTo>
                <a:lnTo>
                  <a:pt x="7559631" y="5057775"/>
                </a:lnTo>
                <a:lnTo>
                  <a:pt x="6444133" y="2537594"/>
                </a:lnTo>
                <a:lnTo>
                  <a:pt x="0" y="253759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8836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그림 개체 틀 8">
            <a:extLst>
              <a:ext uri="{FF2B5EF4-FFF2-40B4-BE49-F238E27FC236}">
                <a16:creationId xmlns:a16="http://schemas.microsoft.com/office/drawing/2014/main" id="{D9090745-6E57-410C-BE94-78970C7A82D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7559675" cy="5057775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A63352E-771E-4F93-AE7A-12E347135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80A4EB4-318D-436A-834E-6D22B64CB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6B56761-DF67-4B55-AF59-326356754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62CD4F5-91EB-433D-ABD1-1EBC59858D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5" cy="1069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808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4E53002-DCF6-4CE1-8852-82AD34A2F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123EFEF-6501-467F-BB3A-728C497BA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8753C3B-6EBC-40F2-9CF4-C1ED5F3E5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516599A4-38A0-4424-A749-A177A3DBDB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sp>
        <p:nvSpPr>
          <p:cNvPr id="9" name="그림 개체 틀 8">
            <a:extLst>
              <a:ext uri="{FF2B5EF4-FFF2-40B4-BE49-F238E27FC236}">
                <a16:creationId xmlns:a16="http://schemas.microsoft.com/office/drawing/2014/main" id="{6F7B1E17-E8E9-4004-8124-6E496CA19FF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7559675" cy="4481513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8947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B934BA42-DB25-43AF-9A3E-3B397CF97E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2"/>
          </a:xfrm>
          <a:prstGeom prst="rect">
            <a:avLst/>
          </a:prstGeom>
        </p:spPr>
      </p:pic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5FDBE57-C507-44EE-BFCA-9FF472BA9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9975B3C-61F3-4292-BEA7-D14FD803E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838A38E-B17E-4882-8ABB-74837DE75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19997" y="9909729"/>
            <a:ext cx="1700927" cy="569240"/>
          </a:xfrm>
        </p:spPr>
        <p:txBody>
          <a:bodyPr/>
          <a:lstStyle>
            <a:lvl1pPr>
              <a:defRPr sz="2000">
                <a:solidFill>
                  <a:srgbClr val="7D7D7D"/>
                </a:solidFill>
              </a:defRPr>
            </a:lvl1pPr>
          </a:lstStyle>
          <a:p>
            <a:r>
              <a:rPr lang="en-US" altLang="ko-KR" sz="1200"/>
              <a:t>PAGE VIEW   </a:t>
            </a:r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2" name="그림 개체 틀 11">
            <a:extLst>
              <a:ext uri="{FF2B5EF4-FFF2-40B4-BE49-F238E27FC236}">
                <a16:creationId xmlns:a16="http://schemas.microsoft.com/office/drawing/2014/main" id="{AADA7A56-6EAD-4DB8-9137-F084FADADF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187450" cy="4481513"/>
          </a:xfrm>
          <a:custGeom>
            <a:avLst/>
            <a:gdLst>
              <a:gd name="connsiteX0" fmla="*/ 0 w 1187450"/>
              <a:gd name="connsiteY0" fmla="*/ 0 h 4481513"/>
              <a:gd name="connsiteX1" fmla="*/ 1187450 w 1187450"/>
              <a:gd name="connsiteY1" fmla="*/ 0 h 4481513"/>
              <a:gd name="connsiteX2" fmla="*/ 1187450 w 1187450"/>
              <a:gd name="connsiteY2" fmla="*/ 374 h 4481513"/>
              <a:gd name="connsiteX3" fmla="*/ 79 w 1187450"/>
              <a:gd name="connsiteY3" fmla="*/ 4481513 h 4481513"/>
              <a:gd name="connsiteX4" fmla="*/ 0 w 1187450"/>
              <a:gd name="connsiteY4" fmla="*/ 4481513 h 448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7450" h="4481513">
                <a:moveTo>
                  <a:pt x="0" y="0"/>
                </a:moveTo>
                <a:lnTo>
                  <a:pt x="1187450" y="0"/>
                </a:lnTo>
                <a:lnTo>
                  <a:pt x="1187450" y="374"/>
                </a:lnTo>
                <a:lnTo>
                  <a:pt x="79" y="4481513"/>
                </a:lnTo>
                <a:lnTo>
                  <a:pt x="0" y="44815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  <p:sp>
        <p:nvSpPr>
          <p:cNvPr id="13" name="그림 개체 틀 5">
            <a:extLst>
              <a:ext uri="{FF2B5EF4-FFF2-40B4-BE49-F238E27FC236}">
                <a16:creationId xmlns:a16="http://schemas.microsoft.com/office/drawing/2014/main" id="{8A8C1523-5B18-447A-BE81-96971843125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35150" y="2825600"/>
            <a:ext cx="4537075" cy="6408738"/>
          </a:xfrm>
          <a:effectLst>
            <a:outerShdw blurRad="76200" dist="50800" dir="5400000" algn="t" rotWithShape="0">
              <a:schemeClr val="tx1">
                <a:alpha val="20000"/>
              </a:scheme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455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4E53002-DCF6-4CE1-8852-82AD34A2F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123EFEF-6501-467F-BB3A-728C497BA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8753C3B-6EBC-40F2-9CF4-C1ED5F3E5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516599A4-38A0-4424-A749-A177A3DBDB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2"/>
          </a:xfrm>
          <a:prstGeom prst="rect">
            <a:avLst/>
          </a:prstGeom>
        </p:spPr>
      </p:pic>
      <p:sp>
        <p:nvSpPr>
          <p:cNvPr id="10" name="그림 개체 틀 5">
            <a:extLst>
              <a:ext uri="{FF2B5EF4-FFF2-40B4-BE49-F238E27FC236}">
                <a16:creationId xmlns:a16="http://schemas.microsoft.com/office/drawing/2014/main" id="{6B54E843-1B20-4648-BB89-F2195C82973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11300" y="2825600"/>
            <a:ext cx="4537075" cy="6408738"/>
          </a:xfrm>
          <a:effectLst>
            <a:outerShdw blurRad="76200" dist="50800" dir="5400000" algn="t" rotWithShape="0">
              <a:schemeClr val="tx1">
                <a:alpha val="20000"/>
              </a:scheme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137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B934BA42-DB25-43AF-9A3E-3B397CF97E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2"/>
          </a:xfrm>
          <a:prstGeom prst="rect">
            <a:avLst/>
          </a:prstGeom>
        </p:spPr>
      </p:pic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5FDBE57-C507-44EE-BFCA-9FF472BA9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9975B3C-61F3-4292-BEA7-D14FD803E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838A38E-B17E-4882-8ABB-74837DE75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19997" y="9909729"/>
            <a:ext cx="1700927" cy="569240"/>
          </a:xfrm>
        </p:spPr>
        <p:txBody>
          <a:bodyPr/>
          <a:lstStyle>
            <a:lvl1pPr>
              <a:defRPr sz="2000">
                <a:solidFill>
                  <a:srgbClr val="7D7D7D"/>
                </a:solidFill>
              </a:defRPr>
            </a:lvl1pPr>
          </a:lstStyle>
          <a:p>
            <a:r>
              <a:rPr lang="en-US" altLang="ko-KR" sz="1200"/>
              <a:t>PAGE VIEW   </a:t>
            </a:r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그림 개체 틀 5">
            <a:extLst>
              <a:ext uri="{FF2B5EF4-FFF2-40B4-BE49-F238E27FC236}">
                <a16:creationId xmlns:a16="http://schemas.microsoft.com/office/drawing/2014/main" id="{2F264096-F9C3-4BD4-AB18-0BC861EFF4F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35150" y="2825600"/>
            <a:ext cx="4537075" cy="6408738"/>
          </a:xfrm>
          <a:effectLst>
            <a:outerShdw blurRad="76200" dist="50800" dir="5400000" algn="t" rotWithShape="0">
              <a:schemeClr val="tx1">
                <a:alpha val="20000"/>
              </a:scheme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1117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584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5" r:id="rId8"/>
    <p:sldLayoutId id="2147483694" r:id="rId9"/>
    <p:sldLayoutId id="2147483696" r:id="rId10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13" Type="http://schemas.openxmlformats.org/officeDocument/2006/relationships/image" Target="../media/image18.JPG"/><Relationship Id="rId18" Type="http://schemas.openxmlformats.org/officeDocument/2006/relationships/image" Target="../media/image23.JPG"/><Relationship Id="rId26" Type="http://schemas.openxmlformats.org/officeDocument/2006/relationships/image" Target="../media/image31.JPG"/><Relationship Id="rId3" Type="http://schemas.openxmlformats.org/officeDocument/2006/relationships/hyperlink" Target="http://www.bizforms.co.kr/bms/check.asp?code=bs3217338750418&amp;go_url=http%3a%2f%2fpowerpoint.bizforms.co.kr%2fform_view%2fview.asp%3fnumber%3d186062%26v_flag%3d0%0d%0a" TargetMode="External"/><Relationship Id="rId21" Type="http://schemas.openxmlformats.org/officeDocument/2006/relationships/image" Target="../media/image26.JPG"/><Relationship Id="rId7" Type="http://schemas.openxmlformats.org/officeDocument/2006/relationships/image" Target="../media/image12.JPG"/><Relationship Id="rId12" Type="http://schemas.openxmlformats.org/officeDocument/2006/relationships/image" Target="../media/image17.JPG"/><Relationship Id="rId17" Type="http://schemas.openxmlformats.org/officeDocument/2006/relationships/image" Target="../media/image22.JPG"/><Relationship Id="rId25" Type="http://schemas.openxmlformats.org/officeDocument/2006/relationships/image" Target="../media/image30.JPG"/><Relationship Id="rId2" Type="http://schemas.openxmlformats.org/officeDocument/2006/relationships/image" Target="../media/image8.jpg"/><Relationship Id="rId16" Type="http://schemas.openxmlformats.org/officeDocument/2006/relationships/image" Target="../media/image21.JPG"/><Relationship Id="rId20" Type="http://schemas.openxmlformats.org/officeDocument/2006/relationships/image" Target="../media/image25.JP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JPG"/><Relationship Id="rId11" Type="http://schemas.openxmlformats.org/officeDocument/2006/relationships/image" Target="../media/image16.JPG"/><Relationship Id="rId24" Type="http://schemas.openxmlformats.org/officeDocument/2006/relationships/image" Target="../media/image29.JPG"/><Relationship Id="rId5" Type="http://schemas.openxmlformats.org/officeDocument/2006/relationships/image" Target="../media/image10.JPG"/><Relationship Id="rId15" Type="http://schemas.openxmlformats.org/officeDocument/2006/relationships/image" Target="../media/image20.JPG"/><Relationship Id="rId23" Type="http://schemas.openxmlformats.org/officeDocument/2006/relationships/image" Target="../media/image28.JPG"/><Relationship Id="rId10" Type="http://schemas.openxmlformats.org/officeDocument/2006/relationships/image" Target="../media/image15.JPG"/><Relationship Id="rId19" Type="http://schemas.openxmlformats.org/officeDocument/2006/relationships/image" Target="../media/image24.JPG"/><Relationship Id="rId4" Type="http://schemas.openxmlformats.org/officeDocument/2006/relationships/image" Target="../media/image9.JPG"/><Relationship Id="rId9" Type="http://schemas.openxmlformats.org/officeDocument/2006/relationships/image" Target="../media/image14.JPG"/><Relationship Id="rId14" Type="http://schemas.openxmlformats.org/officeDocument/2006/relationships/image" Target="../media/image19.JPG"/><Relationship Id="rId22" Type="http://schemas.openxmlformats.org/officeDocument/2006/relationships/image" Target="../media/image27.JPG"/><Relationship Id="rId27" Type="http://schemas.openxmlformats.org/officeDocument/2006/relationships/image" Target="../media/image3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package%2fview.asp%3fnumber%3d112506%26v_flag%3d0" TargetMode="Externa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gif"/><Relationship Id="rId13" Type="http://schemas.openxmlformats.org/officeDocument/2006/relationships/hyperlink" Target="http://www.bizforms.co.kr/bms/check.asp?code=bs3217338750418&amp;go_url=http%3a%2f%2fpowerpoint.bizforms.co.kr%2fform_view%2fview.asp%3fnumber%3d186078%26v_flag%3d0%0d%0a" TargetMode="External"/><Relationship Id="rId3" Type="http://schemas.openxmlformats.org/officeDocument/2006/relationships/hyperlink" Target="http://www.bizforms.co.kr/bms/check.asp?code=bs3217338750418&amp;go_url=http%3a%2f%2fpowerpoint.bizforms.co.kr%2fform_view%2fview.asp%3fnumber%3d186064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066%26v_flag%3d0%0d%0a" TargetMode="External"/><Relationship Id="rId12" Type="http://schemas.openxmlformats.org/officeDocument/2006/relationships/image" Target="../media/image43.gif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0.gif"/><Relationship Id="rId11" Type="http://schemas.openxmlformats.org/officeDocument/2006/relationships/hyperlink" Target="http://www.bizforms.co.kr/bms/check.asp?code=bs3217338750418&amp;go_url=http%3a%2f%2fpowerpoint.bizforms.co.kr%2fform_view%2fview.asp%3fnumber%3d186076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062%26v_flag%3d0%0d%0a" TargetMode="External"/><Relationship Id="rId10" Type="http://schemas.openxmlformats.org/officeDocument/2006/relationships/image" Target="../media/image42.gif"/><Relationship Id="rId4" Type="http://schemas.openxmlformats.org/officeDocument/2006/relationships/image" Target="../media/image39.gif"/><Relationship Id="rId9" Type="http://schemas.openxmlformats.org/officeDocument/2006/relationships/hyperlink" Target="http://www.bizforms.co.kr/bms/check.asp?code=bs3217338750418&amp;go_url=http%3a%2f%2fpowerpoint.bizforms.co.kr%2fform_view%2fview.asp%3fnumber%3d186070%26v_flag%3d0%0d%0a" TargetMode="External"/><Relationship Id="rId14" Type="http://schemas.openxmlformats.org/officeDocument/2006/relationships/image" Target="../media/image4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직사각형 31">
            <a:extLst>
              <a:ext uri="{FF2B5EF4-FFF2-40B4-BE49-F238E27FC236}">
                <a16:creationId xmlns:a16="http://schemas.microsoft.com/office/drawing/2014/main" id="{FEF34103-2F94-4F9C-988F-FC4A6C2D925B}"/>
              </a:ext>
            </a:extLst>
          </p:cNvPr>
          <p:cNvSpPr/>
          <p:nvPr/>
        </p:nvSpPr>
        <p:spPr>
          <a:xfrm>
            <a:off x="3185964" y="1846234"/>
            <a:ext cx="3060453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파워포인트 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&gt; PPT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실제샘플 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&gt; 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건설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/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공사지명원</a:t>
            </a:r>
            <a:endParaRPr lang="en-US" altLang="ko-KR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고화질 이미지 포함</a:t>
            </a:r>
            <a:endParaRPr lang="en-US" altLang="ko-KR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24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 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page</a:t>
            </a:r>
            <a:endParaRPr lang="ko-KR" altLang="en-US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47" name="직사각형 46">
            <a:hlinkClick r:id="rId3"/>
            <a:extLst>
              <a:ext uri="{FF2B5EF4-FFF2-40B4-BE49-F238E27FC236}">
                <a16:creationId xmlns:a16="http://schemas.microsoft.com/office/drawing/2014/main" id="{DBAAE8DD-709B-4555-8480-0E95D1E85081}"/>
              </a:ext>
            </a:extLst>
          </p:cNvPr>
          <p:cNvSpPr/>
          <p:nvPr/>
        </p:nvSpPr>
        <p:spPr>
          <a:xfrm>
            <a:off x="3180245" y="2488317"/>
            <a:ext cx="3815550" cy="382211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1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CCAF6A83-1B39-4284-A84D-BDDFD48378CA}"/>
              </a:ext>
            </a:extLst>
          </p:cNvPr>
          <p:cNvSpPr/>
          <p:nvPr/>
        </p:nvSpPr>
        <p:spPr>
          <a:xfrm>
            <a:off x="3185964" y="2967231"/>
            <a:ext cx="3798932" cy="507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http://www.bizforms.co.kr/bms/check.asp?code=bs3217338750418&amp;go_url=http%3a%2f%2fpowerpoint.bizforms.co.kr%2fform_view%2fview.asp%3fnumber%3d186062%26v_flag%3d0%0d%0a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9BC4E5A-32C5-47AB-A378-822097D9C14A}"/>
              </a:ext>
            </a:extLst>
          </p:cNvPr>
          <p:cNvSpPr/>
          <p:nvPr/>
        </p:nvSpPr>
        <p:spPr>
          <a:xfrm>
            <a:off x="3185964" y="844863"/>
            <a:ext cx="2294218" cy="868443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건축 공사지명원</a:t>
            </a:r>
            <a:endParaRPr lang="en-US" altLang="ko-KR" sz="2400" b="1" spc="-15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2000" b="1" spc="-150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2000" b="1" spc="-150" dirty="0">
                <a:solidFill>
                  <a:schemeClr val="bg1"/>
                </a:solidFill>
                <a:latin typeface="+mn-ea"/>
              </a:rPr>
              <a:t>초록 사선배경</a:t>
            </a:r>
            <a:r>
              <a:rPr lang="en-US" altLang="ko-KR" sz="2000" b="1" spc="-150" dirty="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13D19F4-2748-4162-AE17-765B226EF5FA}"/>
              </a:ext>
            </a:extLst>
          </p:cNvPr>
          <p:cNvSpPr/>
          <p:nvPr/>
        </p:nvSpPr>
        <p:spPr>
          <a:xfrm>
            <a:off x="3185964" y="479401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E071F3FD-EF01-4A62-A379-D028AB6180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9" y="4287508"/>
            <a:ext cx="971999" cy="1374755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3B1EF7E9-CC18-4174-83A6-CDEEAE535A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862" y="4287508"/>
            <a:ext cx="971999" cy="1374755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FFB6BEBA-2C65-4BA9-802D-AB788CD537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845" y="4287508"/>
            <a:ext cx="971999" cy="1374755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8F7E53BD-045E-4B30-B492-80F0D0BD03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828" y="4287508"/>
            <a:ext cx="971999" cy="1374755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373F33EE-3441-4F1A-BFEC-BDC4ACF83D5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811" y="4287508"/>
            <a:ext cx="971999" cy="1374755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F28A1FBD-F964-489B-80EB-34B83263320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795" y="4287508"/>
            <a:ext cx="971999" cy="1374755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0C02BDAF-2C6A-4B6F-A085-CB418EBF6D4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9" y="5743909"/>
            <a:ext cx="971999" cy="1374755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299DD467-0F8A-4F9E-9EC2-A5D3114E7A6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862" y="5743909"/>
            <a:ext cx="971999" cy="1374755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E7974013-525D-41E8-87A8-927364EA1DE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845" y="5743909"/>
            <a:ext cx="971999" cy="1374755"/>
          </a:xfrm>
          <a:prstGeom prst="rect">
            <a:avLst/>
          </a:prstGeom>
        </p:spPr>
      </p:pic>
      <p:pic>
        <p:nvPicPr>
          <p:cNvPr id="33" name="그림 32">
            <a:extLst>
              <a:ext uri="{FF2B5EF4-FFF2-40B4-BE49-F238E27FC236}">
                <a16:creationId xmlns:a16="http://schemas.microsoft.com/office/drawing/2014/main" id="{AF8CAA84-7638-4A96-9D4C-DC277BE6C63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828" y="5743909"/>
            <a:ext cx="971999" cy="1374755"/>
          </a:xfrm>
          <a:prstGeom prst="rect">
            <a:avLst/>
          </a:prstGeom>
        </p:spPr>
      </p:pic>
      <p:pic>
        <p:nvPicPr>
          <p:cNvPr id="35" name="그림 34">
            <a:extLst>
              <a:ext uri="{FF2B5EF4-FFF2-40B4-BE49-F238E27FC236}">
                <a16:creationId xmlns:a16="http://schemas.microsoft.com/office/drawing/2014/main" id="{A68068FC-AB57-4CF9-8802-0ED38DC55BF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811" y="5743909"/>
            <a:ext cx="971999" cy="1374755"/>
          </a:xfrm>
          <a:prstGeom prst="rect">
            <a:avLst/>
          </a:prstGeom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EAF07F23-665C-4DC2-B74A-636B13FAE3A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795" y="5743909"/>
            <a:ext cx="971999" cy="1374755"/>
          </a:xfrm>
          <a:prstGeom prst="rect">
            <a:avLst/>
          </a:prstGeom>
        </p:spPr>
      </p:pic>
      <p:pic>
        <p:nvPicPr>
          <p:cNvPr id="41" name="그림 40">
            <a:extLst>
              <a:ext uri="{FF2B5EF4-FFF2-40B4-BE49-F238E27FC236}">
                <a16:creationId xmlns:a16="http://schemas.microsoft.com/office/drawing/2014/main" id="{6657A1A5-742F-4996-83E0-C4B6379D2B2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9" y="7200310"/>
            <a:ext cx="971999" cy="1374755"/>
          </a:xfrm>
          <a:prstGeom prst="rect">
            <a:avLst/>
          </a:prstGeom>
        </p:spPr>
      </p:pic>
      <p:pic>
        <p:nvPicPr>
          <p:cNvPr id="43" name="그림 42">
            <a:extLst>
              <a:ext uri="{FF2B5EF4-FFF2-40B4-BE49-F238E27FC236}">
                <a16:creationId xmlns:a16="http://schemas.microsoft.com/office/drawing/2014/main" id="{E9F40C30-F4A7-48D0-B1FA-E2D55F44F11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862" y="7200310"/>
            <a:ext cx="971999" cy="1374755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4302C6A4-EE2A-4446-B8D6-72612549F8C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845" y="7200310"/>
            <a:ext cx="971999" cy="1374755"/>
          </a:xfrm>
          <a:prstGeom prst="rect">
            <a:avLst/>
          </a:prstGeom>
        </p:spPr>
      </p:pic>
      <p:pic>
        <p:nvPicPr>
          <p:cNvPr id="49" name="그림 48">
            <a:extLst>
              <a:ext uri="{FF2B5EF4-FFF2-40B4-BE49-F238E27FC236}">
                <a16:creationId xmlns:a16="http://schemas.microsoft.com/office/drawing/2014/main" id="{18D1D161-9DB7-4CE0-9653-5F82D8CCA31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828" y="7200310"/>
            <a:ext cx="971999" cy="1374755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id="{DD674008-B19C-4663-983E-CF3FB4F1E46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811" y="7200310"/>
            <a:ext cx="971999" cy="1374755"/>
          </a:xfrm>
          <a:prstGeom prst="rect">
            <a:avLst/>
          </a:prstGeom>
        </p:spPr>
      </p:pic>
      <p:pic>
        <p:nvPicPr>
          <p:cNvPr id="70" name="그림 69">
            <a:extLst>
              <a:ext uri="{FF2B5EF4-FFF2-40B4-BE49-F238E27FC236}">
                <a16:creationId xmlns:a16="http://schemas.microsoft.com/office/drawing/2014/main" id="{6560F1CC-5F07-414E-9FAC-B7D0D2BA7F4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795" y="7200310"/>
            <a:ext cx="971999" cy="1374755"/>
          </a:xfrm>
          <a:prstGeom prst="rect">
            <a:avLst/>
          </a:prstGeom>
        </p:spPr>
      </p:pic>
      <p:pic>
        <p:nvPicPr>
          <p:cNvPr id="72" name="그림 71">
            <a:extLst>
              <a:ext uri="{FF2B5EF4-FFF2-40B4-BE49-F238E27FC236}">
                <a16:creationId xmlns:a16="http://schemas.microsoft.com/office/drawing/2014/main" id="{96E4E1F5-CF9F-4FFC-AAF5-2F9BB3BF22D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9" y="8656710"/>
            <a:ext cx="971999" cy="1374755"/>
          </a:xfrm>
          <a:prstGeom prst="rect">
            <a:avLst/>
          </a:prstGeom>
        </p:spPr>
      </p:pic>
      <p:pic>
        <p:nvPicPr>
          <p:cNvPr id="74" name="그림 73">
            <a:extLst>
              <a:ext uri="{FF2B5EF4-FFF2-40B4-BE49-F238E27FC236}">
                <a16:creationId xmlns:a16="http://schemas.microsoft.com/office/drawing/2014/main" id="{0A035207-1014-41BD-BA3E-56EEAF653DA2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862" y="8656710"/>
            <a:ext cx="971999" cy="1374755"/>
          </a:xfrm>
          <a:prstGeom prst="rect">
            <a:avLst/>
          </a:prstGeom>
        </p:spPr>
      </p:pic>
      <p:pic>
        <p:nvPicPr>
          <p:cNvPr id="76" name="그림 75">
            <a:extLst>
              <a:ext uri="{FF2B5EF4-FFF2-40B4-BE49-F238E27FC236}">
                <a16:creationId xmlns:a16="http://schemas.microsoft.com/office/drawing/2014/main" id="{3AA4E90D-C9A0-48C7-9C99-3B171B7E1C4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845" y="8656710"/>
            <a:ext cx="971999" cy="1374755"/>
          </a:xfrm>
          <a:prstGeom prst="rect">
            <a:avLst/>
          </a:prstGeom>
        </p:spPr>
      </p:pic>
      <p:pic>
        <p:nvPicPr>
          <p:cNvPr id="78" name="그림 77">
            <a:extLst>
              <a:ext uri="{FF2B5EF4-FFF2-40B4-BE49-F238E27FC236}">
                <a16:creationId xmlns:a16="http://schemas.microsoft.com/office/drawing/2014/main" id="{AF61E39F-A348-4A2E-8481-B94F55DDC34A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828" y="8656710"/>
            <a:ext cx="971999" cy="1374755"/>
          </a:xfrm>
          <a:prstGeom prst="rect">
            <a:avLst/>
          </a:prstGeom>
        </p:spPr>
      </p:pic>
      <p:pic>
        <p:nvPicPr>
          <p:cNvPr id="92" name="그림 91">
            <a:extLst>
              <a:ext uri="{FF2B5EF4-FFF2-40B4-BE49-F238E27FC236}">
                <a16:creationId xmlns:a16="http://schemas.microsoft.com/office/drawing/2014/main" id="{88BC7B7E-76B2-4F55-8551-F367475EFC3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811" y="8656710"/>
            <a:ext cx="971999" cy="1374755"/>
          </a:xfrm>
          <a:prstGeom prst="rect">
            <a:avLst/>
          </a:prstGeom>
        </p:spPr>
      </p:pic>
      <p:pic>
        <p:nvPicPr>
          <p:cNvPr id="94" name="그림 93">
            <a:hlinkClick r:id="rId3"/>
            <a:extLst>
              <a:ext uri="{FF2B5EF4-FFF2-40B4-BE49-F238E27FC236}">
                <a16:creationId xmlns:a16="http://schemas.microsoft.com/office/drawing/2014/main" id="{E72CF81B-DEDA-472B-8189-B3779C01B5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9" y="468586"/>
            <a:ext cx="2063983" cy="2919210"/>
          </a:xfrm>
          <a:prstGeom prst="rect">
            <a:avLst/>
          </a:prstGeom>
        </p:spPr>
      </p:pic>
      <p:sp>
        <p:nvSpPr>
          <p:cNvPr id="105" name="직사각형 104">
            <a:extLst>
              <a:ext uri="{FF2B5EF4-FFF2-40B4-BE49-F238E27FC236}">
                <a16:creationId xmlns:a16="http://schemas.microsoft.com/office/drawing/2014/main" id="{AC16D957-138F-4169-88FC-8AB468B8CB4F}"/>
              </a:ext>
            </a:extLst>
          </p:cNvPr>
          <p:cNvSpPr/>
          <p:nvPr/>
        </p:nvSpPr>
        <p:spPr>
          <a:xfrm>
            <a:off x="1655212" y="8360363"/>
            <a:ext cx="971999" cy="21470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26" b="1">
                <a:solidFill>
                  <a:schemeClr val="bg1"/>
                </a:solidFill>
                <a:latin typeface="+mn-ea"/>
              </a:rPr>
              <a:t>SAMPLE</a:t>
            </a:r>
            <a:endParaRPr lang="ko-KR" altLang="en-US" sz="1026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6" name="직사각형 105">
            <a:extLst>
              <a:ext uri="{FF2B5EF4-FFF2-40B4-BE49-F238E27FC236}">
                <a16:creationId xmlns:a16="http://schemas.microsoft.com/office/drawing/2014/main" id="{09DE55E6-38A6-4B36-B45A-749E872D31F6}"/>
              </a:ext>
            </a:extLst>
          </p:cNvPr>
          <p:cNvSpPr/>
          <p:nvPr/>
        </p:nvSpPr>
        <p:spPr>
          <a:xfrm>
            <a:off x="6024785" y="5430614"/>
            <a:ext cx="971999" cy="21470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026" b="1">
                <a:solidFill>
                  <a:schemeClr val="bg1"/>
                </a:solidFill>
                <a:latin typeface="+mn-ea"/>
              </a:rPr>
              <a:t>SAMPLE</a:t>
            </a:r>
            <a:endParaRPr lang="ko-KR" altLang="en-US" sz="1026" b="1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42" name="그림 41">
            <a:extLst>
              <a:ext uri="{FF2B5EF4-FFF2-40B4-BE49-F238E27FC236}">
                <a16:creationId xmlns:a16="http://schemas.microsoft.com/office/drawing/2014/main" id="{E05759F7-31C2-4F27-B6F0-6DE70F4C1D99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795" y="8658274"/>
            <a:ext cx="971999" cy="1374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149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개체 틀 5">
            <a:extLst>
              <a:ext uri="{FF2B5EF4-FFF2-40B4-BE49-F238E27FC236}">
                <a16:creationId xmlns:a16="http://schemas.microsoft.com/office/drawing/2014/main" id="{A3B056FE-AC8F-4640-AD83-2A9D243DC7A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46" b="17346"/>
          <a:stretch>
            <a:fillRect/>
          </a:stretch>
        </p:blipFill>
        <p:spPr/>
      </p:pic>
      <p:sp>
        <p:nvSpPr>
          <p:cNvPr id="23" name="직사각형 22">
            <a:extLst>
              <a:ext uri="{FF2B5EF4-FFF2-40B4-BE49-F238E27FC236}">
                <a16:creationId xmlns:a16="http://schemas.microsoft.com/office/drawing/2014/main" id="{48086421-F9E6-4C75-9E42-559FA7B5CE38}"/>
              </a:ext>
            </a:extLst>
          </p:cNvPr>
          <p:cNvSpPr/>
          <p:nvPr/>
        </p:nvSpPr>
        <p:spPr>
          <a:xfrm>
            <a:off x="519" y="3185666"/>
            <a:ext cx="7558636" cy="576064"/>
          </a:xfrm>
          <a:prstGeom prst="rect">
            <a:avLst/>
          </a:prstGeom>
          <a:solidFill>
            <a:srgbClr val="4DAA8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EAE94038-1C24-4EDF-81E0-5FEF9C44FC25}"/>
              </a:ext>
            </a:extLst>
          </p:cNvPr>
          <p:cNvSpPr/>
          <p:nvPr/>
        </p:nvSpPr>
        <p:spPr>
          <a:xfrm>
            <a:off x="5508029" y="10026426"/>
            <a:ext cx="15121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Bizforms</a:t>
            </a:r>
            <a:r>
              <a:rPr lang="en-US" altLang="ko-KR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Service</a:t>
            </a:r>
            <a:endParaRPr lang="ko-KR" alt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5C6397CE-E59C-46FC-8DE6-E6A04ADD9A33}"/>
              </a:ext>
            </a:extLst>
          </p:cNvPr>
          <p:cNvSpPr>
            <a:spLocks/>
          </p:cNvSpPr>
          <p:nvPr/>
        </p:nvSpPr>
        <p:spPr bwMode="auto">
          <a:xfrm>
            <a:off x="824783" y="5905050"/>
            <a:ext cx="2580074" cy="429616"/>
          </a:xfrm>
          <a:custGeom>
            <a:avLst/>
            <a:gdLst>
              <a:gd name="T0" fmla="*/ 2875 w 2875"/>
              <a:gd name="T1" fmla="*/ 690 h 690"/>
              <a:gd name="T2" fmla="*/ 0 w 2875"/>
              <a:gd name="T3" fmla="*/ 690 h 690"/>
              <a:gd name="T4" fmla="*/ 0 w 2875"/>
              <a:gd name="T5" fmla="*/ 0 h 690"/>
              <a:gd name="T6" fmla="*/ 2554 w 2875"/>
              <a:gd name="T7" fmla="*/ 0 h 690"/>
              <a:gd name="T8" fmla="*/ 2875 w 2875"/>
              <a:gd name="T9" fmla="*/ 690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75" h="690">
                <a:moveTo>
                  <a:pt x="2875" y="690"/>
                </a:moveTo>
                <a:lnTo>
                  <a:pt x="0" y="690"/>
                </a:lnTo>
                <a:lnTo>
                  <a:pt x="0" y="0"/>
                </a:lnTo>
                <a:lnTo>
                  <a:pt x="2554" y="0"/>
                </a:lnTo>
                <a:lnTo>
                  <a:pt x="2875" y="690"/>
                </a:lnTo>
                <a:close/>
              </a:path>
            </a:pathLst>
          </a:custGeom>
          <a:solidFill>
            <a:srgbClr val="4DAA8D"/>
          </a:solidFill>
          <a:ln w="174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33AED9F6-5B24-4FCF-8A60-75D453C90CAA}"/>
              </a:ext>
            </a:extLst>
          </p:cNvPr>
          <p:cNvSpPr/>
          <p:nvPr/>
        </p:nvSpPr>
        <p:spPr>
          <a:xfrm>
            <a:off x="998187" y="5965970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400" b="1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관련서류</a:t>
            </a:r>
            <a:endParaRPr lang="ko-KR" altLang="en-US" sz="14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D2C8A729-4B73-4625-81CC-E35700EC2D6A}"/>
              </a:ext>
            </a:extLst>
          </p:cNvPr>
          <p:cNvSpPr/>
          <p:nvPr/>
        </p:nvSpPr>
        <p:spPr>
          <a:xfrm>
            <a:off x="998187" y="6427991"/>
            <a:ext cx="2105148" cy="1583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>
                <a:solidFill>
                  <a:schemeClr val="bg1"/>
                </a:solidFill>
                <a:latin typeface="맑은 고딕" panose="020B0503020000020004" pitchFamily="50" charset="-127"/>
              </a:rPr>
              <a:t>사업자등록증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>
                <a:solidFill>
                  <a:schemeClr val="bg1"/>
                </a:solidFill>
                <a:latin typeface="맑은 고딕" panose="020B0503020000020004" pitchFamily="50" charset="-127"/>
              </a:rPr>
              <a:t>법인 등기부 등본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>
                <a:solidFill>
                  <a:schemeClr val="bg1"/>
                </a:solidFill>
                <a:latin typeface="맑은 고딕" panose="020B0503020000020004" pitchFamily="50" charset="-127"/>
              </a:rPr>
              <a:t>법인 인감증명서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>
                <a:solidFill>
                  <a:schemeClr val="bg1"/>
                </a:solidFill>
                <a:latin typeface="맑은 고딕" panose="020B0503020000020004" pitchFamily="50" charset="-127"/>
              </a:rPr>
              <a:t>인감 사용증명서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>
                <a:solidFill>
                  <a:schemeClr val="bg1"/>
                </a:solidFill>
                <a:latin typeface="맑은 고딕" panose="020B0503020000020004" pitchFamily="50" charset="-127"/>
              </a:rPr>
              <a:t>건설업 등록증 및 건설업 등록 수첩</a:t>
            </a:r>
            <a:endParaRPr lang="ko-KR" altLang="en-US" sz="11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29" name="Freeform 5">
            <a:extLst>
              <a:ext uri="{FF2B5EF4-FFF2-40B4-BE49-F238E27FC236}">
                <a16:creationId xmlns:a16="http://schemas.microsoft.com/office/drawing/2014/main" id="{A1CBF719-F9CB-4A57-8F57-95193D53B7ED}"/>
              </a:ext>
            </a:extLst>
          </p:cNvPr>
          <p:cNvSpPr>
            <a:spLocks/>
          </p:cNvSpPr>
          <p:nvPr/>
        </p:nvSpPr>
        <p:spPr bwMode="auto">
          <a:xfrm>
            <a:off x="3923853" y="7813825"/>
            <a:ext cx="2580074" cy="429616"/>
          </a:xfrm>
          <a:custGeom>
            <a:avLst/>
            <a:gdLst>
              <a:gd name="T0" fmla="*/ 2875 w 2875"/>
              <a:gd name="T1" fmla="*/ 690 h 690"/>
              <a:gd name="T2" fmla="*/ 0 w 2875"/>
              <a:gd name="T3" fmla="*/ 690 h 690"/>
              <a:gd name="T4" fmla="*/ 0 w 2875"/>
              <a:gd name="T5" fmla="*/ 0 h 690"/>
              <a:gd name="T6" fmla="*/ 2554 w 2875"/>
              <a:gd name="T7" fmla="*/ 0 h 690"/>
              <a:gd name="T8" fmla="*/ 2875 w 2875"/>
              <a:gd name="T9" fmla="*/ 690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75" h="690">
                <a:moveTo>
                  <a:pt x="2875" y="690"/>
                </a:moveTo>
                <a:lnTo>
                  <a:pt x="0" y="690"/>
                </a:lnTo>
                <a:lnTo>
                  <a:pt x="0" y="0"/>
                </a:lnTo>
                <a:lnTo>
                  <a:pt x="2554" y="0"/>
                </a:lnTo>
                <a:lnTo>
                  <a:pt x="2875" y="690"/>
                </a:lnTo>
                <a:close/>
              </a:path>
            </a:pathLst>
          </a:custGeom>
          <a:solidFill>
            <a:srgbClr val="4DAA8D"/>
          </a:solidFill>
          <a:ln w="174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AA3F096C-5373-4C59-A1E3-8B2C9629A297}"/>
              </a:ext>
            </a:extLst>
          </p:cNvPr>
          <p:cNvSpPr/>
          <p:nvPr/>
        </p:nvSpPr>
        <p:spPr>
          <a:xfrm>
            <a:off x="4097257" y="787474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400" b="1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공사실적</a:t>
            </a:r>
            <a:endParaRPr lang="ko-KR" altLang="en-US" sz="14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278D9AD4-FBBF-4CF1-A91B-A7995AFE12DE}"/>
              </a:ext>
            </a:extLst>
          </p:cNvPr>
          <p:cNvSpPr/>
          <p:nvPr/>
        </p:nvSpPr>
        <p:spPr>
          <a:xfrm>
            <a:off x="4097257" y="8336766"/>
            <a:ext cx="2105148" cy="567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>
                <a:solidFill>
                  <a:schemeClr val="bg1"/>
                </a:solidFill>
                <a:latin typeface="맑은 고딕" panose="020B0503020000020004" pitchFamily="50" charset="-127"/>
              </a:rPr>
              <a:t>연도별 실적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100">
                <a:solidFill>
                  <a:schemeClr val="bg1"/>
                </a:solidFill>
                <a:latin typeface="맑은 고딕" panose="020B0503020000020004" pitchFamily="50" charset="-127"/>
              </a:rPr>
              <a:t>실적 내역</a:t>
            </a:r>
            <a:endParaRPr lang="ko-KR" altLang="en-US" sz="11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10659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id="{EAC6DCA2-199B-443A-8825-0142EEDB204D}"/>
              </a:ext>
            </a:extLst>
          </p:cNvPr>
          <p:cNvSpPr/>
          <p:nvPr/>
        </p:nvSpPr>
        <p:spPr>
          <a:xfrm>
            <a:off x="2267669" y="161330"/>
            <a:ext cx="15121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Bizforms</a:t>
            </a:r>
            <a:r>
              <a:rPr lang="en-US" altLang="ko-KR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Service</a:t>
            </a:r>
            <a:endParaRPr lang="ko-KR" alt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6DDF4B4E-25C5-4EE2-BC04-491B2E76B28A}"/>
              </a:ext>
            </a:extLst>
          </p:cNvPr>
          <p:cNvSpPr/>
          <p:nvPr/>
        </p:nvSpPr>
        <p:spPr>
          <a:xfrm>
            <a:off x="4835402" y="1794163"/>
            <a:ext cx="18822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ko-KR" altLang="en-US">
                <a:solidFill>
                  <a:srgbClr val="384454"/>
                </a:solidFill>
                <a:latin typeface="맑은 고딕" panose="020B0503020000020004" pitchFamily="50" charset="-127"/>
                <a:cs typeface="Arial" panose="020B0604020202020204" pitchFamily="34" charset="0"/>
              </a:rPr>
              <a:t>법인 인감증명서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C30F06-63CD-4C91-8C25-C6DABA989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sz="1200"/>
              <a:t>PAGE VIEW   </a:t>
            </a:r>
            <a:fld id="{04AF0215-9588-4F9B-8B5A-AE298068BA58}" type="slidenum">
              <a:rPr lang="ko-KR" altLang="en-US" smtClean="0"/>
              <a:pPr/>
              <a:t>3</a:t>
            </a:fld>
            <a:endParaRPr lang="ko-KR" altLang="en-US"/>
          </a:p>
        </p:txBody>
      </p:sp>
      <p:pic>
        <p:nvPicPr>
          <p:cNvPr id="6" name="그림 개체 틀 5">
            <a:extLst>
              <a:ext uri="{FF2B5EF4-FFF2-40B4-BE49-F238E27FC236}">
                <a16:creationId xmlns:a16="http://schemas.microsoft.com/office/drawing/2014/main" id="{026E5FDA-C065-47D8-9994-1C0622F13D8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" b="5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055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9167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769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FE1C8C2-8E6F-42C0-8CB0-421B49445FCC}"/>
              </a:ext>
            </a:extLst>
          </p:cNvPr>
          <p:cNvSpPr/>
          <p:nvPr/>
        </p:nvSpPr>
        <p:spPr>
          <a:xfrm>
            <a:off x="5029200" y="966975"/>
            <a:ext cx="25304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http://www.bizforms.co.kr/bms/check.asp?code=bs3217338750418&amp;go_url=http%3a%2f%2fpowerpoint.bizforms.co.kr%2fpackage%2fview.asp%3fnumber%3d112506%26v_flag%3d0 </a:t>
            </a:r>
          </a:p>
        </p:txBody>
      </p:sp>
      <p:sp>
        <p:nvSpPr>
          <p:cNvPr id="8" name="직사각형 7">
            <a:hlinkClick r:id="rId3"/>
            <a:extLst>
              <a:ext uri="{FF2B5EF4-FFF2-40B4-BE49-F238E27FC236}">
                <a16:creationId xmlns:a16="http://schemas.microsoft.com/office/drawing/2014/main" id="{73F64938-0610-41C8-B164-E1A669F60DB1}"/>
              </a:ext>
            </a:extLst>
          </p:cNvPr>
          <p:cNvSpPr/>
          <p:nvPr/>
        </p:nvSpPr>
        <p:spPr>
          <a:xfrm>
            <a:off x="5111986" y="413358"/>
            <a:ext cx="2447690" cy="508471"/>
          </a:xfrm>
          <a:prstGeom prst="rect">
            <a:avLst/>
          </a:prstGeom>
          <a:solidFill>
            <a:srgbClr val="F1B72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000" b="1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바로가기</a:t>
            </a:r>
            <a:endParaRPr lang="ko-KR" altLang="en-US" sz="1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화살표: 갈매기형 수장 8">
            <a:extLst>
              <a:ext uri="{FF2B5EF4-FFF2-40B4-BE49-F238E27FC236}">
                <a16:creationId xmlns:a16="http://schemas.microsoft.com/office/drawing/2014/main" id="{B4A9C231-7129-4B10-97BC-7D67D7EF5688}"/>
              </a:ext>
            </a:extLst>
          </p:cNvPr>
          <p:cNvSpPr/>
          <p:nvPr/>
        </p:nvSpPr>
        <p:spPr>
          <a:xfrm>
            <a:off x="7119027" y="562066"/>
            <a:ext cx="104270" cy="211056"/>
          </a:xfrm>
          <a:prstGeom prst="chevron">
            <a:avLst>
              <a:gd name="adj" fmla="val 100000"/>
            </a:avLst>
          </a:prstGeom>
          <a:solidFill>
            <a:srgbClr val="F1B72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73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8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>
            <a:extLst>
              <a:ext uri="{FF2B5EF4-FFF2-40B4-BE49-F238E27FC236}">
                <a16:creationId xmlns:a16="http://schemas.microsoft.com/office/drawing/2014/main" id="{07E6C7FF-16F3-458F-85C8-DA683D10B99E}"/>
              </a:ext>
            </a:extLst>
          </p:cNvPr>
          <p:cNvSpPr/>
          <p:nvPr/>
        </p:nvSpPr>
        <p:spPr>
          <a:xfrm>
            <a:off x="549727" y="981247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C1CE04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accent3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추천 공사지명원 샘플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6BF5F94-CAF7-4B05-93C2-35E21EA58A5D}"/>
              </a:ext>
            </a:extLst>
          </p:cNvPr>
          <p:cNvSpPr/>
          <p:nvPr/>
        </p:nvSpPr>
        <p:spPr>
          <a:xfrm>
            <a:off x="549727" y="657224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36903D5-9816-4C9C-8FDA-928F0B201082}"/>
              </a:ext>
            </a:extLst>
          </p:cNvPr>
          <p:cNvSpPr/>
          <p:nvPr/>
        </p:nvSpPr>
        <p:spPr>
          <a:xfrm>
            <a:off x="4673515" y="1128724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Picture 3">
            <a:hlinkClick r:id="rId3"/>
            <a:extLst>
              <a:ext uri="{FF2B5EF4-FFF2-40B4-BE49-F238E27FC236}">
                <a16:creationId xmlns:a16="http://schemas.microsoft.com/office/drawing/2014/main" id="{867E0DCC-06F6-41B0-9464-BDB02EF52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2005099"/>
            <a:ext cx="2685958" cy="201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>
            <a:hlinkClick r:id="rId5"/>
            <a:extLst>
              <a:ext uri="{FF2B5EF4-FFF2-40B4-BE49-F238E27FC236}">
                <a16:creationId xmlns:a16="http://schemas.microsoft.com/office/drawing/2014/main" id="{8F26F7E9-319F-4ACF-9ED5-B3A2CBED4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881" y="2005099"/>
            <a:ext cx="2685958" cy="201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>
            <a:hlinkClick r:id="rId5"/>
            <a:extLst>
              <a:ext uri="{FF2B5EF4-FFF2-40B4-BE49-F238E27FC236}">
                <a16:creationId xmlns:a16="http://schemas.microsoft.com/office/drawing/2014/main" id="{01202C86-67A0-4F64-89C3-32F67471D32B}"/>
              </a:ext>
            </a:extLst>
          </p:cNvPr>
          <p:cNvSpPr/>
          <p:nvPr/>
        </p:nvSpPr>
        <p:spPr>
          <a:xfrm>
            <a:off x="711860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2" name="직사각형 11">
            <a:hlinkClick r:id="rId3"/>
            <a:extLst>
              <a:ext uri="{FF2B5EF4-FFF2-40B4-BE49-F238E27FC236}">
                <a16:creationId xmlns:a16="http://schemas.microsoft.com/office/drawing/2014/main" id="{69DA8747-89C0-4D8E-B48E-E8DBAC1FBDFB}"/>
              </a:ext>
            </a:extLst>
          </p:cNvPr>
          <p:cNvSpPr/>
          <p:nvPr/>
        </p:nvSpPr>
        <p:spPr>
          <a:xfrm>
            <a:off x="3986403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6" name="Picture 12">
            <a:hlinkClick r:id="rId7"/>
            <a:extLst>
              <a:ext uri="{FF2B5EF4-FFF2-40B4-BE49-F238E27FC236}">
                <a16:creationId xmlns:a16="http://schemas.microsoft.com/office/drawing/2014/main" id="{57DD6203-23CB-4A89-9AD6-11621DB0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2399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>
            <a:hlinkClick r:id="rId9"/>
            <a:extLst>
              <a:ext uri="{FF2B5EF4-FFF2-40B4-BE49-F238E27FC236}">
                <a16:creationId xmlns:a16="http://schemas.microsoft.com/office/drawing/2014/main" id="{6534D24B-A42E-4D14-B8C7-C6030B512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7856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>
            <a:hlinkClick r:id="rId9"/>
            <a:extLst>
              <a:ext uri="{FF2B5EF4-FFF2-40B4-BE49-F238E27FC236}">
                <a16:creationId xmlns:a16="http://schemas.microsoft.com/office/drawing/2014/main" id="{BC2697D3-C244-4F5E-962B-6F7CE83F3CD1}"/>
              </a:ext>
            </a:extLst>
          </p:cNvPr>
          <p:cNvSpPr/>
          <p:nvPr/>
        </p:nvSpPr>
        <p:spPr>
          <a:xfrm>
            <a:off x="711860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6" name="직사각형 15">
            <a:hlinkClick r:id="rId7"/>
            <a:extLst>
              <a:ext uri="{FF2B5EF4-FFF2-40B4-BE49-F238E27FC236}">
                <a16:creationId xmlns:a16="http://schemas.microsoft.com/office/drawing/2014/main" id="{11F4A648-1388-4B7B-9C54-8BBFBEE280F4}"/>
              </a:ext>
            </a:extLst>
          </p:cNvPr>
          <p:cNvSpPr/>
          <p:nvPr/>
        </p:nvSpPr>
        <p:spPr>
          <a:xfrm>
            <a:off x="3986403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10" name="Picture 2">
            <a:hlinkClick r:id="rId11"/>
            <a:extLst>
              <a:ext uri="{FF2B5EF4-FFF2-40B4-BE49-F238E27FC236}">
                <a16:creationId xmlns:a16="http://schemas.microsoft.com/office/drawing/2014/main" id="{320B39D9-C07B-4776-A410-2B942B39F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588" y="7487661"/>
            <a:ext cx="2678545" cy="200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직사각형 17">
            <a:hlinkClick r:id="rId11"/>
            <a:extLst>
              <a:ext uri="{FF2B5EF4-FFF2-40B4-BE49-F238E27FC236}">
                <a16:creationId xmlns:a16="http://schemas.microsoft.com/office/drawing/2014/main" id="{61EE1B2B-348C-4739-BF14-5B8C7F1764EC}"/>
              </a:ext>
            </a:extLst>
          </p:cNvPr>
          <p:cNvSpPr/>
          <p:nvPr/>
        </p:nvSpPr>
        <p:spPr>
          <a:xfrm>
            <a:off x="711860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22" name="Picture 9">
            <a:hlinkClick r:id="rId13"/>
            <a:extLst>
              <a:ext uri="{FF2B5EF4-FFF2-40B4-BE49-F238E27FC236}">
                <a16:creationId xmlns:a16="http://schemas.microsoft.com/office/drawing/2014/main" id="{99718E98-3DD3-4053-9D9A-23310D597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7470775"/>
            <a:ext cx="2685958" cy="201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직사각형 22">
            <a:hlinkClick r:id="rId13"/>
            <a:extLst>
              <a:ext uri="{FF2B5EF4-FFF2-40B4-BE49-F238E27FC236}">
                <a16:creationId xmlns:a16="http://schemas.microsoft.com/office/drawing/2014/main" id="{AFBEE62F-39E9-483F-BC8D-3C71A727A4CF}"/>
              </a:ext>
            </a:extLst>
          </p:cNvPr>
          <p:cNvSpPr/>
          <p:nvPr/>
        </p:nvSpPr>
        <p:spPr>
          <a:xfrm>
            <a:off x="3986403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6012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694</TotalTime>
  <Words>190</Words>
  <Application>Microsoft Office PowerPoint</Application>
  <PresentationFormat>사용자 지정</PresentationFormat>
  <Paragraphs>35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공사지명원</dc:title>
  <dc:creator>㈜비즈폼</dc:creator>
  <dc:description>무단 복제 배포시 법적 불이익을 받을 수 있습니다.</dc:description>
  <cp:lastModifiedBy>Windows 사용자</cp:lastModifiedBy>
  <cp:revision>91</cp:revision>
  <cp:lastPrinted>2017-08-25T08:20:59Z</cp:lastPrinted>
  <dcterms:created xsi:type="dcterms:W3CDTF">2017-08-24T04:31:32Z</dcterms:created>
  <dcterms:modified xsi:type="dcterms:W3CDTF">2019-05-08T07:12:14Z</dcterms:modified>
  <cp:category>본 문서의 저작권은 비즈폼에 있습니다.</cp:category>
</cp:coreProperties>
</file>