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4" r:id="rId1"/>
  </p:sldMasterIdLst>
  <p:notesMasterIdLst>
    <p:notesMasterId r:id="rId9"/>
  </p:notesMasterIdLst>
  <p:handoutMasterIdLst>
    <p:handoutMasterId r:id="rId10"/>
  </p:handoutMasterIdLst>
  <p:sldIdLst>
    <p:sldId id="303" r:id="rId2"/>
    <p:sldId id="354" r:id="rId3"/>
    <p:sldId id="305" r:id="rId4"/>
    <p:sldId id="355" r:id="rId5"/>
    <p:sldId id="307" r:id="rId6"/>
    <p:sldId id="308" r:id="rId7"/>
    <p:sldId id="314" r:id="rId8"/>
  </p:sldIdLst>
  <p:sldSz cx="7559675" cy="10691813"/>
  <p:notesSz cx="7099300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 userDrawn="1">
          <p15:clr>
            <a:srgbClr val="A4A3A4"/>
          </p15:clr>
        </p15:guide>
        <p15:guide id="2" pos="2381" userDrawn="1">
          <p15:clr>
            <a:srgbClr val="A4A3A4"/>
          </p15:clr>
        </p15:guide>
        <p15:guide id="3" pos="340" userDrawn="1">
          <p15:clr>
            <a:srgbClr val="A4A3A4"/>
          </p15:clr>
        </p15:guide>
        <p15:guide id="5" orient="horz" pos="351" userDrawn="1">
          <p15:clr>
            <a:srgbClr val="A4A3A4"/>
          </p15:clr>
        </p15:guide>
        <p15:guide id="6" orient="horz" pos="6384" userDrawn="1">
          <p15:clr>
            <a:srgbClr val="A4A3A4"/>
          </p15:clr>
        </p15:guide>
        <p15:guide id="7" pos="442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B727"/>
    <a:srgbClr val="3399CC"/>
    <a:srgbClr val="053750"/>
    <a:srgbClr val="086082"/>
    <a:srgbClr val="F09128"/>
    <a:srgbClr val="9BE472"/>
    <a:srgbClr val="F6CE22"/>
    <a:srgbClr val="EEE02A"/>
    <a:srgbClr val="F3A54F"/>
    <a:srgbClr val="E56A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ACF4677E-8BD2-47ae-8A1F-98590045965D">
      <hp:hncThemeShow xmlns:hp="http://schemas.haansoft.com/office/presentation/8.0" xmlns:dsp="http://schemas.microsoft.com/office/drawing/2008/diagram" xmlns:dgm="http://schemas.openxmlformats.org/drawingml/2006/diagram" xmlns:c="http://schemas.openxmlformats.org/drawingml/2006/chart" xmlns="" themeShowType="1" themeSkinType="1" themeTransitionType="1" useThemeTransition="1" byMouseClick="1" attrType="1" dur="200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none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none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none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none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none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509" autoAdjust="0"/>
    <p:restoredTop sz="95216" autoAdjust="0"/>
  </p:normalViewPr>
  <p:slideViewPr>
    <p:cSldViewPr snapToGrid="0" showGuides="1">
      <p:cViewPr>
        <p:scale>
          <a:sx n="50" d="100"/>
          <a:sy n="50" d="100"/>
        </p:scale>
        <p:origin x="3876" y="786"/>
      </p:cViewPr>
      <p:guideLst>
        <p:guide orient="horz" pos="3368"/>
        <p:guide pos="2381"/>
        <p:guide pos="340"/>
        <p:guide orient="horz" pos="351"/>
        <p:guide orient="horz" pos="6384"/>
        <p:guide pos="442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978"/>
    </p:cViewPr>
  </p:sorterViewPr>
  <p:notesViewPr>
    <p:cSldViewPr snapToGrid="0" showGuides="1">
      <p:cViewPr varScale="1">
        <p:scale>
          <a:sx n="78" d="100"/>
          <a:sy n="78" d="100"/>
        </p:scale>
        <p:origin x="3066" y="108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6364" cy="513508"/>
          </a:xfrm>
          <a:prstGeom prst="rect">
            <a:avLst/>
          </a:prstGeom>
        </p:spPr>
        <p:txBody>
          <a:bodyPr vert="horz" lIns="99016" tIns="49510" rIns="99016" bIns="4951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4021294" y="1"/>
            <a:ext cx="3076364" cy="513508"/>
          </a:xfrm>
          <a:prstGeom prst="rect">
            <a:avLst/>
          </a:prstGeom>
        </p:spPr>
        <p:txBody>
          <a:bodyPr vert="horz" lIns="99016" tIns="49510" rIns="99016" bIns="49510"/>
          <a:lstStyle>
            <a:lvl1pPr algn="r">
              <a:defRPr sz="1300"/>
            </a:lvl1pPr>
          </a:lstStyle>
          <a:p>
            <a:fld id="{D9E7C6F4-5175-4183-98DC-AFB3F9F5D1E2}" type="datetimeFigureOut">
              <a:rPr lang="ko-KR" altLang="en-US"/>
              <a:pPr/>
              <a:t>2019-04-25</a:t>
            </a:fld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8E8F429-6F9E-4B31-A14A-566D3A16C30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1139" y="9721851"/>
            <a:ext cx="3076575" cy="512763"/>
          </a:xfrm>
          <a:prstGeom prst="rect">
            <a:avLst/>
          </a:prstGeom>
        </p:spPr>
        <p:txBody>
          <a:bodyPr vert="horz" lIns="91434" tIns="45717" rIns="91434" bIns="45717" rtlCol="0" anchor="b"/>
          <a:lstStyle>
            <a:lvl1pPr algn="r">
              <a:defRPr sz="1200"/>
            </a:lvl1pPr>
          </a:lstStyle>
          <a:p>
            <a:fld id="{05CF3F9E-5C2A-45F3-8C21-CD9D4D8F87DB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6364" cy="513508"/>
          </a:xfrm>
          <a:prstGeom prst="rect">
            <a:avLst/>
          </a:prstGeom>
        </p:spPr>
        <p:txBody>
          <a:bodyPr vert="horz" lIns="99016" tIns="49510" rIns="99016" bIns="4951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4021294" y="1"/>
            <a:ext cx="3076364" cy="513508"/>
          </a:xfrm>
          <a:prstGeom prst="rect">
            <a:avLst/>
          </a:prstGeom>
        </p:spPr>
        <p:txBody>
          <a:bodyPr vert="horz" lIns="99016" tIns="49510" rIns="99016" bIns="49510"/>
          <a:lstStyle>
            <a:lvl1pPr algn="r">
              <a:defRPr sz="1300"/>
            </a:lvl1pPr>
          </a:lstStyle>
          <a:p>
            <a:fld id="{9E2C5AD3-0413-448A-A015-B05D6DBB81A7}" type="datetimeFigureOut">
              <a:rPr lang="ko-KR" altLang="en-US"/>
              <a:pPr/>
              <a:t>2019-04-25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2327275" y="1277938"/>
            <a:ext cx="2444750" cy="3455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16" tIns="49510" rIns="99016" bIns="4951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709930" y="4925417"/>
            <a:ext cx="5679440" cy="4029879"/>
          </a:xfrm>
          <a:prstGeom prst="rect">
            <a:avLst/>
          </a:prstGeom>
        </p:spPr>
        <p:txBody>
          <a:bodyPr vert="horz" lIns="99016" tIns="49510" rIns="99016" bIns="4951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721109"/>
            <a:ext cx="3076364" cy="513508"/>
          </a:xfrm>
          <a:prstGeom prst="rect">
            <a:avLst/>
          </a:prstGeom>
        </p:spPr>
        <p:txBody>
          <a:bodyPr vert="horz" lIns="99016" tIns="49510" rIns="99016" bIns="4951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4021294" y="9721109"/>
            <a:ext cx="3076364" cy="513508"/>
          </a:xfrm>
          <a:prstGeom prst="rect">
            <a:avLst/>
          </a:prstGeom>
        </p:spPr>
        <p:txBody>
          <a:bodyPr vert="horz" lIns="99016" tIns="49510" rIns="99016" bIns="49510" anchor="b"/>
          <a:lstStyle>
            <a:lvl1pPr algn="r">
              <a:defRPr sz="1300"/>
            </a:lvl1pPr>
          </a:lstStyle>
          <a:p>
            <a:fld id="{694F2755-B751-44B4-B2F5-435F4C496BF5}" type="slidenum">
              <a:rPr lang="ko-KR" altLang="en-US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페이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8CF625E8-0B43-454D-9799-F947239479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D1DF474C-2672-4D6A-80D9-816E716AF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3CF650E1-56E9-44B7-88F9-89834B5A5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16077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포토_4장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17">
            <a:extLst>
              <a:ext uri="{FF2B5EF4-FFF2-40B4-BE49-F238E27FC236}">
                <a16:creationId xmlns:a16="http://schemas.microsoft.com/office/drawing/2014/main" id="{BA1AE6BA-8B00-45ED-8320-215EE1278596}"/>
              </a:ext>
            </a:extLst>
          </p:cNvPr>
          <p:cNvSpPr>
            <a:spLocks/>
          </p:cNvSpPr>
          <p:nvPr userDrawn="1"/>
        </p:nvSpPr>
        <p:spPr bwMode="auto">
          <a:xfrm rot="10800000" flipH="1" flipV="1">
            <a:off x="1257300" y="9499628"/>
            <a:ext cx="6299200" cy="1192186"/>
          </a:xfrm>
          <a:custGeom>
            <a:avLst/>
            <a:gdLst>
              <a:gd name="T0" fmla="*/ 4760 w 4760"/>
              <a:gd name="T1" fmla="*/ 0 h 1183"/>
              <a:gd name="T2" fmla="*/ 4760 w 4760"/>
              <a:gd name="T3" fmla="*/ 1183 h 1183"/>
              <a:gd name="T4" fmla="*/ 0 w 4760"/>
              <a:gd name="T5" fmla="*/ 1183 h 1183"/>
              <a:gd name="T6" fmla="*/ 979 w 4760"/>
              <a:gd name="T7" fmla="*/ 940 h 1183"/>
              <a:gd name="T8" fmla="*/ 1056 w 4760"/>
              <a:gd name="T9" fmla="*/ 922 h 1183"/>
              <a:gd name="T10" fmla="*/ 4760 w 4760"/>
              <a:gd name="T11" fmla="*/ 0 h 1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60" h="1183">
                <a:moveTo>
                  <a:pt x="4760" y="0"/>
                </a:moveTo>
                <a:lnTo>
                  <a:pt x="4760" y="1183"/>
                </a:lnTo>
                <a:lnTo>
                  <a:pt x="0" y="1183"/>
                </a:lnTo>
                <a:lnTo>
                  <a:pt x="979" y="940"/>
                </a:lnTo>
                <a:lnTo>
                  <a:pt x="1056" y="922"/>
                </a:lnTo>
                <a:lnTo>
                  <a:pt x="476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8CBFF6D-1591-4452-96B1-920222063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pPr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84136EED-8C8C-4651-88EE-405EBAF7D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E3C74F5-7560-4814-8D89-0E453A0DB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8" name="그림 개체 틀 23">
            <a:extLst>
              <a:ext uri="{FF2B5EF4-FFF2-40B4-BE49-F238E27FC236}">
                <a16:creationId xmlns:a16="http://schemas.microsoft.com/office/drawing/2014/main" id="{C106FB7C-507C-4C84-80B1-891E98EF3F8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1149" y="2400797"/>
            <a:ext cx="2872472" cy="2836664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22" name="텍스트 개체 틀 29">
            <a:extLst>
              <a:ext uri="{FF2B5EF4-FFF2-40B4-BE49-F238E27FC236}">
                <a16:creationId xmlns:a16="http://schemas.microsoft.com/office/drawing/2014/main" id="{81A734B8-3DFE-4F28-9930-8D255AB28D0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91379" y="5386213"/>
            <a:ext cx="2877348" cy="292388"/>
          </a:xfrm>
          <a:solidFill>
            <a:schemeClr val="bg1"/>
          </a:solidFill>
        </p:spPr>
        <p:txBody>
          <a:bodyPr wrap="square">
            <a:sp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000">
                <a:latin typeface="+mn-ea"/>
                <a:ea typeface="+mn-ea"/>
              </a:defRPr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endParaRPr lang="ko-KR" altLang="en-US"/>
          </a:p>
        </p:txBody>
      </p:sp>
      <p:sp>
        <p:nvSpPr>
          <p:cNvPr id="55" name="그림 개체 틀 23">
            <a:extLst>
              <a:ext uri="{FF2B5EF4-FFF2-40B4-BE49-F238E27FC236}">
                <a16:creationId xmlns:a16="http://schemas.microsoft.com/office/drawing/2014/main" id="{011799FA-3371-490F-B877-8C3833620D6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993149" y="2400797"/>
            <a:ext cx="2872472" cy="2836664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56" name="텍스트 개체 틀 29">
            <a:extLst>
              <a:ext uri="{FF2B5EF4-FFF2-40B4-BE49-F238E27FC236}">
                <a16:creationId xmlns:a16="http://schemas.microsoft.com/office/drawing/2014/main" id="{5EEC2AB0-CDCF-482E-9C9B-2736A231DF4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993379" y="5386213"/>
            <a:ext cx="2877348" cy="292388"/>
          </a:xfrm>
          <a:solidFill>
            <a:schemeClr val="bg1"/>
          </a:solidFill>
        </p:spPr>
        <p:txBody>
          <a:bodyPr wrap="square">
            <a:sp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000">
                <a:latin typeface="+mn-ea"/>
                <a:ea typeface="+mn-ea"/>
              </a:defRPr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endParaRPr lang="ko-KR" altLang="en-US"/>
          </a:p>
        </p:txBody>
      </p:sp>
      <p:sp>
        <p:nvSpPr>
          <p:cNvPr id="60" name="그림 개체 틀 23">
            <a:extLst>
              <a:ext uri="{FF2B5EF4-FFF2-40B4-BE49-F238E27FC236}">
                <a16:creationId xmlns:a16="http://schemas.microsoft.com/office/drawing/2014/main" id="{ED4DAE17-AF44-43F1-A173-9153CD34A0E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91149" y="6268366"/>
            <a:ext cx="2872472" cy="2836664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61" name="텍스트 개체 틀 29">
            <a:extLst>
              <a:ext uri="{FF2B5EF4-FFF2-40B4-BE49-F238E27FC236}">
                <a16:creationId xmlns:a16="http://schemas.microsoft.com/office/drawing/2014/main" id="{29B8FB17-41AC-4010-8AF9-964AD66CFE3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91379" y="9253782"/>
            <a:ext cx="2877348" cy="292388"/>
          </a:xfrm>
          <a:solidFill>
            <a:schemeClr val="bg1"/>
          </a:solidFill>
        </p:spPr>
        <p:txBody>
          <a:bodyPr wrap="square">
            <a:sp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000">
                <a:latin typeface="+mn-ea"/>
                <a:ea typeface="+mn-ea"/>
              </a:defRPr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endParaRPr lang="ko-KR" altLang="en-US"/>
          </a:p>
        </p:txBody>
      </p:sp>
      <p:sp>
        <p:nvSpPr>
          <p:cNvPr id="62" name="그림 개체 틀 23">
            <a:extLst>
              <a:ext uri="{FF2B5EF4-FFF2-40B4-BE49-F238E27FC236}">
                <a16:creationId xmlns:a16="http://schemas.microsoft.com/office/drawing/2014/main" id="{BDC86174-8233-4295-92EE-FB33890CCFE1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993149" y="6268366"/>
            <a:ext cx="2872472" cy="2836664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63" name="텍스트 개체 틀 29">
            <a:extLst>
              <a:ext uri="{FF2B5EF4-FFF2-40B4-BE49-F238E27FC236}">
                <a16:creationId xmlns:a16="http://schemas.microsoft.com/office/drawing/2014/main" id="{D928534C-BEF7-4390-9600-D523599865EB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3993379" y="9253782"/>
            <a:ext cx="2877348" cy="292388"/>
          </a:xfrm>
          <a:solidFill>
            <a:schemeClr val="bg1"/>
          </a:solidFill>
        </p:spPr>
        <p:txBody>
          <a:bodyPr wrap="square">
            <a:sp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000">
                <a:latin typeface="+mn-ea"/>
                <a:ea typeface="+mn-ea"/>
              </a:defRPr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endParaRPr lang="ko-KR" altLang="en-US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BFB174E0-1D94-4FDA-A824-4D8CF13F2260}"/>
              </a:ext>
            </a:extLst>
          </p:cNvPr>
          <p:cNvSpPr/>
          <p:nvPr userDrawn="1"/>
        </p:nvSpPr>
        <p:spPr>
          <a:xfrm>
            <a:off x="0" y="0"/>
            <a:ext cx="7559675" cy="1260000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pic>
        <p:nvPicPr>
          <p:cNvPr id="34" name="그림 33">
            <a:extLst>
              <a:ext uri="{FF2B5EF4-FFF2-40B4-BE49-F238E27FC236}">
                <a16:creationId xmlns:a16="http://schemas.microsoft.com/office/drawing/2014/main" id="{F5FEBC93-ABE2-4A55-99EA-72DE17C61B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2387" y="0"/>
            <a:ext cx="2297288" cy="1259999"/>
          </a:xfrm>
          <a:prstGeom prst="rect">
            <a:avLst/>
          </a:prstGeom>
        </p:spPr>
      </p:pic>
      <p:sp>
        <p:nvSpPr>
          <p:cNvPr id="35" name="텍스트 개체 틀 13">
            <a:extLst>
              <a:ext uri="{FF2B5EF4-FFF2-40B4-BE49-F238E27FC236}">
                <a16:creationId xmlns:a16="http://schemas.microsoft.com/office/drawing/2014/main" id="{743A0F72-B8F7-4E11-984C-A0EE02C9D80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86208" y="455218"/>
            <a:ext cx="3839025" cy="338554"/>
          </a:xfrm>
        </p:spPr>
        <p:txBody>
          <a:bodyPr anchor="b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1"/>
                </a:solidFill>
                <a:latin typeface="+mn-ea"/>
                <a:ea typeface="+mn-ea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endParaRPr lang="ko-KR" altLang="en-US"/>
          </a:p>
        </p:txBody>
      </p:sp>
      <p:sp>
        <p:nvSpPr>
          <p:cNvPr id="36" name="텍스트 개체 틀 13">
            <a:extLst>
              <a:ext uri="{FF2B5EF4-FFF2-40B4-BE49-F238E27FC236}">
                <a16:creationId xmlns:a16="http://schemas.microsoft.com/office/drawing/2014/main" id="{A9F99BE2-2A36-493A-B5AD-EE6680920C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6208" y="781387"/>
            <a:ext cx="5629726" cy="276999"/>
          </a:xfrm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ko-KR"/>
              <a:t>Text here</a:t>
            </a:r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54404293-D40F-4375-AA7C-9911A61F1989}"/>
              </a:ext>
            </a:extLst>
          </p:cNvPr>
          <p:cNvSpPr/>
          <p:nvPr userDrawn="1"/>
        </p:nvSpPr>
        <p:spPr>
          <a:xfrm>
            <a:off x="0" y="10541000"/>
            <a:ext cx="7556500" cy="150814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</p:spTree>
    <p:extLst>
      <p:ext uri="{BB962C8B-B14F-4D97-AF65-F5344CB8AC3E}">
        <p14:creationId xmlns:p14="http://schemas.microsoft.com/office/powerpoint/2010/main" val="96784393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367" userDrawn="1">
          <p15:clr>
            <a:srgbClr val="FBAE40"/>
          </p15:clr>
        </p15:guide>
        <p15:guide id="2" pos="2381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포토_4장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17">
            <a:extLst>
              <a:ext uri="{FF2B5EF4-FFF2-40B4-BE49-F238E27FC236}">
                <a16:creationId xmlns:a16="http://schemas.microsoft.com/office/drawing/2014/main" id="{BA1AE6BA-8B00-45ED-8320-215EE1278596}"/>
              </a:ext>
            </a:extLst>
          </p:cNvPr>
          <p:cNvSpPr>
            <a:spLocks/>
          </p:cNvSpPr>
          <p:nvPr userDrawn="1"/>
        </p:nvSpPr>
        <p:spPr bwMode="auto">
          <a:xfrm rot="10800000" flipV="1">
            <a:off x="0" y="9482670"/>
            <a:ext cx="6299200" cy="1209144"/>
          </a:xfrm>
          <a:custGeom>
            <a:avLst/>
            <a:gdLst>
              <a:gd name="T0" fmla="*/ 4760 w 4760"/>
              <a:gd name="T1" fmla="*/ 0 h 1183"/>
              <a:gd name="T2" fmla="*/ 4760 w 4760"/>
              <a:gd name="T3" fmla="*/ 1183 h 1183"/>
              <a:gd name="T4" fmla="*/ 0 w 4760"/>
              <a:gd name="T5" fmla="*/ 1183 h 1183"/>
              <a:gd name="T6" fmla="*/ 979 w 4760"/>
              <a:gd name="T7" fmla="*/ 940 h 1183"/>
              <a:gd name="T8" fmla="*/ 1056 w 4760"/>
              <a:gd name="T9" fmla="*/ 922 h 1183"/>
              <a:gd name="T10" fmla="*/ 4760 w 4760"/>
              <a:gd name="T11" fmla="*/ 0 h 1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60" h="1183">
                <a:moveTo>
                  <a:pt x="4760" y="0"/>
                </a:moveTo>
                <a:lnTo>
                  <a:pt x="4760" y="1183"/>
                </a:lnTo>
                <a:lnTo>
                  <a:pt x="0" y="1183"/>
                </a:lnTo>
                <a:lnTo>
                  <a:pt x="979" y="940"/>
                </a:lnTo>
                <a:lnTo>
                  <a:pt x="1056" y="922"/>
                </a:lnTo>
                <a:lnTo>
                  <a:pt x="476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8CBFF6D-1591-4452-96B1-920222063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pPr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84136EED-8C8C-4651-88EE-405EBAF7D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E3C74F5-7560-4814-8D89-0E453A0DB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8" name="그림 개체 틀 23">
            <a:extLst>
              <a:ext uri="{FF2B5EF4-FFF2-40B4-BE49-F238E27FC236}">
                <a16:creationId xmlns:a16="http://schemas.microsoft.com/office/drawing/2014/main" id="{C106FB7C-507C-4C84-80B1-891E98EF3F8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1149" y="2400797"/>
            <a:ext cx="2872472" cy="2836664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22" name="텍스트 개체 틀 29">
            <a:extLst>
              <a:ext uri="{FF2B5EF4-FFF2-40B4-BE49-F238E27FC236}">
                <a16:creationId xmlns:a16="http://schemas.microsoft.com/office/drawing/2014/main" id="{81A734B8-3DFE-4F28-9930-8D255AB28D0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91379" y="5386213"/>
            <a:ext cx="2877348" cy="292388"/>
          </a:xfrm>
          <a:solidFill>
            <a:schemeClr val="bg1"/>
          </a:solidFill>
        </p:spPr>
        <p:txBody>
          <a:bodyPr wrap="square">
            <a:sp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000">
                <a:latin typeface="+mn-ea"/>
                <a:ea typeface="+mn-ea"/>
              </a:defRPr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endParaRPr lang="ko-KR" altLang="en-US"/>
          </a:p>
        </p:txBody>
      </p:sp>
      <p:sp>
        <p:nvSpPr>
          <p:cNvPr id="55" name="그림 개체 틀 23">
            <a:extLst>
              <a:ext uri="{FF2B5EF4-FFF2-40B4-BE49-F238E27FC236}">
                <a16:creationId xmlns:a16="http://schemas.microsoft.com/office/drawing/2014/main" id="{011799FA-3371-490F-B877-8C3833620D6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993149" y="2400797"/>
            <a:ext cx="2872472" cy="2836664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56" name="텍스트 개체 틀 29">
            <a:extLst>
              <a:ext uri="{FF2B5EF4-FFF2-40B4-BE49-F238E27FC236}">
                <a16:creationId xmlns:a16="http://schemas.microsoft.com/office/drawing/2014/main" id="{5EEC2AB0-CDCF-482E-9C9B-2736A231DF4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993379" y="5386213"/>
            <a:ext cx="2877348" cy="292388"/>
          </a:xfrm>
          <a:solidFill>
            <a:schemeClr val="bg1"/>
          </a:solidFill>
        </p:spPr>
        <p:txBody>
          <a:bodyPr wrap="square">
            <a:sp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000">
                <a:latin typeface="+mn-ea"/>
                <a:ea typeface="+mn-ea"/>
              </a:defRPr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endParaRPr lang="ko-KR" altLang="en-US"/>
          </a:p>
        </p:txBody>
      </p:sp>
      <p:sp>
        <p:nvSpPr>
          <p:cNvPr id="60" name="그림 개체 틀 23">
            <a:extLst>
              <a:ext uri="{FF2B5EF4-FFF2-40B4-BE49-F238E27FC236}">
                <a16:creationId xmlns:a16="http://schemas.microsoft.com/office/drawing/2014/main" id="{ED4DAE17-AF44-43F1-A173-9153CD34A0E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91149" y="6268366"/>
            <a:ext cx="2872472" cy="2836664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61" name="텍스트 개체 틀 29">
            <a:extLst>
              <a:ext uri="{FF2B5EF4-FFF2-40B4-BE49-F238E27FC236}">
                <a16:creationId xmlns:a16="http://schemas.microsoft.com/office/drawing/2014/main" id="{29B8FB17-41AC-4010-8AF9-964AD66CFE3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91379" y="9253782"/>
            <a:ext cx="2877348" cy="292388"/>
          </a:xfrm>
          <a:solidFill>
            <a:schemeClr val="bg1"/>
          </a:solidFill>
        </p:spPr>
        <p:txBody>
          <a:bodyPr wrap="square">
            <a:sp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000">
                <a:latin typeface="+mn-ea"/>
                <a:ea typeface="+mn-ea"/>
              </a:defRPr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endParaRPr lang="ko-KR" altLang="en-US"/>
          </a:p>
        </p:txBody>
      </p:sp>
      <p:sp>
        <p:nvSpPr>
          <p:cNvPr id="62" name="그림 개체 틀 23">
            <a:extLst>
              <a:ext uri="{FF2B5EF4-FFF2-40B4-BE49-F238E27FC236}">
                <a16:creationId xmlns:a16="http://schemas.microsoft.com/office/drawing/2014/main" id="{BDC86174-8233-4295-92EE-FB33890CCFE1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993149" y="6268366"/>
            <a:ext cx="2872472" cy="2836664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63" name="텍스트 개체 틀 29">
            <a:extLst>
              <a:ext uri="{FF2B5EF4-FFF2-40B4-BE49-F238E27FC236}">
                <a16:creationId xmlns:a16="http://schemas.microsoft.com/office/drawing/2014/main" id="{D928534C-BEF7-4390-9600-D523599865EB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3993379" y="9253782"/>
            <a:ext cx="2877348" cy="292388"/>
          </a:xfrm>
          <a:solidFill>
            <a:schemeClr val="bg1"/>
          </a:solidFill>
        </p:spPr>
        <p:txBody>
          <a:bodyPr wrap="square">
            <a:sp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000">
                <a:latin typeface="+mn-ea"/>
                <a:ea typeface="+mn-ea"/>
              </a:defRPr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endParaRPr lang="ko-KR" altLang="en-US"/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618619D5-138F-4F45-AE0D-236030389077}"/>
              </a:ext>
            </a:extLst>
          </p:cNvPr>
          <p:cNvSpPr/>
          <p:nvPr userDrawn="1"/>
        </p:nvSpPr>
        <p:spPr>
          <a:xfrm>
            <a:off x="0" y="0"/>
            <a:ext cx="7559675" cy="1260000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pic>
        <p:nvPicPr>
          <p:cNvPr id="31" name="그림 30">
            <a:extLst>
              <a:ext uri="{FF2B5EF4-FFF2-40B4-BE49-F238E27FC236}">
                <a16:creationId xmlns:a16="http://schemas.microsoft.com/office/drawing/2014/main" id="{816BA925-2EA6-4C02-ADB4-EC1FBB1640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2387" y="0"/>
            <a:ext cx="2297288" cy="1259999"/>
          </a:xfrm>
          <a:prstGeom prst="rect">
            <a:avLst/>
          </a:prstGeom>
        </p:spPr>
      </p:pic>
      <p:sp>
        <p:nvSpPr>
          <p:cNvPr id="32" name="텍스트 개체 틀 13">
            <a:extLst>
              <a:ext uri="{FF2B5EF4-FFF2-40B4-BE49-F238E27FC236}">
                <a16:creationId xmlns:a16="http://schemas.microsoft.com/office/drawing/2014/main" id="{4E1C8417-6768-4DD4-98CC-5F3707BD903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86208" y="455218"/>
            <a:ext cx="3839025" cy="338554"/>
          </a:xfrm>
        </p:spPr>
        <p:txBody>
          <a:bodyPr anchor="b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1"/>
                </a:solidFill>
                <a:latin typeface="+mn-ea"/>
                <a:ea typeface="+mn-ea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endParaRPr lang="ko-KR" altLang="en-US"/>
          </a:p>
        </p:txBody>
      </p:sp>
      <p:sp>
        <p:nvSpPr>
          <p:cNvPr id="33" name="텍스트 개체 틀 13">
            <a:extLst>
              <a:ext uri="{FF2B5EF4-FFF2-40B4-BE49-F238E27FC236}">
                <a16:creationId xmlns:a16="http://schemas.microsoft.com/office/drawing/2014/main" id="{02F7C218-DB7F-4A6C-BD3C-044C3A46213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6208" y="781387"/>
            <a:ext cx="5629726" cy="276999"/>
          </a:xfrm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ko-KR"/>
              <a:t>Text here</a:t>
            </a:r>
            <a:endParaRPr lang="ko-KR" altLang="en-US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DB4DCDE4-ADFC-4E38-9F29-843992B81103}"/>
              </a:ext>
            </a:extLst>
          </p:cNvPr>
          <p:cNvSpPr/>
          <p:nvPr userDrawn="1"/>
        </p:nvSpPr>
        <p:spPr>
          <a:xfrm>
            <a:off x="0" y="10541000"/>
            <a:ext cx="7556500" cy="150814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</p:spTree>
    <p:extLst>
      <p:ext uri="{BB962C8B-B14F-4D97-AF65-F5344CB8AC3E}">
        <p14:creationId xmlns:p14="http://schemas.microsoft.com/office/powerpoint/2010/main" val="216644825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367">
          <p15:clr>
            <a:srgbClr val="FBAE40"/>
          </p15:clr>
        </p15:guide>
        <p15:guide id="2" pos="238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포토_4장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17">
            <a:extLst>
              <a:ext uri="{FF2B5EF4-FFF2-40B4-BE49-F238E27FC236}">
                <a16:creationId xmlns:a16="http://schemas.microsoft.com/office/drawing/2014/main" id="{80248D87-276F-48A3-9B10-391B5840D170}"/>
              </a:ext>
            </a:extLst>
          </p:cNvPr>
          <p:cNvSpPr>
            <a:spLocks/>
          </p:cNvSpPr>
          <p:nvPr userDrawn="1"/>
        </p:nvSpPr>
        <p:spPr bwMode="auto">
          <a:xfrm rot="10800000" flipH="1" flipV="1">
            <a:off x="1257300" y="9499627"/>
            <a:ext cx="6299200" cy="1192186"/>
          </a:xfrm>
          <a:custGeom>
            <a:avLst/>
            <a:gdLst>
              <a:gd name="T0" fmla="*/ 4760 w 4760"/>
              <a:gd name="T1" fmla="*/ 0 h 1183"/>
              <a:gd name="T2" fmla="*/ 4760 w 4760"/>
              <a:gd name="T3" fmla="*/ 1183 h 1183"/>
              <a:gd name="T4" fmla="*/ 0 w 4760"/>
              <a:gd name="T5" fmla="*/ 1183 h 1183"/>
              <a:gd name="T6" fmla="*/ 979 w 4760"/>
              <a:gd name="T7" fmla="*/ 940 h 1183"/>
              <a:gd name="T8" fmla="*/ 1056 w 4760"/>
              <a:gd name="T9" fmla="*/ 922 h 1183"/>
              <a:gd name="T10" fmla="*/ 4760 w 4760"/>
              <a:gd name="T11" fmla="*/ 0 h 1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60" h="1183">
                <a:moveTo>
                  <a:pt x="4760" y="0"/>
                </a:moveTo>
                <a:lnTo>
                  <a:pt x="4760" y="1183"/>
                </a:lnTo>
                <a:lnTo>
                  <a:pt x="0" y="1183"/>
                </a:lnTo>
                <a:lnTo>
                  <a:pt x="979" y="940"/>
                </a:lnTo>
                <a:lnTo>
                  <a:pt x="1056" y="922"/>
                </a:lnTo>
                <a:lnTo>
                  <a:pt x="476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8CBFF6D-1591-4452-96B1-920222063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pPr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84136EED-8C8C-4651-88EE-405EBAF7D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E3C74F5-7560-4814-8D89-0E453A0DB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8" name="그림 개체 틀 23">
            <a:extLst>
              <a:ext uri="{FF2B5EF4-FFF2-40B4-BE49-F238E27FC236}">
                <a16:creationId xmlns:a16="http://schemas.microsoft.com/office/drawing/2014/main" id="{C106FB7C-507C-4C84-80B1-891E98EF3F8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1149" y="2416993"/>
            <a:ext cx="2872472" cy="1359540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55" name="그림 개체 틀 23">
            <a:extLst>
              <a:ext uri="{FF2B5EF4-FFF2-40B4-BE49-F238E27FC236}">
                <a16:creationId xmlns:a16="http://schemas.microsoft.com/office/drawing/2014/main" id="{011799FA-3371-490F-B877-8C3833620D6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993149" y="2416993"/>
            <a:ext cx="2872472" cy="2836664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56" name="텍스트 개체 틀 29">
            <a:extLst>
              <a:ext uri="{FF2B5EF4-FFF2-40B4-BE49-F238E27FC236}">
                <a16:creationId xmlns:a16="http://schemas.microsoft.com/office/drawing/2014/main" id="{5EEC2AB0-CDCF-482E-9C9B-2736A231DF4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96255" y="5385006"/>
            <a:ext cx="6169366" cy="292388"/>
          </a:xfrm>
          <a:solidFill>
            <a:schemeClr val="bg1"/>
          </a:solidFill>
        </p:spPr>
        <p:txBody>
          <a:bodyPr wrap="square">
            <a:sp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000">
                <a:latin typeface="+mn-ea"/>
                <a:ea typeface="+mn-ea"/>
              </a:defRPr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endParaRPr lang="ko-KR" altLang="en-US"/>
          </a:p>
        </p:txBody>
      </p:sp>
      <p:sp>
        <p:nvSpPr>
          <p:cNvPr id="60" name="그림 개체 틀 23">
            <a:extLst>
              <a:ext uri="{FF2B5EF4-FFF2-40B4-BE49-F238E27FC236}">
                <a16:creationId xmlns:a16="http://schemas.microsoft.com/office/drawing/2014/main" id="{ED4DAE17-AF44-43F1-A173-9153CD34A0E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91149" y="6271862"/>
            <a:ext cx="2872472" cy="2836664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62" name="그림 개체 틀 23">
            <a:extLst>
              <a:ext uri="{FF2B5EF4-FFF2-40B4-BE49-F238E27FC236}">
                <a16:creationId xmlns:a16="http://schemas.microsoft.com/office/drawing/2014/main" id="{BDC86174-8233-4295-92EE-FB33890CCFE1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993149" y="6271862"/>
            <a:ext cx="2872472" cy="2836664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64" name="그림 개체 틀 23">
            <a:extLst>
              <a:ext uri="{FF2B5EF4-FFF2-40B4-BE49-F238E27FC236}">
                <a16:creationId xmlns:a16="http://schemas.microsoft.com/office/drawing/2014/main" id="{26EB0AC3-A32F-42A0-B46F-4EB67EBEA1FA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691149" y="3894117"/>
            <a:ext cx="2872472" cy="1359540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67" name="텍스트 개체 틀 29">
            <a:extLst>
              <a:ext uri="{FF2B5EF4-FFF2-40B4-BE49-F238E27FC236}">
                <a16:creationId xmlns:a16="http://schemas.microsoft.com/office/drawing/2014/main" id="{2F57EF1D-9DA6-42C5-A88B-476FECFD12F6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696255" y="9241082"/>
            <a:ext cx="6169366" cy="292388"/>
          </a:xfrm>
          <a:solidFill>
            <a:schemeClr val="bg1"/>
          </a:solidFill>
        </p:spPr>
        <p:txBody>
          <a:bodyPr wrap="square">
            <a:sp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000">
                <a:latin typeface="+mn-ea"/>
                <a:ea typeface="+mn-ea"/>
              </a:defRPr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endParaRPr lang="ko-KR" altLang="en-US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EFFDBB4B-4360-40AD-A781-9096A62584AA}"/>
              </a:ext>
            </a:extLst>
          </p:cNvPr>
          <p:cNvSpPr/>
          <p:nvPr userDrawn="1"/>
        </p:nvSpPr>
        <p:spPr>
          <a:xfrm>
            <a:off x="0" y="0"/>
            <a:ext cx="7559675" cy="1260000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pic>
        <p:nvPicPr>
          <p:cNvPr id="34" name="그림 33">
            <a:extLst>
              <a:ext uri="{FF2B5EF4-FFF2-40B4-BE49-F238E27FC236}">
                <a16:creationId xmlns:a16="http://schemas.microsoft.com/office/drawing/2014/main" id="{07D3D7FE-D878-456F-8178-7436389D998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2387" y="0"/>
            <a:ext cx="2297288" cy="1259999"/>
          </a:xfrm>
          <a:prstGeom prst="rect">
            <a:avLst/>
          </a:prstGeom>
        </p:spPr>
      </p:pic>
      <p:sp>
        <p:nvSpPr>
          <p:cNvPr id="35" name="텍스트 개체 틀 13">
            <a:extLst>
              <a:ext uri="{FF2B5EF4-FFF2-40B4-BE49-F238E27FC236}">
                <a16:creationId xmlns:a16="http://schemas.microsoft.com/office/drawing/2014/main" id="{95E2D5FD-0EA6-4331-92E7-11A5F81ACC8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86208" y="455218"/>
            <a:ext cx="3839025" cy="338554"/>
          </a:xfrm>
        </p:spPr>
        <p:txBody>
          <a:bodyPr anchor="b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1"/>
                </a:solidFill>
                <a:latin typeface="+mn-ea"/>
                <a:ea typeface="+mn-ea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endParaRPr lang="ko-KR" altLang="en-US"/>
          </a:p>
        </p:txBody>
      </p:sp>
      <p:sp>
        <p:nvSpPr>
          <p:cNvPr id="36" name="텍스트 개체 틀 13">
            <a:extLst>
              <a:ext uri="{FF2B5EF4-FFF2-40B4-BE49-F238E27FC236}">
                <a16:creationId xmlns:a16="http://schemas.microsoft.com/office/drawing/2014/main" id="{C496D06E-86F0-41DF-A7E6-08C31581B3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6208" y="781387"/>
            <a:ext cx="5629726" cy="276999"/>
          </a:xfrm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ko-KR"/>
              <a:t>Text here</a:t>
            </a:r>
            <a:endParaRPr lang="ko-KR" altLang="en-US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93B587AB-5444-490B-96E9-B9A6CFE4F31C}"/>
              </a:ext>
            </a:extLst>
          </p:cNvPr>
          <p:cNvSpPr/>
          <p:nvPr userDrawn="1"/>
        </p:nvSpPr>
        <p:spPr>
          <a:xfrm>
            <a:off x="0" y="10541000"/>
            <a:ext cx="7556500" cy="150814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</p:spTree>
    <p:extLst>
      <p:ext uri="{BB962C8B-B14F-4D97-AF65-F5344CB8AC3E}">
        <p14:creationId xmlns:p14="http://schemas.microsoft.com/office/powerpoint/2010/main" val="198471162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367">
          <p15:clr>
            <a:srgbClr val="FBAE40"/>
          </p15:clr>
        </p15:guide>
        <p15:guide id="2" pos="238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8497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그림 개체 틀 15">
            <a:extLst>
              <a:ext uri="{FF2B5EF4-FFF2-40B4-BE49-F238E27FC236}">
                <a16:creationId xmlns:a16="http://schemas.microsoft.com/office/drawing/2014/main" id="{C8305562-6907-4606-B147-21795ACCD2B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7559671" cy="2781300"/>
          </a:xfrm>
          <a:custGeom>
            <a:avLst/>
            <a:gdLst>
              <a:gd name="connsiteX0" fmla="*/ 0 w 7559671"/>
              <a:gd name="connsiteY0" fmla="*/ 0 h 2819399"/>
              <a:gd name="connsiteX1" fmla="*/ 7559671 w 7559671"/>
              <a:gd name="connsiteY1" fmla="*/ 0 h 2819399"/>
              <a:gd name="connsiteX2" fmla="*/ 7559671 w 7559671"/>
              <a:gd name="connsiteY2" fmla="*/ 2819399 h 2819399"/>
              <a:gd name="connsiteX3" fmla="*/ 5078312 w 7559671"/>
              <a:gd name="connsiteY3" fmla="*/ 2819399 h 2819399"/>
              <a:gd name="connsiteX4" fmla="*/ 5078312 w 7559671"/>
              <a:gd name="connsiteY4" fmla="*/ 2654710 h 2819399"/>
              <a:gd name="connsiteX5" fmla="*/ 2670331 w 7559671"/>
              <a:gd name="connsiteY5" fmla="*/ 2654710 h 2819399"/>
              <a:gd name="connsiteX6" fmla="*/ 2670331 w 7559671"/>
              <a:gd name="connsiteY6" fmla="*/ 2819399 h 2819399"/>
              <a:gd name="connsiteX7" fmla="*/ 0 w 7559671"/>
              <a:gd name="connsiteY7" fmla="*/ 2819399 h 281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59671" h="2819399">
                <a:moveTo>
                  <a:pt x="0" y="0"/>
                </a:moveTo>
                <a:lnTo>
                  <a:pt x="7559671" y="0"/>
                </a:lnTo>
                <a:lnTo>
                  <a:pt x="7559671" y="2819399"/>
                </a:lnTo>
                <a:lnTo>
                  <a:pt x="5078312" y="2819399"/>
                </a:lnTo>
                <a:lnTo>
                  <a:pt x="5078312" y="2654710"/>
                </a:lnTo>
                <a:lnTo>
                  <a:pt x="2670331" y="2654710"/>
                </a:lnTo>
                <a:lnTo>
                  <a:pt x="2670331" y="2819399"/>
                </a:lnTo>
                <a:lnTo>
                  <a:pt x="0" y="28193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266E3FF3-2B28-4DAD-BFED-F6FFFE394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pPr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530613C7-F269-41CE-87F7-63C69994C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DD523427-76C9-4E10-827A-EA296CC83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56315EAA-8C0C-4F64-9C62-6FE63F3A1D58}"/>
              </a:ext>
            </a:extLst>
          </p:cNvPr>
          <p:cNvGrpSpPr/>
          <p:nvPr userDrawn="1"/>
        </p:nvGrpSpPr>
        <p:grpSpPr>
          <a:xfrm>
            <a:off x="0" y="1749845"/>
            <a:ext cx="7559674" cy="1686810"/>
            <a:chOff x="2820988" y="5097463"/>
            <a:chExt cx="2219326" cy="804863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1FF02250-A4E6-4183-9B5E-9ED6C4C1C1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0988" y="5097463"/>
              <a:ext cx="2219325" cy="636588"/>
            </a:xfrm>
            <a:custGeom>
              <a:avLst/>
              <a:gdLst>
                <a:gd name="T0" fmla="*/ 0 w 1398"/>
                <a:gd name="T1" fmla="*/ 317 h 401"/>
                <a:gd name="T2" fmla="*/ 437 w 1398"/>
                <a:gd name="T3" fmla="*/ 146 h 401"/>
                <a:gd name="T4" fmla="*/ 1398 w 1398"/>
                <a:gd name="T5" fmla="*/ 401 h 401"/>
                <a:gd name="T6" fmla="*/ 1398 w 1398"/>
                <a:gd name="T7" fmla="*/ 0 h 401"/>
                <a:gd name="T8" fmla="*/ 437 w 1398"/>
                <a:gd name="T9" fmla="*/ 401 h 401"/>
                <a:gd name="T10" fmla="*/ 0 w 1398"/>
                <a:gd name="T11" fmla="*/ 317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8" h="401">
                  <a:moveTo>
                    <a:pt x="0" y="317"/>
                  </a:moveTo>
                  <a:lnTo>
                    <a:pt x="437" y="146"/>
                  </a:lnTo>
                  <a:lnTo>
                    <a:pt x="1398" y="401"/>
                  </a:lnTo>
                  <a:lnTo>
                    <a:pt x="1398" y="0"/>
                  </a:lnTo>
                  <a:lnTo>
                    <a:pt x="437" y="401"/>
                  </a:lnTo>
                  <a:lnTo>
                    <a:pt x="0" y="31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7E192F44-A223-4B4A-AC4C-EAA50735DC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4726" y="5329238"/>
              <a:ext cx="1525588" cy="573088"/>
            </a:xfrm>
            <a:custGeom>
              <a:avLst/>
              <a:gdLst>
                <a:gd name="T0" fmla="*/ 0 w 961"/>
                <a:gd name="T1" fmla="*/ 0 h 361"/>
                <a:gd name="T2" fmla="*/ 676 w 961"/>
                <a:gd name="T3" fmla="*/ 361 h 361"/>
                <a:gd name="T4" fmla="*/ 961 w 961"/>
                <a:gd name="T5" fmla="*/ 255 h 361"/>
                <a:gd name="T6" fmla="*/ 0 w 961"/>
                <a:gd name="T7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1" h="361">
                  <a:moveTo>
                    <a:pt x="0" y="0"/>
                  </a:moveTo>
                  <a:lnTo>
                    <a:pt x="676" y="361"/>
                  </a:lnTo>
                  <a:lnTo>
                    <a:pt x="961" y="2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01336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그림 개체 틀 16">
            <a:extLst>
              <a:ext uri="{FF2B5EF4-FFF2-40B4-BE49-F238E27FC236}">
                <a16:creationId xmlns:a16="http://schemas.microsoft.com/office/drawing/2014/main" id="{803E2927-EFE3-439A-8DB9-F0DFCB53A65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7039947" cy="2552699"/>
          </a:xfrm>
          <a:custGeom>
            <a:avLst/>
            <a:gdLst>
              <a:gd name="connsiteX0" fmla="*/ 0 w 7039947"/>
              <a:gd name="connsiteY0" fmla="*/ 0 h 2552699"/>
              <a:gd name="connsiteX1" fmla="*/ 7039947 w 7039947"/>
              <a:gd name="connsiteY1" fmla="*/ 0 h 2552699"/>
              <a:gd name="connsiteX2" fmla="*/ 7039947 w 7039947"/>
              <a:gd name="connsiteY2" fmla="*/ 767038 h 2552699"/>
              <a:gd name="connsiteX3" fmla="*/ 6916341 w 7039947"/>
              <a:gd name="connsiteY3" fmla="*/ 771326 h 2552699"/>
              <a:gd name="connsiteX4" fmla="*/ 4762500 w 7039947"/>
              <a:gd name="connsiteY4" fmla="*/ 1435099 h 2552699"/>
              <a:gd name="connsiteX5" fmla="*/ 3508127 w 7039947"/>
              <a:gd name="connsiteY5" fmla="*/ 2474167 h 2552699"/>
              <a:gd name="connsiteX6" fmla="*/ 3456383 w 7039947"/>
              <a:gd name="connsiteY6" fmla="*/ 2552699 h 2552699"/>
              <a:gd name="connsiteX7" fmla="*/ 0 w 7039947"/>
              <a:gd name="connsiteY7" fmla="*/ 2552699 h 2552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039947" h="2552699">
                <a:moveTo>
                  <a:pt x="0" y="0"/>
                </a:moveTo>
                <a:lnTo>
                  <a:pt x="7039947" y="0"/>
                </a:lnTo>
                <a:lnTo>
                  <a:pt x="7039947" y="767038"/>
                </a:lnTo>
                <a:lnTo>
                  <a:pt x="6916341" y="771326"/>
                </a:lnTo>
                <a:cubicBezTo>
                  <a:pt x="6265069" y="818752"/>
                  <a:pt x="5257800" y="1166811"/>
                  <a:pt x="4762500" y="1435099"/>
                </a:cubicBezTo>
                <a:cubicBezTo>
                  <a:pt x="4349750" y="1658672"/>
                  <a:pt x="3776597" y="2106314"/>
                  <a:pt x="3508127" y="2474167"/>
                </a:cubicBezTo>
                <a:lnTo>
                  <a:pt x="3456383" y="2552699"/>
                </a:lnTo>
                <a:lnTo>
                  <a:pt x="0" y="25526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ACF583AA-7C6A-49C0-B4BF-18D98033E9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pPr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D6B9BF22-1F4A-40D5-8734-94C6A981B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28ED0D7C-A5C1-42CE-84F6-CAE8F67E2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014B2083-641A-4F26-BF95-91F81AF5C452}"/>
              </a:ext>
            </a:extLst>
          </p:cNvPr>
          <p:cNvGrpSpPr/>
          <p:nvPr userDrawn="1"/>
        </p:nvGrpSpPr>
        <p:grpSpPr>
          <a:xfrm>
            <a:off x="0" y="0"/>
            <a:ext cx="7569200" cy="3087703"/>
            <a:chOff x="0" y="0"/>
            <a:chExt cx="7569200" cy="3087703"/>
          </a:xfrm>
        </p:grpSpPr>
        <p:sp>
          <p:nvSpPr>
            <p:cNvPr id="7" name="자유형: 도형 6">
              <a:extLst>
                <a:ext uri="{FF2B5EF4-FFF2-40B4-BE49-F238E27FC236}">
                  <a16:creationId xmlns:a16="http://schemas.microsoft.com/office/drawing/2014/main" id="{FA42A997-08F1-4D3A-B2D9-A6AF8F719AAE}"/>
                </a:ext>
              </a:extLst>
            </p:cNvPr>
            <p:cNvSpPr/>
            <p:nvPr/>
          </p:nvSpPr>
          <p:spPr>
            <a:xfrm>
              <a:off x="2297112" y="0"/>
              <a:ext cx="5272088" cy="2368503"/>
            </a:xfrm>
            <a:custGeom>
              <a:avLst/>
              <a:gdLst>
                <a:gd name="connsiteX0" fmla="*/ 4431745 w 5272088"/>
                <a:gd name="connsiteY0" fmla="*/ 0 h 2368503"/>
                <a:gd name="connsiteX1" fmla="*/ 5272088 w 5272088"/>
                <a:gd name="connsiteY1" fmla="*/ 0 h 2368503"/>
                <a:gd name="connsiteX2" fmla="*/ 5272088 w 5272088"/>
                <a:gd name="connsiteY2" fmla="*/ 1015282 h 2368503"/>
                <a:gd name="connsiteX3" fmla="*/ 0 w 5272088"/>
                <a:gd name="connsiteY3" fmla="*/ 2368503 h 2368503"/>
                <a:gd name="connsiteX4" fmla="*/ 4431745 w 5272088"/>
                <a:gd name="connsiteY4" fmla="*/ 0 h 2368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72088" h="2368503">
                  <a:moveTo>
                    <a:pt x="4431745" y="0"/>
                  </a:moveTo>
                  <a:lnTo>
                    <a:pt x="5272088" y="0"/>
                  </a:lnTo>
                  <a:lnTo>
                    <a:pt x="5272088" y="1015282"/>
                  </a:lnTo>
                  <a:lnTo>
                    <a:pt x="0" y="2368503"/>
                  </a:lnTo>
                  <a:lnTo>
                    <a:pt x="4431745" y="0"/>
                  </a:lnTo>
                  <a:close/>
                </a:path>
              </a:pathLst>
            </a:custGeom>
            <a:solidFill>
              <a:schemeClr val="accent2"/>
            </a:solidFill>
          </p:spPr>
          <p:txBody>
            <a:bodyPr wrap="square" lIns="0" tIns="0" rIns="0" bIns="0" rtlCol="0" anchor="ctr"/>
            <a:lstStyle/>
            <a:p>
              <a:pPr algn="l"/>
              <a:endParaRPr lang="ko-KR" altLang="en-US" sz="1801"/>
            </a:p>
          </p:txBody>
        </p:sp>
        <p:sp>
          <p:nvSpPr>
            <p:cNvPr id="8" name="Freeform 11">
              <a:extLst>
                <a:ext uri="{FF2B5EF4-FFF2-40B4-BE49-F238E27FC236}">
                  <a16:creationId xmlns:a16="http://schemas.microsoft.com/office/drawing/2014/main" id="{EA06875B-9F3C-4C6C-A263-484CECCEE93E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750627"/>
              <a:ext cx="4121150" cy="1337076"/>
            </a:xfrm>
            <a:custGeom>
              <a:avLst/>
              <a:gdLst>
                <a:gd name="T0" fmla="*/ 0 w 2592"/>
                <a:gd name="T1" fmla="*/ 1107 h 1107"/>
                <a:gd name="T2" fmla="*/ 2592 w 2592"/>
                <a:gd name="T3" fmla="*/ 898 h 1107"/>
                <a:gd name="T4" fmla="*/ 1445 w 2592"/>
                <a:gd name="T5" fmla="*/ 499 h 1107"/>
                <a:gd name="T6" fmla="*/ 0 w 2592"/>
                <a:gd name="T7" fmla="*/ 0 h 1107"/>
                <a:gd name="T8" fmla="*/ 0 w 2592"/>
                <a:gd name="T9" fmla="*/ 1107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2" h="1107">
                  <a:moveTo>
                    <a:pt x="0" y="1107"/>
                  </a:moveTo>
                  <a:lnTo>
                    <a:pt x="2592" y="898"/>
                  </a:lnTo>
                  <a:lnTo>
                    <a:pt x="1445" y="499"/>
                  </a:lnTo>
                  <a:lnTo>
                    <a:pt x="0" y="0"/>
                  </a:lnTo>
                  <a:lnTo>
                    <a:pt x="0" y="1107"/>
                  </a:lnTo>
                  <a:close/>
                </a:path>
              </a:pathLst>
            </a:custGeom>
            <a:solidFill>
              <a:srgbClr val="0200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자유형: 도형 8">
              <a:extLst>
                <a:ext uri="{FF2B5EF4-FFF2-40B4-BE49-F238E27FC236}">
                  <a16:creationId xmlns:a16="http://schemas.microsoft.com/office/drawing/2014/main" id="{CCF8D2ED-EFA9-4C29-A467-AF113CA016A2}"/>
                </a:ext>
              </a:extLst>
            </p:cNvPr>
            <p:cNvSpPr/>
            <p:nvPr/>
          </p:nvSpPr>
          <p:spPr>
            <a:xfrm>
              <a:off x="2297113" y="0"/>
              <a:ext cx="4801623" cy="2845479"/>
            </a:xfrm>
            <a:custGeom>
              <a:avLst/>
              <a:gdLst>
                <a:gd name="connsiteX0" fmla="*/ 4431746 w 4801623"/>
                <a:gd name="connsiteY0" fmla="*/ 0 h 2845479"/>
                <a:gd name="connsiteX1" fmla="*/ 4801623 w 4801623"/>
                <a:gd name="connsiteY1" fmla="*/ 0 h 2845479"/>
                <a:gd name="connsiteX2" fmla="*/ 1820863 w 4801623"/>
                <a:gd name="connsiteY2" fmla="*/ 2845479 h 2845479"/>
                <a:gd name="connsiteX3" fmla="*/ 0 w 4801623"/>
                <a:gd name="connsiteY3" fmla="*/ 2368504 h 2845479"/>
                <a:gd name="connsiteX4" fmla="*/ 4431746 w 4801623"/>
                <a:gd name="connsiteY4" fmla="*/ 0 h 2845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1623" h="2845479">
                  <a:moveTo>
                    <a:pt x="4431746" y="0"/>
                  </a:moveTo>
                  <a:lnTo>
                    <a:pt x="4801623" y="0"/>
                  </a:lnTo>
                  <a:lnTo>
                    <a:pt x="1820863" y="2845479"/>
                  </a:lnTo>
                  <a:lnTo>
                    <a:pt x="0" y="2368504"/>
                  </a:lnTo>
                  <a:lnTo>
                    <a:pt x="4431746" y="0"/>
                  </a:lnTo>
                  <a:close/>
                </a:path>
              </a:pathLst>
            </a:custGeom>
            <a:solidFill>
              <a:schemeClr val="accent1"/>
            </a:solidFill>
          </p:spPr>
          <p:txBody>
            <a:bodyPr wrap="square" lIns="0" tIns="0" rIns="0" bIns="0" rtlCol="0" anchor="ctr"/>
            <a:lstStyle/>
            <a:p>
              <a:pPr algn="l"/>
              <a:endParaRPr lang="ko-KR" altLang="en-US" sz="1801"/>
            </a:p>
          </p:txBody>
        </p:sp>
      </p:grpSp>
    </p:spTree>
    <p:extLst>
      <p:ext uri="{BB962C8B-B14F-4D97-AF65-F5344CB8AC3E}">
        <p14:creationId xmlns:p14="http://schemas.microsoft.com/office/powerpoint/2010/main" val="21101711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AF3775B-E8EC-4782-AE2D-5358F770EB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pPr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B3CF13BC-017B-41A2-AE0E-B987FC637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19AE805B-4954-42E0-A425-E27ECC898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33" name="그림 개체 틀 32">
            <a:extLst>
              <a:ext uri="{FF2B5EF4-FFF2-40B4-BE49-F238E27FC236}">
                <a16:creationId xmlns:a16="http://schemas.microsoft.com/office/drawing/2014/main" id="{779E8313-66BA-4ACF-A2D9-13053FDCFD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3174" y="1"/>
            <a:ext cx="7562849" cy="6908800"/>
          </a:xfrm>
          <a:custGeom>
            <a:avLst/>
            <a:gdLst>
              <a:gd name="connsiteX0" fmla="*/ 0 w 7562849"/>
              <a:gd name="connsiteY0" fmla="*/ 0 h 7470775"/>
              <a:gd name="connsiteX1" fmla="*/ 7562849 w 7562849"/>
              <a:gd name="connsiteY1" fmla="*/ 0 h 7470775"/>
              <a:gd name="connsiteX2" fmla="*/ 7562849 w 7562849"/>
              <a:gd name="connsiteY2" fmla="*/ 5424274 h 7470775"/>
              <a:gd name="connsiteX3" fmla="*/ 7413014 w 7562849"/>
              <a:gd name="connsiteY3" fmla="*/ 5410965 h 7470775"/>
              <a:gd name="connsiteX4" fmla="*/ 7216774 w 7562849"/>
              <a:gd name="connsiteY4" fmla="*/ 5399314 h 7470775"/>
              <a:gd name="connsiteX5" fmla="*/ 6099174 w 7562849"/>
              <a:gd name="connsiteY5" fmla="*/ 5486400 h 7470775"/>
              <a:gd name="connsiteX6" fmla="*/ 5866945 w 7562849"/>
              <a:gd name="connsiteY6" fmla="*/ 5529943 h 7470775"/>
              <a:gd name="connsiteX7" fmla="*/ 5518603 w 7562849"/>
              <a:gd name="connsiteY7" fmla="*/ 5675086 h 7470775"/>
              <a:gd name="connsiteX8" fmla="*/ 5344431 w 7562849"/>
              <a:gd name="connsiteY8" fmla="*/ 5747657 h 7470775"/>
              <a:gd name="connsiteX9" fmla="*/ 5199288 w 7562849"/>
              <a:gd name="connsiteY9" fmla="*/ 5849257 h 7470775"/>
              <a:gd name="connsiteX10" fmla="*/ 4952545 w 7562849"/>
              <a:gd name="connsiteY10" fmla="*/ 6066971 h 7470775"/>
              <a:gd name="connsiteX11" fmla="*/ 4923517 w 7562849"/>
              <a:gd name="connsiteY11" fmla="*/ 6110514 h 7470775"/>
              <a:gd name="connsiteX12" fmla="*/ 4734831 w 7562849"/>
              <a:gd name="connsiteY12" fmla="*/ 6357257 h 7470775"/>
              <a:gd name="connsiteX13" fmla="*/ 4691288 w 7562849"/>
              <a:gd name="connsiteY13" fmla="*/ 6415314 h 7470775"/>
              <a:gd name="connsiteX14" fmla="*/ 4517117 w 7562849"/>
              <a:gd name="connsiteY14" fmla="*/ 6647543 h 7470775"/>
              <a:gd name="connsiteX15" fmla="*/ 4357460 w 7562849"/>
              <a:gd name="connsiteY15" fmla="*/ 6850743 h 7470775"/>
              <a:gd name="connsiteX16" fmla="*/ 4108624 w 7562849"/>
              <a:gd name="connsiteY16" fmla="*/ 7357705 h 7470775"/>
              <a:gd name="connsiteX17" fmla="*/ 4054281 w 7562849"/>
              <a:gd name="connsiteY17" fmla="*/ 7470775 h 7470775"/>
              <a:gd name="connsiteX18" fmla="*/ 0 w 7562849"/>
              <a:gd name="connsiteY18" fmla="*/ 7470775 h 7470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562849" h="7470775">
                <a:moveTo>
                  <a:pt x="0" y="0"/>
                </a:moveTo>
                <a:lnTo>
                  <a:pt x="7562849" y="0"/>
                </a:lnTo>
                <a:lnTo>
                  <a:pt x="7562849" y="5424274"/>
                </a:lnTo>
                <a:lnTo>
                  <a:pt x="7413014" y="5410965"/>
                </a:lnTo>
                <a:cubicBezTo>
                  <a:pt x="7347601" y="5407081"/>
                  <a:pt x="7282089" y="5404152"/>
                  <a:pt x="7216774" y="5399314"/>
                </a:cubicBezTo>
                <a:cubicBezTo>
                  <a:pt x="6475087" y="5415797"/>
                  <a:pt x="6729775" y="5381300"/>
                  <a:pt x="6099174" y="5486400"/>
                </a:cubicBezTo>
                <a:cubicBezTo>
                  <a:pt x="6021487" y="5499348"/>
                  <a:pt x="5942928" y="5509220"/>
                  <a:pt x="5866945" y="5529943"/>
                </a:cubicBezTo>
                <a:cubicBezTo>
                  <a:pt x="5503726" y="5629003"/>
                  <a:pt x="5731572" y="5574207"/>
                  <a:pt x="5518603" y="5675086"/>
                </a:cubicBezTo>
                <a:cubicBezTo>
                  <a:pt x="5461762" y="5702011"/>
                  <a:pt x="5399647" y="5717540"/>
                  <a:pt x="5344431" y="5747657"/>
                </a:cubicBezTo>
                <a:cubicBezTo>
                  <a:pt x="5292585" y="5775936"/>
                  <a:pt x="5246911" y="5814333"/>
                  <a:pt x="5199288" y="5849257"/>
                </a:cubicBezTo>
                <a:cubicBezTo>
                  <a:pt x="5122953" y="5905236"/>
                  <a:pt x="5002768" y="6016748"/>
                  <a:pt x="4952545" y="6066971"/>
                </a:cubicBezTo>
                <a:cubicBezTo>
                  <a:pt x="4940210" y="6079306"/>
                  <a:pt x="4933193" y="6096000"/>
                  <a:pt x="4923517" y="6110514"/>
                </a:cubicBezTo>
                <a:cubicBezTo>
                  <a:pt x="4866084" y="6196665"/>
                  <a:pt x="4797581" y="6274898"/>
                  <a:pt x="4734831" y="6357257"/>
                </a:cubicBezTo>
                <a:cubicBezTo>
                  <a:pt x="4720171" y="6376499"/>
                  <a:pt x="4705802" y="6395962"/>
                  <a:pt x="4691288" y="6415314"/>
                </a:cubicBezTo>
                <a:cubicBezTo>
                  <a:pt x="4633231" y="6492724"/>
                  <a:pt x="4577999" y="6572335"/>
                  <a:pt x="4517117" y="6647543"/>
                </a:cubicBezTo>
                <a:cubicBezTo>
                  <a:pt x="4417205" y="6770964"/>
                  <a:pt x="4448738" y="6670469"/>
                  <a:pt x="4357460" y="6850743"/>
                </a:cubicBezTo>
                <a:cubicBezTo>
                  <a:pt x="4272423" y="7018693"/>
                  <a:pt x="4190175" y="7188026"/>
                  <a:pt x="4108624" y="7357705"/>
                </a:cubicBezTo>
                <a:lnTo>
                  <a:pt x="4054281" y="7470775"/>
                </a:lnTo>
                <a:lnTo>
                  <a:pt x="0" y="747077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5615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2CECD96-3EAB-4B21-A7CD-34413B4B9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pPr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0A74D06D-7E21-4349-AB6D-3263AFD7C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F340669-89C3-4DD0-AFFB-F9FBEC883A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4D9D46FE-AFAD-4CC6-82E7-1118DC53246C}"/>
              </a:ext>
            </a:extLst>
          </p:cNvPr>
          <p:cNvGrpSpPr/>
          <p:nvPr userDrawn="1"/>
        </p:nvGrpSpPr>
        <p:grpSpPr>
          <a:xfrm>
            <a:off x="790044" y="1633514"/>
            <a:ext cx="4972436" cy="5208594"/>
            <a:chOff x="427708" y="2103541"/>
            <a:chExt cx="4972436" cy="5208594"/>
          </a:xfrm>
        </p:grpSpPr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id="{4218F23A-D0A3-4779-8D37-59E7AC430B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7708" y="4591071"/>
              <a:ext cx="4972436" cy="372605"/>
            </a:xfrm>
            <a:custGeom>
              <a:avLst/>
              <a:gdLst>
                <a:gd name="T0" fmla="*/ 270 w 1895"/>
                <a:gd name="T1" fmla="*/ 0 h 142"/>
                <a:gd name="T2" fmla="*/ 0 w 1895"/>
                <a:gd name="T3" fmla="*/ 0 h 142"/>
                <a:gd name="T4" fmla="*/ 128 w 1895"/>
                <a:gd name="T5" fmla="*/ 142 h 142"/>
                <a:gd name="T6" fmla="*/ 270 w 1895"/>
                <a:gd name="T7" fmla="*/ 0 h 142"/>
                <a:gd name="T8" fmla="*/ 1895 w 1895"/>
                <a:gd name="T9" fmla="*/ 0 h 142"/>
                <a:gd name="T10" fmla="*/ 1646 w 1895"/>
                <a:gd name="T11" fmla="*/ 0 h 142"/>
                <a:gd name="T12" fmla="*/ 1777 w 1895"/>
                <a:gd name="T13" fmla="*/ 129 h 142"/>
                <a:gd name="T14" fmla="*/ 1895 w 1895"/>
                <a:gd name="T15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5" h="142">
                  <a:moveTo>
                    <a:pt x="270" y="0"/>
                  </a:moveTo>
                  <a:lnTo>
                    <a:pt x="0" y="0"/>
                  </a:lnTo>
                  <a:lnTo>
                    <a:pt x="128" y="142"/>
                  </a:lnTo>
                  <a:lnTo>
                    <a:pt x="270" y="0"/>
                  </a:lnTo>
                  <a:close/>
                  <a:moveTo>
                    <a:pt x="1895" y="0"/>
                  </a:moveTo>
                  <a:lnTo>
                    <a:pt x="1646" y="0"/>
                  </a:lnTo>
                  <a:lnTo>
                    <a:pt x="1777" y="129"/>
                  </a:lnTo>
                  <a:lnTo>
                    <a:pt x="1895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Freeform 13">
              <a:extLst>
                <a:ext uri="{FF2B5EF4-FFF2-40B4-BE49-F238E27FC236}">
                  <a16:creationId xmlns:a16="http://schemas.microsoft.com/office/drawing/2014/main" id="{D03999EB-87E4-4637-95AC-78D2782237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7708" y="4591071"/>
              <a:ext cx="4972436" cy="372605"/>
            </a:xfrm>
            <a:custGeom>
              <a:avLst/>
              <a:gdLst>
                <a:gd name="T0" fmla="*/ 270 w 1895"/>
                <a:gd name="T1" fmla="*/ 0 h 142"/>
                <a:gd name="T2" fmla="*/ 0 w 1895"/>
                <a:gd name="T3" fmla="*/ 0 h 142"/>
                <a:gd name="T4" fmla="*/ 128 w 1895"/>
                <a:gd name="T5" fmla="*/ 142 h 142"/>
                <a:gd name="T6" fmla="*/ 270 w 1895"/>
                <a:gd name="T7" fmla="*/ 0 h 142"/>
                <a:gd name="T8" fmla="*/ 1895 w 1895"/>
                <a:gd name="T9" fmla="*/ 0 h 142"/>
                <a:gd name="T10" fmla="*/ 1646 w 1895"/>
                <a:gd name="T11" fmla="*/ 0 h 142"/>
                <a:gd name="T12" fmla="*/ 1777 w 1895"/>
                <a:gd name="T13" fmla="*/ 129 h 142"/>
                <a:gd name="T14" fmla="*/ 1895 w 1895"/>
                <a:gd name="T15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5" h="142">
                  <a:moveTo>
                    <a:pt x="270" y="0"/>
                  </a:moveTo>
                  <a:lnTo>
                    <a:pt x="0" y="0"/>
                  </a:lnTo>
                  <a:lnTo>
                    <a:pt x="128" y="142"/>
                  </a:lnTo>
                  <a:lnTo>
                    <a:pt x="270" y="0"/>
                  </a:lnTo>
                  <a:moveTo>
                    <a:pt x="1895" y="0"/>
                  </a:moveTo>
                  <a:lnTo>
                    <a:pt x="1646" y="0"/>
                  </a:lnTo>
                  <a:lnTo>
                    <a:pt x="1777" y="129"/>
                  </a:lnTo>
                  <a:lnTo>
                    <a:pt x="18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5">
              <a:extLst>
                <a:ext uri="{FF2B5EF4-FFF2-40B4-BE49-F238E27FC236}">
                  <a16:creationId xmlns:a16="http://schemas.microsoft.com/office/drawing/2014/main" id="{33DD2964-75D3-4498-AA3E-1454CE755B6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577" y="4591071"/>
              <a:ext cx="4326937" cy="2721064"/>
            </a:xfrm>
            <a:custGeom>
              <a:avLst/>
              <a:gdLst>
                <a:gd name="T0" fmla="*/ 1518 w 1649"/>
                <a:gd name="T1" fmla="*/ 0 h 1037"/>
                <a:gd name="T2" fmla="*/ 142 w 1649"/>
                <a:gd name="T3" fmla="*/ 0 h 1037"/>
                <a:gd name="T4" fmla="*/ 0 w 1649"/>
                <a:gd name="T5" fmla="*/ 142 h 1037"/>
                <a:gd name="T6" fmla="*/ 818 w 1649"/>
                <a:gd name="T7" fmla="*/ 1037 h 1037"/>
                <a:gd name="T8" fmla="*/ 1649 w 1649"/>
                <a:gd name="T9" fmla="*/ 129 h 1037"/>
                <a:gd name="T10" fmla="*/ 1518 w 1649"/>
                <a:gd name="T11" fmla="*/ 0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9" h="1037">
                  <a:moveTo>
                    <a:pt x="1518" y="0"/>
                  </a:moveTo>
                  <a:lnTo>
                    <a:pt x="142" y="0"/>
                  </a:lnTo>
                  <a:lnTo>
                    <a:pt x="0" y="142"/>
                  </a:lnTo>
                  <a:lnTo>
                    <a:pt x="818" y="1037"/>
                  </a:lnTo>
                  <a:lnTo>
                    <a:pt x="1649" y="129"/>
                  </a:lnTo>
                  <a:lnTo>
                    <a:pt x="15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13" name="그룹 12">
              <a:extLst>
                <a:ext uri="{FF2B5EF4-FFF2-40B4-BE49-F238E27FC236}">
                  <a16:creationId xmlns:a16="http://schemas.microsoft.com/office/drawing/2014/main" id="{B5727D7A-6EAD-4ACE-818F-B361942F32B3}"/>
                </a:ext>
              </a:extLst>
            </p:cNvPr>
            <p:cNvGrpSpPr/>
            <p:nvPr/>
          </p:nvGrpSpPr>
          <p:grpSpPr>
            <a:xfrm>
              <a:off x="427708" y="2103541"/>
              <a:ext cx="4972436" cy="5208594"/>
              <a:chOff x="427708" y="2103541"/>
              <a:chExt cx="4972436" cy="5208594"/>
            </a:xfrm>
          </p:grpSpPr>
          <p:sp>
            <p:nvSpPr>
              <p:cNvPr id="14" name="Freeform 14">
                <a:extLst>
                  <a:ext uri="{FF2B5EF4-FFF2-40B4-BE49-F238E27FC236}">
                    <a16:creationId xmlns:a16="http://schemas.microsoft.com/office/drawing/2014/main" id="{29155E2D-A7C9-4747-B150-5F7B495167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3577" y="4591071"/>
                <a:ext cx="4326937" cy="2721064"/>
              </a:xfrm>
              <a:custGeom>
                <a:avLst/>
                <a:gdLst>
                  <a:gd name="T0" fmla="*/ 1518 w 1649"/>
                  <a:gd name="T1" fmla="*/ 0 h 1037"/>
                  <a:gd name="T2" fmla="*/ 142 w 1649"/>
                  <a:gd name="T3" fmla="*/ 0 h 1037"/>
                  <a:gd name="T4" fmla="*/ 0 w 1649"/>
                  <a:gd name="T5" fmla="*/ 142 h 1037"/>
                  <a:gd name="T6" fmla="*/ 818 w 1649"/>
                  <a:gd name="T7" fmla="*/ 1037 h 1037"/>
                  <a:gd name="T8" fmla="*/ 1649 w 1649"/>
                  <a:gd name="T9" fmla="*/ 129 h 1037"/>
                  <a:gd name="T10" fmla="*/ 1518 w 1649"/>
                  <a:gd name="T11" fmla="*/ 0 h 10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9" h="1037">
                    <a:moveTo>
                      <a:pt x="1518" y="0"/>
                    </a:moveTo>
                    <a:lnTo>
                      <a:pt x="142" y="0"/>
                    </a:lnTo>
                    <a:lnTo>
                      <a:pt x="0" y="142"/>
                    </a:lnTo>
                    <a:lnTo>
                      <a:pt x="818" y="1037"/>
                    </a:lnTo>
                    <a:lnTo>
                      <a:pt x="1649" y="129"/>
                    </a:lnTo>
                    <a:lnTo>
                      <a:pt x="1518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16">
                <a:extLst>
                  <a:ext uri="{FF2B5EF4-FFF2-40B4-BE49-F238E27FC236}">
                    <a16:creationId xmlns:a16="http://schemas.microsoft.com/office/drawing/2014/main" id="{CEF7A77C-F072-480E-824E-1F24C08237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708" y="2103541"/>
                <a:ext cx="4972436" cy="4977683"/>
              </a:xfrm>
              <a:custGeom>
                <a:avLst/>
                <a:gdLst>
                  <a:gd name="T0" fmla="*/ 0 w 1895"/>
                  <a:gd name="T1" fmla="*/ 948 h 1897"/>
                  <a:gd name="T2" fmla="*/ 946 w 1895"/>
                  <a:gd name="T3" fmla="*/ 0 h 1897"/>
                  <a:gd name="T4" fmla="*/ 1895 w 1895"/>
                  <a:gd name="T5" fmla="*/ 948 h 1897"/>
                  <a:gd name="T6" fmla="*/ 946 w 1895"/>
                  <a:gd name="T7" fmla="*/ 1897 h 1897"/>
                  <a:gd name="T8" fmla="*/ 0 w 1895"/>
                  <a:gd name="T9" fmla="*/ 948 h 18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95" h="1897">
                    <a:moveTo>
                      <a:pt x="0" y="948"/>
                    </a:moveTo>
                    <a:lnTo>
                      <a:pt x="946" y="0"/>
                    </a:lnTo>
                    <a:lnTo>
                      <a:pt x="1895" y="948"/>
                    </a:lnTo>
                    <a:lnTo>
                      <a:pt x="946" y="1897"/>
                    </a:lnTo>
                    <a:lnTo>
                      <a:pt x="0" y="94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0B43AA55-9644-4FE8-B4FD-D194F0CBF9AD}"/>
              </a:ext>
            </a:extLst>
          </p:cNvPr>
          <p:cNvGrpSpPr/>
          <p:nvPr userDrawn="1"/>
        </p:nvGrpSpPr>
        <p:grpSpPr>
          <a:xfrm>
            <a:off x="2041604" y="5202456"/>
            <a:ext cx="5518072" cy="5489358"/>
            <a:chOff x="2041604" y="5202456"/>
            <a:chExt cx="5518072" cy="5489358"/>
          </a:xfrm>
        </p:grpSpPr>
        <p:sp>
          <p:nvSpPr>
            <p:cNvPr id="35" name="Freeform 37">
              <a:extLst>
                <a:ext uri="{FF2B5EF4-FFF2-40B4-BE49-F238E27FC236}">
                  <a16:creationId xmlns:a16="http://schemas.microsoft.com/office/drawing/2014/main" id="{6AE72DCA-7138-4E7F-BD97-5823B8ECDD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5556" y="5202456"/>
              <a:ext cx="5484120" cy="5489358"/>
            </a:xfrm>
            <a:custGeom>
              <a:avLst/>
              <a:gdLst>
                <a:gd name="T0" fmla="*/ 0 w 2094"/>
                <a:gd name="T1" fmla="*/ 2096 h 2096"/>
                <a:gd name="T2" fmla="*/ 2094 w 2094"/>
                <a:gd name="T3" fmla="*/ 0 h 2096"/>
                <a:gd name="T4" fmla="*/ 2094 w 2094"/>
                <a:gd name="T5" fmla="*/ 2096 h 2096"/>
                <a:gd name="T6" fmla="*/ 0 w 2094"/>
                <a:gd name="T7" fmla="*/ 2096 h 20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" h="2096">
                  <a:moveTo>
                    <a:pt x="0" y="2096"/>
                  </a:moveTo>
                  <a:lnTo>
                    <a:pt x="2094" y="0"/>
                  </a:lnTo>
                  <a:lnTo>
                    <a:pt x="2094" y="2096"/>
                  </a:lnTo>
                  <a:lnTo>
                    <a:pt x="0" y="209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16" name="그룹 15">
              <a:extLst>
                <a:ext uri="{FF2B5EF4-FFF2-40B4-BE49-F238E27FC236}">
                  <a16:creationId xmlns:a16="http://schemas.microsoft.com/office/drawing/2014/main" id="{E04D40A0-0DC2-4053-ABC9-57C3757949DF}"/>
                </a:ext>
              </a:extLst>
            </p:cNvPr>
            <p:cNvGrpSpPr/>
            <p:nvPr userDrawn="1"/>
          </p:nvGrpSpPr>
          <p:grpSpPr>
            <a:xfrm>
              <a:off x="2041604" y="5202456"/>
              <a:ext cx="5518071" cy="5489358"/>
              <a:chOff x="2012590" y="5173593"/>
              <a:chExt cx="5547085" cy="5518221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17" name="Freeform 20">
                <a:extLst>
                  <a:ext uri="{FF2B5EF4-FFF2-40B4-BE49-F238E27FC236}">
                    <a16:creationId xmlns:a16="http://schemas.microsoft.com/office/drawing/2014/main" id="{205F9B88-4494-4926-B27B-271B62DF437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41452" y="8246268"/>
                <a:ext cx="3224867" cy="2445546"/>
              </a:xfrm>
              <a:custGeom>
                <a:avLst/>
                <a:gdLst>
                  <a:gd name="T0" fmla="*/ 5 w 1229"/>
                  <a:gd name="T1" fmla="*/ 932 h 932"/>
                  <a:gd name="T2" fmla="*/ 0 w 1229"/>
                  <a:gd name="T3" fmla="*/ 921 h 932"/>
                  <a:gd name="T4" fmla="*/ 922 w 1229"/>
                  <a:gd name="T5" fmla="*/ 2 h 932"/>
                  <a:gd name="T6" fmla="*/ 927 w 1229"/>
                  <a:gd name="T7" fmla="*/ 0 h 932"/>
                  <a:gd name="T8" fmla="*/ 1226 w 1229"/>
                  <a:gd name="T9" fmla="*/ 48 h 932"/>
                  <a:gd name="T10" fmla="*/ 1229 w 1229"/>
                  <a:gd name="T11" fmla="*/ 53 h 932"/>
                  <a:gd name="T12" fmla="*/ 1229 w 1229"/>
                  <a:gd name="T13" fmla="*/ 924 h 932"/>
                  <a:gd name="T14" fmla="*/ 1226 w 1229"/>
                  <a:gd name="T15" fmla="*/ 932 h 932"/>
                  <a:gd name="T16" fmla="*/ 5 w 1229"/>
                  <a:gd name="T17" fmla="*/ 932 h 932"/>
                  <a:gd name="T18" fmla="*/ 930 w 1229"/>
                  <a:gd name="T19" fmla="*/ 13 h 932"/>
                  <a:gd name="T20" fmla="*/ 18 w 1229"/>
                  <a:gd name="T21" fmla="*/ 921 h 932"/>
                  <a:gd name="T22" fmla="*/ 1218 w 1229"/>
                  <a:gd name="T23" fmla="*/ 919 h 932"/>
                  <a:gd name="T24" fmla="*/ 1218 w 1229"/>
                  <a:gd name="T25" fmla="*/ 58 h 932"/>
                  <a:gd name="T26" fmla="*/ 930 w 1229"/>
                  <a:gd name="T27" fmla="*/ 13 h 9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29" h="932">
                    <a:moveTo>
                      <a:pt x="5" y="932"/>
                    </a:moveTo>
                    <a:lnTo>
                      <a:pt x="0" y="921"/>
                    </a:lnTo>
                    <a:lnTo>
                      <a:pt x="922" y="2"/>
                    </a:lnTo>
                    <a:lnTo>
                      <a:pt x="927" y="0"/>
                    </a:lnTo>
                    <a:lnTo>
                      <a:pt x="1226" y="48"/>
                    </a:lnTo>
                    <a:lnTo>
                      <a:pt x="1229" y="53"/>
                    </a:lnTo>
                    <a:lnTo>
                      <a:pt x="1229" y="924"/>
                    </a:lnTo>
                    <a:lnTo>
                      <a:pt x="1226" y="932"/>
                    </a:lnTo>
                    <a:lnTo>
                      <a:pt x="5" y="932"/>
                    </a:lnTo>
                    <a:close/>
                    <a:moveTo>
                      <a:pt x="930" y="13"/>
                    </a:moveTo>
                    <a:lnTo>
                      <a:pt x="18" y="921"/>
                    </a:lnTo>
                    <a:lnTo>
                      <a:pt x="1218" y="919"/>
                    </a:lnTo>
                    <a:lnTo>
                      <a:pt x="1218" y="58"/>
                    </a:lnTo>
                    <a:lnTo>
                      <a:pt x="93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8" name="Freeform 21">
                <a:extLst>
                  <a:ext uri="{FF2B5EF4-FFF2-40B4-BE49-F238E27FC236}">
                    <a16:creationId xmlns:a16="http://schemas.microsoft.com/office/drawing/2014/main" id="{BDD1CD65-5A42-4D0D-942A-577741E1AB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12590" y="8377467"/>
                <a:ext cx="3253730" cy="2314347"/>
              </a:xfrm>
              <a:custGeom>
                <a:avLst/>
                <a:gdLst>
                  <a:gd name="T0" fmla="*/ 732 w 1240"/>
                  <a:gd name="T1" fmla="*/ 882 h 882"/>
                  <a:gd name="T2" fmla="*/ 16 w 1240"/>
                  <a:gd name="T3" fmla="*/ 882 h 882"/>
                  <a:gd name="T4" fmla="*/ 0 w 1240"/>
                  <a:gd name="T5" fmla="*/ 882 h 882"/>
                  <a:gd name="T6" fmla="*/ 11 w 1240"/>
                  <a:gd name="T7" fmla="*/ 871 h 882"/>
                  <a:gd name="T8" fmla="*/ 1232 w 1240"/>
                  <a:gd name="T9" fmla="*/ 0 h 882"/>
                  <a:gd name="T10" fmla="*/ 1240 w 1240"/>
                  <a:gd name="T11" fmla="*/ 8 h 882"/>
                  <a:gd name="T12" fmla="*/ 737 w 1240"/>
                  <a:gd name="T13" fmla="*/ 879 h 882"/>
                  <a:gd name="T14" fmla="*/ 732 w 1240"/>
                  <a:gd name="T15" fmla="*/ 882 h 882"/>
                  <a:gd name="T16" fmla="*/ 35 w 1240"/>
                  <a:gd name="T17" fmla="*/ 871 h 882"/>
                  <a:gd name="T18" fmla="*/ 729 w 1240"/>
                  <a:gd name="T19" fmla="*/ 871 h 882"/>
                  <a:gd name="T20" fmla="*/ 1216 w 1240"/>
                  <a:gd name="T21" fmla="*/ 24 h 882"/>
                  <a:gd name="T22" fmla="*/ 35 w 1240"/>
                  <a:gd name="T23" fmla="*/ 871 h 8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40" h="882">
                    <a:moveTo>
                      <a:pt x="732" y="882"/>
                    </a:moveTo>
                    <a:lnTo>
                      <a:pt x="16" y="882"/>
                    </a:lnTo>
                    <a:lnTo>
                      <a:pt x="0" y="882"/>
                    </a:lnTo>
                    <a:lnTo>
                      <a:pt x="11" y="871"/>
                    </a:lnTo>
                    <a:lnTo>
                      <a:pt x="1232" y="0"/>
                    </a:lnTo>
                    <a:lnTo>
                      <a:pt x="1240" y="8"/>
                    </a:lnTo>
                    <a:lnTo>
                      <a:pt x="737" y="879"/>
                    </a:lnTo>
                    <a:lnTo>
                      <a:pt x="732" y="882"/>
                    </a:lnTo>
                    <a:close/>
                    <a:moveTo>
                      <a:pt x="35" y="871"/>
                    </a:moveTo>
                    <a:lnTo>
                      <a:pt x="729" y="871"/>
                    </a:lnTo>
                    <a:lnTo>
                      <a:pt x="1216" y="24"/>
                    </a:lnTo>
                    <a:lnTo>
                      <a:pt x="35" y="8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9" name="Freeform 22">
                <a:extLst>
                  <a:ext uri="{FF2B5EF4-FFF2-40B4-BE49-F238E27FC236}">
                    <a16:creationId xmlns:a16="http://schemas.microsoft.com/office/drawing/2014/main" id="{1291CEBE-03D4-49F5-B64B-DF0326241E8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60758" y="5173593"/>
                <a:ext cx="3098917" cy="3232738"/>
              </a:xfrm>
              <a:custGeom>
                <a:avLst/>
                <a:gdLst>
                  <a:gd name="T0" fmla="*/ 301 w 1181"/>
                  <a:gd name="T1" fmla="*/ 1232 h 1232"/>
                  <a:gd name="T2" fmla="*/ 2 w 1181"/>
                  <a:gd name="T3" fmla="*/ 1184 h 1232"/>
                  <a:gd name="T4" fmla="*/ 0 w 1181"/>
                  <a:gd name="T5" fmla="*/ 1173 h 1232"/>
                  <a:gd name="T6" fmla="*/ 1173 w 1181"/>
                  <a:gd name="T7" fmla="*/ 0 h 1232"/>
                  <a:gd name="T8" fmla="*/ 1181 w 1181"/>
                  <a:gd name="T9" fmla="*/ 8 h 1232"/>
                  <a:gd name="T10" fmla="*/ 307 w 1181"/>
                  <a:gd name="T11" fmla="*/ 1229 h 1232"/>
                  <a:gd name="T12" fmla="*/ 301 w 1181"/>
                  <a:gd name="T13" fmla="*/ 1232 h 1232"/>
                  <a:gd name="T14" fmla="*/ 18 w 1181"/>
                  <a:gd name="T15" fmla="*/ 1173 h 1232"/>
                  <a:gd name="T16" fmla="*/ 299 w 1181"/>
                  <a:gd name="T17" fmla="*/ 1219 h 1232"/>
                  <a:gd name="T18" fmla="*/ 1127 w 1181"/>
                  <a:gd name="T19" fmla="*/ 67 h 1232"/>
                  <a:gd name="T20" fmla="*/ 18 w 1181"/>
                  <a:gd name="T21" fmla="*/ 1173 h 1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81" h="1232">
                    <a:moveTo>
                      <a:pt x="301" y="1232"/>
                    </a:moveTo>
                    <a:lnTo>
                      <a:pt x="2" y="1184"/>
                    </a:lnTo>
                    <a:lnTo>
                      <a:pt x="0" y="1173"/>
                    </a:lnTo>
                    <a:lnTo>
                      <a:pt x="1173" y="0"/>
                    </a:lnTo>
                    <a:lnTo>
                      <a:pt x="1181" y="8"/>
                    </a:lnTo>
                    <a:lnTo>
                      <a:pt x="307" y="1229"/>
                    </a:lnTo>
                    <a:lnTo>
                      <a:pt x="301" y="1232"/>
                    </a:lnTo>
                    <a:close/>
                    <a:moveTo>
                      <a:pt x="18" y="1173"/>
                    </a:moveTo>
                    <a:lnTo>
                      <a:pt x="299" y="1219"/>
                    </a:lnTo>
                    <a:lnTo>
                      <a:pt x="1127" y="67"/>
                    </a:lnTo>
                    <a:lnTo>
                      <a:pt x="18" y="11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" name="Freeform 23">
                <a:extLst>
                  <a:ext uri="{FF2B5EF4-FFF2-40B4-BE49-F238E27FC236}">
                    <a16:creationId xmlns:a16="http://schemas.microsoft.com/office/drawing/2014/main" id="{14F97644-A4DF-4E33-9571-05F04FCD26F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13863" y="5181464"/>
                <a:ext cx="1445812" cy="3216995"/>
              </a:xfrm>
              <a:custGeom>
                <a:avLst/>
                <a:gdLst>
                  <a:gd name="T0" fmla="*/ 543 w 551"/>
                  <a:gd name="T1" fmla="*/ 1226 h 1226"/>
                  <a:gd name="T2" fmla="*/ 0 w 551"/>
                  <a:gd name="T3" fmla="*/ 761 h 1226"/>
                  <a:gd name="T4" fmla="*/ 0 w 551"/>
                  <a:gd name="T5" fmla="*/ 753 h 1226"/>
                  <a:gd name="T6" fmla="*/ 540 w 551"/>
                  <a:gd name="T7" fmla="*/ 0 h 1226"/>
                  <a:gd name="T8" fmla="*/ 551 w 551"/>
                  <a:gd name="T9" fmla="*/ 3 h 1226"/>
                  <a:gd name="T10" fmla="*/ 551 w 551"/>
                  <a:gd name="T11" fmla="*/ 1221 h 1226"/>
                  <a:gd name="T12" fmla="*/ 543 w 551"/>
                  <a:gd name="T13" fmla="*/ 1226 h 1226"/>
                  <a:gd name="T14" fmla="*/ 14 w 551"/>
                  <a:gd name="T15" fmla="*/ 756 h 1226"/>
                  <a:gd name="T16" fmla="*/ 540 w 551"/>
                  <a:gd name="T17" fmla="*/ 1210 h 1226"/>
                  <a:gd name="T18" fmla="*/ 540 w 551"/>
                  <a:gd name="T19" fmla="*/ 21 h 1226"/>
                  <a:gd name="T20" fmla="*/ 14 w 551"/>
                  <a:gd name="T21" fmla="*/ 756 h 1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1" h="1226">
                    <a:moveTo>
                      <a:pt x="543" y="1226"/>
                    </a:moveTo>
                    <a:lnTo>
                      <a:pt x="0" y="761"/>
                    </a:lnTo>
                    <a:lnTo>
                      <a:pt x="0" y="753"/>
                    </a:lnTo>
                    <a:lnTo>
                      <a:pt x="540" y="0"/>
                    </a:lnTo>
                    <a:lnTo>
                      <a:pt x="551" y="3"/>
                    </a:lnTo>
                    <a:lnTo>
                      <a:pt x="551" y="1221"/>
                    </a:lnTo>
                    <a:lnTo>
                      <a:pt x="543" y="1226"/>
                    </a:lnTo>
                    <a:close/>
                    <a:moveTo>
                      <a:pt x="14" y="756"/>
                    </a:moveTo>
                    <a:lnTo>
                      <a:pt x="540" y="1210"/>
                    </a:lnTo>
                    <a:lnTo>
                      <a:pt x="540" y="21"/>
                    </a:lnTo>
                    <a:lnTo>
                      <a:pt x="14" y="7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1" name="Freeform 24">
                <a:extLst>
                  <a:ext uri="{FF2B5EF4-FFF2-40B4-BE49-F238E27FC236}">
                    <a16:creationId xmlns:a16="http://schemas.microsoft.com/office/drawing/2014/main" id="{3514249F-4E84-4DA2-9C3B-695FB4F33A6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37455" y="8372219"/>
                <a:ext cx="2314347" cy="2306476"/>
              </a:xfrm>
              <a:custGeom>
                <a:avLst/>
                <a:gdLst>
                  <a:gd name="T0" fmla="*/ 11 w 882"/>
                  <a:gd name="T1" fmla="*/ 879 h 879"/>
                  <a:gd name="T2" fmla="*/ 0 w 882"/>
                  <a:gd name="T3" fmla="*/ 876 h 879"/>
                  <a:gd name="T4" fmla="*/ 152 w 882"/>
                  <a:gd name="T5" fmla="*/ 160 h 879"/>
                  <a:gd name="T6" fmla="*/ 3 w 882"/>
                  <a:gd name="T7" fmla="*/ 10 h 879"/>
                  <a:gd name="T8" fmla="*/ 5 w 882"/>
                  <a:gd name="T9" fmla="*/ 0 h 879"/>
                  <a:gd name="T10" fmla="*/ 879 w 882"/>
                  <a:gd name="T11" fmla="*/ 0 h 879"/>
                  <a:gd name="T12" fmla="*/ 882 w 882"/>
                  <a:gd name="T13" fmla="*/ 13 h 879"/>
                  <a:gd name="T14" fmla="*/ 163 w 882"/>
                  <a:gd name="T15" fmla="*/ 163 h 879"/>
                  <a:gd name="T16" fmla="*/ 11 w 882"/>
                  <a:gd name="T17" fmla="*/ 879 h 879"/>
                  <a:gd name="T18" fmla="*/ 22 w 882"/>
                  <a:gd name="T19" fmla="*/ 13 h 879"/>
                  <a:gd name="T20" fmla="*/ 160 w 882"/>
                  <a:gd name="T21" fmla="*/ 152 h 879"/>
                  <a:gd name="T22" fmla="*/ 823 w 882"/>
                  <a:gd name="T23" fmla="*/ 13 h 879"/>
                  <a:gd name="T24" fmla="*/ 22 w 882"/>
                  <a:gd name="T25" fmla="*/ 13 h 8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82" h="879">
                    <a:moveTo>
                      <a:pt x="11" y="879"/>
                    </a:moveTo>
                    <a:lnTo>
                      <a:pt x="0" y="876"/>
                    </a:lnTo>
                    <a:lnTo>
                      <a:pt x="152" y="160"/>
                    </a:lnTo>
                    <a:lnTo>
                      <a:pt x="3" y="10"/>
                    </a:lnTo>
                    <a:lnTo>
                      <a:pt x="5" y="0"/>
                    </a:lnTo>
                    <a:lnTo>
                      <a:pt x="879" y="0"/>
                    </a:lnTo>
                    <a:lnTo>
                      <a:pt x="882" y="13"/>
                    </a:lnTo>
                    <a:lnTo>
                      <a:pt x="163" y="163"/>
                    </a:lnTo>
                    <a:lnTo>
                      <a:pt x="11" y="879"/>
                    </a:lnTo>
                    <a:close/>
                    <a:moveTo>
                      <a:pt x="22" y="13"/>
                    </a:moveTo>
                    <a:lnTo>
                      <a:pt x="160" y="152"/>
                    </a:lnTo>
                    <a:lnTo>
                      <a:pt x="823" y="13"/>
                    </a:lnTo>
                    <a:lnTo>
                      <a:pt x="22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2" name="Freeform 25">
                <a:extLst>
                  <a:ext uri="{FF2B5EF4-FFF2-40B4-BE49-F238E27FC236}">
                    <a16:creationId xmlns:a16="http://schemas.microsoft.com/office/drawing/2014/main" id="{596059D5-614E-4BC3-9911-944998C6420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37455" y="8372219"/>
                <a:ext cx="2322220" cy="2319595"/>
              </a:xfrm>
              <a:custGeom>
                <a:avLst/>
                <a:gdLst>
                  <a:gd name="T0" fmla="*/ 0 w 885"/>
                  <a:gd name="T1" fmla="*/ 884 h 884"/>
                  <a:gd name="T2" fmla="*/ 0 w 885"/>
                  <a:gd name="T3" fmla="*/ 876 h 884"/>
                  <a:gd name="T4" fmla="*/ 0 w 885"/>
                  <a:gd name="T5" fmla="*/ 5 h 884"/>
                  <a:gd name="T6" fmla="*/ 5 w 885"/>
                  <a:gd name="T7" fmla="*/ 0 h 884"/>
                  <a:gd name="T8" fmla="*/ 879 w 885"/>
                  <a:gd name="T9" fmla="*/ 0 h 884"/>
                  <a:gd name="T10" fmla="*/ 885 w 885"/>
                  <a:gd name="T11" fmla="*/ 5 h 884"/>
                  <a:gd name="T12" fmla="*/ 885 w 885"/>
                  <a:gd name="T13" fmla="*/ 881 h 884"/>
                  <a:gd name="T14" fmla="*/ 0 w 885"/>
                  <a:gd name="T15" fmla="*/ 884 h 884"/>
                  <a:gd name="T16" fmla="*/ 11 w 885"/>
                  <a:gd name="T17" fmla="*/ 871 h 884"/>
                  <a:gd name="T18" fmla="*/ 874 w 885"/>
                  <a:gd name="T19" fmla="*/ 871 h 884"/>
                  <a:gd name="T20" fmla="*/ 874 w 885"/>
                  <a:gd name="T21" fmla="*/ 13 h 884"/>
                  <a:gd name="T22" fmla="*/ 11 w 885"/>
                  <a:gd name="T23" fmla="*/ 13 h 884"/>
                  <a:gd name="T24" fmla="*/ 11 w 885"/>
                  <a:gd name="T25" fmla="*/ 871 h 8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85" h="884">
                    <a:moveTo>
                      <a:pt x="0" y="884"/>
                    </a:moveTo>
                    <a:lnTo>
                      <a:pt x="0" y="876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879" y="0"/>
                    </a:lnTo>
                    <a:lnTo>
                      <a:pt x="885" y="5"/>
                    </a:lnTo>
                    <a:lnTo>
                      <a:pt x="885" y="881"/>
                    </a:lnTo>
                    <a:lnTo>
                      <a:pt x="0" y="884"/>
                    </a:lnTo>
                    <a:close/>
                    <a:moveTo>
                      <a:pt x="11" y="871"/>
                    </a:moveTo>
                    <a:lnTo>
                      <a:pt x="874" y="871"/>
                    </a:lnTo>
                    <a:lnTo>
                      <a:pt x="874" y="13"/>
                    </a:lnTo>
                    <a:lnTo>
                      <a:pt x="11" y="13"/>
                    </a:lnTo>
                    <a:lnTo>
                      <a:pt x="11" y="8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26">
                <a:extLst>
                  <a:ext uri="{FF2B5EF4-FFF2-40B4-BE49-F238E27FC236}">
                    <a16:creationId xmlns:a16="http://schemas.microsoft.com/office/drawing/2014/main" id="{B1AC1019-E357-4C54-9670-997C83FB5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1736" y="6708618"/>
                <a:ext cx="1430068" cy="477564"/>
              </a:xfrm>
              <a:custGeom>
                <a:avLst/>
                <a:gdLst>
                  <a:gd name="T0" fmla="*/ 3 w 545"/>
                  <a:gd name="T1" fmla="*/ 182 h 182"/>
                  <a:gd name="T2" fmla="*/ 0 w 545"/>
                  <a:gd name="T3" fmla="*/ 169 h 182"/>
                  <a:gd name="T4" fmla="*/ 540 w 545"/>
                  <a:gd name="T5" fmla="*/ 0 h 182"/>
                  <a:gd name="T6" fmla="*/ 545 w 545"/>
                  <a:gd name="T7" fmla="*/ 11 h 182"/>
                  <a:gd name="T8" fmla="*/ 3 w 545"/>
                  <a:gd name="T9" fmla="*/ 182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5" h="182">
                    <a:moveTo>
                      <a:pt x="3" y="182"/>
                    </a:moveTo>
                    <a:lnTo>
                      <a:pt x="0" y="169"/>
                    </a:lnTo>
                    <a:lnTo>
                      <a:pt x="540" y="0"/>
                    </a:lnTo>
                    <a:lnTo>
                      <a:pt x="545" y="11"/>
                    </a:lnTo>
                    <a:lnTo>
                      <a:pt x="3" y="1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E0A16AF9-06EB-4F75-8FF2-EBA3E822AE3D}"/>
              </a:ext>
            </a:extLst>
          </p:cNvPr>
          <p:cNvGrpSpPr/>
          <p:nvPr userDrawn="1"/>
        </p:nvGrpSpPr>
        <p:grpSpPr>
          <a:xfrm rot="18900000">
            <a:off x="3740660" y="827827"/>
            <a:ext cx="1168702" cy="1111747"/>
            <a:chOff x="5094288" y="1381126"/>
            <a:chExt cx="1628776" cy="1549400"/>
          </a:xfrm>
        </p:grpSpPr>
        <p:sp>
          <p:nvSpPr>
            <p:cNvPr id="25" name="Freeform 30">
              <a:extLst>
                <a:ext uri="{FF2B5EF4-FFF2-40B4-BE49-F238E27FC236}">
                  <a16:creationId xmlns:a16="http://schemas.microsoft.com/office/drawing/2014/main" id="{B2E339CF-7B69-42B7-8E6F-4D82A5C22B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94288" y="1381126"/>
              <a:ext cx="1019175" cy="1020763"/>
            </a:xfrm>
            <a:custGeom>
              <a:avLst/>
              <a:gdLst>
                <a:gd name="T0" fmla="*/ 642 w 642"/>
                <a:gd name="T1" fmla="*/ 643 h 643"/>
                <a:gd name="T2" fmla="*/ 0 w 642"/>
                <a:gd name="T3" fmla="*/ 643 h 643"/>
                <a:gd name="T4" fmla="*/ 0 w 642"/>
                <a:gd name="T5" fmla="*/ 0 h 643"/>
                <a:gd name="T6" fmla="*/ 642 w 642"/>
                <a:gd name="T7" fmla="*/ 0 h 643"/>
                <a:gd name="T8" fmla="*/ 642 w 642"/>
                <a:gd name="T9" fmla="*/ 643 h 643"/>
                <a:gd name="T10" fmla="*/ 96 w 642"/>
                <a:gd name="T11" fmla="*/ 547 h 643"/>
                <a:gd name="T12" fmla="*/ 545 w 642"/>
                <a:gd name="T13" fmla="*/ 547 h 643"/>
                <a:gd name="T14" fmla="*/ 545 w 642"/>
                <a:gd name="T15" fmla="*/ 97 h 643"/>
                <a:gd name="T16" fmla="*/ 96 w 642"/>
                <a:gd name="T17" fmla="*/ 97 h 643"/>
                <a:gd name="T18" fmla="*/ 96 w 642"/>
                <a:gd name="T19" fmla="*/ 547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2" h="643">
                  <a:moveTo>
                    <a:pt x="642" y="643"/>
                  </a:moveTo>
                  <a:lnTo>
                    <a:pt x="0" y="643"/>
                  </a:lnTo>
                  <a:lnTo>
                    <a:pt x="0" y="0"/>
                  </a:lnTo>
                  <a:lnTo>
                    <a:pt x="642" y="0"/>
                  </a:lnTo>
                  <a:lnTo>
                    <a:pt x="642" y="643"/>
                  </a:lnTo>
                  <a:close/>
                  <a:moveTo>
                    <a:pt x="96" y="547"/>
                  </a:moveTo>
                  <a:lnTo>
                    <a:pt x="545" y="547"/>
                  </a:lnTo>
                  <a:lnTo>
                    <a:pt x="545" y="97"/>
                  </a:lnTo>
                  <a:lnTo>
                    <a:pt x="96" y="97"/>
                  </a:lnTo>
                  <a:lnTo>
                    <a:pt x="96" y="547"/>
                  </a:lnTo>
                  <a:close/>
                </a:path>
              </a:pathLst>
            </a:custGeom>
            <a:solidFill>
              <a:schemeClr val="accent2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32">
              <a:extLst>
                <a:ext uri="{FF2B5EF4-FFF2-40B4-BE49-F238E27FC236}">
                  <a16:creationId xmlns:a16="http://schemas.microsoft.com/office/drawing/2014/main" id="{F532E7ED-D557-486A-9484-02946A8B52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05476" y="1755776"/>
              <a:ext cx="1017588" cy="1020763"/>
            </a:xfrm>
            <a:custGeom>
              <a:avLst/>
              <a:gdLst>
                <a:gd name="T0" fmla="*/ 641 w 641"/>
                <a:gd name="T1" fmla="*/ 643 h 643"/>
                <a:gd name="T2" fmla="*/ 0 w 641"/>
                <a:gd name="T3" fmla="*/ 643 h 643"/>
                <a:gd name="T4" fmla="*/ 0 w 641"/>
                <a:gd name="T5" fmla="*/ 0 h 643"/>
                <a:gd name="T6" fmla="*/ 641 w 641"/>
                <a:gd name="T7" fmla="*/ 0 h 643"/>
                <a:gd name="T8" fmla="*/ 641 w 641"/>
                <a:gd name="T9" fmla="*/ 643 h 643"/>
                <a:gd name="T10" fmla="*/ 96 w 641"/>
                <a:gd name="T11" fmla="*/ 547 h 643"/>
                <a:gd name="T12" fmla="*/ 545 w 641"/>
                <a:gd name="T13" fmla="*/ 547 h 643"/>
                <a:gd name="T14" fmla="*/ 545 w 641"/>
                <a:gd name="T15" fmla="*/ 97 h 643"/>
                <a:gd name="T16" fmla="*/ 96 w 641"/>
                <a:gd name="T17" fmla="*/ 97 h 643"/>
                <a:gd name="T18" fmla="*/ 96 w 641"/>
                <a:gd name="T19" fmla="*/ 547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1" h="643">
                  <a:moveTo>
                    <a:pt x="641" y="643"/>
                  </a:moveTo>
                  <a:lnTo>
                    <a:pt x="0" y="643"/>
                  </a:lnTo>
                  <a:lnTo>
                    <a:pt x="0" y="0"/>
                  </a:lnTo>
                  <a:lnTo>
                    <a:pt x="641" y="0"/>
                  </a:lnTo>
                  <a:lnTo>
                    <a:pt x="641" y="643"/>
                  </a:lnTo>
                  <a:close/>
                  <a:moveTo>
                    <a:pt x="96" y="547"/>
                  </a:moveTo>
                  <a:lnTo>
                    <a:pt x="545" y="547"/>
                  </a:lnTo>
                  <a:lnTo>
                    <a:pt x="545" y="97"/>
                  </a:lnTo>
                  <a:lnTo>
                    <a:pt x="96" y="97"/>
                  </a:lnTo>
                  <a:lnTo>
                    <a:pt x="96" y="54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Rectangle 33">
              <a:extLst>
                <a:ext uri="{FF2B5EF4-FFF2-40B4-BE49-F238E27FC236}">
                  <a16:creationId xmlns:a16="http://schemas.microsoft.com/office/drawing/2014/main" id="{D75BA79D-C9C0-4E0B-9B7D-CCBE72663B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3876" y="2487613"/>
              <a:ext cx="441325" cy="44291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8" name="텍스트 개체 틀 13">
            <a:extLst>
              <a:ext uri="{FF2B5EF4-FFF2-40B4-BE49-F238E27FC236}">
                <a16:creationId xmlns:a16="http://schemas.microsoft.com/office/drawing/2014/main" id="{AB95DE03-D2BB-489A-BE9F-0845A1FC9BA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6162" y="2752029"/>
            <a:ext cx="1600200" cy="1089529"/>
          </a:xfrm>
        </p:spPr>
        <p:txBody>
          <a:bodyPr wrap="square" lIns="90000" rIns="90000" anchor="ctr">
            <a:spAutoFit/>
          </a:bodyPr>
          <a:lstStyle>
            <a:lvl1pPr marL="0" indent="0" algn="ctr">
              <a:spcBef>
                <a:spcPts val="0"/>
              </a:spcBef>
              <a:buNone/>
              <a:defRPr sz="7200" b="1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en-US" altLang="ko-KR"/>
              <a:t>01</a:t>
            </a:r>
            <a:endParaRPr lang="ko-KR" altLang="en-US"/>
          </a:p>
        </p:txBody>
      </p:sp>
      <p:sp>
        <p:nvSpPr>
          <p:cNvPr id="29" name="텍스트 개체 틀 13">
            <a:extLst>
              <a:ext uri="{FF2B5EF4-FFF2-40B4-BE49-F238E27FC236}">
                <a16:creationId xmlns:a16="http://schemas.microsoft.com/office/drawing/2014/main" id="{40579E08-C4E5-4910-9478-F76E252AF89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623795" y="4061160"/>
            <a:ext cx="3304935" cy="452432"/>
          </a:xfrm>
        </p:spPr>
        <p:txBody>
          <a:bodyPr wrap="square" lIns="90000" rIns="90000" anchor="t" anchorCtr="0">
            <a:sp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800" b="1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endParaRPr lang="ko-KR" altLang="en-US"/>
          </a:p>
        </p:txBody>
      </p:sp>
      <p:sp>
        <p:nvSpPr>
          <p:cNvPr id="30" name="텍스트 개체 틀 13">
            <a:extLst>
              <a:ext uri="{FF2B5EF4-FFF2-40B4-BE49-F238E27FC236}">
                <a16:creationId xmlns:a16="http://schemas.microsoft.com/office/drawing/2014/main" id="{97A62342-5A3C-4A32-8B43-0A3FA76C9EC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649195" y="4546322"/>
            <a:ext cx="3254135" cy="346249"/>
          </a:xfrm>
        </p:spPr>
        <p:txBody>
          <a:bodyPr wrap="square" lIns="90000" rIns="90000" anchor="t">
            <a:spAutoFit/>
          </a:bodyPr>
          <a:lstStyle>
            <a:lvl1pPr marL="162000" indent="-162000" algn="ctr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endParaRPr lang="ko-KR" altLang="en-US"/>
          </a:p>
        </p:txBody>
      </p:sp>
      <p:cxnSp>
        <p:nvCxnSpPr>
          <p:cNvPr id="31" name="직선 연결선 30">
            <a:extLst>
              <a:ext uri="{FF2B5EF4-FFF2-40B4-BE49-F238E27FC236}">
                <a16:creationId xmlns:a16="http://schemas.microsoft.com/office/drawing/2014/main" id="{4FDDA413-6EA1-4DD6-A601-A1DF097F1CD4}"/>
              </a:ext>
            </a:extLst>
          </p:cNvPr>
          <p:cNvCxnSpPr>
            <a:cxnSpLocks/>
          </p:cNvCxnSpPr>
          <p:nvPr userDrawn="1"/>
        </p:nvCxnSpPr>
        <p:spPr>
          <a:xfrm>
            <a:off x="2240850" y="3892358"/>
            <a:ext cx="2070824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3779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reeform 37">
            <a:extLst>
              <a:ext uri="{FF2B5EF4-FFF2-40B4-BE49-F238E27FC236}">
                <a16:creationId xmlns:a16="http://schemas.microsoft.com/office/drawing/2014/main" id="{6AE72DCA-7138-4E7F-BD97-5823B8ECDD4D}"/>
              </a:ext>
            </a:extLst>
          </p:cNvPr>
          <p:cNvSpPr>
            <a:spLocks/>
          </p:cNvSpPr>
          <p:nvPr userDrawn="1"/>
        </p:nvSpPr>
        <p:spPr bwMode="auto">
          <a:xfrm>
            <a:off x="2075556" y="5202456"/>
            <a:ext cx="5484120" cy="5489358"/>
          </a:xfrm>
          <a:custGeom>
            <a:avLst/>
            <a:gdLst>
              <a:gd name="T0" fmla="*/ 0 w 2094"/>
              <a:gd name="T1" fmla="*/ 2096 h 2096"/>
              <a:gd name="T2" fmla="*/ 2094 w 2094"/>
              <a:gd name="T3" fmla="*/ 0 h 2096"/>
              <a:gd name="T4" fmla="*/ 2094 w 2094"/>
              <a:gd name="T5" fmla="*/ 2096 h 2096"/>
              <a:gd name="T6" fmla="*/ 0 w 2094"/>
              <a:gd name="T7" fmla="*/ 2096 h 20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94" h="2096">
                <a:moveTo>
                  <a:pt x="0" y="2096"/>
                </a:moveTo>
                <a:lnTo>
                  <a:pt x="2094" y="0"/>
                </a:lnTo>
                <a:lnTo>
                  <a:pt x="2094" y="2096"/>
                </a:lnTo>
                <a:lnTo>
                  <a:pt x="0" y="209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2CECD96-3EAB-4B21-A7CD-34413B4B9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pPr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0A74D06D-7E21-4349-AB6D-3263AFD7C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F340669-89C3-4DD0-AFFB-F9FBEC883A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Freeform 10">
            <a:extLst>
              <a:ext uri="{FF2B5EF4-FFF2-40B4-BE49-F238E27FC236}">
                <a16:creationId xmlns:a16="http://schemas.microsoft.com/office/drawing/2014/main" id="{1DC24E97-5C70-4F60-8253-4167733D59AE}"/>
              </a:ext>
            </a:extLst>
          </p:cNvPr>
          <p:cNvSpPr>
            <a:spLocks/>
          </p:cNvSpPr>
          <p:nvPr userDrawn="1"/>
        </p:nvSpPr>
        <p:spPr bwMode="auto">
          <a:xfrm>
            <a:off x="-1" y="2783150"/>
            <a:ext cx="6457606" cy="7908664"/>
          </a:xfrm>
          <a:custGeom>
            <a:avLst/>
            <a:gdLst>
              <a:gd name="T0" fmla="*/ 0 w 2461"/>
              <a:gd name="T1" fmla="*/ 1122 h 3014"/>
              <a:gd name="T2" fmla="*/ 1122 w 2461"/>
              <a:gd name="T3" fmla="*/ 0 h 3014"/>
              <a:gd name="T4" fmla="*/ 2461 w 2461"/>
              <a:gd name="T5" fmla="*/ 1341 h 3014"/>
              <a:gd name="T6" fmla="*/ 788 w 2461"/>
              <a:gd name="T7" fmla="*/ 3014 h 3014"/>
              <a:gd name="T8" fmla="*/ 0 w 2461"/>
              <a:gd name="T9" fmla="*/ 3011 h 3014"/>
              <a:gd name="T10" fmla="*/ 0 w 2461"/>
              <a:gd name="T11" fmla="*/ 1122 h 3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61" h="3014">
                <a:moveTo>
                  <a:pt x="0" y="1122"/>
                </a:moveTo>
                <a:lnTo>
                  <a:pt x="1122" y="0"/>
                </a:lnTo>
                <a:lnTo>
                  <a:pt x="2461" y="1341"/>
                </a:lnTo>
                <a:lnTo>
                  <a:pt x="788" y="3014"/>
                </a:lnTo>
                <a:lnTo>
                  <a:pt x="0" y="3011"/>
                </a:lnTo>
                <a:lnTo>
                  <a:pt x="0" y="112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E04D40A0-0DC2-4053-ABC9-57C3757949DF}"/>
              </a:ext>
            </a:extLst>
          </p:cNvPr>
          <p:cNvGrpSpPr/>
          <p:nvPr userDrawn="1"/>
        </p:nvGrpSpPr>
        <p:grpSpPr>
          <a:xfrm>
            <a:off x="2041604" y="5202456"/>
            <a:ext cx="5518071" cy="5489358"/>
            <a:chOff x="2012590" y="5173593"/>
            <a:chExt cx="5547085" cy="5518221"/>
          </a:xfrm>
          <a:solidFill>
            <a:schemeClr val="accent1">
              <a:lumMod val="50000"/>
            </a:schemeClr>
          </a:solidFill>
        </p:grpSpPr>
        <p:sp>
          <p:nvSpPr>
            <p:cNvPr id="17" name="Freeform 20">
              <a:extLst>
                <a:ext uri="{FF2B5EF4-FFF2-40B4-BE49-F238E27FC236}">
                  <a16:creationId xmlns:a16="http://schemas.microsoft.com/office/drawing/2014/main" id="{205F9B88-4494-4926-B27B-271B62DF43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41452" y="8246268"/>
              <a:ext cx="3224867" cy="2445546"/>
            </a:xfrm>
            <a:custGeom>
              <a:avLst/>
              <a:gdLst>
                <a:gd name="T0" fmla="*/ 5 w 1229"/>
                <a:gd name="T1" fmla="*/ 932 h 932"/>
                <a:gd name="T2" fmla="*/ 0 w 1229"/>
                <a:gd name="T3" fmla="*/ 921 h 932"/>
                <a:gd name="T4" fmla="*/ 922 w 1229"/>
                <a:gd name="T5" fmla="*/ 2 h 932"/>
                <a:gd name="T6" fmla="*/ 927 w 1229"/>
                <a:gd name="T7" fmla="*/ 0 h 932"/>
                <a:gd name="T8" fmla="*/ 1226 w 1229"/>
                <a:gd name="T9" fmla="*/ 48 h 932"/>
                <a:gd name="T10" fmla="*/ 1229 w 1229"/>
                <a:gd name="T11" fmla="*/ 53 h 932"/>
                <a:gd name="T12" fmla="*/ 1229 w 1229"/>
                <a:gd name="T13" fmla="*/ 924 h 932"/>
                <a:gd name="T14" fmla="*/ 1226 w 1229"/>
                <a:gd name="T15" fmla="*/ 932 h 932"/>
                <a:gd name="T16" fmla="*/ 5 w 1229"/>
                <a:gd name="T17" fmla="*/ 932 h 932"/>
                <a:gd name="T18" fmla="*/ 930 w 1229"/>
                <a:gd name="T19" fmla="*/ 13 h 932"/>
                <a:gd name="T20" fmla="*/ 18 w 1229"/>
                <a:gd name="T21" fmla="*/ 921 h 932"/>
                <a:gd name="T22" fmla="*/ 1218 w 1229"/>
                <a:gd name="T23" fmla="*/ 919 h 932"/>
                <a:gd name="T24" fmla="*/ 1218 w 1229"/>
                <a:gd name="T25" fmla="*/ 58 h 932"/>
                <a:gd name="T26" fmla="*/ 930 w 1229"/>
                <a:gd name="T27" fmla="*/ 13 h 9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29" h="932">
                  <a:moveTo>
                    <a:pt x="5" y="932"/>
                  </a:moveTo>
                  <a:lnTo>
                    <a:pt x="0" y="921"/>
                  </a:lnTo>
                  <a:lnTo>
                    <a:pt x="922" y="2"/>
                  </a:lnTo>
                  <a:lnTo>
                    <a:pt x="927" y="0"/>
                  </a:lnTo>
                  <a:lnTo>
                    <a:pt x="1226" y="48"/>
                  </a:lnTo>
                  <a:lnTo>
                    <a:pt x="1229" y="53"/>
                  </a:lnTo>
                  <a:lnTo>
                    <a:pt x="1229" y="924"/>
                  </a:lnTo>
                  <a:lnTo>
                    <a:pt x="1226" y="932"/>
                  </a:lnTo>
                  <a:lnTo>
                    <a:pt x="5" y="932"/>
                  </a:lnTo>
                  <a:close/>
                  <a:moveTo>
                    <a:pt x="930" y="13"/>
                  </a:moveTo>
                  <a:lnTo>
                    <a:pt x="18" y="921"/>
                  </a:lnTo>
                  <a:lnTo>
                    <a:pt x="1218" y="919"/>
                  </a:lnTo>
                  <a:lnTo>
                    <a:pt x="1218" y="58"/>
                  </a:lnTo>
                  <a:lnTo>
                    <a:pt x="93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21">
              <a:extLst>
                <a:ext uri="{FF2B5EF4-FFF2-40B4-BE49-F238E27FC236}">
                  <a16:creationId xmlns:a16="http://schemas.microsoft.com/office/drawing/2014/main" id="{BDD1CD65-5A42-4D0D-942A-577741E1AB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12590" y="8377467"/>
              <a:ext cx="3253730" cy="2314347"/>
            </a:xfrm>
            <a:custGeom>
              <a:avLst/>
              <a:gdLst>
                <a:gd name="T0" fmla="*/ 732 w 1240"/>
                <a:gd name="T1" fmla="*/ 882 h 882"/>
                <a:gd name="T2" fmla="*/ 16 w 1240"/>
                <a:gd name="T3" fmla="*/ 882 h 882"/>
                <a:gd name="T4" fmla="*/ 0 w 1240"/>
                <a:gd name="T5" fmla="*/ 882 h 882"/>
                <a:gd name="T6" fmla="*/ 11 w 1240"/>
                <a:gd name="T7" fmla="*/ 871 h 882"/>
                <a:gd name="T8" fmla="*/ 1232 w 1240"/>
                <a:gd name="T9" fmla="*/ 0 h 882"/>
                <a:gd name="T10" fmla="*/ 1240 w 1240"/>
                <a:gd name="T11" fmla="*/ 8 h 882"/>
                <a:gd name="T12" fmla="*/ 737 w 1240"/>
                <a:gd name="T13" fmla="*/ 879 h 882"/>
                <a:gd name="T14" fmla="*/ 732 w 1240"/>
                <a:gd name="T15" fmla="*/ 882 h 882"/>
                <a:gd name="T16" fmla="*/ 35 w 1240"/>
                <a:gd name="T17" fmla="*/ 871 h 882"/>
                <a:gd name="T18" fmla="*/ 729 w 1240"/>
                <a:gd name="T19" fmla="*/ 871 h 882"/>
                <a:gd name="T20" fmla="*/ 1216 w 1240"/>
                <a:gd name="T21" fmla="*/ 24 h 882"/>
                <a:gd name="T22" fmla="*/ 35 w 1240"/>
                <a:gd name="T23" fmla="*/ 871 h 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40" h="882">
                  <a:moveTo>
                    <a:pt x="732" y="882"/>
                  </a:moveTo>
                  <a:lnTo>
                    <a:pt x="16" y="882"/>
                  </a:lnTo>
                  <a:lnTo>
                    <a:pt x="0" y="882"/>
                  </a:lnTo>
                  <a:lnTo>
                    <a:pt x="11" y="871"/>
                  </a:lnTo>
                  <a:lnTo>
                    <a:pt x="1232" y="0"/>
                  </a:lnTo>
                  <a:lnTo>
                    <a:pt x="1240" y="8"/>
                  </a:lnTo>
                  <a:lnTo>
                    <a:pt x="737" y="879"/>
                  </a:lnTo>
                  <a:lnTo>
                    <a:pt x="732" y="882"/>
                  </a:lnTo>
                  <a:close/>
                  <a:moveTo>
                    <a:pt x="35" y="871"/>
                  </a:moveTo>
                  <a:lnTo>
                    <a:pt x="729" y="871"/>
                  </a:lnTo>
                  <a:lnTo>
                    <a:pt x="1216" y="24"/>
                  </a:lnTo>
                  <a:lnTo>
                    <a:pt x="35" y="8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22">
              <a:extLst>
                <a:ext uri="{FF2B5EF4-FFF2-40B4-BE49-F238E27FC236}">
                  <a16:creationId xmlns:a16="http://schemas.microsoft.com/office/drawing/2014/main" id="{1291CEBE-03D4-49F5-B64B-DF0326241E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60758" y="5173593"/>
              <a:ext cx="3098917" cy="3232738"/>
            </a:xfrm>
            <a:custGeom>
              <a:avLst/>
              <a:gdLst>
                <a:gd name="T0" fmla="*/ 301 w 1181"/>
                <a:gd name="T1" fmla="*/ 1232 h 1232"/>
                <a:gd name="T2" fmla="*/ 2 w 1181"/>
                <a:gd name="T3" fmla="*/ 1184 h 1232"/>
                <a:gd name="T4" fmla="*/ 0 w 1181"/>
                <a:gd name="T5" fmla="*/ 1173 h 1232"/>
                <a:gd name="T6" fmla="*/ 1173 w 1181"/>
                <a:gd name="T7" fmla="*/ 0 h 1232"/>
                <a:gd name="T8" fmla="*/ 1181 w 1181"/>
                <a:gd name="T9" fmla="*/ 8 h 1232"/>
                <a:gd name="T10" fmla="*/ 307 w 1181"/>
                <a:gd name="T11" fmla="*/ 1229 h 1232"/>
                <a:gd name="T12" fmla="*/ 301 w 1181"/>
                <a:gd name="T13" fmla="*/ 1232 h 1232"/>
                <a:gd name="T14" fmla="*/ 18 w 1181"/>
                <a:gd name="T15" fmla="*/ 1173 h 1232"/>
                <a:gd name="T16" fmla="*/ 299 w 1181"/>
                <a:gd name="T17" fmla="*/ 1219 h 1232"/>
                <a:gd name="T18" fmla="*/ 1127 w 1181"/>
                <a:gd name="T19" fmla="*/ 67 h 1232"/>
                <a:gd name="T20" fmla="*/ 18 w 1181"/>
                <a:gd name="T21" fmla="*/ 1173 h 1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1" h="1232">
                  <a:moveTo>
                    <a:pt x="301" y="1232"/>
                  </a:moveTo>
                  <a:lnTo>
                    <a:pt x="2" y="1184"/>
                  </a:lnTo>
                  <a:lnTo>
                    <a:pt x="0" y="1173"/>
                  </a:lnTo>
                  <a:lnTo>
                    <a:pt x="1173" y="0"/>
                  </a:lnTo>
                  <a:lnTo>
                    <a:pt x="1181" y="8"/>
                  </a:lnTo>
                  <a:lnTo>
                    <a:pt x="307" y="1229"/>
                  </a:lnTo>
                  <a:lnTo>
                    <a:pt x="301" y="1232"/>
                  </a:lnTo>
                  <a:close/>
                  <a:moveTo>
                    <a:pt x="18" y="1173"/>
                  </a:moveTo>
                  <a:lnTo>
                    <a:pt x="299" y="1219"/>
                  </a:lnTo>
                  <a:lnTo>
                    <a:pt x="1127" y="67"/>
                  </a:lnTo>
                  <a:lnTo>
                    <a:pt x="18" y="1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23">
              <a:extLst>
                <a:ext uri="{FF2B5EF4-FFF2-40B4-BE49-F238E27FC236}">
                  <a16:creationId xmlns:a16="http://schemas.microsoft.com/office/drawing/2014/main" id="{14F97644-A4DF-4E33-9571-05F04FCD26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13863" y="5181464"/>
              <a:ext cx="1445812" cy="3216995"/>
            </a:xfrm>
            <a:custGeom>
              <a:avLst/>
              <a:gdLst>
                <a:gd name="T0" fmla="*/ 543 w 551"/>
                <a:gd name="T1" fmla="*/ 1226 h 1226"/>
                <a:gd name="T2" fmla="*/ 0 w 551"/>
                <a:gd name="T3" fmla="*/ 761 h 1226"/>
                <a:gd name="T4" fmla="*/ 0 w 551"/>
                <a:gd name="T5" fmla="*/ 753 h 1226"/>
                <a:gd name="T6" fmla="*/ 540 w 551"/>
                <a:gd name="T7" fmla="*/ 0 h 1226"/>
                <a:gd name="T8" fmla="*/ 551 w 551"/>
                <a:gd name="T9" fmla="*/ 3 h 1226"/>
                <a:gd name="T10" fmla="*/ 551 w 551"/>
                <a:gd name="T11" fmla="*/ 1221 h 1226"/>
                <a:gd name="T12" fmla="*/ 543 w 551"/>
                <a:gd name="T13" fmla="*/ 1226 h 1226"/>
                <a:gd name="T14" fmla="*/ 14 w 551"/>
                <a:gd name="T15" fmla="*/ 756 h 1226"/>
                <a:gd name="T16" fmla="*/ 540 w 551"/>
                <a:gd name="T17" fmla="*/ 1210 h 1226"/>
                <a:gd name="T18" fmla="*/ 540 w 551"/>
                <a:gd name="T19" fmla="*/ 21 h 1226"/>
                <a:gd name="T20" fmla="*/ 14 w 551"/>
                <a:gd name="T21" fmla="*/ 756 h 1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1" h="1226">
                  <a:moveTo>
                    <a:pt x="543" y="1226"/>
                  </a:moveTo>
                  <a:lnTo>
                    <a:pt x="0" y="761"/>
                  </a:lnTo>
                  <a:lnTo>
                    <a:pt x="0" y="753"/>
                  </a:lnTo>
                  <a:lnTo>
                    <a:pt x="540" y="0"/>
                  </a:lnTo>
                  <a:lnTo>
                    <a:pt x="551" y="3"/>
                  </a:lnTo>
                  <a:lnTo>
                    <a:pt x="551" y="1221"/>
                  </a:lnTo>
                  <a:lnTo>
                    <a:pt x="543" y="1226"/>
                  </a:lnTo>
                  <a:close/>
                  <a:moveTo>
                    <a:pt x="14" y="756"/>
                  </a:moveTo>
                  <a:lnTo>
                    <a:pt x="540" y="1210"/>
                  </a:lnTo>
                  <a:lnTo>
                    <a:pt x="540" y="21"/>
                  </a:lnTo>
                  <a:lnTo>
                    <a:pt x="14" y="7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24">
              <a:extLst>
                <a:ext uri="{FF2B5EF4-FFF2-40B4-BE49-F238E27FC236}">
                  <a16:creationId xmlns:a16="http://schemas.microsoft.com/office/drawing/2014/main" id="{3514249F-4E84-4DA2-9C3B-695FB4F33A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37455" y="8372219"/>
              <a:ext cx="2314347" cy="2306476"/>
            </a:xfrm>
            <a:custGeom>
              <a:avLst/>
              <a:gdLst>
                <a:gd name="T0" fmla="*/ 11 w 882"/>
                <a:gd name="T1" fmla="*/ 879 h 879"/>
                <a:gd name="T2" fmla="*/ 0 w 882"/>
                <a:gd name="T3" fmla="*/ 876 h 879"/>
                <a:gd name="T4" fmla="*/ 152 w 882"/>
                <a:gd name="T5" fmla="*/ 160 h 879"/>
                <a:gd name="T6" fmla="*/ 3 w 882"/>
                <a:gd name="T7" fmla="*/ 10 h 879"/>
                <a:gd name="T8" fmla="*/ 5 w 882"/>
                <a:gd name="T9" fmla="*/ 0 h 879"/>
                <a:gd name="T10" fmla="*/ 879 w 882"/>
                <a:gd name="T11" fmla="*/ 0 h 879"/>
                <a:gd name="T12" fmla="*/ 882 w 882"/>
                <a:gd name="T13" fmla="*/ 13 h 879"/>
                <a:gd name="T14" fmla="*/ 163 w 882"/>
                <a:gd name="T15" fmla="*/ 163 h 879"/>
                <a:gd name="T16" fmla="*/ 11 w 882"/>
                <a:gd name="T17" fmla="*/ 879 h 879"/>
                <a:gd name="T18" fmla="*/ 22 w 882"/>
                <a:gd name="T19" fmla="*/ 13 h 879"/>
                <a:gd name="T20" fmla="*/ 160 w 882"/>
                <a:gd name="T21" fmla="*/ 152 h 879"/>
                <a:gd name="T22" fmla="*/ 823 w 882"/>
                <a:gd name="T23" fmla="*/ 13 h 879"/>
                <a:gd name="T24" fmla="*/ 22 w 882"/>
                <a:gd name="T25" fmla="*/ 13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2" h="879">
                  <a:moveTo>
                    <a:pt x="11" y="879"/>
                  </a:moveTo>
                  <a:lnTo>
                    <a:pt x="0" y="876"/>
                  </a:lnTo>
                  <a:lnTo>
                    <a:pt x="152" y="160"/>
                  </a:lnTo>
                  <a:lnTo>
                    <a:pt x="3" y="10"/>
                  </a:lnTo>
                  <a:lnTo>
                    <a:pt x="5" y="0"/>
                  </a:lnTo>
                  <a:lnTo>
                    <a:pt x="879" y="0"/>
                  </a:lnTo>
                  <a:lnTo>
                    <a:pt x="882" y="13"/>
                  </a:lnTo>
                  <a:lnTo>
                    <a:pt x="163" y="163"/>
                  </a:lnTo>
                  <a:lnTo>
                    <a:pt x="11" y="879"/>
                  </a:lnTo>
                  <a:close/>
                  <a:moveTo>
                    <a:pt x="22" y="13"/>
                  </a:moveTo>
                  <a:lnTo>
                    <a:pt x="160" y="152"/>
                  </a:lnTo>
                  <a:lnTo>
                    <a:pt x="823" y="13"/>
                  </a:lnTo>
                  <a:lnTo>
                    <a:pt x="22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25">
              <a:extLst>
                <a:ext uri="{FF2B5EF4-FFF2-40B4-BE49-F238E27FC236}">
                  <a16:creationId xmlns:a16="http://schemas.microsoft.com/office/drawing/2014/main" id="{596059D5-614E-4BC3-9911-944998C642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37455" y="8372219"/>
              <a:ext cx="2322220" cy="2319595"/>
            </a:xfrm>
            <a:custGeom>
              <a:avLst/>
              <a:gdLst>
                <a:gd name="T0" fmla="*/ 0 w 885"/>
                <a:gd name="T1" fmla="*/ 884 h 884"/>
                <a:gd name="T2" fmla="*/ 0 w 885"/>
                <a:gd name="T3" fmla="*/ 876 h 884"/>
                <a:gd name="T4" fmla="*/ 0 w 885"/>
                <a:gd name="T5" fmla="*/ 5 h 884"/>
                <a:gd name="T6" fmla="*/ 5 w 885"/>
                <a:gd name="T7" fmla="*/ 0 h 884"/>
                <a:gd name="T8" fmla="*/ 879 w 885"/>
                <a:gd name="T9" fmla="*/ 0 h 884"/>
                <a:gd name="T10" fmla="*/ 885 w 885"/>
                <a:gd name="T11" fmla="*/ 5 h 884"/>
                <a:gd name="T12" fmla="*/ 885 w 885"/>
                <a:gd name="T13" fmla="*/ 881 h 884"/>
                <a:gd name="T14" fmla="*/ 0 w 885"/>
                <a:gd name="T15" fmla="*/ 884 h 884"/>
                <a:gd name="T16" fmla="*/ 11 w 885"/>
                <a:gd name="T17" fmla="*/ 871 h 884"/>
                <a:gd name="T18" fmla="*/ 874 w 885"/>
                <a:gd name="T19" fmla="*/ 871 h 884"/>
                <a:gd name="T20" fmla="*/ 874 w 885"/>
                <a:gd name="T21" fmla="*/ 13 h 884"/>
                <a:gd name="T22" fmla="*/ 11 w 885"/>
                <a:gd name="T23" fmla="*/ 13 h 884"/>
                <a:gd name="T24" fmla="*/ 11 w 885"/>
                <a:gd name="T25" fmla="*/ 871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5" h="884">
                  <a:moveTo>
                    <a:pt x="0" y="884"/>
                  </a:moveTo>
                  <a:lnTo>
                    <a:pt x="0" y="876"/>
                  </a:lnTo>
                  <a:lnTo>
                    <a:pt x="0" y="5"/>
                  </a:lnTo>
                  <a:lnTo>
                    <a:pt x="5" y="0"/>
                  </a:lnTo>
                  <a:lnTo>
                    <a:pt x="879" y="0"/>
                  </a:lnTo>
                  <a:lnTo>
                    <a:pt x="885" y="5"/>
                  </a:lnTo>
                  <a:lnTo>
                    <a:pt x="885" y="881"/>
                  </a:lnTo>
                  <a:lnTo>
                    <a:pt x="0" y="884"/>
                  </a:lnTo>
                  <a:close/>
                  <a:moveTo>
                    <a:pt x="11" y="871"/>
                  </a:moveTo>
                  <a:lnTo>
                    <a:pt x="874" y="871"/>
                  </a:lnTo>
                  <a:lnTo>
                    <a:pt x="874" y="13"/>
                  </a:lnTo>
                  <a:lnTo>
                    <a:pt x="11" y="13"/>
                  </a:lnTo>
                  <a:lnTo>
                    <a:pt x="11" y="8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26">
              <a:extLst>
                <a:ext uri="{FF2B5EF4-FFF2-40B4-BE49-F238E27FC236}">
                  <a16:creationId xmlns:a16="http://schemas.microsoft.com/office/drawing/2014/main" id="{B1AC1019-E357-4C54-9670-997C83FB5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1736" y="6708618"/>
              <a:ext cx="1430068" cy="477564"/>
            </a:xfrm>
            <a:custGeom>
              <a:avLst/>
              <a:gdLst>
                <a:gd name="T0" fmla="*/ 3 w 545"/>
                <a:gd name="T1" fmla="*/ 182 h 182"/>
                <a:gd name="T2" fmla="*/ 0 w 545"/>
                <a:gd name="T3" fmla="*/ 169 h 182"/>
                <a:gd name="T4" fmla="*/ 540 w 545"/>
                <a:gd name="T5" fmla="*/ 0 h 182"/>
                <a:gd name="T6" fmla="*/ 545 w 545"/>
                <a:gd name="T7" fmla="*/ 11 h 182"/>
                <a:gd name="T8" fmla="*/ 3 w 545"/>
                <a:gd name="T9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5" h="182">
                  <a:moveTo>
                    <a:pt x="3" y="182"/>
                  </a:moveTo>
                  <a:lnTo>
                    <a:pt x="0" y="169"/>
                  </a:lnTo>
                  <a:lnTo>
                    <a:pt x="540" y="0"/>
                  </a:lnTo>
                  <a:lnTo>
                    <a:pt x="545" y="11"/>
                  </a:lnTo>
                  <a:lnTo>
                    <a:pt x="3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ADA2C3DA-E8D8-49C7-BDE1-47421088C534}"/>
              </a:ext>
            </a:extLst>
          </p:cNvPr>
          <p:cNvGrpSpPr/>
          <p:nvPr userDrawn="1"/>
        </p:nvGrpSpPr>
        <p:grpSpPr>
          <a:xfrm>
            <a:off x="790044" y="1633514"/>
            <a:ext cx="4972436" cy="5208594"/>
            <a:chOff x="427708" y="2103541"/>
            <a:chExt cx="4972436" cy="5208594"/>
          </a:xfrm>
        </p:grpSpPr>
        <p:sp>
          <p:nvSpPr>
            <p:cNvPr id="32" name="Freeform 12">
              <a:extLst>
                <a:ext uri="{FF2B5EF4-FFF2-40B4-BE49-F238E27FC236}">
                  <a16:creationId xmlns:a16="http://schemas.microsoft.com/office/drawing/2014/main" id="{7C66D552-5A48-4BDD-B2E1-3F140A5461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7708" y="4591071"/>
              <a:ext cx="4972436" cy="372605"/>
            </a:xfrm>
            <a:custGeom>
              <a:avLst/>
              <a:gdLst>
                <a:gd name="T0" fmla="*/ 270 w 1895"/>
                <a:gd name="T1" fmla="*/ 0 h 142"/>
                <a:gd name="T2" fmla="*/ 0 w 1895"/>
                <a:gd name="T3" fmla="*/ 0 h 142"/>
                <a:gd name="T4" fmla="*/ 128 w 1895"/>
                <a:gd name="T5" fmla="*/ 142 h 142"/>
                <a:gd name="T6" fmla="*/ 270 w 1895"/>
                <a:gd name="T7" fmla="*/ 0 h 142"/>
                <a:gd name="T8" fmla="*/ 1895 w 1895"/>
                <a:gd name="T9" fmla="*/ 0 h 142"/>
                <a:gd name="T10" fmla="*/ 1646 w 1895"/>
                <a:gd name="T11" fmla="*/ 0 h 142"/>
                <a:gd name="T12" fmla="*/ 1777 w 1895"/>
                <a:gd name="T13" fmla="*/ 129 h 142"/>
                <a:gd name="T14" fmla="*/ 1895 w 1895"/>
                <a:gd name="T15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5" h="142">
                  <a:moveTo>
                    <a:pt x="270" y="0"/>
                  </a:moveTo>
                  <a:lnTo>
                    <a:pt x="0" y="0"/>
                  </a:lnTo>
                  <a:lnTo>
                    <a:pt x="128" y="142"/>
                  </a:lnTo>
                  <a:lnTo>
                    <a:pt x="270" y="0"/>
                  </a:lnTo>
                  <a:close/>
                  <a:moveTo>
                    <a:pt x="1895" y="0"/>
                  </a:moveTo>
                  <a:lnTo>
                    <a:pt x="1646" y="0"/>
                  </a:lnTo>
                  <a:lnTo>
                    <a:pt x="1777" y="129"/>
                  </a:lnTo>
                  <a:lnTo>
                    <a:pt x="1895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3">
              <a:extLst>
                <a:ext uri="{FF2B5EF4-FFF2-40B4-BE49-F238E27FC236}">
                  <a16:creationId xmlns:a16="http://schemas.microsoft.com/office/drawing/2014/main" id="{FDA32DAB-FBB4-48D6-A334-3E214088E7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7708" y="4591071"/>
              <a:ext cx="4972436" cy="372605"/>
            </a:xfrm>
            <a:custGeom>
              <a:avLst/>
              <a:gdLst>
                <a:gd name="T0" fmla="*/ 270 w 1895"/>
                <a:gd name="T1" fmla="*/ 0 h 142"/>
                <a:gd name="T2" fmla="*/ 0 w 1895"/>
                <a:gd name="T3" fmla="*/ 0 h 142"/>
                <a:gd name="T4" fmla="*/ 128 w 1895"/>
                <a:gd name="T5" fmla="*/ 142 h 142"/>
                <a:gd name="T6" fmla="*/ 270 w 1895"/>
                <a:gd name="T7" fmla="*/ 0 h 142"/>
                <a:gd name="T8" fmla="*/ 1895 w 1895"/>
                <a:gd name="T9" fmla="*/ 0 h 142"/>
                <a:gd name="T10" fmla="*/ 1646 w 1895"/>
                <a:gd name="T11" fmla="*/ 0 h 142"/>
                <a:gd name="T12" fmla="*/ 1777 w 1895"/>
                <a:gd name="T13" fmla="*/ 129 h 142"/>
                <a:gd name="T14" fmla="*/ 1895 w 1895"/>
                <a:gd name="T15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5" h="142">
                  <a:moveTo>
                    <a:pt x="270" y="0"/>
                  </a:moveTo>
                  <a:lnTo>
                    <a:pt x="0" y="0"/>
                  </a:lnTo>
                  <a:lnTo>
                    <a:pt x="128" y="142"/>
                  </a:lnTo>
                  <a:lnTo>
                    <a:pt x="270" y="0"/>
                  </a:lnTo>
                  <a:moveTo>
                    <a:pt x="1895" y="0"/>
                  </a:moveTo>
                  <a:lnTo>
                    <a:pt x="1646" y="0"/>
                  </a:lnTo>
                  <a:lnTo>
                    <a:pt x="1777" y="129"/>
                  </a:lnTo>
                  <a:lnTo>
                    <a:pt x="18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5">
              <a:extLst>
                <a:ext uri="{FF2B5EF4-FFF2-40B4-BE49-F238E27FC236}">
                  <a16:creationId xmlns:a16="http://schemas.microsoft.com/office/drawing/2014/main" id="{FC57A571-04DA-4F0B-844F-3230356207F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577" y="4591071"/>
              <a:ext cx="4326937" cy="2721064"/>
            </a:xfrm>
            <a:custGeom>
              <a:avLst/>
              <a:gdLst>
                <a:gd name="T0" fmla="*/ 1518 w 1649"/>
                <a:gd name="T1" fmla="*/ 0 h 1037"/>
                <a:gd name="T2" fmla="*/ 142 w 1649"/>
                <a:gd name="T3" fmla="*/ 0 h 1037"/>
                <a:gd name="T4" fmla="*/ 0 w 1649"/>
                <a:gd name="T5" fmla="*/ 142 h 1037"/>
                <a:gd name="T6" fmla="*/ 818 w 1649"/>
                <a:gd name="T7" fmla="*/ 1037 h 1037"/>
                <a:gd name="T8" fmla="*/ 1649 w 1649"/>
                <a:gd name="T9" fmla="*/ 129 h 1037"/>
                <a:gd name="T10" fmla="*/ 1518 w 1649"/>
                <a:gd name="T11" fmla="*/ 0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9" h="1037">
                  <a:moveTo>
                    <a:pt x="1518" y="0"/>
                  </a:moveTo>
                  <a:lnTo>
                    <a:pt x="142" y="0"/>
                  </a:lnTo>
                  <a:lnTo>
                    <a:pt x="0" y="142"/>
                  </a:lnTo>
                  <a:lnTo>
                    <a:pt x="818" y="1037"/>
                  </a:lnTo>
                  <a:lnTo>
                    <a:pt x="1649" y="129"/>
                  </a:lnTo>
                  <a:lnTo>
                    <a:pt x="15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7" name="그룹 36">
              <a:extLst>
                <a:ext uri="{FF2B5EF4-FFF2-40B4-BE49-F238E27FC236}">
                  <a16:creationId xmlns:a16="http://schemas.microsoft.com/office/drawing/2014/main" id="{54F38FF6-81F1-425B-A4A8-6661921B323E}"/>
                </a:ext>
              </a:extLst>
            </p:cNvPr>
            <p:cNvGrpSpPr/>
            <p:nvPr/>
          </p:nvGrpSpPr>
          <p:grpSpPr>
            <a:xfrm>
              <a:off x="427708" y="2103541"/>
              <a:ext cx="4972436" cy="5208594"/>
              <a:chOff x="427708" y="2103541"/>
              <a:chExt cx="4972436" cy="5208594"/>
            </a:xfrm>
          </p:grpSpPr>
          <p:sp>
            <p:nvSpPr>
              <p:cNvPr id="38" name="Freeform 14">
                <a:extLst>
                  <a:ext uri="{FF2B5EF4-FFF2-40B4-BE49-F238E27FC236}">
                    <a16:creationId xmlns:a16="http://schemas.microsoft.com/office/drawing/2014/main" id="{B261D338-68E2-434B-AE28-A4F3136827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3577" y="4591071"/>
                <a:ext cx="4326937" cy="2721064"/>
              </a:xfrm>
              <a:custGeom>
                <a:avLst/>
                <a:gdLst>
                  <a:gd name="T0" fmla="*/ 1518 w 1649"/>
                  <a:gd name="T1" fmla="*/ 0 h 1037"/>
                  <a:gd name="T2" fmla="*/ 142 w 1649"/>
                  <a:gd name="T3" fmla="*/ 0 h 1037"/>
                  <a:gd name="T4" fmla="*/ 0 w 1649"/>
                  <a:gd name="T5" fmla="*/ 142 h 1037"/>
                  <a:gd name="T6" fmla="*/ 818 w 1649"/>
                  <a:gd name="T7" fmla="*/ 1037 h 1037"/>
                  <a:gd name="T8" fmla="*/ 1649 w 1649"/>
                  <a:gd name="T9" fmla="*/ 129 h 1037"/>
                  <a:gd name="T10" fmla="*/ 1518 w 1649"/>
                  <a:gd name="T11" fmla="*/ 0 h 10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9" h="1037">
                    <a:moveTo>
                      <a:pt x="1518" y="0"/>
                    </a:moveTo>
                    <a:lnTo>
                      <a:pt x="142" y="0"/>
                    </a:lnTo>
                    <a:lnTo>
                      <a:pt x="0" y="142"/>
                    </a:lnTo>
                    <a:lnTo>
                      <a:pt x="818" y="1037"/>
                    </a:lnTo>
                    <a:lnTo>
                      <a:pt x="1649" y="129"/>
                    </a:lnTo>
                    <a:lnTo>
                      <a:pt x="1518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9" name="Freeform 16">
                <a:extLst>
                  <a:ext uri="{FF2B5EF4-FFF2-40B4-BE49-F238E27FC236}">
                    <a16:creationId xmlns:a16="http://schemas.microsoft.com/office/drawing/2014/main" id="{2ADDE918-8F67-4752-BBD1-91ADD405A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708" y="2103541"/>
                <a:ext cx="4972436" cy="4977683"/>
              </a:xfrm>
              <a:custGeom>
                <a:avLst/>
                <a:gdLst>
                  <a:gd name="T0" fmla="*/ 0 w 1895"/>
                  <a:gd name="T1" fmla="*/ 948 h 1897"/>
                  <a:gd name="T2" fmla="*/ 946 w 1895"/>
                  <a:gd name="T3" fmla="*/ 0 h 1897"/>
                  <a:gd name="T4" fmla="*/ 1895 w 1895"/>
                  <a:gd name="T5" fmla="*/ 948 h 1897"/>
                  <a:gd name="T6" fmla="*/ 946 w 1895"/>
                  <a:gd name="T7" fmla="*/ 1897 h 1897"/>
                  <a:gd name="T8" fmla="*/ 0 w 1895"/>
                  <a:gd name="T9" fmla="*/ 948 h 18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95" h="1897">
                    <a:moveTo>
                      <a:pt x="0" y="948"/>
                    </a:moveTo>
                    <a:lnTo>
                      <a:pt x="946" y="0"/>
                    </a:lnTo>
                    <a:lnTo>
                      <a:pt x="1895" y="948"/>
                    </a:lnTo>
                    <a:lnTo>
                      <a:pt x="946" y="1897"/>
                    </a:lnTo>
                    <a:lnTo>
                      <a:pt x="0" y="94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40" name="그룹 39">
            <a:extLst>
              <a:ext uri="{FF2B5EF4-FFF2-40B4-BE49-F238E27FC236}">
                <a16:creationId xmlns:a16="http://schemas.microsoft.com/office/drawing/2014/main" id="{F0612EBF-0D61-4F22-B03D-7045AC29503C}"/>
              </a:ext>
            </a:extLst>
          </p:cNvPr>
          <p:cNvGrpSpPr/>
          <p:nvPr userDrawn="1"/>
        </p:nvGrpSpPr>
        <p:grpSpPr>
          <a:xfrm rot="18900000">
            <a:off x="3740660" y="827827"/>
            <a:ext cx="1168702" cy="1111747"/>
            <a:chOff x="5094288" y="1381126"/>
            <a:chExt cx="1628776" cy="1549400"/>
          </a:xfrm>
        </p:grpSpPr>
        <p:sp>
          <p:nvSpPr>
            <p:cNvPr id="41" name="Freeform 30">
              <a:extLst>
                <a:ext uri="{FF2B5EF4-FFF2-40B4-BE49-F238E27FC236}">
                  <a16:creationId xmlns:a16="http://schemas.microsoft.com/office/drawing/2014/main" id="{49352859-9D7B-49BC-B12B-4C6F60F373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94288" y="1381126"/>
              <a:ext cx="1019175" cy="1020763"/>
            </a:xfrm>
            <a:custGeom>
              <a:avLst/>
              <a:gdLst>
                <a:gd name="T0" fmla="*/ 642 w 642"/>
                <a:gd name="T1" fmla="*/ 643 h 643"/>
                <a:gd name="T2" fmla="*/ 0 w 642"/>
                <a:gd name="T3" fmla="*/ 643 h 643"/>
                <a:gd name="T4" fmla="*/ 0 w 642"/>
                <a:gd name="T5" fmla="*/ 0 h 643"/>
                <a:gd name="T6" fmla="*/ 642 w 642"/>
                <a:gd name="T7" fmla="*/ 0 h 643"/>
                <a:gd name="T8" fmla="*/ 642 w 642"/>
                <a:gd name="T9" fmla="*/ 643 h 643"/>
                <a:gd name="T10" fmla="*/ 96 w 642"/>
                <a:gd name="T11" fmla="*/ 547 h 643"/>
                <a:gd name="T12" fmla="*/ 545 w 642"/>
                <a:gd name="T13" fmla="*/ 547 h 643"/>
                <a:gd name="T14" fmla="*/ 545 w 642"/>
                <a:gd name="T15" fmla="*/ 97 h 643"/>
                <a:gd name="T16" fmla="*/ 96 w 642"/>
                <a:gd name="T17" fmla="*/ 97 h 643"/>
                <a:gd name="T18" fmla="*/ 96 w 642"/>
                <a:gd name="T19" fmla="*/ 547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2" h="643">
                  <a:moveTo>
                    <a:pt x="642" y="643"/>
                  </a:moveTo>
                  <a:lnTo>
                    <a:pt x="0" y="643"/>
                  </a:lnTo>
                  <a:lnTo>
                    <a:pt x="0" y="0"/>
                  </a:lnTo>
                  <a:lnTo>
                    <a:pt x="642" y="0"/>
                  </a:lnTo>
                  <a:lnTo>
                    <a:pt x="642" y="643"/>
                  </a:lnTo>
                  <a:close/>
                  <a:moveTo>
                    <a:pt x="96" y="547"/>
                  </a:moveTo>
                  <a:lnTo>
                    <a:pt x="545" y="547"/>
                  </a:lnTo>
                  <a:lnTo>
                    <a:pt x="545" y="97"/>
                  </a:lnTo>
                  <a:lnTo>
                    <a:pt x="96" y="97"/>
                  </a:lnTo>
                  <a:lnTo>
                    <a:pt x="96" y="547"/>
                  </a:lnTo>
                  <a:close/>
                </a:path>
              </a:pathLst>
            </a:custGeom>
            <a:solidFill>
              <a:schemeClr val="accent2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32">
              <a:extLst>
                <a:ext uri="{FF2B5EF4-FFF2-40B4-BE49-F238E27FC236}">
                  <a16:creationId xmlns:a16="http://schemas.microsoft.com/office/drawing/2014/main" id="{BFEADD7A-CFA0-4594-9D4B-143A4A656B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05476" y="1755776"/>
              <a:ext cx="1017588" cy="1020763"/>
            </a:xfrm>
            <a:custGeom>
              <a:avLst/>
              <a:gdLst>
                <a:gd name="T0" fmla="*/ 641 w 641"/>
                <a:gd name="T1" fmla="*/ 643 h 643"/>
                <a:gd name="T2" fmla="*/ 0 w 641"/>
                <a:gd name="T3" fmla="*/ 643 h 643"/>
                <a:gd name="T4" fmla="*/ 0 w 641"/>
                <a:gd name="T5" fmla="*/ 0 h 643"/>
                <a:gd name="T6" fmla="*/ 641 w 641"/>
                <a:gd name="T7" fmla="*/ 0 h 643"/>
                <a:gd name="T8" fmla="*/ 641 w 641"/>
                <a:gd name="T9" fmla="*/ 643 h 643"/>
                <a:gd name="T10" fmla="*/ 96 w 641"/>
                <a:gd name="T11" fmla="*/ 547 h 643"/>
                <a:gd name="T12" fmla="*/ 545 w 641"/>
                <a:gd name="T13" fmla="*/ 547 h 643"/>
                <a:gd name="T14" fmla="*/ 545 w 641"/>
                <a:gd name="T15" fmla="*/ 97 h 643"/>
                <a:gd name="T16" fmla="*/ 96 w 641"/>
                <a:gd name="T17" fmla="*/ 97 h 643"/>
                <a:gd name="T18" fmla="*/ 96 w 641"/>
                <a:gd name="T19" fmla="*/ 547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1" h="643">
                  <a:moveTo>
                    <a:pt x="641" y="643"/>
                  </a:moveTo>
                  <a:lnTo>
                    <a:pt x="0" y="643"/>
                  </a:lnTo>
                  <a:lnTo>
                    <a:pt x="0" y="0"/>
                  </a:lnTo>
                  <a:lnTo>
                    <a:pt x="641" y="0"/>
                  </a:lnTo>
                  <a:lnTo>
                    <a:pt x="641" y="643"/>
                  </a:lnTo>
                  <a:close/>
                  <a:moveTo>
                    <a:pt x="96" y="547"/>
                  </a:moveTo>
                  <a:lnTo>
                    <a:pt x="545" y="547"/>
                  </a:lnTo>
                  <a:lnTo>
                    <a:pt x="545" y="97"/>
                  </a:lnTo>
                  <a:lnTo>
                    <a:pt x="96" y="97"/>
                  </a:lnTo>
                  <a:lnTo>
                    <a:pt x="96" y="54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Rectangle 33">
              <a:extLst>
                <a:ext uri="{FF2B5EF4-FFF2-40B4-BE49-F238E27FC236}">
                  <a16:creationId xmlns:a16="http://schemas.microsoft.com/office/drawing/2014/main" id="{B0BE2CD2-12DC-427B-9CB5-F104125331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3876" y="2487613"/>
              <a:ext cx="441325" cy="44291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4" name="텍스트 개체 틀 13">
            <a:extLst>
              <a:ext uri="{FF2B5EF4-FFF2-40B4-BE49-F238E27FC236}">
                <a16:creationId xmlns:a16="http://schemas.microsoft.com/office/drawing/2014/main" id="{8AA6F993-AC27-40CB-ABAA-DED6A3BB4C8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6162" y="2305222"/>
            <a:ext cx="1600200" cy="1089529"/>
          </a:xfrm>
        </p:spPr>
        <p:txBody>
          <a:bodyPr wrap="square" lIns="90000" rIns="90000" anchor="ctr">
            <a:spAutoFit/>
          </a:bodyPr>
          <a:lstStyle>
            <a:lvl1pPr marL="0" indent="0" algn="ctr">
              <a:spcBef>
                <a:spcPts val="0"/>
              </a:spcBef>
              <a:buNone/>
              <a:defRPr sz="7200" b="1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en-US" altLang="ko-KR"/>
              <a:t>01</a:t>
            </a:r>
            <a:endParaRPr lang="ko-KR" altLang="en-US"/>
          </a:p>
        </p:txBody>
      </p:sp>
      <p:sp>
        <p:nvSpPr>
          <p:cNvPr id="45" name="텍스트 개체 틀 13">
            <a:extLst>
              <a:ext uri="{FF2B5EF4-FFF2-40B4-BE49-F238E27FC236}">
                <a16:creationId xmlns:a16="http://schemas.microsoft.com/office/drawing/2014/main" id="{DA40B8F7-1122-41C5-98DC-5B65137FFA3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623795" y="3614353"/>
            <a:ext cx="3304935" cy="452432"/>
          </a:xfrm>
        </p:spPr>
        <p:txBody>
          <a:bodyPr wrap="square" lIns="90000" rIns="90000" anchor="t" anchorCtr="0">
            <a:sp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800" b="1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endParaRPr lang="ko-KR" altLang="en-US"/>
          </a:p>
        </p:txBody>
      </p:sp>
      <p:sp>
        <p:nvSpPr>
          <p:cNvPr id="46" name="텍스트 개체 틀 13">
            <a:extLst>
              <a:ext uri="{FF2B5EF4-FFF2-40B4-BE49-F238E27FC236}">
                <a16:creationId xmlns:a16="http://schemas.microsoft.com/office/drawing/2014/main" id="{CA1223BB-72B3-438E-9B25-ECC80716B12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649195" y="4099515"/>
            <a:ext cx="3254135" cy="346249"/>
          </a:xfrm>
        </p:spPr>
        <p:txBody>
          <a:bodyPr wrap="square" lIns="90000" rIns="90000" anchor="t">
            <a:spAutoFit/>
          </a:bodyPr>
          <a:lstStyle>
            <a:lvl1pPr marL="162000" indent="-162000" algn="ctr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endParaRPr lang="ko-KR" altLang="en-US"/>
          </a:p>
        </p:txBody>
      </p:sp>
      <p:cxnSp>
        <p:nvCxnSpPr>
          <p:cNvPr id="47" name="직선 연결선 46">
            <a:extLst>
              <a:ext uri="{FF2B5EF4-FFF2-40B4-BE49-F238E27FC236}">
                <a16:creationId xmlns:a16="http://schemas.microsoft.com/office/drawing/2014/main" id="{8F1EC3F2-F45E-4AC0-8546-774AB76A757F}"/>
              </a:ext>
            </a:extLst>
          </p:cNvPr>
          <p:cNvCxnSpPr>
            <a:cxnSpLocks/>
          </p:cNvCxnSpPr>
          <p:nvPr userDrawn="1"/>
        </p:nvCxnSpPr>
        <p:spPr>
          <a:xfrm>
            <a:off x="2240850" y="3445551"/>
            <a:ext cx="2070824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5961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진페이지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0BD918B4-00E4-45AA-8AC2-FFA157501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pPr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0297C92-28B9-463A-B7F8-31ED0364F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9FD7DB00-2BB5-4F4D-8466-2A43AE0AF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그림 개체 틀 7">
            <a:extLst>
              <a:ext uri="{FF2B5EF4-FFF2-40B4-BE49-F238E27FC236}">
                <a16:creationId xmlns:a16="http://schemas.microsoft.com/office/drawing/2014/main" id="{7F8F2E36-92EA-482C-B373-C64D5FA64D1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08969" y="2349500"/>
            <a:ext cx="5341736" cy="7151688"/>
          </a:xfrm>
          <a:effectLst>
            <a:outerShdw blurRad="101600" dist="508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7" name="텍스트 개체 틀 13">
            <a:extLst>
              <a:ext uri="{FF2B5EF4-FFF2-40B4-BE49-F238E27FC236}">
                <a16:creationId xmlns:a16="http://schemas.microsoft.com/office/drawing/2014/main" id="{85043199-16AB-466A-862B-A5BCB31CE9A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974081" y="1708017"/>
            <a:ext cx="3476625" cy="338554"/>
          </a:xfrm>
        </p:spPr>
        <p:txBody>
          <a:bodyPr wrap="square" anchor="b">
            <a:sp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1"/>
                </a:solidFill>
                <a:latin typeface="+mn-ea"/>
                <a:ea typeface="+mn-ea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endParaRPr lang="ko-KR" altLang="en-US"/>
          </a:p>
        </p:txBody>
      </p:sp>
      <p:sp>
        <p:nvSpPr>
          <p:cNvPr id="9" name="텍스트 개체 틀 13">
            <a:extLst>
              <a:ext uri="{FF2B5EF4-FFF2-40B4-BE49-F238E27FC236}">
                <a16:creationId xmlns:a16="http://schemas.microsoft.com/office/drawing/2014/main" id="{A1582DBE-5209-43E1-8180-021FD01673F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74081" y="1450068"/>
            <a:ext cx="3476625" cy="276999"/>
          </a:xfrm>
        </p:spPr>
        <p:txBody>
          <a:bodyPr wrap="square" anchor="t">
            <a:sp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ko-KR"/>
              <a:t>Text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1736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서류_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직사각형 56">
            <a:extLst>
              <a:ext uri="{FF2B5EF4-FFF2-40B4-BE49-F238E27FC236}">
                <a16:creationId xmlns:a16="http://schemas.microsoft.com/office/drawing/2014/main" id="{2D419D7C-9EDD-46C4-A123-5FD13277D870}"/>
              </a:ext>
            </a:extLst>
          </p:cNvPr>
          <p:cNvSpPr/>
          <p:nvPr userDrawn="1"/>
        </p:nvSpPr>
        <p:spPr>
          <a:xfrm>
            <a:off x="0" y="0"/>
            <a:ext cx="7559675" cy="1260000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5B69F205-8778-4A45-9583-00F19EE115F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2387" y="0"/>
            <a:ext cx="2297288" cy="1259999"/>
          </a:xfrm>
          <a:prstGeom prst="rect">
            <a:avLst/>
          </a:prstGeom>
        </p:spPr>
      </p:pic>
      <p:sp>
        <p:nvSpPr>
          <p:cNvPr id="48" name="그림 개체 틀 7">
            <a:extLst>
              <a:ext uri="{FF2B5EF4-FFF2-40B4-BE49-F238E27FC236}">
                <a16:creationId xmlns:a16="http://schemas.microsoft.com/office/drawing/2014/main" id="{043913C0-8C43-41D8-A417-7650BCFFFAA7}"/>
              </a:ext>
            </a:extLst>
          </p:cNvPr>
          <p:cNvSpPr>
            <a:spLocks noGrp="1"/>
          </p:cNvSpPr>
          <p:nvPr userDrawn="1">
            <p:ph type="pic" sz="quarter" idx="15"/>
          </p:nvPr>
        </p:nvSpPr>
        <p:spPr>
          <a:xfrm>
            <a:off x="1133474" y="2397725"/>
            <a:ext cx="5292726" cy="6970712"/>
          </a:xfrm>
          <a:ln w="38100">
            <a:solidFill>
              <a:schemeClr val="bg2"/>
            </a:solidFill>
          </a:ln>
          <a:effectLst>
            <a:outerShdw blurRad="101600" dist="508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5FEE3C7-B50B-48D0-A1EA-90683AB5632B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481628" y="9935129"/>
            <a:ext cx="1700927" cy="569240"/>
          </a:xfrm>
        </p:spPr>
        <p:txBody>
          <a:bodyPr/>
          <a:lstStyle/>
          <a:p>
            <a:fld id="{68AE3678-DE20-46EA-A373-5DA3013C86B1}" type="datetimeFigureOut">
              <a:rPr lang="ko-KR" altLang="en-US" smtClean="0"/>
              <a:pPr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A5F73342-BD7D-4CD3-A74E-EE1C658B212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805EA63-53E2-4BC3-B4B1-BA34B1CF8601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46" name="텍스트 개체 틀 13">
            <a:extLst>
              <a:ext uri="{FF2B5EF4-FFF2-40B4-BE49-F238E27FC236}">
                <a16:creationId xmlns:a16="http://schemas.microsoft.com/office/drawing/2014/main" id="{1E97DD42-5EF5-461C-A489-F5FE359F0079}"/>
              </a:ext>
            </a:extLst>
          </p:cNvPr>
          <p:cNvSpPr>
            <a:spLocks noGrp="1"/>
          </p:cNvSpPr>
          <p:nvPr userDrawn="1">
            <p:ph type="body" sz="quarter" idx="13"/>
          </p:nvPr>
        </p:nvSpPr>
        <p:spPr>
          <a:xfrm>
            <a:off x="486208" y="455218"/>
            <a:ext cx="3839025" cy="338554"/>
          </a:xfrm>
        </p:spPr>
        <p:txBody>
          <a:bodyPr anchor="b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1"/>
                </a:solidFill>
                <a:latin typeface="+mn-ea"/>
                <a:ea typeface="+mn-ea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endParaRPr lang="ko-KR" altLang="en-US"/>
          </a:p>
        </p:txBody>
      </p:sp>
      <p:sp>
        <p:nvSpPr>
          <p:cNvPr id="47" name="텍스트 개체 틀 13">
            <a:extLst>
              <a:ext uri="{FF2B5EF4-FFF2-40B4-BE49-F238E27FC236}">
                <a16:creationId xmlns:a16="http://schemas.microsoft.com/office/drawing/2014/main" id="{BD1297D9-CD87-4354-AC3C-57E5CCFE63FF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486208" y="781387"/>
            <a:ext cx="5629726" cy="276999"/>
          </a:xfrm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ko-KR"/>
              <a:t>Text here</a:t>
            </a:r>
            <a:endParaRPr lang="ko-KR" altLang="en-US"/>
          </a:p>
        </p:txBody>
      </p:sp>
      <p:sp>
        <p:nvSpPr>
          <p:cNvPr id="71" name="슬라이드 번호 개체 틀 4">
            <a:extLst>
              <a:ext uri="{FF2B5EF4-FFF2-40B4-BE49-F238E27FC236}">
                <a16:creationId xmlns:a16="http://schemas.microsoft.com/office/drawing/2014/main" id="{A11F0F1C-7F0F-45C0-871E-FDC9B829BF37}"/>
              </a:ext>
            </a:extLst>
          </p:cNvPr>
          <p:cNvSpPr txBox="1">
            <a:spLocks/>
          </p:cNvSpPr>
          <p:nvPr userDrawn="1"/>
        </p:nvSpPr>
        <p:spPr>
          <a:xfrm>
            <a:off x="291188" y="10231549"/>
            <a:ext cx="230984" cy="258531"/>
          </a:xfrm>
          <a:prstGeom prst="rect">
            <a:avLst/>
          </a:prstGeom>
          <a:noFill/>
        </p:spPr>
        <p:txBody>
          <a:bodyPr vert="horz" lIns="0" tIns="0" rIns="0" bIns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BDE1B99-8C16-483F-B937-57B95F30B0EE}" type="slidenum">
              <a:rPr lang="ko-KR" altLang="en-US" b="1" smtClean="0">
                <a:solidFill>
                  <a:schemeClr val="accent6">
                    <a:lumMod val="50000"/>
                  </a:schemeClr>
                </a:solidFill>
              </a:rPr>
              <a:pPr algn="r"/>
              <a:t>‹#›</a:t>
            </a:fld>
            <a:endParaRPr lang="ko-KR" altLang="en-US" b="1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2" name="텍스트 개체 틀 14">
            <a:extLst>
              <a:ext uri="{FF2B5EF4-FFF2-40B4-BE49-F238E27FC236}">
                <a16:creationId xmlns:a16="http://schemas.microsoft.com/office/drawing/2014/main" id="{4CA71F01-577C-4FE2-97B3-37C2ADEF6F7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18066" y="10265598"/>
            <a:ext cx="2346325" cy="203133"/>
          </a:xfrm>
        </p:spPr>
        <p:txBody>
          <a:bodyPr anchor="ctr">
            <a:spAutoFit/>
          </a:bodyPr>
          <a:lstStyle>
            <a:lvl1pPr marL="0" indent="0">
              <a:buNone/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1198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서류_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직사각형 56">
            <a:extLst>
              <a:ext uri="{FF2B5EF4-FFF2-40B4-BE49-F238E27FC236}">
                <a16:creationId xmlns:a16="http://schemas.microsoft.com/office/drawing/2014/main" id="{2D419D7C-9EDD-46C4-A123-5FD13277D870}"/>
              </a:ext>
            </a:extLst>
          </p:cNvPr>
          <p:cNvSpPr/>
          <p:nvPr userDrawn="1"/>
        </p:nvSpPr>
        <p:spPr>
          <a:xfrm>
            <a:off x="0" y="0"/>
            <a:ext cx="7559675" cy="1260000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5B69F205-8778-4A45-9583-00F19EE115F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2387" y="0"/>
            <a:ext cx="2297288" cy="1259999"/>
          </a:xfrm>
          <a:prstGeom prst="rect">
            <a:avLst/>
          </a:prstGeom>
        </p:spPr>
      </p:pic>
      <p:sp>
        <p:nvSpPr>
          <p:cNvPr id="48" name="그림 개체 틀 7">
            <a:extLst>
              <a:ext uri="{FF2B5EF4-FFF2-40B4-BE49-F238E27FC236}">
                <a16:creationId xmlns:a16="http://schemas.microsoft.com/office/drawing/2014/main" id="{043913C0-8C43-41D8-A417-7650BCFFFAA7}"/>
              </a:ext>
            </a:extLst>
          </p:cNvPr>
          <p:cNvSpPr>
            <a:spLocks noGrp="1"/>
          </p:cNvSpPr>
          <p:nvPr userDrawn="1">
            <p:ph type="pic" sz="quarter" idx="15"/>
          </p:nvPr>
        </p:nvSpPr>
        <p:spPr>
          <a:xfrm>
            <a:off x="1133474" y="2397725"/>
            <a:ext cx="5292726" cy="6970712"/>
          </a:xfrm>
          <a:ln w="38100">
            <a:solidFill>
              <a:schemeClr val="bg2"/>
            </a:solidFill>
          </a:ln>
          <a:effectLst>
            <a:outerShdw blurRad="101600" dist="508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5FEE3C7-B50B-48D0-A1EA-90683AB563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81628" y="9935129"/>
            <a:ext cx="1700927" cy="569240"/>
          </a:xfrm>
        </p:spPr>
        <p:txBody>
          <a:bodyPr/>
          <a:lstStyle/>
          <a:p>
            <a:fld id="{68AE3678-DE20-46EA-A373-5DA3013C86B1}" type="datetimeFigureOut">
              <a:rPr lang="ko-KR" altLang="en-US" smtClean="0"/>
              <a:pPr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A5F73342-BD7D-4CD3-A74E-EE1C658B212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805EA63-53E2-4BC3-B4B1-BA34B1CF8601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46" name="텍스트 개체 틀 13">
            <a:extLst>
              <a:ext uri="{FF2B5EF4-FFF2-40B4-BE49-F238E27FC236}">
                <a16:creationId xmlns:a16="http://schemas.microsoft.com/office/drawing/2014/main" id="{1E97DD42-5EF5-461C-A489-F5FE359F0079}"/>
              </a:ext>
            </a:extLst>
          </p:cNvPr>
          <p:cNvSpPr>
            <a:spLocks noGrp="1"/>
          </p:cNvSpPr>
          <p:nvPr userDrawn="1">
            <p:ph type="body" sz="quarter" idx="13"/>
          </p:nvPr>
        </p:nvSpPr>
        <p:spPr>
          <a:xfrm>
            <a:off x="486208" y="455218"/>
            <a:ext cx="3839025" cy="338554"/>
          </a:xfrm>
        </p:spPr>
        <p:txBody>
          <a:bodyPr anchor="b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1"/>
                </a:solidFill>
                <a:latin typeface="+mn-ea"/>
                <a:ea typeface="+mn-ea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endParaRPr lang="ko-KR" altLang="en-US"/>
          </a:p>
        </p:txBody>
      </p:sp>
      <p:sp>
        <p:nvSpPr>
          <p:cNvPr id="47" name="텍스트 개체 틀 13">
            <a:extLst>
              <a:ext uri="{FF2B5EF4-FFF2-40B4-BE49-F238E27FC236}">
                <a16:creationId xmlns:a16="http://schemas.microsoft.com/office/drawing/2014/main" id="{BD1297D9-CD87-4354-AC3C-57E5CCFE63FF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486208" y="781387"/>
            <a:ext cx="5629726" cy="276999"/>
          </a:xfrm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ko-KR"/>
              <a:t>Text here</a:t>
            </a:r>
            <a:endParaRPr lang="ko-KR" altLang="en-US"/>
          </a:p>
        </p:txBody>
      </p:sp>
      <p:sp>
        <p:nvSpPr>
          <p:cNvPr id="13" name="슬라이드 번호 개체 틀 4">
            <a:extLst>
              <a:ext uri="{FF2B5EF4-FFF2-40B4-BE49-F238E27FC236}">
                <a16:creationId xmlns:a16="http://schemas.microsoft.com/office/drawing/2014/main" id="{A90BC3BD-B998-4198-BF82-8A4C20F71B70}"/>
              </a:ext>
            </a:extLst>
          </p:cNvPr>
          <p:cNvSpPr txBox="1">
            <a:spLocks/>
          </p:cNvSpPr>
          <p:nvPr userDrawn="1"/>
        </p:nvSpPr>
        <p:spPr>
          <a:xfrm>
            <a:off x="7038725" y="10231549"/>
            <a:ext cx="230984" cy="258531"/>
          </a:xfrm>
          <a:prstGeom prst="rect">
            <a:avLst/>
          </a:prstGeom>
          <a:noFill/>
        </p:spPr>
        <p:txBody>
          <a:bodyPr vert="horz" lIns="0" tIns="0" rIns="0" bIns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9BDE1B99-8C16-483F-B937-57B95F30B0EE}" type="slidenum">
              <a:rPr lang="ko-KR" altLang="en-US" b="1" smtClean="0">
                <a:solidFill>
                  <a:schemeClr val="accent6">
                    <a:lumMod val="50000"/>
                  </a:schemeClr>
                </a:solidFill>
              </a:rPr>
              <a:pPr algn="ctr"/>
              <a:t>‹#›</a:t>
            </a:fld>
            <a:endParaRPr lang="ko-KR" altLang="en-US" b="1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4" name="텍스트 개체 틀 14">
            <a:extLst>
              <a:ext uri="{FF2B5EF4-FFF2-40B4-BE49-F238E27FC236}">
                <a16:creationId xmlns:a16="http://schemas.microsoft.com/office/drawing/2014/main" id="{CC33D70B-B90A-4F2A-8950-4E3EFF2BAAA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99884" y="10265598"/>
            <a:ext cx="2346325" cy="203133"/>
          </a:xfrm>
        </p:spPr>
        <p:txBody>
          <a:bodyPr anchor="ctr">
            <a:spAutoFit/>
          </a:bodyPr>
          <a:lstStyle>
            <a:lvl1pPr marL="0" indent="0" algn="r">
              <a:buNone/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6254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Office 테마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pPr lvl="0"/>
            <a:r>
              <a:rPr lang="ko-KR" altLang="en-US"/>
              <a:t>마스터 제목 스타일 편집</a:t>
            </a:r>
            <a:endParaRPr lang="en-US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E3678-DE20-46EA-A373-5DA3013C86B1}" type="datetimeFigureOut">
              <a:rPr lang="ko-KR" altLang="en-US"/>
              <a:pPr/>
              <a:t>2019-04-25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DE1B99-8C16-483F-B937-57B95F30B0EE}" type="slidenum">
              <a:rPr lang="ko-KR" altLang="en-US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924" r:id="rId2"/>
    <p:sldLayoutId id="2147483925" r:id="rId3"/>
    <p:sldLayoutId id="2147483921" r:id="rId4"/>
    <p:sldLayoutId id="2147483922" r:id="rId5"/>
    <p:sldLayoutId id="2147483923" r:id="rId6"/>
    <p:sldLayoutId id="2147483850" r:id="rId7"/>
    <p:sldLayoutId id="2147483917" r:id="rId8"/>
    <p:sldLayoutId id="2147483930" r:id="rId9"/>
    <p:sldLayoutId id="2147483899" r:id="rId10"/>
    <p:sldLayoutId id="2147483926" r:id="rId11"/>
    <p:sldLayoutId id="2147483901" r:id="rId12"/>
    <p:sldLayoutId id="2147483931" r:id="rId13"/>
  </p:sldLayoutIdLst>
  <p:txStyles>
    <p:titleStyle>
      <a:lvl1pPr algn="l" defTabSz="755934" rtl="0" eaLnBrk="1" latinLnBrk="1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1" hangingPunct="1">
        <a:lnSpc>
          <a:spcPct val="90000"/>
        </a:lnSpc>
        <a:spcBef>
          <a:spcPts val="827"/>
        </a:spcBef>
        <a:buFont typeface="Arial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1" hangingPunct="1">
        <a:lnSpc>
          <a:spcPct val="90000"/>
        </a:lnSpc>
        <a:spcBef>
          <a:spcPts val="413"/>
        </a:spcBef>
        <a:buFont typeface="Arial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1" hangingPunct="1">
        <a:lnSpc>
          <a:spcPct val="90000"/>
        </a:lnSpc>
        <a:spcBef>
          <a:spcPts val="413"/>
        </a:spcBef>
        <a:buFont typeface="Arial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1" hangingPunct="1">
        <a:lnSpc>
          <a:spcPct val="90000"/>
        </a:lnSpc>
        <a:spcBef>
          <a:spcPts val="413"/>
        </a:spcBef>
        <a:buFont typeface="Arial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1" hangingPunct="1">
        <a:lnSpc>
          <a:spcPct val="90000"/>
        </a:lnSpc>
        <a:spcBef>
          <a:spcPts val="413"/>
        </a:spcBef>
        <a:buFont typeface="Arial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1" hangingPunct="1">
        <a:lnSpc>
          <a:spcPct val="90000"/>
        </a:lnSpc>
        <a:spcBef>
          <a:spcPts val="413"/>
        </a:spcBef>
        <a:buFont typeface="Arial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1" hangingPunct="1">
        <a:lnSpc>
          <a:spcPct val="90000"/>
        </a:lnSpc>
        <a:spcBef>
          <a:spcPts val="413"/>
        </a:spcBef>
        <a:buFont typeface="Arial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1" hangingPunct="1">
        <a:lnSpc>
          <a:spcPct val="90000"/>
        </a:lnSpc>
        <a:spcBef>
          <a:spcPts val="413"/>
        </a:spcBef>
        <a:buFont typeface="Arial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1" hangingPunct="1">
        <a:lnSpc>
          <a:spcPct val="90000"/>
        </a:lnSpc>
        <a:spcBef>
          <a:spcPts val="413"/>
        </a:spcBef>
        <a:buFont typeface="Arial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zforms.co.kr/bms/check.asp?code=bs3217338750418&amp;go_url=http%3a%2f%2fpowerpoint.bizforms.co.kr%2fform_view%2fview.asp%3fnumber%3d186077%26v_flag%3d0%0d%0a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zforms.co.kr/bms/check.asp?code=bs3217338750418&amp;go_url=http%3a%2f%2fpowerpoint.bizforms.co.kr%2fpackage%2fview.asp%3fnumber%3d112506%26v_flag%3d0" TargetMode="Externa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13" Type="http://schemas.openxmlformats.org/officeDocument/2006/relationships/hyperlink" Target="http://www.bizforms.co.kr/bms/check.asp?code=bs3217338750418&amp;go_url=http%3a%2f%2fpowerpoint.bizforms.co.kr%2fform_view%2fview.asp%3fnumber%3d186075%26v_flag%3d0%0d%0a" TargetMode="External"/><Relationship Id="rId3" Type="http://schemas.openxmlformats.org/officeDocument/2006/relationships/hyperlink" Target="http://www.bizforms.co.kr/bms/check.asp?code=bs3217338750418&amp;go_url=http%3a%2f%2fpowerpoint.bizforms.co.kr%2fform_view%2fview.asp%3fnumber%3d186061%26v_flag%3d0%0d%0a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86071%26v_flag%3d0%0d%0a" TargetMode="External"/><Relationship Id="rId12" Type="http://schemas.openxmlformats.org/officeDocument/2006/relationships/image" Target="../media/image15.gif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gif"/><Relationship Id="rId11" Type="http://schemas.openxmlformats.org/officeDocument/2006/relationships/hyperlink" Target="http://www.bizforms.co.kr/bms/check.asp?code=bs3217338750418&amp;go_url=http%3a%2f%2fpowerpoint.bizforms.co.kr%2fform_view%2fview.asp%3fnumber%3d186073%26v_flag%3d0%0d%0a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86068%26v_flag%3d0%0d%0a" TargetMode="External"/><Relationship Id="rId10" Type="http://schemas.openxmlformats.org/officeDocument/2006/relationships/image" Target="../media/image14.gif"/><Relationship Id="rId4" Type="http://schemas.openxmlformats.org/officeDocument/2006/relationships/image" Target="../media/image11.gif"/><Relationship Id="rId9" Type="http://schemas.openxmlformats.org/officeDocument/2006/relationships/hyperlink" Target="http://www.bizforms.co.kr/bms/check.asp?code=bs3217338750418&amp;go_url=http%3a%2f%2fpowerpoint.bizforms.co.kr%2fform_view%2fview.asp%3fnumber%3d186063%26v_flag%3d0%0d%0a" TargetMode="External"/><Relationship Id="rId14" Type="http://schemas.openxmlformats.org/officeDocument/2006/relationships/image" Target="../media/image1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직사각형 31">
            <a:extLst>
              <a:ext uri="{FF2B5EF4-FFF2-40B4-BE49-F238E27FC236}">
                <a16:creationId xmlns:a16="http://schemas.microsoft.com/office/drawing/2014/main" id="{FEF34103-2F94-4F9C-988F-FC4A6C2D925B}"/>
              </a:ext>
            </a:extLst>
          </p:cNvPr>
          <p:cNvSpPr/>
          <p:nvPr/>
        </p:nvSpPr>
        <p:spPr>
          <a:xfrm>
            <a:off x="3185964" y="1846234"/>
            <a:ext cx="306045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616" indent="-60616"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파워포인트 </a:t>
            </a:r>
            <a:r>
              <a:rPr lang="en-US" altLang="ko-KR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&gt; PPT</a:t>
            </a: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실제샘플 </a:t>
            </a:r>
            <a:r>
              <a:rPr lang="en-US" altLang="ko-KR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&gt; </a:t>
            </a: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건설</a:t>
            </a:r>
            <a:r>
              <a:rPr lang="en-US" altLang="ko-KR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/</a:t>
            </a: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공사지명원</a:t>
            </a:r>
            <a:endParaRPr lang="en-US" altLang="ko-KR" sz="105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  <a:p>
            <a:pPr marL="60616" indent="-60616"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고화질 이미지 포함</a:t>
            </a:r>
            <a:endParaRPr lang="en-US" altLang="ko-KR" sz="105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  <a:p>
            <a:pPr marL="60616" indent="-60616">
              <a:buFont typeface="Arial" panose="020B0604020202020204" pitchFamily="34" charset="0"/>
              <a:buChar char="•"/>
            </a:pPr>
            <a:r>
              <a:rPr lang="en-US" altLang="ko-KR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24page</a:t>
            </a:r>
          </a:p>
          <a:p>
            <a:endParaRPr lang="ko-KR" altLang="en-US" sz="105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47" name="직사각형 46">
            <a:hlinkClick r:id="rId3"/>
            <a:extLst>
              <a:ext uri="{FF2B5EF4-FFF2-40B4-BE49-F238E27FC236}">
                <a16:creationId xmlns:a16="http://schemas.microsoft.com/office/drawing/2014/main" id="{DBAAE8DD-709B-4555-8480-0E95D1E85081}"/>
              </a:ext>
            </a:extLst>
          </p:cNvPr>
          <p:cNvSpPr/>
          <p:nvPr/>
        </p:nvSpPr>
        <p:spPr>
          <a:xfrm>
            <a:off x="3180245" y="2491305"/>
            <a:ext cx="3815550" cy="382211"/>
          </a:xfrm>
          <a:prstGeom prst="rect">
            <a:avLst/>
          </a:prstGeom>
          <a:solidFill>
            <a:srgbClr val="F1B72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b="1" dirty="0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100" b="1" dirty="0">
                <a:solidFill>
                  <a:schemeClr val="tx1"/>
                </a:solidFill>
                <a:latin typeface="+mn-ea"/>
              </a:rPr>
              <a:t>PPT </a:t>
            </a:r>
            <a:r>
              <a:rPr lang="ko-KR" altLang="en-US" sz="1100" b="1" dirty="0">
                <a:solidFill>
                  <a:schemeClr val="tx1"/>
                </a:solidFill>
                <a:latin typeface="+mn-ea"/>
              </a:rPr>
              <a:t>바로가기     </a:t>
            </a:r>
            <a:r>
              <a:rPr lang="en-US" altLang="ko-KR" sz="1100" b="1" dirty="0">
                <a:solidFill>
                  <a:schemeClr val="tx1"/>
                </a:solidFill>
                <a:latin typeface="+mn-ea"/>
              </a:rPr>
              <a:t>&gt;</a:t>
            </a:r>
            <a:endParaRPr lang="ko-KR" altLang="en-US" sz="11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CCAF6A83-1B39-4284-A84D-BDDFD48378CA}"/>
              </a:ext>
            </a:extLst>
          </p:cNvPr>
          <p:cNvSpPr/>
          <p:nvPr/>
        </p:nvSpPr>
        <p:spPr>
          <a:xfrm>
            <a:off x="3185964" y="2970219"/>
            <a:ext cx="3798932" cy="507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9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http://www.bizforms.co.kr/bms/check.asp?code=bs3217338750418&amp;go_url=http%3a%2f%2fpowerpoint.bizforms.co.kr%2fform_view%2fview.asp%3fnumber%3d186077%26v_flag%3d0%0d%0a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79BC4E5A-32C5-47AB-A378-822097D9C14A}"/>
              </a:ext>
            </a:extLst>
          </p:cNvPr>
          <p:cNvSpPr/>
          <p:nvPr/>
        </p:nvSpPr>
        <p:spPr>
          <a:xfrm>
            <a:off x="3185964" y="844863"/>
            <a:ext cx="2871299" cy="868443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2400" b="1" spc="-150">
                <a:solidFill>
                  <a:schemeClr val="bg1"/>
                </a:solidFill>
                <a:latin typeface="+mn-ea"/>
              </a:rPr>
              <a:t>인테리어 공사지명원</a:t>
            </a:r>
            <a:endParaRPr lang="en-US" altLang="ko-KR" sz="2400" b="1" spc="-15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ko-KR" sz="2000" b="1" spc="-15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2000" b="1" spc="-150">
                <a:solidFill>
                  <a:schemeClr val="bg1"/>
                </a:solidFill>
                <a:latin typeface="+mn-ea"/>
              </a:rPr>
              <a:t>푸른 꽈배기패턴</a:t>
            </a:r>
            <a:r>
              <a:rPr lang="en-US" altLang="ko-KR" sz="2000" b="1" spc="-150">
                <a:solidFill>
                  <a:schemeClr val="bg1"/>
                </a:solidFill>
                <a:latin typeface="+mn-ea"/>
              </a:rPr>
              <a:t>)</a:t>
            </a:r>
            <a:endParaRPr lang="en-US" altLang="ko-KR" sz="2000" b="1" spc="-15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313D19F4-2748-4162-AE17-765B226EF5FA}"/>
              </a:ext>
            </a:extLst>
          </p:cNvPr>
          <p:cNvSpPr/>
          <p:nvPr/>
        </p:nvSpPr>
        <p:spPr>
          <a:xfrm>
            <a:off x="3185964" y="479401"/>
            <a:ext cx="2090380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pic>
        <p:nvPicPr>
          <p:cNvPr id="94" name="그림 93">
            <a:hlinkClick r:id="rId3"/>
            <a:extLst>
              <a:ext uri="{FF2B5EF4-FFF2-40B4-BE49-F238E27FC236}">
                <a16:creationId xmlns:a16="http://schemas.microsoft.com/office/drawing/2014/main" id="{E72CF81B-DEDA-472B-8189-B3779C01B5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79" y="468586"/>
            <a:ext cx="2063983" cy="2919211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2FCC469C-55A1-46BD-AF1B-FF5066D533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3817650"/>
            <a:ext cx="7559675" cy="6874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149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그룹 32">
            <a:extLst>
              <a:ext uri="{FF2B5EF4-FFF2-40B4-BE49-F238E27FC236}">
                <a16:creationId xmlns:a16="http://schemas.microsoft.com/office/drawing/2014/main" id="{07F96F19-08C5-4FFD-8B00-F412F4998D3C}"/>
              </a:ext>
            </a:extLst>
          </p:cNvPr>
          <p:cNvGrpSpPr/>
          <p:nvPr/>
        </p:nvGrpSpPr>
        <p:grpSpPr>
          <a:xfrm>
            <a:off x="1476593" y="4819842"/>
            <a:ext cx="4669805" cy="3260592"/>
            <a:chOff x="1627693" y="3419939"/>
            <a:chExt cx="4304091" cy="3005240"/>
          </a:xfrm>
        </p:grpSpPr>
        <p:sp>
          <p:nvSpPr>
            <p:cNvPr id="35" name="object 21">
              <a:extLst>
                <a:ext uri="{FF2B5EF4-FFF2-40B4-BE49-F238E27FC236}">
                  <a16:creationId xmlns:a16="http://schemas.microsoft.com/office/drawing/2014/main" id="{F58A6CDF-6232-4780-8C8A-77547684C5F7}"/>
                </a:ext>
              </a:extLst>
            </p:cNvPr>
            <p:cNvSpPr/>
            <p:nvPr/>
          </p:nvSpPr>
          <p:spPr>
            <a:xfrm>
              <a:off x="3750012" y="3419939"/>
              <a:ext cx="62462" cy="3005170"/>
            </a:xfrm>
            <a:custGeom>
              <a:avLst/>
              <a:gdLst/>
              <a:ahLst/>
              <a:cxnLst/>
              <a:rect l="l" t="t" r="r" b="b"/>
              <a:pathLst>
                <a:path h="1082675">
                  <a:moveTo>
                    <a:pt x="0" y="0"/>
                  </a:moveTo>
                  <a:lnTo>
                    <a:pt x="0" y="1082382"/>
                  </a:lnTo>
                </a:path>
              </a:pathLst>
            </a:custGeom>
            <a:solidFill>
              <a:schemeClr val="accent1"/>
            </a:solidFill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txBody>
            <a:bodyPr wrap="square" lIns="0" tIns="0" rIns="0" bIns="0"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36" name="object 19">
              <a:extLst>
                <a:ext uri="{FF2B5EF4-FFF2-40B4-BE49-F238E27FC236}">
                  <a16:creationId xmlns:a16="http://schemas.microsoft.com/office/drawing/2014/main" id="{567FD76F-D179-4C8F-B733-39E8BA8E00E1}"/>
                </a:ext>
              </a:extLst>
            </p:cNvPr>
            <p:cNvSpPr/>
            <p:nvPr/>
          </p:nvSpPr>
          <p:spPr>
            <a:xfrm>
              <a:off x="1640227" y="4947461"/>
              <a:ext cx="74798" cy="1477718"/>
            </a:xfrm>
            <a:custGeom>
              <a:avLst/>
              <a:gdLst/>
              <a:ahLst/>
              <a:cxnLst/>
              <a:rect l="l" t="t" r="r" b="b"/>
              <a:pathLst>
                <a:path h="542289">
                  <a:moveTo>
                    <a:pt x="0" y="0"/>
                  </a:moveTo>
                  <a:lnTo>
                    <a:pt x="0" y="541947"/>
                  </a:lnTo>
                </a:path>
              </a:pathLst>
            </a:custGeom>
            <a:solidFill>
              <a:schemeClr val="accent1"/>
            </a:solidFill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txBody>
            <a:bodyPr wrap="square" lIns="0" tIns="0" rIns="0" bIns="0"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37" name="object 24">
              <a:extLst>
                <a:ext uri="{FF2B5EF4-FFF2-40B4-BE49-F238E27FC236}">
                  <a16:creationId xmlns:a16="http://schemas.microsoft.com/office/drawing/2014/main" id="{65CC2737-776F-4CE2-B8E9-4A8892C52A1A}"/>
                </a:ext>
              </a:extLst>
            </p:cNvPr>
            <p:cNvSpPr/>
            <p:nvPr/>
          </p:nvSpPr>
          <p:spPr>
            <a:xfrm flipV="1">
              <a:off x="1627693" y="4829947"/>
              <a:ext cx="4229293" cy="117514"/>
            </a:xfrm>
            <a:custGeom>
              <a:avLst/>
              <a:gdLst/>
              <a:ahLst/>
              <a:cxnLst/>
              <a:rect l="l" t="t" r="r" b="b"/>
              <a:pathLst>
                <a:path w="4234815">
                  <a:moveTo>
                    <a:pt x="0" y="0"/>
                  </a:moveTo>
                  <a:lnTo>
                    <a:pt x="4234446" y="0"/>
                  </a:lnTo>
                </a:path>
              </a:pathLst>
            </a:custGeom>
            <a:solidFill>
              <a:schemeClr val="accent1"/>
            </a:solidFill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txBody>
            <a:bodyPr wrap="square" lIns="0" tIns="0" rIns="0" bIns="0"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38" name="object 19">
              <a:extLst>
                <a:ext uri="{FF2B5EF4-FFF2-40B4-BE49-F238E27FC236}">
                  <a16:creationId xmlns:a16="http://schemas.microsoft.com/office/drawing/2014/main" id="{7C539B19-3146-4BD8-A5E7-835DE1F19FC5}"/>
                </a:ext>
              </a:extLst>
            </p:cNvPr>
            <p:cNvSpPr/>
            <p:nvPr/>
          </p:nvSpPr>
          <p:spPr>
            <a:xfrm>
              <a:off x="5856986" y="4947461"/>
              <a:ext cx="74798" cy="1477718"/>
            </a:xfrm>
            <a:custGeom>
              <a:avLst/>
              <a:gdLst/>
              <a:ahLst/>
              <a:cxnLst/>
              <a:rect l="l" t="t" r="r" b="b"/>
              <a:pathLst>
                <a:path h="542289">
                  <a:moveTo>
                    <a:pt x="0" y="0"/>
                  </a:moveTo>
                  <a:lnTo>
                    <a:pt x="0" y="541947"/>
                  </a:lnTo>
                </a:path>
              </a:pathLst>
            </a:custGeom>
            <a:solidFill>
              <a:schemeClr val="accent1"/>
            </a:solidFill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txBody>
            <a:bodyPr wrap="square" lIns="0" tIns="0" rIns="0" bIns="0"/>
            <a:lstStyle/>
            <a:p>
              <a:endParaRPr lang="ko-KR" altLang="en-US">
                <a:latin typeface="+mn-ea"/>
              </a:endParaRPr>
            </a:p>
          </p:txBody>
        </p:sp>
      </p:grp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D5953401-9EA0-4D2F-AE31-57D660DDC2C6}"/>
              </a:ext>
            </a:extLst>
          </p:cNvPr>
          <p:cNvSpPr/>
          <p:nvPr/>
        </p:nvSpPr>
        <p:spPr>
          <a:xfrm>
            <a:off x="3294420" y="7486786"/>
            <a:ext cx="994554" cy="609208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100" b="1">
                <a:solidFill>
                  <a:schemeClr val="tx2"/>
                </a:solidFill>
                <a:latin typeface="+mn-ea"/>
              </a:rPr>
              <a:t>경비부</a:t>
            </a: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ECE163D5-F306-4A44-8702-FEDD6A5E3205}"/>
              </a:ext>
            </a:extLst>
          </p:cNvPr>
          <p:cNvSpPr/>
          <p:nvPr/>
        </p:nvSpPr>
        <p:spPr>
          <a:xfrm>
            <a:off x="3294417" y="8203201"/>
            <a:ext cx="994558" cy="13383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/>
          <a:lstStyle/>
          <a:p>
            <a:pPr algn="l"/>
            <a:endParaRPr lang="ko-KR" altLang="en-US" sz="1801">
              <a:latin typeface="+mn-ea"/>
            </a:endParaRPr>
          </a:p>
        </p:txBody>
      </p:sp>
      <p:sp>
        <p:nvSpPr>
          <p:cNvPr id="43" name="Rectangle 254">
            <a:extLst>
              <a:ext uri="{FF2B5EF4-FFF2-40B4-BE49-F238E27FC236}">
                <a16:creationId xmlns:a16="http://schemas.microsoft.com/office/drawing/2014/main" id="{51101B09-DEC9-4BA9-BD00-0E3EE61B302C}"/>
              </a:ext>
            </a:extLst>
          </p:cNvPr>
          <p:cNvSpPr>
            <a:spLocks noChangeArrowheads="1"/>
          </p:cNvSpPr>
          <p:nvPr/>
        </p:nvSpPr>
        <p:spPr>
          <a:xfrm>
            <a:off x="3294419" y="8351577"/>
            <a:ext cx="994556" cy="40011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>
            <a:spAutoFit/>
          </a:bodyPr>
          <a:lstStyle/>
          <a:p>
            <a:pPr lvl="0" algn="ctr" defTabSz="1260157" latinLnBrk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ko-KR" altLang="en-US" sz="1000" spc="5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Malgun Gothic"/>
              </a:rPr>
              <a:t>경비 교육</a:t>
            </a:r>
          </a:p>
          <a:p>
            <a:pPr lvl="0" algn="ctr" defTabSz="1260157" latinLnBrk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ko-KR" altLang="en-US" sz="1000" spc="5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Malgun Gothic"/>
              </a:rPr>
              <a:t>인재 파견</a:t>
            </a: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9918C19D-4047-4DBA-A44D-8637C120CC1F}"/>
              </a:ext>
            </a:extLst>
          </p:cNvPr>
          <p:cNvSpPr/>
          <p:nvPr/>
        </p:nvSpPr>
        <p:spPr>
          <a:xfrm>
            <a:off x="3140074" y="6244376"/>
            <a:ext cx="1279526" cy="465560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400" b="1">
                <a:solidFill>
                  <a:schemeClr val="bg1"/>
                </a:solidFill>
                <a:latin typeface="+mn-ea"/>
              </a:rPr>
              <a:t>임 원</a:t>
            </a: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AB7CA09C-AC5D-40D4-8EB2-2D22664814AF}"/>
              </a:ext>
            </a:extLst>
          </p:cNvPr>
          <p:cNvSpPr/>
          <p:nvPr/>
        </p:nvSpPr>
        <p:spPr>
          <a:xfrm>
            <a:off x="5570087" y="7486786"/>
            <a:ext cx="994554" cy="609208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100" b="1">
                <a:solidFill>
                  <a:schemeClr val="tx2"/>
                </a:solidFill>
                <a:latin typeface="+mn-ea"/>
              </a:rPr>
              <a:t>총무팀</a:t>
            </a: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58EA0E37-C581-4DAD-9ADB-0B76AAF9FF2C}"/>
              </a:ext>
            </a:extLst>
          </p:cNvPr>
          <p:cNvSpPr/>
          <p:nvPr/>
        </p:nvSpPr>
        <p:spPr>
          <a:xfrm>
            <a:off x="5570084" y="8203201"/>
            <a:ext cx="994558" cy="13383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/>
          <a:lstStyle/>
          <a:p>
            <a:pPr algn="l"/>
            <a:endParaRPr lang="ko-KR" altLang="en-US" sz="1801">
              <a:latin typeface="+mn-ea"/>
            </a:endParaRPr>
          </a:p>
        </p:txBody>
      </p:sp>
      <p:sp>
        <p:nvSpPr>
          <p:cNvPr id="49" name="Rectangle 254">
            <a:extLst>
              <a:ext uri="{FF2B5EF4-FFF2-40B4-BE49-F238E27FC236}">
                <a16:creationId xmlns:a16="http://schemas.microsoft.com/office/drawing/2014/main" id="{78045C6D-C069-4451-9C88-431A6F5A5B6C}"/>
              </a:ext>
            </a:extLst>
          </p:cNvPr>
          <p:cNvSpPr>
            <a:spLocks noChangeArrowheads="1"/>
          </p:cNvSpPr>
          <p:nvPr/>
        </p:nvSpPr>
        <p:spPr>
          <a:xfrm>
            <a:off x="5570084" y="8351584"/>
            <a:ext cx="994560" cy="100027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>
            <a:spAutoFit/>
          </a:bodyPr>
          <a:lstStyle/>
          <a:p>
            <a:pPr lvl="0" algn="ctr" defTabSz="1260157" latinLnBrk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ko-KR" altLang="en-US" sz="1000" spc="5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Malgun Gothic"/>
              </a:rPr>
              <a:t>인사</a:t>
            </a:r>
          </a:p>
          <a:p>
            <a:pPr lvl="0" algn="ctr" defTabSz="1260157" latinLnBrk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ko-KR" altLang="en-US" sz="1000" spc="5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Malgun Gothic"/>
              </a:rPr>
              <a:t>노무</a:t>
            </a:r>
          </a:p>
          <a:p>
            <a:pPr lvl="0" algn="ctr" defTabSz="1260157" latinLnBrk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ko-KR" altLang="en-US" sz="1000" spc="5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Malgun Gothic"/>
              </a:rPr>
              <a:t>회계</a:t>
            </a:r>
          </a:p>
          <a:p>
            <a:pPr lvl="0" algn="ctr" defTabSz="1260157" latinLnBrk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ko-KR" altLang="en-US" sz="1000" spc="5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Malgun Gothic"/>
              </a:rPr>
              <a:t>복지</a:t>
            </a:r>
            <a:endParaRPr lang="en-US" altLang="ko-KR" sz="1000" spc="5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Malgun Gothic"/>
            </a:endParaRPr>
          </a:p>
          <a:p>
            <a:pPr lvl="0" algn="ctr" defTabSz="1260157" latinLnBrk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ko-KR" altLang="en-US" sz="1000" i="0" spc="5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Malgun Gothic"/>
              </a:rPr>
              <a:t>영업지원</a:t>
            </a:r>
          </a:p>
        </p:txBody>
      </p:sp>
      <p:sp>
        <p:nvSpPr>
          <p:cNvPr id="51" name="직사각형 50">
            <a:extLst>
              <a:ext uri="{FF2B5EF4-FFF2-40B4-BE49-F238E27FC236}">
                <a16:creationId xmlns:a16="http://schemas.microsoft.com/office/drawing/2014/main" id="{E78DDE5C-4158-457C-9303-228B25E825E7}"/>
              </a:ext>
            </a:extLst>
          </p:cNvPr>
          <p:cNvSpPr/>
          <p:nvPr/>
        </p:nvSpPr>
        <p:spPr>
          <a:xfrm>
            <a:off x="995034" y="7486658"/>
            <a:ext cx="994554" cy="609208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100" b="1">
                <a:solidFill>
                  <a:schemeClr val="tx2"/>
                </a:solidFill>
                <a:latin typeface="+mn-ea"/>
              </a:rPr>
              <a:t>환경</a:t>
            </a:r>
            <a:endParaRPr lang="en-US" altLang="ko-KR" sz="1100" b="1">
              <a:solidFill>
                <a:schemeClr val="tx2"/>
              </a:solidFill>
              <a:latin typeface="+mn-ea"/>
            </a:endParaRPr>
          </a:p>
          <a:p>
            <a:pPr algn="ctr"/>
            <a:r>
              <a:rPr lang="ko-KR" altLang="en-US" sz="1100" b="1">
                <a:solidFill>
                  <a:schemeClr val="tx2"/>
                </a:solidFill>
                <a:latin typeface="+mn-ea"/>
              </a:rPr>
              <a:t> 사업팀</a:t>
            </a:r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7C4C1750-3E1D-4F10-97A3-F7DFE9417A25}"/>
              </a:ext>
            </a:extLst>
          </p:cNvPr>
          <p:cNvSpPr/>
          <p:nvPr/>
        </p:nvSpPr>
        <p:spPr>
          <a:xfrm>
            <a:off x="995031" y="8203200"/>
            <a:ext cx="994558" cy="13383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/>
          <a:lstStyle/>
          <a:p>
            <a:pPr algn="l"/>
            <a:endParaRPr lang="ko-KR" altLang="en-US" sz="1801">
              <a:latin typeface="+mn-ea"/>
            </a:endParaRPr>
          </a:p>
        </p:txBody>
      </p:sp>
      <p:sp>
        <p:nvSpPr>
          <p:cNvPr id="54" name="Rectangle 254">
            <a:extLst>
              <a:ext uri="{FF2B5EF4-FFF2-40B4-BE49-F238E27FC236}">
                <a16:creationId xmlns:a16="http://schemas.microsoft.com/office/drawing/2014/main" id="{D8037755-CF14-41C9-962D-A9464F6CE919}"/>
              </a:ext>
            </a:extLst>
          </p:cNvPr>
          <p:cNvSpPr>
            <a:spLocks noChangeArrowheads="1"/>
          </p:cNvSpPr>
          <p:nvPr/>
        </p:nvSpPr>
        <p:spPr>
          <a:xfrm>
            <a:off x="995033" y="8351576"/>
            <a:ext cx="994556" cy="80021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>
            <a:spAutoFit/>
          </a:bodyPr>
          <a:lstStyle/>
          <a:p>
            <a:pPr lvl="0" algn="ctr" defTabSz="1260157" latinLnBrk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ko-KR" altLang="en-US" sz="1000" spc="5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Malgun Gothic"/>
              </a:rPr>
              <a:t>청소</a:t>
            </a:r>
          </a:p>
          <a:p>
            <a:pPr lvl="0" algn="ctr" defTabSz="1260157" latinLnBrk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ko-KR" altLang="en-US" sz="1000" spc="5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Malgun Gothic"/>
              </a:rPr>
              <a:t>소독</a:t>
            </a:r>
          </a:p>
          <a:p>
            <a:pPr lvl="0" algn="ctr" defTabSz="1260157" latinLnBrk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ko-KR" altLang="en-US" sz="1000" spc="5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Malgun Gothic"/>
              </a:rPr>
              <a:t>방역</a:t>
            </a:r>
          </a:p>
          <a:p>
            <a:pPr lvl="0" algn="ctr" defTabSz="1260157" latinLnBrk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ko-KR" altLang="en-US" sz="1000" spc="5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Malgun Gothic"/>
              </a:rPr>
              <a:t>물탱크 청소</a:t>
            </a:r>
          </a:p>
        </p:txBody>
      </p:sp>
      <p:sp>
        <p:nvSpPr>
          <p:cNvPr id="62" name="직사각형 61">
            <a:extLst>
              <a:ext uri="{FF2B5EF4-FFF2-40B4-BE49-F238E27FC236}">
                <a16:creationId xmlns:a16="http://schemas.microsoft.com/office/drawing/2014/main" id="{407E6734-B78C-4C2B-826F-540399038897}"/>
              </a:ext>
            </a:extLst>
          </p:cNvPr>
          <p:cNvSpPr/>
          <p:nvPr/>
        </p:nvSpPr>
        <p:spPr>
          <a:xfrm>
            <a:off x="3140074" y="4878141"/>
            <a:ext cx="1279526" cy="548108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400" b="1">
                <a:solidFill>
                  <a:schemeClr val="bg1"/>
                </a:solidFill>
                <a:latin typeface="+mn-ea"/>
              </a:rPr>
              <a:t>대표이사</a:t>
            </a:r>
          </a:p>
        </p:txBody>
      </p:sp>
      <p:pic>
        <p:nvPicPr>
          <p:cNvPr id="8" name="그림 개체 틀 7">
            <a:extLst>
              <a:ext uri="{FF2B5EF4-FFF2-40B4-BE49-F238E27FC236}">
                <a16:creationId xmlns:a16="http://schemas.microsoft.com/office/drawing/2014/main" id="{84B4E78A-EFF2-4D71-9104-1569CBCA22A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73" b="26873"/>
          <a:stretch>
            <a:fillRect/>
          </a:stretch>
        </p:blipFill>
        <p:spPr/>
      </p:pic>
      <p:grpSp>
        <p:nvGrpSpPr>
          <p:cNvPr id="5" name="그룹 4">
            <a:extLst>
              <a:ext uri="{FF2B5EF4-FFF2-40B4-BE49-F238E27FC236}">
                <a16:creationId xmlns:a16="http://schemas.microsoft.com/office/drawing/2014/main" id="{FB70615A-5CB1-486E-BA1B-CBBAA1530CF1}"/>
              </a:ext>
            </a:extLst>
          </p:cNvPr>
          <p:cNvGrpSpPr/>
          <p:nvPr/>
        </p:nvGrpSpPr>
        <p:grpSpPr>
          <a:xfrm>
            <a:off x="0" y="0"/>
            <a:ext cx="7569200" cy="3087703"/>
            <a:chOff x="0" y="0"/>
            <a:chExt cx="7569200" cy="3087703"/>
          </a:xfrm>
        </p:grpSpPr>
        <p:sp>
          <p:nvSpPr>
            <p:cNvPr id="45" name="자유형: 도형 44">
              <a:extLst>
                <a:ext uri="{FF2B5EF4-FFF2-40B4-BE49-F238E27FC236}">
                  <a16:creationId xmlns:a16="http://schemas.microsoft.com/office/drawing/2014/main" id="{FFEED0D0-A029-484D-9568-F47A4EB0BE40}"/>
                </a:ext>
              </a:extLst>
            </p:cNvPr>
            <p:cNvSpPr/>
            <p:nvPr/>
          </p:nvSpPr>
          <p:spPr>
            <a:xfrm>
              <a:off x="2297112" y="0"/>
              <a:ext cx="5272088" cy="2368503"/>
            </a:xfrm>
            <a:custGeom>
              <a:avLst/>
              <a:gdLst>
                <a:gd name="connsiteX0" fmla="*/ 4431745 w 5272088"/>
                <a:gd name="connsiteY0" fmla="*/ 0 h 2368503"/>
                <a:gd name="connsiteX1" fmla="*/ 5272088 w 5272088"/>
                <a:gd name="connsiteY1" fmla="*/ 0 h 2368503"/>
                <a:gd name="connsiteX2" fmla="*/ 5272088 w 5272088"/>
                <a:gd name="connsiteY2" fmla="*/ 1015282 h 2368503"/>
                <a:gd name="connsiteX3" fmla="*/ 0 w 5272088"/>
                <a:gd name="connsiteY3" fmla="*/ 2368503 h 2368503"/>
                <a:gd name="connsiteX4" fmla="*/ 4431745 w 5272088"/>
                <a:gd name="connsiteY4" fmla="*/ 0 h 2368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72088" h="2368503">
                  <a:moveTo>
                    <a:pt x="4431745" y="0"/>
                  </a:moveTo>
                  <a:lnTo>
                    <a:pt x="5272088" y="0"/>
                  </a:lnTo>
                  <a:lnTo>
                    <a:pt x="5272088" y="1015282"/>
                  </a:lnTo>
                  <a:lnTo>
                    <a:pt x="0" y="2368503"/>
                  </a:lnTo>
                  <a:lnTo>
                    <a:pt x="4431745" y="0"/>
                  </a:lnTo>
                  <a:close/>
                </a:path>
              </a:pathLst>
            </a:custGeom>
            <a:solidFill>
              <a:schemeClr val="accent2"/>
            </a:solidFill>
          </p:spPr>
          <p:txBody>
            <a:bodyPr wrap="square" lIns="0" tIns="0" rIns="0" bIns="0" rtlCol="0" anchor="ctr"/>
            <a:lstStyle/>
            <a:p>
              <a:pPr algn="l"/>
              <a:endParaRPr lang="ko-KR" altLang="en-US" sz="1801"/>
            </a:p>
          </p:txBody>
        </p:sp>
        <p:sp>
          <p:nvSpPr>
            <p:cNvPr id="25" name="Freeform 11">
              <a:extLst>
                <a:ext uri="{FF2B5EF4-FFF2-40B4-BE49-F238E27FC236}">
                  <a16:creationId xmlns:a16="http://schemas.microsoft.com/office/drawing/2014/main" id="{E2A63F18-9E6A-4509-874D-C79B5E85ADF0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750627"/>
              <a:ext cx="4121150" cy="1337076"/>
            </a:xfrm>
            <a:custGeom>
              <a:avLst/>
              <a:gdLst>
                <a:gd name="T0" fmla="*/ 0 w 2592"/>
                <a:gd name="T1" fmla="*/ 1107 h 1107"/>
                <a:gd name="T2" fmla="*/ 2592 w 2592"/>
                <a:gd name="T3" fmla="*/ 898 h 1107"/>
                <a:gd name="T4" fmla="*/ 1445 w 2592"/>
                <a:gd name="T5" fmla="*/ 499 h 1107"/>
                <a:gd name="T6" fmla="*/ 0 w 2592"/>
                <a:gd name="T7" fmla="*/ 0 h 1107"/>
                <a:gd name="T8" fmla="*/ 0 w 2592"/>
                <a:gd name="T9" fmla="*/ 1107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2" h="1107">
                  <a:moveTo>
                    <a:pt x="0" y="1107"/>
                  </a:moveTo>
                  <a:lnTo>
                    <a:pt x="2592" y="898"/>
                  </a:lnTo>
                  <a:lnTo>
                    <a:pt x="1445" y="499"/>
                  </a:lnTo>
                  <a:lnTo>
                    <a:pt x="0" y="0"/>
                  </a:lnTo>
                  <a:lnTo>
                    <a:pt x="0" y="1107"/>
                  </a:lnTo>
                  <a:close/>
                </a:path>
              </a:pathLst>
            </a:custGeom>
            <a:solidFill>
              <a:srgbClr val="0200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자유형: 도형 33">
              <a:extLst>
                <a:ext uri="{FF2B5EF4-FFF2-40B4-BE49-F238E27FC236}">
                  <a16:creationId xmlns:a16="http://schemas.microsoft.com/office/drawing/2014/main" id="{BA54FDE4-6C2E-4D45-A68D-71DCA7E03A90}"/>
                </a:ext>
              </a:extLst>
            </p:cNvPr>
            <p:cNvSpPr/>
            <p:nvPr/>
          </p:nvSpPr>
          <p:spPr>
            <a:xfrm>
              <a:off x="2297113" y="0"/>
              <a:ext cx="4801623" cy="2845479"/>
            </a:xfrm>
            <a:custGeom>
              <a:avLst/>
              <a:gdLst>
                <a:gd name="connsiteX0" fmla="*/ 4431746 w 4801623"/>
                <a:gd name="connsiteY0" fmla="*/ 0 h 2845479"/>
                <a:gd name="connsiteX1" fmla="*/ 4801623 w 4801623"/>
                <a:gd name="connsiteY1" fmla="*/ 0 h 2845479"/>
                <a:gd name="connsiteX2" fmla="*/ 1820863 w 4801623"/>
                <a:gd name="connsiteY2" fmla="*/ 2845479 h 2845479"/>
                <a:gd name="connsiteX3" fmla="*/ 0 w 4801623"/>
                <a:gd name="connsiteY3" fmla="*/ 2368504 h 2845479"/>
                <a:gd name="connsiteX4" fmla="*/ 4431746 w 4801623"/>
                <a:gd name="connsiteY4" fmla="*/ 0 h 2845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1623" h="2845479">
                  <a:moveTo>
                    <a:pt x="4431746" y="0"/>
                  </a:moveTo>
                  <a:lnTo>
                    <a:pt x="4801623" y="0"/>
                  </a:lnTo>
                  <a:lnTo>
                    <a:pt x="1820863" y="2845479"/>
                  </a:lnTo>
                  <a:lnTo>
                    <a:pt x="0" y="2368504"/>
                  </a:lnTo>
                  <a:lnTo>
                    <a:pt x="4431746" y="0"/>
                  </a:lnTo>
                  <a:close/>
                </a:path>
              </a:pathLst>
            </a:custGeom>
            <a:solidFill>
              <a:schemeClr val="accent1"/>
            </a:solidFill>
          </p:spPr>
          <p:txBody>
            <a:bodyPr wrap="square" lIns="0" tIns="0" rIns="0" bIns="0" rtlCol="0" anchor="ctr"/>
            <a:lstStyle/>
            <a:p>
              <a:pPr algn="l"/>
              <a:endParaRPr lang="ko-KR" altLang="en-US" sz="1801"/>
            </a:p>
          </p:txBody>
        </p:sp>
      </p:grpSp>
      <p:sp>
        <p:nvSpPr>
          <p:cNvPr id="52" name="직사각형 51">
            <a:extLst>
              <a:ext uri="{FF2B5EF4-FFF2-40B4-BE49-F238E27FC236}">
                <a16:creationId xmlns:a16="http://schemas.microsoft.com/office/drawing/2014/main" id="{4650FFFE-312D-4C5F-B716-1C73ABE78312}"/>
              </a:ext>
            </a:extLst>
          </p:cNvPr>
          <p:cNvSpPr/>
          <p:nvPr/>
        </p:nvSpPr>
        <p:spPr>
          <a:xfrm>
            <a:off x="804924" y="3797592"/>
            <a:ext cx="818135" cy="3385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ko-KR" altLang="en-US" sz="1600" b="1">
                <a:solidFill>
                  <a:schemeClr val="accent2"/>
                </a:solidFill>
              </a:rPr>
              <a:t>조직도</a:t>
            </a:r>
            <a:endParaRPr lang="en-US" altLang="ko-KR" sz="1600" b="1">
              <a:solidFill>
                <a:schemeClr val="accent2"/>
              </a:solidFill>
            </a:endParaRPr>
          </a:p>
        </p:txBody>
      </p:sp>
      <p:sp>
        <p:nvSpPr>
          <p:cNvPr id="55" name="직사각형 54">
            <a:extLst>
              <a:ext uri="{FF2B5EF4-FFF2-40B4-BE49-F238E27FC236}">
                <a16:creationId xmlns:a16="http://schemas.microsoft.com/office/drawing/2014/main" id="{AA7FE9FC-BCCA-4FB5-9E15-63A21E7A4C2A}"/>
              </a:ext>
            </a:extLst>
          </p:cNvPr>
          <p:cNvSpPr/>
          <p:nvPr/>
        </p:nvSpPr>
        <p:spPr>
          <a:xfrm>
            <a:off x="1524076" y="3862809"/>
            <a:ext cx="1295324" cy="24622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altLang="ko-KR" sz="1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Organization chart</a:t>
            </a:r>
          </a:p>
        </p:txBody>
      </p:sp>
      <p:sp>
        <p:nvSpPr>
          <p:cNvPr id="56" name="Freeform 5">
            <a:extLst>
              <a:ext uri="{FF2B5EF4-FFF2-40B4-BE49-F238E27FC236}">
                <a16:creationId xmlns:a16="http://schemas.microsoft.com/office/drawing/2014/main" id="{FDF4A223-91FA-49B1-A911-BA0EDE4E5872}"/>
              </a:ext>
            </a:extLst>
          </p:cNvPr>
          <p:cNvSpPr>
            <a:spLocks noChangeAspect="1" noEditPoints="1"/>
          </p:cNvSpPr>
          <p:nvPr/>
        </p:nvSpPr>
        <p:spPr bwMode="auto">
          <a:xfrm rot="5400000">
            <a:off x="670393" y="3894869"/>
            <a:ext cx="147163" cy="144000"/>
          </a:xfrm>
          <a:custGeom>
            <a:avLst/>
            <a:gdLst>
              <a:gd name="T0" fmla="*/ 491 w 491"/>
              <a:gd name="T1" fmla="*/ 242 h 504"/>
              <a:gd name="T2" fmla="*/ 452 w 491"/>
              <a:gd name="T3" fmla="*/ 281 h 504"/>
              <a:gd name="T4" fmla="*/ 413 w 491"/>
              <a:gd name="T5" fmla="*/ 242 h 504"/>
              <a:gd name="T6" fmla="*/ 452 w 491"/>
              <a:gd name="T7" fmla="*/ 203 h 504"/>
              <a:gd name="T8" fmla="*/ 491 w 491"/>
              <a:gd name="T9" fmla="*/ 242 h 504"/>
              <a:gd name="T10" fmla="*/ 285 w 491"/>
              <a:gd name="T11" fmla="*/ 252 h 504"/>
              <a:gd name="T12" fmla="*/ 246 w 491"/>
              <a:gd name="T13" fmla="*/ 291 h 504"/>
              <a:gd name="T14" fmla="*/ 207 w 491"/>
              <a:gd name="T15" fmla="*/ 252 h 504"/>
              <a:gd name="T16" fmla="*/ 246 w 491"/>
              <a:gd name="T17" fmla="*/ 213 h 504"/>
              <a:gd name="T18" fmla="*/ 285 w 491"/>
              <a:gd name="T19" fmla="*/ 252 h 504"/>
              <a:gd name="T20" fmla="*/ 285 w 491"/>
              <a:gd name="T21" fmla="*/ 358 h 504"/>
              <a:gd name="T22" fmla="*/ 246 w 491"/>
              <a:gd name="T23" fmla="*/ 397 h 504"/>
              <a:gd name="T24" fmla="*/ 207 w 491"/>
              <a:gd name="T25" fmla="*/ 358 h 504"/>
              <a:gd name="T26" fmla="*/ 246 w 491"/>
              <a:gd name="T27" fmla="*/ 319 h 504"/>
              <a:gd name="T28" fmla="*/ 285 w 491"/>
              <a:gd name="T29" fmla="*/ 358 h 504"/>
              <a:gd name="T30" fmla="*/ 285 w 491"/>
              <a:gd name="T31" fmla="*/ 465 h 504"/>
              <a:gd name="T32" fmla="*/ 246 w 491"/>
              <a:gd name="T33" fmla="*/ 504 h 504"/>
              <a:gd name="T34" fmla="*/ 207 w 491"/>
              <a:gd name="T35" fmla="*/ 465 h 504"/>
              <a:gd name="T36" fmla="*/ 246 w 491"/>
              <a:gd name="T37" fmla="*/ 426 h 504"/>
              <a:gd name="T38" fmla="*/ 285 w 491"/>
              <a:gd name="T39" fmla="*/ 465 h 504"/>
              <a:gd name="T40" fmla="*/ 285 w 491"/>
              <a:gd name="T41" fmla="*/ 145 h 504"/>
              <a:gd name="T42" fmla="*/ 246 w 491"/>
              <a:gd name="T43" fmla="*/ 184 h 504"/>
              <a:gd name="T44" fmla="*/ 207 w 491"/>
              <a:gd name="T45" fmla="*/ 145 h 504"/>
              <a:gd name="T46" fmla="*/ 246 w 491"/>
              <a:gd name="T47" fmla="*/ 107 h 504"/>
              <a:gd name="T48" fmla="*/ 285 w 491"/>
              <a:gd name="T49" fmla="*/ 145 h 504"/>
              <a:gd name="T50" fmla="*/ 285 w 491"/>
              <a:gd name="T51" fmla="*/ 39 h 504"/>
              <a:gd name="T52" fmla="*/ 246 w 491"/>
              <a:gd name="T53" fmla="*/ 78 h 504"/>
              <a:gd name="T54" fmla="*/ 207 w 491"/>
              <a:gd name="T55" fmla="*/ 39 h 504"/>
              <a:gd name="T56" fmla="*/ 246 w 491"/>
              <a:gd name="T57" fmla="*/ 0 h 504"/>
              <a:gd name="T58" fmla="*/ 285 w 491"/>
              <a:gd name="T59" fmla="*/ 39 h 504"/>
              <a:gd name="T60" fmla="*/ 181 w 491"/>
              <a:gd name="T61" fmla="*/ 140 h 504"/>
              <a:gd name="T62" fmla="*/ 142 w 491"/>
              <a:gd name="T63" fmla="*/ 179 h 504"/>
              <a:gd name="T64" fmla="*/ 103 w 491"/>
              <a:gd name="T65" fmla="*/ 140 h 504"/>
              <a:gd name="T66" fmla="*/ 142 w 491"/>
              <a:gd name="T67" fmla="*/ 101 h 504"/>
              <a:gd name="T68" fmla="*/ 181 w 491"/>
              <a:gd name="T69" fmla="*/ 140 h 504"/>
              <a:gd name="T70" fmla="*/ 77 w 491"/>
              <a:gd name="T71" fmla="*/ 242 h 504"/>
              <a:gd name="T72" fmla="*/ 39 w 491"/>
              <a:gd name="T73" fmla="*/ 281 h 504"/>
              <a:gd name="T74" fmla="*/ 0 w 491"/>
              <a:gd name="T75" fmla="*/ 242 h 504"/>
              <a:gd name="T76" fmla="*/ 39 w 491"/>
              <a:gd name="T77" fmla="*/ 203 h 504"/>
              <a:gd name="T78" fmla="*/ 77 w 491"/>
              <a:gd name="T79" fmla="*/ 242 h 504"/>
              <a:gd name="T80" fmla="*/ 392 w 491"/>
              <a:gd name="T81" fmla="*/ 140 h 504"/>
              <a:gd name="T82" fmla="*/ 353 w 491"/>
              <a:gd name="T83" fmla="*/ 179 h 504"/>
              <a:gd name="T84" fmla="*/ 314 w 491"/>
              <a:gd name="T85" fmla="*/ 140 h 504"/>
              <a:gd name="T86" fmla="*/ 353 w 491"/>
              <a:gd name="T87" fmla="*/ 101 h 504"/>
              <a:gd name="T88" fmla="*/ 392 w 491"/>
              <a:gd name="T89" fmla="*/ 14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91" h="504">
                <a:moveTo>
                  <a:pt x="491" y="242"/>
                </a:moveTo>
                <a:cubicBezTo>
                  <a:pt x="491" y="263"/>
                  <a:pt x="473" y="281"/>
                  <a:pt x="452" y="281"/>
                </a:cubicBezTo>
                <a:cubicBezTo>
                  <a:pt x="430" y="281"/>
                  <a:pt x="413" y="263"/>
                  <a:pt x="413" y="242"/>
                </a:cubicBezTo>
                <a:cubicBezTo>
                  <a:pt x="413" y="220"/>
                  <a:pt x="430" y="203"/>
                  <a:pt x="452" y="203"/>
                </a:cubicBezTo>
                <a:cubicBezTo>
                  <a:pt x="473" y="203"/>
                  <a:pt x="491" y="220"/>
                  <a:pt x="491" y="242"/>
                </a:cubicBezTo>
                <a:close/>
                <a:moveTo>
                  <a:pt x="285" y="252"/>
                </a:moveTo>
                <a:cubicBezTo>
                  <a:pt x="285" y="273"/>
                  <a:pt x="267" y="291"/>
                  <a:pt x="246" y="291"/>
                </a:cubicBezTo>
                <a:cubicBezTo>
                  <a:pt x="224" y="291"/>
                  <a:pt x="207" y="273"/>
                  <a:pt x="207" y="252"/>
                </a:cubicBezTo>
                <a:cubicBezTo>
                  <a:pt x="207" y="230"/>
                  <a:pt x="224" y="213"/>
                  <a:pt x="246" y="213"/>
                </a:cubicBezTo>
                <a:cubicBezTo>
                  <a:pt x="267" y="213"/>
                  <a:pt x="285" y="230"/>
                  <a:pt x="285" y="252"/>
                </a:cubicBezTo>
                <a:close/>
                <a:moveTo>
                  <a:pt x="285" y="358"/>
                </a:moveTo>
                <a:cubicBezTo>
                  <a:pt x="285" y="380"/>
                  <a:pt x="267" y="397"/>
                  <a:pt x="246" y="397"/>
                </a:cubicBezTo>
                <a:cubicBezTo>
                  <a:pt x="224" y="397"/>
                  <a:pt x="207" y="380"/>
                  <a:pt x="207" y="358"/>
                </a:cubicBezTo>
                <a:cubicBezTo>
                  <a:pt x="207" y="337"/>
                  <a:pt x="224" y="319"/>
                  <a:pt x="246" y="319"/>
                </a:cubicBezTo>
                <a:cubicBezTo>
                  <a:pt x="267" y="319"/>
                  <a:pt x="285" y="337"/>
                  <a:pt x="285" y="358"/>
                </a:cubicBezTo>
                <a:close/>
                <a:moveTo>
                  <a:pt x="285" y="465"/>
                </a:moveTo>
                <a:cubicBezTo>
                  <a:pt x="285" y="486"/>
                  <a:pt x="267" y="504"/>
                  <a:pt x="246" y="504"/>
                </a:cubicBezTo>
                <a:cubicBezTo>
                  <a:pt x="224" y="504"/>
                  <a:pt x="207" y="486"/>
                  <a:pt x="207" y="465"/>
                </a:cubicBezTo>
                <a:cubicBezTo>
                  <a:pt x="207" y="443"/>
                  <a:pt x="224" y="426"/>
                  <a:pt x="246" y="426"/>
                </a:cubicBezTo>
                <a:cubicBezTo>
                  <a:pt x="267" y="426"/>
                  <a:pt x="285" y="443"/>
                  <a:pt x="285" y="465"/>
                </a:cubicBezTo>
                <a:close/>
                <a:moveTo>
                  <a:pt x="285" y="145"/>
                </a:moveTo>
                <a:cubicBezTo>
                  <a:pt x="285" y="167"/>
                  <a:pt x="267" y="184"/>
                  <a:pt x="246" y="184"/>
                </a:cubicBezTo>
                <a:cubicBezTo>
                  <a:pt x="224" y="184"/>
                  <a:pt x="207" y="167"/>
                  <a:pt x="207" y="145"/>
                </a:cubicBezTo>
                <a:cubicBezTo>
                  <a:pt x="207" y="124"/>
                  <a:pt x="224" y="107"/>
                  <a:pt x="246" y="107"/>
                </a:cubicBezTo>
                <a:cubicBezTo>
                  <a:pt x="267" y="107"/>
                  <a:pt x="285" y="124"/>
                  <a:pt x="285" y="145"/>
                </a:cubicBezTo>
                <a:close/>
                <a:moveTo>
                  <a:pt x="285" y="39"/>
                </a:moveTo>
                <a:cubicBezTo>
                  <a:pt x="285" y="60"/>
                  <a:pt x="267" y="78"/>
                  <a:pt x="246" y="78"/>
                </a:cubicBezTo>
                <a:cubicBezTo>
                  <a:pt x="224" y="78"/>
                  <a:pt x="207" y="60"/>
                  <a:pt x="207" y="39"/>
                </a:cubicBezTo>
                <a:cubicBezTo>
                  <a:pt x="207" y="17"/>
                  <a:pt x="224" y="0"/>
                  <a:pt x="246" y="0"/>
                </a:cubicBezTo>
                <a:cubicBezTo>
                  <a:pt x="267" y="0"/>
                  <a:pt x="285" y="17"/>
                  <a:pt x="285" y="39"/>
                </a:cubicBezTo>
                <a:close/>
                <a:moveTo>
                  <a:pt x="181" y="140"/>
                </a:moveTo>
                <a:cubicBezTo>
                  <a:pt x="181" y="162"/>
                  <a:pt x="164" y="179"/>
                  <a:pt x="142" y="179"/>
                </a:cubicBezTo>
                <a:cubicBezTo>
                  <a:pt x="121" y="179"/>
                  <a:pt x="103" y="162"/>
                  <a:pt x="103" y="140"/>
                </a:cubicBezTo>
                <a:cubicBezTo>
                  <a:pt x="103" y="119"/>
                  <a:pt x="121" y="101"/>
                  <a:pt x="142" y="101"/>
                </a:cubicBezTo>
                <a:cubicBezTo>
                  <a:pt x="164" y="101"/>
                  <a:pt x="181" y="119"/>
                  <a:pt x="181" y="140"/>
                </a:cubicBezTo>
                <a:close/>
                <a:moveTo>
                  <a:pt x="77" y="242"/>
                </a:moveTo>
                <a:cubicBezTo>
                  <a:pt x="77" y="263"/>
                  <a:pt x="60" y="281"/>
                  <a:pt x="39" y="281"/>
                </a:cubicBezTo>
                <a:cubicBezTo>
                  <a:pt x="17" y="281"/>
                  <a:pt x="0" y="263"/>
                  <a:pt x="0" y="242"/>
                </a:cubicBezTo>
                <a:cubicBezTo>
                  <a:pt x="0" y="220"/>
                  <a:pt x="17" y="203"/>
                  <a:pt x="39" y="203"/>
                </a:cubicBezTo>
                <a:cubicBezTo>
                  <a:pt x="60" y="203"/>
                  <a:pt x="77" y="220"/>
                  <a:pt x="77" y="242"/>
                </a:cubicBezTo>
                <a:close/>
                <a:moveTo>
                  <a:pt x="392" y="140"/>
                </a:moveTo>
                <a:cubicBezTo>
                  <a:pt x="392" y="162"/>
                  <a:pt x="374" y="179"/>
                  <a:pt x="353" y="179"/>
                </a:cubicBezTo>
                <a:cubicBezTo>
                  <a:pt x="331" y="179"/>
                  <a:pt x="314" y="162"/>
                  <a:pt x="314" y="140"/>
                </a:cubicBezTo>
                <a:cubicBezTo>
                  <a:pt x="314" y="119"/>
                  <a:pt x="331" y="101"/>
                  <a:pt x="353" y="101"/>
                </a:cubicBezTo>
                <a:cubicBezTo>
                  <a:pt x="374" y="101"/>
                  <a:pt x="392" y="119"/>
                  <a:pt x="392" y="14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12548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2926F4CB-4472-4AA9-A6D4-3B031D0CBFE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/>
              <a:t>03</a:t>
            </a:r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ADA27410-0F0D-4DEC-825F-88745D9C1FF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ko-KR" altLang="en-US"/>
              <a:t>장비 현황</a:t>
            </a:r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F128386B-1CB9-4255-BCDE-AA41F042451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ko-KR" altLang="en-US"/>
              <a:t>장비 목록</a:t>
            </a:r>
          </a:p>
        </p:txBody>
      </p:sp>
    </p:spTree>
    <p:extLst>
      <p:ext uri="{BB962C8B-B14F-4D97-AF65-F5344CB8AC3E}">
        <p14:creationId xmlns:p14="http://schemas.microsoft.com/office/powerpoint/2010/main" val="40214918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9167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769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F7A04D3C-70F2-419D-AD0F-7C37A1702290}"/>
              </a:ext>
            </a:extLst>
          </p:cNvPr>
          <p:cNvSpPr/>
          <p:nvPr/>
        </p:nvSpPr>
        <p:spPr>
          <a:xfrm>
            <a:off x="5029200" y="966975"/>
            <a:ext cx="25304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8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http://www.bizforms.co.kr/bms/check.asp?code=bs3217338750418&amp;go_url=http%3a%2f%2fpowerpoint.bizforms.co.kr%2fpackage%2fview.asp%3fnumber%3d112506%26v_flag%3d0 </a:t>
            </a:r>
          </a:p>
        </p:txBody>
      </p:sp>
      <p:sp>
        <p:nvSpPr>
          <p:cNvPr id="8" name="직사각형 7">
            <a:hlinkClick r:id="rId3"/>
            <a:extLst>
              <a:ext uri="{FF2B5EF4-FFF2-40B4-BE49-F238E27FC236}">
                <a16:creationId xmlns:a16="http://schemas.microsoft.com/office/drawing/2014/main" id="{FBB5D1A0-A8A0-4D4B-BE4A-5BEBCC8ECF6B}"/>
              </a:ext>
            </a:extLst>
          </p:cNvPr>
          <p:cNvSpPr/>
          <p:nvPr/>
        </p:nvSpPr>
        <p:spPr>
          <a:xfrm>
            <a:off x="5111986" y="413358"/>
            <a:ext cx="2447690" cy="508471"/>
          </a:xfrm>
          <a:prstGeom prst="rect">
            <a:avLst/>
          </a:prstGeom>
          <a:solidFill>
            <a:srgbClr val="F1B72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r>
              <a:rPr lang="ko-KR" altLang="en-US" sz="1000" b="1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000" b="1">
                <a:solidFill>
                  <a:schemeClr val="tx1"/>
                </a:solidFill>
                <a:latin typeface="+mn-ea"/>
              </a:rPr>
              <a:t>PPT</a:t>
            </a:r>
          </a:p>
          <a:p>
            <a:r>
              <a:rPr lang="ko-KR" altLang="en-US" sz="1000" b="1">
                <a:solidFill>
                  <a:schemeClr val="tx1"/>
                </a:solidFill>
                <a:latin typeface="+mn-ea"/>
              </a:rPr>
              <a:t>바로가기</a:t>
            </a:r>
            <a:endParaRPr lang="ko-KR" altLang="en-US" sz="1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화살표: 갈매기형 수장 8">
            <a:extLst>
              <a:ext uri="{FF2B5EF4-FFF2-40B4-BE49-F238E27FC236}">
                <a16:creationId xmlns:a16="http://schemas.microsoft.com/office/drawing/2014/main" id="{0BE8ECB9-13AF-4E8B-9F25-74B6B505C522}"/>
              </a:ext>
            </a:extLst>
          </p:cNvPr>
          <p:cNvSpPr/>
          <p:nvPr/>
        </p:nvSpPr>
        <p:spPr>
          <a:xfrm>
            <a:off x="7119027" y="562066"/>
            <a:ext cx="104270" cy="211056"/>
          </a:xfrm>
          <a:prstGeom prst="chevron">
            <a:avLst>
              <a:gd name="adj" fmla="val 100000"/>
            </a:avLst>
          </a:prstGeom>
          <a:solidFill>
            <a:srgbClr val="F1B72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73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286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>
            <a:extLst>
              <a:ext uri="{FF2B5EF4-FFF2-40B4-BE49-F238E27FC236}">
                <a16:creationId xmlns:a16="http://schemas.microsoft.com/office/drawing/2014/main" id="{07E6C7FF-16F3-458F-85C8-DA683D10B99E}"/>
              </a:ext>
            </a:extLst>
          </p:cNvPr>
          <p:cNvSpPr/>
          <p:nvPr/>
        </p:nvSpPr>
        <p:spPr>
          <a:xfrm>
            <a:off x="549727" y="981247"/>
            <a:ext cx="3916457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>
                <a:solidFill>
                  <a:srgbClr val="00B0F0"/>
                </a:solidFill>
                <a:latin typeface="+mn-ea"/>
              </a:rPr>
              <a:t>컬러별</a:t>
            </a:r>
            <a:r>
              <a:rPr lang="ko-KR" altLang="en-US" sz="2400" b="1" spc="-150" dirty="0">
                <a:solidFill>
                  <a:schemeClr val="accent3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추천 파워포인트 샘플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D6BF5F94-CAF7-4B05-93C2-35E21EA58A5D}"/>
              </a:ext>
            </a:extLst>
          </p:cNvPr>
          <p:cNvSpPr/>
          <p:nvPr/>
        </p:nvSpPr>
        <p:spPr>
          <a:xfrm>
            <a:off x="549727" y="657224"/>
            <a:ext cx="18521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B36903D5-9816-4C9C-8FDA-928F0B201082}"/>
              </a:ext>
            </a:extLst>
          </p:cNvPr>
          <p:cNvSpPr/>
          <p:nvPr/>
        </p:nvSpPr>
        <p:spPr>
          <a:xfrm>
            <a:off x="4673515" y="1128724"/>
            <a:ext cx="2270173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" name="Picture 3">
            <a:hlinkClick r:id="rId3"/>
            <a:extLst>
              <a:ext uri="{FF2B5EF4-FFF2-40B4-BE49-F238E27FC236}">
                <a16:creationId xmlns:a16="http://schemas.microsoft.com/office/drawing/2014/main" id="{867E0DCC-06F6-41B0-9464-BDB02EF52D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4424" y="2005099"/>
            <a:ext cx="2685957" cy="201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>
            <a:hlinkClick r:id="rId5"/>
            <a:extLst>
              <a:ext uri="{FF2B5EF4-FFF2-40B4-BE49-F238E27FC236}">
                <a16:creationId xmlns:a16="http://schemas.microsoft.com/office/drawing/2014/main" id="{8F26F7E9-319F-4ACF-9ED5-B3A2CBED4E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9881" y="2005099"/>
            <a:ext cx="2685957" cy="201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직사각형 10">
            <a:hlinkClick r:id="rId5"/>
            <a:extLst>
              <a:ext uri="{FF2B5EF4-FFF2-40B4-BE49-F238E27FC236}">
                <a16:creationId xmlns:a16="http://schemas.microsoft.com/office/drawing/2014/main" id="{01202C86-67A0-4F64-89C3-32F67471D32B}"/>
              </a:ext>
            </a:extLst>
          </p:cNvPr>
          <p:cNvSpPr/>
          <p:nvPr/>
        </p:nvSpPr>
        <p:spPr>
          <a:xfrm>
            <a:off x="711860" y="4117300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sp>
        <p:nvSpPr>
          <p:cNvPr id="12" name="직사각형 11">
            <a:hlinkClick r:id="rId3"/>
            <a:extLst>
              <a:ext uri="{FF2B5EF4-FFF2-40B4-BE49-F238E27FC236}">
                <a16:creationId xmlns:a16="http://schemas.microsoft.com/office/drawing/2014/main" id="{69DA8747-89C0-4D8E-B48E-E8DBAC1FBDFB}"/>
              </a:ext>
            </a:extLst>
          </p:cNvPr>
          <p:cNvSpPr/>
          <p:nvPr/>
        </p:nvSpPr>
        <p:spPr>
          <a:xfrm>
            <a:off x="3986403" y="4117300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6" name="Picture 12">
            <a:hlinkClick r:id="rId7"/>
            <a:extLst>
              <a:ext uri="{FF2B5EF4-FFF2-40B4-BE49-F238E27FC236}">
                <a16:creationId xmlns:a16="http://schemas.microsoft.com/office/drawing/2014/main" id="{57DD6203-23CB-4A89-9AD6-11621DB0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2399" y="4731139"/>
            <a:ext cx="2690008" cy="2017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5">
            <a:hlinkClick r:id="rId9"/>
            <a:extLst>
              <a:ext uri="{FF2B5EF4-FFF2-40B4-BE49-F238E27FC236}">
                <a16:creationId xmlns:a16="http://schemas.microsoft.com/office/drawing/2014/main" id="{6534D24B-A42E-4D14-B8C7-C6030B512B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7856" y="4731139"/>
            <a:ext cx="2690008" cy="2017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직사각형 14">
            <a:hlinkClick r:id="rId9"/>
            <a:extLst>
              <a:ext uri="{FF2B5EF4-FFF2-40B4-BE49-F238E27FC236}">
                <a16:creationId xmlns:a16="http://schemas.microsoft.com/office/drawing/2014/main" id="{BC2697D3-C244-4F5E-962B-6F7CE83F3CD1}"/>
              </a:ext>
            </a:extLst>
          </p:cNvPr>
          <p:cNvSpPr/>
          <p:nvPr/>
        </p:nvSpPr>
        <p:spPr>
          <a:xfrm>
            <a:off x="711860" y="6856935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sp>
        <p:nvSpPr>
          <p:cNvPr id="16" name="직사각형 15">
            <a:hlinkClick r:id="rId7"/>
            <a:extLst>
              <a:ext uri="{FF2B5EF4-FFF2-40B4-BE49-F238E27FC236}">
                <a16:creationId xmlns:a16="http://schemas.microsoft.com/office/drawing/2014/main" id="{11F4A648-1388-4B7B-9C54-8BBFBEE280F4}"/>
              </a:ext>
            </a:extLst>
          </p:cNvPr>
          <p:cNvSpPr/>
          <p:nvPr/>
        </p:nvSpPr>
        <p:spPr>
          <a:xfrm>
            <a:off x="3986403" y="6856935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10" name="Picture 2">
            <a:hlinkClick r:id="rId11"/>
            <a:extLst>
              <a:ext uri="{FF2B5EF4-FFF2-40B4-BE49-F238E27FC236}">
                <a16:creationId xmlns:a16="http://schemas.microsoft.com/office/drawing/2014/main" id="{320B39D9-C07B-4776-A410-2B942B39FD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3588" y="7487661"/>
            <a:ext cx="2678544" cy="2008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직사각형 17">
            <a:hlinkClick r:id="rId11"/>
            <a:extLst>
              <a:ext uri="{FF2B5EF4-FFF2-40B4-BE49-F238E27FC236}">
                <a16:creationId xmlns:a16="http://schemas.microsoft.com/office/drawing/2014/main" id="{61EE1B2B-348C-4739-BF14-5B8C7F1764EC}"/>
              </a:ext>
            </a:extLst>
          </p:cNvPr>
          <p:cNvSpPr/>
          <p:nvPr/>
        </p:nvSpPr>
        <p:spPr>
          <a:xfrm>
            <a:off x="711860" y="9582976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22" name="Picture 9">
            <a:hlinkClick r:id="rId13"/>
            <a:extLst>
              <a:ext uri="{FF2B5EF4-FFF2-40B4-BE49-F238E27FC236}">
                <a16:creationId xmlns:a16="http://schemas.microsoft.com/office/drawing/2014/main" id="{99718E98-3DD3-4053-9D9A-23310D597F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4424" y="7470775"/>
            <a:ext cx="2685957" cy="201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직사각형 22">
            <a:hlinkClick r:id="rId13"/>
            <a:extLst>
              <a:ext uri="{FF2B5EF4-FFF2-40B4-BE49-F238E27FC236}">
                <a16:creationId xmlns:a16="http://schemas.microsoft.com/office/drawing/2014/main" id="{AFBEE62F-39E9-483F-BC8D-3C71A727A4CF}"/>
              </a:ext>
            </a:extLst>
          </p:cNvPr>
          <p:cNvSpPr/>
          <p:nvPr/>
        </p:nvSpPr>
        <p:spPr>
          <a:xfrm>
            <a:off x="3986403" y="9582976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56314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공사지명원_9">
      <a:dk1>
        <a:sysClr val="windowText" lastClr="000000"/>
      </a:dk1>
      <a:lt1>
        <a:sysClr val="window" lastClr="FFFFFF"/>
      </a:lt1>
      <a:dk2>
        <a:srgbClr val="333333"/>
      </a:dk2>
      <a:lt2>
        <a:srgbClr val="E7E6E6"/>
      </a:lt2>
      <a:accent1>
        <a:srgbClr val="086082"/>
      </a:accent1>
      <a:accent2>
        <a:srgbClr val="053750"/>
      </a:accent2>
      <a:accent3>
        <a:srgbClr val="020002"/>
      </a:accent3>
      <a:accent4>
        <a:srgbClr val="00667B"/>
      </a:accent4>
      <a:accent5>
        <a:srgbClr val="88CDE0"/>
      </a:accent5>
      <a:accent6>
        <a:srgbClr val="0088A4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20000000000000000000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20000000000000000000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</a:spPr>
      <a:bodyPr wrap="square" lIns="0" tIns="0" rIns="0" bIns="0" rtlCol="0" anchor="ctr"/>
      <a:lstStyle>
        <a:defPPr algn="l">
          <a:defRPr sz="1801"/>
        </a:defPPr>
      </a:lstStyle>
    </a:spDef>
    <a:txDef>
      <a:spPr/>
      <a:bodyPr vert="horz" wrap="square" lIns="0" tIns="0" rIns="0" bIns="0">
        <a:spAutoFit/>
      </a:bodyPr>
      <a:lstStyle>
        <a:defPPr algn="l">
          <a:lnSpc>
            <a:spcPct val="130000"/>
          </a:lnSpc>
          <a:defRPr sz="1701">
            <a:latin typeface="Malgun Gothic"/>
            <a:cs typeface="Malgun Gothic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20000000000000000000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20000000000000000000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20000000000000000000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20000000000000000000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11869</TotalTime>
  <Words>188</Words>
  <Application>Microsoft Office PowerPoint</Application>
  <PresentationFormat>사용자 지정</PresentationFormat>
  <Paragraphs>42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2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[비즈폼] 공사지명원</dc:title>
  <dc:subject/>
  <dc:creator>㈜비즈폼</dc:creator>
  <cp:keywords/>
  <dc:description>무단 복제 배포시 법적 불이익을 받을 수 있습니다.</dc:description>
  <cp:lastModifiedBy>Windows 사용자</cp:lastModifiedBy>
  <cp:revision>1062</cp:revision>
  <cp:lastPrinted>2017-10-18T01:42:16Z</cp:lastPrinted>
  <dcterms:created xsi:type="dcterms:W3CDTF">2017-07-27T06:05:18Z</dcterms:created>
  <dcterms:modified xsi:type="dcterms:W3CDTF">2019-04-25T05:06:43Z</dcterms:modified>
  <cp:category>본 문서의 저작권은 비즈폼에 있습니다.</cp:category>
  <cp:contentStatus/>
</cp:coreProperties>
</file>