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03" r:id="rId2"/>
    <p:sldId id="259" r:id="rId3"/>
    <p:sldId id="275" r:id="rId4"/>
    <p:sldId id="305" r:id="rId5"/>
    <p:sldId id="307" r:id="rId6"/>
    <p:sldId id="308" r:id="rId7"/>
    <p:sldId id="313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0000"/>
    <a:srgbClr val="133A19"/>
    <a:srgbClr val="E4E6E1"/>
    <a:srgbClr val="487413"/>
    <a:srgbClr val="DA0000"/>
    <a:srgbClr val="0095F2"/>
    <a:srgbClr val="232A30"/>
    <a:srgbClr val="494B4E"/>
    <a:srgbClr val="696B6D"/>
    <a:srgbClr val="D5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0" autoAdjust="0"/>
    <p:restoredTop sz="96210" autoAdjust="0"/>
  </p:normalViewPr>
  <p:slideViewPr>
    <p:cSldViewPr showGuides="1">
      <p:cViewPr varScale="1">
        <p:scale>
          <a:sx n="75" d="100"/>
          <a:sy n="75" d="100"/>
        </p:scale>
        <p:origin x="2520" y="60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80" d="100"/>
          <a:sy n="80" d="100"/>
        </p:scale>
        <p:origin x="30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7B1AA7C-C832-416E-B419-046FF9032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F783F6C-1895-42C3-8E41-AD570C2F45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AEDD-F088-4A0C-AF3E-1151A8EF9D6D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B9F9FD4-9AC7-47DF-919F-1C93D4A9A5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6FDC5A-273F-4AEB-90FB-8288FC64AE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42863-3956-4D1E-AC03-7BF5CCDFB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84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8A3F1-CC66-4B65-9733-C46290913CE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AD8B12-15E4-4FF4-B357-C438BDCF67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3580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3877" y="1241450"/>
            <a:ext cx="7020000" cy="532859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290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36575" y="9810402"/>
            <a:ext cx="1700927" cy="211366"/>
          </a:xfrm>
        </p:spPr>
        <p:txBody>
          <a:bodyPr/>
          <a:lstStyle>
            <a:lvl1pPr>
              <a:defRPr sz="2000">
                <a:solidFill>
                  <a:srgbClr val="B60000"/>
                </a:solidFill>
              </a:defRPr>
            </a:lvl1pPr>
          </a:lstStyle>
          <a:p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421988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그림 개체 틀 8">
            <a:extLst>
              <a:ext uri="{FF2B5EF4-FFF2-40B4-BE49-F238E27FC236}">
                <a16:creationId xmlns:a16="http://schemas.microsoft.com/office/drawing/2014/main" id="{CCD9B4E5-C009-4A21-A8A9-A9DB951131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3301" y="1653023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FD73784-E193-41F7-AED1-2CC374D2367E}"/>
              </a:ext>
            </a:extLst>
          </p:cNvPr>
          <p:cNvSpPr/>
          <p:nvPr userDrawn="1"/>
        </p:nvSpPr>
        <p:spPr>
          <a:xfrm>
            <a:off x="0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3584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173" y="9810403"/>
            <a:ext cx="1700927" cy="219900"/>
          </a:xfrm>
        </p:spPr>
        <p:txBody>
          <a:bodyPr/>
          <a:lstStyle>
            <a:lvl1pPr algn="l">
              <a:defRPr sz="2000">
                <a:solidFill>
                  <a:srgbClr val="B60000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 sz="1000"/>
              <a:t>PAGE VIEW </a:t>
            </a:r>
            <a:endParaRPr lang="ko-KR" altLang="en-US" sz="1000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421988"/>
            <a:ext cx="6048672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778E5FE-29BB-49C2-9DDC-6A706204A5C4}"/>
              </a:ext>
            </a:extLst>
          </p:cNvPr>
          <p:cNvSpPr/>
          <p:nvPr userDrawn="1"/>
        </p:nvSpPr>
        <p:spPr>
          <a:xfrm>
            <a:off x="0" y="737410"/>
            <a:ext cx="7559675" cy="14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310BFA-225D-4FA5-8774-D2BAD5DDB154}"/>
              </a:ext>
            </a:extLst>
          </p:cNvPr>
          <p:cNvSpPr/>
          <p:nvPr userDrawn="1"/>
        </p:nvSpPr>
        <p:spPr>
          <a:xfrm>
            <a:off x="522173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0448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36575" y="9810401"/>
            <a:ext cx="1700927" cy="216247"/>
          </a:xfrm>
        </p:spPr>
        <p:txBody>
          <a:bodyPr/>
          <a:lstStyle>
            <a:lvl1pPr>
              <a:defRPr sz="2000">
                <a:solidFill>
                  <a:srgbClr val="B60000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421988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778E5FE-29BB-49C2-9DDC-6A706204A5C4}"/>
              </a:ext>
            </a:extLst>
          </p:cNvPr>
          <p:cNvSpPr/>
          <p:nvPr userDrawn="1"/>
        </p:nvSpPr>
        <p:spPr>
          <a:xfrm>
            <a:off x="0" y="737410"/>
            <a:ext cx="7559675" cy="14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4310BFA-225D-4FA5-8774-D2BAD5DDB154}"/>
              </a:ext>
            </a:extLst>
          </p:cNvPr>
          <p:cNvSpPr/>
          <p:nvPr userDrawn="1"/>
        </p:nvSpPr>
        <p:spPr>
          <a:xfrm>
            <a:off x="0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785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52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241450"/>
            <a:ext cx="2340000" cy="5328592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76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36574" y="9834325"/>
            <a:ext cx="1700927" cy="192324"/>
          </a:xfrm>
        </p:spPr>
        <p:txBody>
          <a:bodyPr/>
          <a:lstStyle>
            <a:lvl1pPr>
              <a:defRPr sz="2000">
                <a:solidFill>
                  <a:srgbClr val="B60000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2520000" cy="106918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375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99675" y="-1"/>
            <a:ext cx="3960000" cy="106918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093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DB495F1-C384-46F5-AD84-C800E2A4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D3C3B7-BBDF-4B21-B750-F92FDE4A0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AB8BA2B-7B32-441F-8E01-8FCDD276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174" y="9834333"/>
            <a:ext cx="1700927" cy="192316"/>
          </a:xfrm>
        </p:spPr>
        <p:txBody>
          <a:bodyPr/>
          <a:lstStyle>
            <a:lvl1pPr algn="l"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 sz="1000"/>
              <a:t>PAGE VIEW</a:t>
            </a:r>
            <a:endParaRPr lang="ko-KR" altLang="en-US" sz="10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6D91CCA-4F77-4643-AFB6-A3C062572B55}"/>
              </a:ext>
            </a:extLst>
          </p:cNvPr>
          <p:cNvSpPr/>
          <p:nvPr userDrawn="1"/>
        </p:nvSpPr>
        <p:spPr>
          <a:xfrm>
            <a:off x="522174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4380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DB495F1-C384-46F5-AD84-C800E2A4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D3C3B7-BBDF-4B21-B750-F92FDE4A0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04143" y="9909729"/>
            <a:ext cx="2551390" cy="56924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AB8BA2B-7B32-441F-8E01-8FCDD276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41312" y="9834333"/>
            <a:ext cx="1700927" cy="192316"/>
          </a:xfrm>
        </p:spPr>
        <p:txBody>
          <a:bodyPr/>
          <a:lstStyle>
            <a:lvl1pPr algn="r"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 sz="10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6D91CCA-4F77-4643-AFB6-A3C062572B55}"/>
              </a:ext>
            </a:extLst>
          </p:cNvPr>
          <p:cNvSpPr/>
          <p:nvPr userDrawn="1"/>
        </p:nvSpPr>
        <p:spPr>
          <a:xfrm>
            <a:off x="4737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852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36574" y="9810401"/>
            <a:ext cx="1700927" cy="216247"/>
          </a:xfrm>
        </p:spPr>
        <p:txBody>
          <a:bodyPr/>
          <a:lstStyle>
            <a:lvl1pPr>
              <a:defRPr sz="2000">
                <a:solidFill>
                  <a:srgbClr val="B60000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900000" cy="106918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8829" y="421988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299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41312" y="9810402"/>
            <a:ext cx="1700927" cy="216247"/>
          </a:xfrm>
        </p:spPr>
        <p:txBody>
          <a:bodyPr/>
          <a:lstStyle>
            <a:lvl1pPr>
              <a:defRPr sz="2000">
                <a:solidFill>
                  <a:srgbClr val="B60000"/>
                </a:solidFill>
              </a:defRPr>
            </a:lvl1pPr>
          </a:lstStyle>
          <a:p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E9A768F2-A89C-435E-A1F8-CB46F90022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900000" cy="106918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8829" y="421988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그림 개체 틀 8">
            <a:extLst>
              <a:ext uri="{FF2B5EF4-FFF2-40B4-BE49-F238E27FC236}">
                <a16:creationId xmlns:a16="http://schemas.microsoft.com/office/drawing/2014/main" id="{CCD9B4E5-C009-4A21-A8A9-A9DB951131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67164" y="1653023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961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173" y="9810401"/>
            <a:ext cx="1700927" cy="216247"/>
          </a:xfrm>
        </p:spPr>
        <p:txBody>
          <a:bodyPr/>
          <a:lstStyle>
            <a:lvl1pPr algn="l">
              <a:defRPr sz="2000">
                <a:solidFill>
                  <a:srgbClr val="B60000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 sz="1000"/>
              <a:t>PAGE VIEW</a:t>
            </a:r>
            <a:endParaRPr lang="ko-KR" altLang="en-US" sz="1000"/>
          </a:p>
        </p:txBody>
      </p:sp>
      <p:sp>
        <p:nvSpPr>
          <p:cNvPr id="10" name="텍스트 개체 틀 12">
            <a:extLst>
              <a:ext uri="{FF2B5EF4-FFF2-40B4-BE49-F238E27FC236}">
                <a16:creationId xmlns:a16="http://schemas.microsoft.com/office/drawing/2014/main" id="{E6EE41F4-D262-47FE-8D37-7D1150BF2B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421988"/>
            <a:ext cx="6048672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그림 개체 틀 8">
            <a:extLst>
              <a:ext uri="{FF2B5EF4-FFF2-40B4-BE49-F238E27FC236}">
                <a16:creationId xmlns:a16="http://schemas.microsoft.com/office/drawing/2014/main" id="{CCD9B4E5-C009-4A21-A8A9-A9DB951131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3301" y="1653023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D2190EF-63B0-45D2-A08B-3E01737CC88E}"/>
              </a:ext>
            </a:extLst>
          </p:cNvPr>
          <p:cNvSpPr/>
          <p:nvPr userDrawn="1"/>
        </p:nvSpPr>
        <p:spPr>
          <a:xfrm>
            <a:off x="519728" y="10026649"/>
            <a:ext cx="7037502" cy="72000"/>
          </a:xfrm>
          <a:prstGeom prst="rect">
            <a:avLst/>
          </a:prstGeom>
          <a:solidFill>
            <a:srgbClr val="B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105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18" r:id="rId3"/>
    <p:sldLayoutId id="2147483719" r:id="rId4"/>
    <p:sldLayoutId id="2147483728" r:id="rId5"/>
    <p:sldLayoutId id="2147483729" r:id="rId6"/>
    <p:sldLayoutId id="2147483725" r:id="rId7"/>
    <p:sldLayoutId id="2147483722" r:id="rId8"/>
    <p:sldLayoutId id="2147483723" r:id="rId9"/>
    <p:sldLayoutId id="2147483724" r:id="rId10"/>
    <p:sldLayoutId id="2147483727" r:id="rId11"/>
    <p:sldLayoutId id="2147483726" r:id="rId12"/>
    <p:sldLayoutId id="2147483730" r:id="rId13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hyperlink" Target="http://www.bizforms.co.kr/bms/check.asp?code=bs3217338750418&amp;go_url=http%3a%2f%2fpowerpoint.bizforms.co.kr%2fform_view%2fview.asp%3fnumber%3d186069%26v_flag%3d0" TargetMode="External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hyperlink" Target="http://www.bizforms.co.kr/bms/check.asp?code=bs3217338750418&amp;go_url=http%3a%2f%2fpowerpoint.bizforms.co.kr%2fform_view%2fview.asp%3fnumber%3d105539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9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584%26v_flag%3d0%0d%0a" TargetMode="External"/><Relationship Id="rId12" Type="http://schemas.openxmlformats.org/officeDocument/2006/relationships/image" Target="../media/image23.gi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gif"/><Relationship Id="rId11" Type="http://schemas.openxmlformats.org/officeDocument/2006/relationships/hyperlink" Target="http://www.bizforms.co.kr/bms/check.asp?code=bs3217338750418&amp;go_url=http%3a%2f%2fpowerpoint.bizforms.co.kr%2fform_view%2fview.asp%3fnumber%3d1055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7%26v_flag%3d0%0d%0a" TargetMode="External"/><Relationship Id="rId10" Type="http://schemas.openxmlformats.org/officeDocument/2006/relationships/image" Target="../media/image22.gif"/><Relationship Id="rId4" Type="http://schemas.openxmlformats.org/officeDocument/2006/relationships/image" Target="../media/image19.gif"/><Relationship Id="rId9" Type="http://schemas.openxmlformats.org/officeDocument/2006/relationships/hyperlink" Target="http://www.bizforms.co.kr/bms/check.asp?code=bs3217338750418&amp;go_url=http%3a%2f%2fpowerpoint.bizforms.co.kr%2fform_view%2fview.asp%3fnumber%3d186072%26v_flag%3d0%0d%0a" TargetMode="External"/><Relationship Id="rId1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C28A200-9348-42D6-B4C2-B771D7F79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4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609602"/>
            <a:ext cx="3815550" cy="382211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3088516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http://www.bizforms.co.kr/bms/check.asp?code=bs3217338750418&amp;go_url=http%3a%2f%2fpowerpoint.bizforms.co.kr%2fform_view%2fview.asp%3fnumber%3d186069%26v_flag%3d0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건축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심플한 빨간띠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72" name="그림 71">
            <a:extLst>
              <a:ext uri="{FF2B5EF4-FFF2-40B4-BE49-F238E27FC236}">
                <a16:creationId xmlns:a16="http://schemas.microsoft.com/office/drawing/2014/main" id="{96E4E1F5-CF9F-4FFC-AAF5-2F9BB3BF22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8656710"/>
            <a:ext cx="971999" cy="1374755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0A035207-1014-41BD-BA3E-56EEAF653D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8656710"/>
            <a:ext cx="971999" cy="1374755"/>
          </a:xfrm>
          <a:prstGeom prst="rect">
            <a:avLst/>
          </a:prstGeom>
        </p:spPr>
      </p:pic>
      <p:pic>
        <p:nvPicPr>
          <p:cNvPr id="76" name="그림 75">
            <a:extLst>
              <a:ext uri="{FF2B5EF4-FFF2-40B4-BE49-F238E27FC236}">
                <a16:creationId xmlns:a16="http://schemas.microsoft.com/office/drawing/2014/main" id="{3AA4E90D-C9A0-48C7-9C99-3B171B7E1C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8656710"/>
            <a:ext cx="971999" cy="1374755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AF61E39F-A348-4A2E-8481-B94F55DDC3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8656710"/>
            <a:ext cx="971999" cy="1374755"/>
          </a:xfrm>
          <a:prstGeom prst="rect">
            <a:avLst/>
          </a:prstGeom>
        </p:spPr>
      </p:pic>
      <p:pic>
        <p:nvPicPr>
          <p:cNvPr id="92" name="그림 91">
            <a:extLst>
              <a:ext uri="{FF2B5EF4-FFF2-40B4-BE49-F238E27FC236}">
                <a16:creationId xmlns:a16="http://schemas.microsoft.com/office/drawing/2014/main" id="{88BC7B7E-76B2-4F55-8551-F367475EFC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8656710"/>
            <a:ext cx="971999" cy="1374755"/>
          </a:xfrm>
          <a:prstGeom prst="rect">
            <a:avLst/>
          </a:prstGeom>
        </p:spPr>
      </p:pic>
      <p:pic>
        <p:nvPicPr>
          <p:cNvPr id="94" name="그림 93">
            <a:hlinkClick r:id="rId4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09DE55E6-38A6-4B36-B45A-749E872D31F6}"/>
              </a:ext>
            </a:extLst>
          </p:cNvPr>
          <p:cNvSpPr/>
          <p:nvPr/>
        </p:nvSpPr>
        <p:spPr>
          <a:xfrm>
            <a:off x="3837087" y="9818612"/>
            <a:ext cx="971999" cy="2147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26" b="1">
                <a:solidFill>
                  <a:schemeClr val="bg1"/>
                </a:solidFill>
                <a:latin typeface="+mn-ea"/>
              </a:rPr>
              <a:t>SAMPLE</a:t>
            </a:r>
            <a:endParaRPr lang="ko-KR" altLang="en-US" sz="1026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E05759F7-31C2-4F27-B6F0-6DE70F4C1D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8658274"/>
            <a:ext cx="971999" cy="137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개체 틀 3">
            <a:extLst>
              <a:ext uri="{FF2B5EF4-FFF2-40B4-BE49-F238E27FC236}">
                <a16:creationId xmlns:a16="http://schemas.microsoft.com/office/drawing/2014/main" id="{C6846522-692E-4465-B4A9-B194341845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6" r="19606"/>
          <a:stretch>
            <a:fillRect/>
          </a:stretch>
        </p:blipFill>
        <p:spPr>
          <a:xfrm>
            <a:off x="3599675" y="-1"/>
            <a:ext cx="3960000" cy="10691813"/>
          </a:xfr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5159BAD1-0CC3-4566-8C57-BBA8830BDD99}"/>
              </a:ext>
            </a:extLst>
          </p:cNvPr>
          <p:cNvSpPr/>
          <p:nvPr/>
        </p:nvSpPr>
        <p:spPr>
          <a:xfrm>
            <a:off x="3995861" y="6723817"/>
            <a:ext cx="30240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support.</a:t>
            </a:r>
            <a:endParaRPr lang="en-US" altLang="ko-KR" sz="100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r>
              <a:rPr lang="ko-KR" altLang="en-US" sz="1000">
                <a:solidFill>
                  <a:schemeClr val="bg1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86A8E5E-F0F2-4331-B360-8E367A9ED885}"/>
              </a:ext>
            </a:extLst>
          </p:cNvPr>
          <p:cNvSpPr/>
          <p:nvPr/>
        </p:nvSpPr>
        <p:spPr>
          <a:xfrm>
            <a:off x="882321" y="658574"/>
            <a:ext cx="1511895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en-US" altLang="ko-KR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Bizforms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Service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1A663CB-43F8-4720-A492-1DB680CB5B6B}"/>
              </a:ext>
            </a:extLst>
          </p:cNvPr>
          <p:cNvSpPr/>
          <p:nvPr/>
        </p:nvSpPr>
        <p:spPr>
          <a:xfrm>
            <a:off x="522173" y="740455"/>
            <a:ext cx="360147" cy="144015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24CA61D-082E-433A-9FBB-51F80F9F4808}"/>
              </a:ext>
            </a:extLst>
          </p:cNvPr>
          <p:cNvSpPr/>
          <p:nvPr/>
        </p:nvSpPr>
        <p:spPr>
          <a:xfrm>
            <a:off x="330423" y="6930082"/>
            <a:ext cx="298254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54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Our</a:t>
            </a:r>
          </a:p>
          <a:p>
            <a:pPr algn="r"/>
            <a:r>
              <a:rPr lang="en-US" altLang="ko-KR" sz="54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Contents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2494B6B9-FFF0-4C64-9BCE-A0C415B73756}"/>
              </a:ext>
            </a:extLst>
          </p:cNvPr>
          <p:cNvCxnSpPr/>
          <p:nvPr/>
        </p:nvCxnSpPr>
        <p:spPr>
          <a:xfrm flipH="1">
            <a:off x="489549" y="9162330"/>
            <a:ext cx="2664297" cy="0"/>
          </a:xfrm>
          <a:prstGeom prst="line">
            <a:avLst/>
          </a:prstGeom>
          <a:ln w="38100">
            <a:solidFill>
              <a:srgbClr val="D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0CBD261-9182-4282-A7A7-279B4495B5A5}"/>
              </a:ext>
            </a:extLst>
          </p:cNvPr>
          <p:cNvSpPr/>
          <p:nvPr/>
        </p:nvSpPr>
        <p:spPr>
          <a:xfrm>
            <a:off x="330423" y="8662698"/>
            <a:ext cx="29825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>
                <a:latin typeface="맑은 고딕" panose="020B0503020000020004" pitchFamily="50" charset="-127"/>
                <a:cs typeface="Arial" panose="020B0604020202020204" pitchFamily="34" charset="0"/>
              </a:rPr>
              <a:t>We introduce our content to you</a:t>
            </a:r>
            <a:endParaRPr lang="ko-KR" altLang="en-US" sz="1400">
              <a:latin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BCAA7F5D-404C-43BD-8746-727823E9D7F9}"/>
              </a:ext>
            </a:extLst>
          </p:cNvPr>
          <p:cNvGrpSpPr/>
          <p:nvPr/>
        </p:nvGrpSpPr>
        <p:grpSpPr>
          <a:xfrm>
            <a:off x="4139877" y="3741410"/>
            <a:ext cx="1774333" cy="1605290"/>
            <a:chOff x="3851845" y="3741410"/>
            <a:chExt cx="1774333" cy="1605290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43629396-E9B4-4F1B-963C-100C8C79F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845" y="4240814"/>
              <a:ext cx="1098259" cy="1105886"/>
            </a:xfrm>
            <a:custGeom>
              <a:avLst/>
              <a:gdLst>
                <a:gd name="T0" fmla="*/ 159 w 159"/>
                <a:gd name="T1" fmla="*/ 68 h 160"/>
                <a:gd name="T2" fmla="*/ 155 w 159"/>
                <a:gd name="T3" fmla="*/ 52 h 160"/>
                <a:gd name="T4" fmla="*/ 152 w 159"/>
                <a:gd name="T5" fmla="*/ 50 h 160"/>
                <a:gd name="T6" fmla="*/ 132 w 159"/>
                <a:gd name="T7" fmla="*/ 50 h 160"/>
                <a:gd name="T8" fmla="*/ 122 w 159"/>
                <a:gd name="T9" fmla="*/ 38 h 160"/>
                <a:gd name="T10" fmla="*/ 128 w 159"/>
                <a:gd name="T11" fmla="*/ 19 h 160"/>
                <a:gd name="T12" fmla="*/ 127 w 159"/>
                <a:gd name="T13" fmla="*/ 15 h 160"/>
                <a:gd name="T14" fmla="*/ 112 w 159"/>
                <a:gd name="T15" fmla="*/ 7 h 160"/>
                <a:gd name="T16" fmla="*/ 109 w 159"/>
                <a:gd name="T17" fmla="*/ 7 h 160"/>
                <a:gd name="T18" fmla="*/ 95 w 159"/>
                <a:gd name="T19" fmla="*/ 22 h 160"/>
                <a:gd name="T20" fmla="*/ 80 w 159"/>
                <a:gd name="T21" fmla="*/ 20 h 160"/>
                <a:gd name="T22" fmla="*/ 71 w 159"/>
                <a:gd name="T23" fmla="*/ 2 h 160"/>
                <a:gd name="T24" fmla="*/ 68 w 159"/>
                <a:gd name="T25" fmla="*/ 1 h 160"/>
                <a:gd name="T26" fmla="*/ 51 w 159"/>
                <a:gd name="T27" fmla="*/ 5 h 160"/>
                <a:gd name="T28" fmla="*/ 49 w 159"/>
                <a:gd name="T29" fmla="*/ 8 h 160"/>
                <a:gd name="T30" fmla="*/ 50 w 159"/>
                <a:gd name="T31" fmla="*/ 28 h 160"/>
                <a:gd name="T32" fmla="*/ 37 w 159"/>
                <a:gd name="T33" fmla="*/ 37 h 160"/>
                <a:gd name="T34" fmla="*/ 18 w 159"/>
                <a:gd name="T35" fmla="*/ 31 h 160"/>
                <a:gd name="T36" fmla="*/ 15 w 159"/>
                <a:gd name="T37" fmla="*/ 32 h 160"/>
                <a:gd name="T38" fmla="*/ 6 w 159"/>
                <a:gd name="T39" fmla="*/ 47 h 160"/>
                <a:gd name="T40" fmla="*/ 7 w 159"/>
                <a:gd name="T41" fmla="*/ 50 h 160"/>
                <a:gd name="T42" fmla="*/ 21 w 159"/>
                <a:gd name="T43" fmla="*/ 64 h 160"/>
                <a:gd name="T44" fmla="*/ 19 w 159"/>
                <a:gd name="T45" fmla="*/ 80 h 160"/>
                <a:gd name="T46" fmla="*/ 2 w 159"/>
                <a:gd name="T47" fmla="*/ 89 h 160"/>
                <a:gd name="T48" fmla="*/ 0 w 159"/>
                <a:gd name="T49" fmla="*/ 92 h 160"/>
                <a:gd name="T50" fmla="*/ 4 w 159"/>
                <a:gd name="T51" fmla="*/ 108 h 160"/>
                <a:gd name="T52" fmla="*/ 7 w 159"/>
                <a:gd name="T53" fmla="*/ 110 h 160"/>
                <a:gd name="T54" fmla="*/ 27 w 159"/>
                <a:gd name="T55" fmla="*/ 110 h 160"/>
                <a:gd name="T56" fmla="*/ 37 w 159"/>
                <a:gd name="T57" fmla="*/ 122 h 160"/>
                <a:gd name="T58" fmla="*/ 31 w 159"/>
                <a:gd name="T59" fmla="*/ 141 h 160"/>
                <a:gd name="T60" fmla="*/ 32 w 159"/>
                <a:gd name="T61" fmla="*/ 145 h 160"/>
                <a:gd name="T62" fmla="*/ 46 w 159"/>
                <a:gd name="T63" fmla="*/ 153 h 160"/>
                <a:gd name="T64" fmla="*/ 50 w 159"/>
                <a:gd name="T65" fmla="*/ 153 h 160"/>
                <a:gd name="T66" fmla="*/ 63 w 159"/>
                <a:gd name="T67" fmla="*/ 138 h 160"/>
                <a:gd name="T68" fmla="*/ 79 w 159"/>
                <a:gd name="T69" fmla="*/ 140 h 160"/>
                <a:gd name="T70" fmla="*/ 88 w 159"/>
                <a:gd name="T71" fmla="*/ 158 h 160"/>
                <a:gd name="T72" fmla="*/ 91 w 159"/>
                <a:gd name="T73" fmla="*/ 159 h 160"/>
                <a:gd name="T74" fmla="*/ 108 w 159"/>
                <a:gd name="T75" fmla="*/ 155 h 160"/>
                <a:gd name="T76" fmla="*/ 110 w 159"/>
                <a:gd name="T77" fmla="*/ 152 h 160"/>
                <a:gd name="T78" fmla="*/ 109 w 159"/>
                <a:gd name="T79" fmla="*/ 132 h 160"/>
                <a:gd name="T80" fmla="*/ 122 w 159"/>
                <a:gd name="T81" fmla="*/ 123 h 160"/>
                <a:gd name="T82" fmla="*/ 141 w 159"/>
                <a:gd name="T83" fmla="*/ 129 h 160"/>
                <a:gd name="T84" fmla="*/ 144 w 159"/>
                <a:gd name="T85" fmla="*/ 128 h 160"/>
                <a:gd name="T86" fmla="*/ 153 w 159"/>
                <a:gd name="T87" fmla="*/ 113 h 160"/>
                <a:gd name="T88" fmla="*/ 152 w 159"/>
                <a:gd name="T89" fmla="*/ 110 h 160"/>
                <a:gd name="T90" fmla="*/ 137 w 159"/>
                <a:gd name="T91" fmla="*/ 96 h 160"/>
                <a:gd name="T92" fmla="*/ 140 w 159"/>
                <a:gd name="T93" fmla="*/ 80 h 160"/>
                <a:gd name="T94" fmla="*/ 157 w 159"/>
                <a:gd name="T95" fmla="*/ 71 h 160"/>
                <a:gd name="T96" fmla="*/ 159 w 159"/>
                <a:gd name="T97" fmla="*/ 68 h 160"/>
                <a:gd name="T98" fmla="*/ 87 w 159"/>
                <a:gd name="T99" fmla="*/ 110 h 160"/>
                <a:gd name="T100" fmla="*/ 49 w 159"/>
                <a:gd name="T101" fmla="*/ 88 h 160"/>
                <a:gd name="T102" fmla="*/ 71 w 159"/>
                <a:gd name="T103" fmla="*/ 49 h 160"/>
                <a:gd name="T104" fmla="*/ 110 w 159"/>
                <a:gd name="T105" fmla="*/ 72 h 160"/>
                <a:gd name="T106" fmla="*/ 87 w 159"/>
                <a:gd name="T107" fmla="*/ 1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60">
                  <a:moveTo>
                    <a:pt x="159" y="68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4" y="50"/>
                    <a:pt x="153" y="49"/>
                    <a:pt x="152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29" y="46"/>
                    <a:pt x="126" y="41"/>
                    <a:pt x="122" y="38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9" y="18"/>
                    <a:pt x="128" y="16"/>
                    <a:pt x="127" y="15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0" y="6"/>
                    <a:pt x="109" y="7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0" y="21"/>
                    <a:pt x="85" y="20"/>
                    <a:pt x="80" y="2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9" y="0"/>
                    <a:pt x="68" y="1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0" y="5"/>
                    <a:pt x="49" y="7"/>
                    <a:pt x="49" y="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5" y="30"/>
                    <a:pt x="41" y="33"/>
                    <a:pt x="37" y="3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1"/>
                    <a:pt x="15" y="3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6" y="50"/>
                    <a:pt x="7" y="50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0" y="69"/>
                    <a:pt x="19" y="74"/>
                    <a:pt x="19" y="80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89"/>
                    <a:pt x="0" y="90"/>
                    <a:pt x="0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5" y="110"/>
                    <a:pt x="6" y="111"/>
                    <a:pt x="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30" y="114"/>
                    <a:pt x="33" y="119"/>
                    <a:pt x="37" y="122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0" y="142"/>
                    <a:pt x="30" y="144"/>
                    <a:pt x="32" y="145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8" y="139"/>
                    <a:pt x="74" y="140"/>
                    <a:pt x="79" y="140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9" y="159"/>
                    <a:pt x="90" y="160"/>
                    <a:pt x="91" y="159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9" y="155"/>
                    <a:pt x="110" y="153"/>
                    <a:pt x="110" y="152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14" y="130"/>
                    <a:pt x="118" y="126"/>
                    <a:pt x="122" y="123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29"/>
                    <a:pt x="143" y="129"/>
                    <a:pt x="144" y="128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2"/>
                    <a:pt x="153" y="110"/>
                    <a:pt x="152" y="110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9" y="91"/>
                    <a:pt x="140" y="86"/>
                    <a:pt x="140" y="8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9" y="71"/>
                    <a:pt x="159" y="69"/>
                    <a:pt x="159" y="68"/>
                  </a:cubicBezTo>
                  <a:close/>
                  <a:moveTo>
                    <a:pt x="87" y="110"/>
                  </a:moveTo>
                  <a:cubicBezTo>
                    <a:pt x="71" y="115"/>
                    <a:pt x="53" y="105"/>
                    <a:pt x="49" y="88"/>
                  </a:cubicBezTo>
                  <a:cubicBezTo>
                    <a:pt x="45" y="71"/>
                    <a:pt x="55" y="54"/>
                    <a:pt x="71" y="49"/>
                  </a:cubicBezTo>
                  <a:cubicBezTo>
                    <a:pt x="88" y="45"/>
                    <a:pt x="106" y="55"/>
                    <a:pt x="110" y="72"/>
                  </a:cubicBezTo>
                  <a:cubicBezTo>
                    <a:pt x="114" y="89"/>
                    <a:pt x="104" y="106"/>
                    <a:pt x="87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FF59AB00-8EE9-469E-9A5D-68C3BBEE6762}"/>
                </a:ext>
              </a:extLst>
            </p:cNvPr>
            <p:cNvSpPr>
              <a:spLocks noEditPoints="1"/>
            </p:cNvSpPr>
            <p:nvPr/>
          </p:nvSpPr>
          <p:spPr bwMode="auto">
            <a:xfrm rot="20338104">
              <a:off x="4778371" y="3741410"/>
              <a:ext cx="847807" cy="853695"/>
            </a:xfrm>
            <a:custGeom>
              <a:avLst/>
              <a:gdLst>
                <a:gd name="T0" fmla="*/ 159 w 159"/>
                <a:gd name="T1" fmla="*/ 68 h 160"/>
                <a:gd name="T2" fmla="*/ 155 w 159"/>
                <a:gd name="T3" fmla="*/ 52 h 160"/>
                <a:gd name="T4" fmla="*/ 152 w 159"/>
                <a:gd name="T5" fmla="*/ 50 h 160"/>
                <a:gd name="T6" fmla="*/ 132 w 159"/>
                <a:gd name="T7" fmla="*/ 50 h 160"/>
                <a:gd name="T8" fmla="*/ 122 w 159"/>
                <a:gd name="T9" fmla="*/ 38 h 160"/>
                <a:gd name="T10" fmla="*/ 128 w 159"/>
                <a:gd name="T11" fmla="*/ 19 h 160"/>
                <a:gd name="T12" fmla="*/ 127 w 159"/>
                <a:gd name="T13" fmla="*/ 15 h 160"/>
                <a:gd name="T14" fmla="*/ 112 w 159"/>
                <a:gd name="T15" fmla="*/ 7 h 160"/>
                <a:gd name="T16" fmla="*/ 109 w 159"/>
                <a:gd name="T17" fmla="*/ 7 h 160"/>
                <a:gd name="T18" fmla="*/ 95 w 159"/>
                <a:gd name="T19" fmla="*/ 22 h 160"/>
                <a:gd name="T20" fmla="*/ 80 w 159"/>
                <a:gd name="T21" fmla="*/ 20 h 160"/>
                <a:gd name="T22" fmla="*/ 71 w 159"/>
                <a:gd name="T23" fmla="*/ 2 h 160"/>
                <a:gd name="T24" fmla="*/ 68 w 159"/>
                <a:gd name="T25" fmla="*/ 1 h 160"/>
                <a:gd name="T26" fmla="*/ 51 w 159"/>
                <a:gd name="T27" fmla="*/ 5 h 160"/>
                <a:gd name="T28" fmla="*/ 49 w 159"/>
                <a:gd name="T29" fmla="*/ 8 h 160"/>
                <a:gd name="T30" fmla="*/ 50 w 159"/>
                <a:gd name="T31" fmla="*/ 28 h 160"/>
                <a:gd name="T32" fmla="*/ 37 w 159"/>
                <a:gd name="T33" fmla="*/ 37 h 160"/>
                <a:gd name="T34" fmla="*/ 18 w 159"/>
                <a:gd name="T35" fmla="*/ 31 h 160"/>
                <a:gd name="T36" fmla="*/ 15 w 159"/>
                <a:gd name="T37" fmla="*/ 32 h 160"/>
                <a:gd name="T38" fmla="*/ 6 w 159"/>
                <a:gd name="T39" fmla="*/ 47 h 160"/>
                <a:gd name="T40" fmla="*/ 7 w 159"/>
                <a:gd name="T41" fmla="*/ 50 h 160"/>
                <a:gd name="T42" fmla="*/ 21 w 159"/>
                <a:gd name="T43" fmla="*/ 64 h 160"/>
                <a:gd name="T44" fmla="*/ 19 w 159"/>
                <a:gd name="T45" fmla="*/ 80 h 160"/>
                <a:gd name="T46" fmla="*/ 2 w 159"/>
                <a:gd name="T47" fmla="*/ 89 h 160"/>
                <a:gd name="T48" fmla="*/ 0 w 159"/>
                <a:gd name="T49" fmla="*/ 92 h 160"/>
                <a:gd name="T50" fmla="*/ 4 w 159"/>
                <a:gd name="T51" fmla="*/ 108 h 160"/>
                <a:gd name="T52" fmla="*/ 7 w 159"/>
                <a:gd name="T53" fmla="*/ 110 h 160"/>
                <a:gd name="T54" fmla="*/ 27 w 159"/>
                <a:gd name="T55" fmla="*/ 110 h 160"/>
                <a:gd name="T56" fmla="*/ 37 w 159"/>
                <a:gd name="T57" fmla="*/ 122 h 160"/>
                <a:gd name="T58" fmla="*/ 31 w 159"/>
                <a:gd name="T59" fmla="*/ 141 h 160"/>
                <a:gd name="T60" fmla="*/ 32 w 159"/>
                <a:gd name="T61" fmla="*/ 145 h 160"/>
                <a:gd name="T62" fmla="*/ 46 w 159"/>
                <a:gd name="T63" fmla="*/ 153 h 160"/>
                <a:gd name="T64" fmla="*/ 50 w 159"/>
                <a:gd name="T65" fmla="*/ 153 h 160"/>
                <a:gd name="T66" fmla="*/ 63 w 159"/>
                <a:gd name="T67" fmla="*/ 138 h 160"/>
                <a:gd name="T68" fmla="*/ 79 w 159"/>
                <a:gd name="T69" fmla="*/ 140 h 160"/>
                <a:gd name="T70" fmla="*/ 88 w 159"/>
                <a:gd name="T71" fmla="*/ 158 h 160"/>
                <a:gd name="T72" fmla="*/ 91 w 159"/>
                <a:gd name="T73" fmla="*/ 159 h 160"/>
                <a:gd name="T74" fmla="*/ 108 w 159"/>
                <a:gd name="T75" fmla="*/ 155 h 160"/>
                <a:gd name="T76" fmla="*/ 110 w 159"/>
                <a:gd name="T77" fmla="*/ 152 h 160"/>
                <a:gd name="T78" fmla="*/ 109 w 159"/>
                <a:gd name="T79" fmla="*/ 132 h 160"/>
                <a:gd name="T80" fmla="*/ 122 w 159"/>
                <a:gd name="T81" fmla="*/ 123 h 160"/>
                <a:gd name="T82" fmla="*/ 141 w 159"/>
                <a:gd name="T83" fmla="*/ 129 h 160"/>
                <a:gd name="T84" fmla="*/ 144 w 159"/>
                <a:gd name="T85" fmla="*/ 128 h 160"/>
                <a:gd name="T86" fmla="*/ 153 w 159"/>
                <a:gd name="T87" fmla="*/ 113 h 160"/>
                <a:gd name="T88" fmla="*/ 152 w 159"/>
                <a:gd name="T89" fmla="*/ 110 h 160"/>
                <a:gd name="T90" fmla="*/ 137 w 159"/>
                <a:gd name="T91" fmla="*/ 96 h 160"/>
                <a:gd name="T92" fmla="*/ 140 w 159"/>
                <a:gd name="T93" fmla="*/ 80 h 160"/>
                <a:gd name="T94" fmla="*/ 157 w 159"/>
                <a:gd name="T95" fmla="*/ 71 h 160"/>
                <a:gd name="T96" fmla="*/ 159 w 159"/>
                <a:gd name="T97" fmla="*/ 68 h 160"/>
                <a:gd name="T98" fmla="*/ 87 w 159"/>
                <a:gd name="T99" fmla="*/ 110 h 160"/>
                <a:gd name="T100" fmla="*/ 49 w 159"/>
                <a:gd name="T101" fmla="*/ 88 h 160"/>
                <a:gd name="T102" fmla="*/ 71 w 159"/>
                <a:gd name="T103" fmla="*/ 49 h 160"/>
                <a:gd name="T104" fmla="*/ 110 w 159"/>
                <a:gd name="T105" fmla="*/ 72 h 160"/>
                <a:gd name="T106" fmla="*/ 87 w 159"/>
                <a:gd name="T107" fmla="*/ 1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9" h="160">
                  <a:moveTo>
                    <a:pt x="159" y="68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4" y="50"/>
                    <a:pt x="153" y="49"/>
                    <a:pt x="152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29" y="46"/>
                    <a:pt x="126" y="41"/>
                    <a:pt x="122" y="38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9" y="18"/>
                    <a:pt x="128" y="16"/>
                    <a:pt x="127" y="15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0" y="6"/>
                    <a:pt x="109" y="7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0" y="21"/>
                    <a:pt x="85" y="20"/>
                    <a:pt x="80" y="2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9" y="0"/>
                    <a:pt x="68" y="1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0" y="5"/>
                    <a:pt x="49" y="7"/>
                    <a:pt x="49" y="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5" y="30"/>
                    <a:pt x="41" y="33"/>
                    <a:pt x="37" y="3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1"/>
                    <a:pt x="15" y="3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6" y="50"/>
                    <a:pt x="7" y="50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0" y="69"/>
                    <a:pt x="19" y="74"/>
                    <a:pt x="19" y="80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89"/>
                    <a:pt x="0" y="90"/>
                    <a:pt x="0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5" y="110"/>
                    <a:pt x="6" y="111"/>
                    <a:pt x="7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30" y="114"/>
                    <a:pt x="33" y="119"/>
                    <a:pt x="37" y="122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0" y="142"/>
                    <a:pt x="30" y="144"/>
                    <a:pt x="32" y="145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48" y="154"/>
                    <a:pt x="49" y="154"/>
                    <a:pt x="50" y="153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8" y="139"/>
                    <a:pt x="74" y="140"/>
                    <a:pt x="79" y="140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9" y="159"/>
                    <a:pt x="90" y="160"/>
                    <a:pt x="91" y="159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9" y="155"/>
                    <a:pt x="110" y="153"/>
                    <a:pt x="110" y="152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14" y="130"/>
                    <a:pt x="118" y="126"/>
                    <a:pt x="122" y="123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29"/>
                    <a:pt x="143" y="129"/>
                    <a:pt x="144" y="128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2"/>
                    <a:pt x="153" y="110"/>
                    <a:pt x="152" y="110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9" y="91"/>
                    <a:pt x="140" y="86"/>
                    <a:pt x="140" y="8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9" y="71"/>
                    <a:pt x="159" y="69"/>
                    <a:pt x="159" y="68"/>
                  </a:cubicBezTo>
                  <a:close/>
                  <a:moveTo>
                    <a:pt x="87" y="110"/>
                  </a:moveTo>
                  <a:cubicBezTo>
                    <a:pt x="71" y="115"/>
                    <a:pt x="53" y="105"/>
                    <a:pt x="49" y="88"/>
                  </a:cubicBezTo>
                  <a:cubicBezTo>
                    <a:pt x="45" y="71"/>
                    <a:pt x="55" y="54"/>
                    <a:pt x="71" y="49"/>
                  </a:cubicBezTo>
                  <a:cubicBezTo>
                    <a:pt x="88" y="45"/>
                    <a:pt x="106" y="55"/>
                    <a:pt x="110" y="72"/>
                  </a:cubicBezTo>
                  <a:cubicBezTo>
                    <a:pt x="114" y="89"/>
                    <a:pt x="104" y="106"/>
                    <a:pt x="87" y="1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75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95FA860-3239-4871-B07D-2BD72C98AC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/>
              <a:t>실적내역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D510A43-B95F-4A9C-8334-969275D6E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ko-KR" altLang="en-US"/>
              <a:t> </a:t>
            </a:r>
            <a:r>
              <a:rPr lang="en-US" altLang="ko-KR" sz="1000"/>
              <a:t>PAGE VIEW </a:t>
            </a:r>
            <a:fld id="{04AF0215-9588-4F9B-8B5A-AE298068BA5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08E5E98A-5938-44DA-ABAE-906DA5B7AC58}"/>
              </a:ext>
            </a:extLst>
          </p:cNvPr>
          <p:cNvSpPr txBox="1"/>
          <p:nvPr/>
        </p:nvSpPr>
        <p:spPr>
          <a:xfrm>
            <a:off x="1696370" y="5058949"/>
            <a:ext cx="1137763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산업단지 조성공사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2015.02 ~</a:t>
            </a:r>
            <a:r>
              <a:rPr sz="900" spc="22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2015.03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53D1C88A-2A3F-4A4D-A938-826E2804D50C}"/>
              </a:ext>
            </a:extLst>
          </p:cNvPr>
          <p:cNvSpPr txBox="1"/>
          <p:nvPr/>
        </p:nvSpPr>
        <p:spPr>
          <a:xfrm>
            <a:off x="4741250" y="5058949"/>
            <a:ext cx="1104729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복합시설</a:t>
            </a: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신축공사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2016.02</a:t>
            </a:r>
            <a:r>
              <a:rPr sz="900" spc="7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~진행중</a:t>
            </a:r>
            <a:endParaRPr sz="9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DD0BD273-7565-470A-B343-0BCA4F5E4C43}"/>
              </a:ext>
            </a:extLst>
          </p:cNvPr>
          <p:cNvSpPr txBox="1"/>
          <p:nvPr/>
        </p:nvSpPr>
        <p:spPr>
          <a:xfrm>
            <a:off x="1712887" y="8905842"/>
            <a:ext cx="1104729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문화센터 신축공사 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2017.03 ~</a:t>
            </a:r>
            <a:r>
              <a:rPr sz="900" spc="22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진행중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id="{F3769314-031D-4DCA-B070-0175C3EB7C54}"/>
              </a:ext>
            </a:extLst>
          </p:cNvPr>
          <p:cNvSpPr txBox="1"/>
          <p:nvPr/>
        </p:nvSpPr>
        <p:spPr>
          <a:xfrm>
            <a:off x="4758084" y="8905842"/>
            <a:ext cx="1071060" cy="334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2" algn="ctr">
              <a:lnSpc>
                <a:spcPct val="120000"/>
              </a:lnSpc>
            </a:pP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병원 신축공사 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2017.02 ~</a:t>
            </a:r>
            <a:r>
              <a:rPr sz="900" spc="229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sz="9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진행중</a:t>
            </a:r>
            <a:endParaRPr sz="9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4F33D3DC-1F08-4C30-BD65-E8BF983D01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 r="18496"/>
          <a:stretch/>
        </p:blipFill>
        <p:spPr>
          <a:xfrm>
            <a:off x="837943" y="5575099"/>
            <a:ext cx="2853000" cy="32220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2F0F1B30-4FC2-4F60-B53A-73B1F0FD01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7" r="18496"/>
          <a:stretch/>
        </p:blipFill>
        <p:spPr>
          <a:xfrm>
            <a:off x="837943" y="1745506"/>
            <a:ext cx="2853000" cy="32220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43FFF221-B4F5-41FD-9343-3A831BF80E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7" t="10756" r="3887"/>
          <a:stretch/>
        </p:blipFill>
        <p:spPr>
          <a:xfrm>
            <a:off x="3888297" y="1745506"/>
            <a:ext cx="2831817" cy="3207531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FE799689-06E1-45DA-9713-9CA8F84D10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2" r="18534"/>
          <a:stretch/>
        </p:blipFill>
        <p:spPr>
          <a:xfrm>
            <a:off x="3868731" y="5575099"/>
            <a:ext cx="2851383" cy="32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40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000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13936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8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2164</TotalTime>
  <Words>293</Words>
  <Application>Microsoft Office PowerPoint</Application>
  <PresentationFormat>사용자 지정</PresentationFormat>
  <Paragraphs>33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210</cp:revision>
  <cp:lastPrinted>2017-08-25T08:20:59Z</cp:lastPrinted>
  <dcterms:created xsi:type="dcterms:W3CDTF">2017-08-24T04:31:32Z</dcterms:created>
  <dcterms:modified xsi:type="dcterms:W3CDTF">2019-05-07T07:31:22Z</dcterms:modified>
  <cp:category>본 문서의 저작권은 비즈폼에 있습니다.</cp:category>
</cp:coreProperties>
</file>