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notesMasterIdLst>
    <p:notesMasterId r:id="rId9"/>
  </p:notesMasterIdLst>
  <p:handoutMasterIdLst>
    <p:handoutMasterId r:id="rId10"/>
  </p:handoutMasterIdLst>
  <p:sldIdLst>
    <p:sldId id="310" r:id="rId2"/>
    <p:sldId id="350" r:id="rId3"/>
    <p:sldId id="357" r:id="rId4"/>
    <p:sldId id="306" r:id="rId5"/>
    <p:sldId id="307" r:id="rId6"/>
    <p:sldId id="308" r:id="rId7"/>
    <p:sldId id="314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90" userDrawn="1">
          <p15:clr>
            <a:srgbClr val="A4A3A4"/>
          </p15:clr>
        </p15:guide>
        <p15:guide id="2" pos="2381">
          <p15:clr>
            <a:srgbClr val="A4A3A4"/>
          </p15:clr>
        </p15:guide>
        <p15:guide id="3" pos="340" userDrawn="1">
          <p15:clr>
            <a:srgbClr val="A4A3A4"/>
          </p15:clr>
        </p15:guide>
        <p15:guide id="5" orient="horz" pos="351" userDrawn="1">
          <p15:clr>
            <a:srgbClr val="A4A3A4"/>
          </p15:clr>
        </p15:guide>
        <p15:guide id="6" orient="horz" pos="6384" userDrawn="1">
          <p15:clr>
            <a:srgbClr val="A4A3A4"/>
          </p15:clr>
        </p15:guide>
        <p15:guide id="7" pos="442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E6E6E6"/>
    <a:srgbClr val="007991"/>
    <a:srgbClr val="C6C9C8"/>
    <a:srgbClr val="EBEFEF"/>
    <a:srgbClr val="297F5C"/>
    <a:srgbClr val="173D29"/>
    <a:srgbClr val="43B17F"/>
    <a:srgbClr val="309451"/>
    <a:srgbClr val="1BA2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none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none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none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none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84" autoAdjust="0"/>
    <p:restoredTop sz="95216" autoAdjust="0"/>
  </p:normalViewPr>
  <p:slideViewPr>
    <p:cSldViewPr snapToGrid="0" showGuides="1">
      <p:cViewPr varScale="1">
        <p:scale>
          <a:sx n="75" d="100"/>
          <a:sy n="75" d="100"/>
        </p:scale>
        <p:origin x="3078" y="60"/>
      </p:cViewPr>
      <p:guideLst>
        <p:guide orient="horz" pos="3390"/>
        <p:guide pos="2381"/>
        <p:guide pos="340"/>
        <p:guide orient="horz" pos="351"/>
        <p:guide orient="horz" pos="6384"/>
        <p:guide pos="44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078" y="9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4552" cy="501560"/>
          </a:xfrm>
          <a:prstGeom prst="rect">
            <a:avLst/>
          </a:prstGeom>
        </p:spPr>
        <p:txBody>
          <a:bodyPr vert="horz" lIns="96331" tIns="48167" rIns="96331" bIns="48167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8210" y="1"/>
            <a:ext cx="2974552" cy="501560"/>
          </a:xfrm>
          <a:prstGeom prst="rect">
            <a:avLst/>
          </a:prstGeom>
        </p:spPr>
        <p:txBody>
          <a:bodyPr vert="horz" lIns="96331" tIns="48167" rIns="96331" bIns="48167"/>
          <a:lstStyle>
            <a:lvl1pPr algn="r">
              <a:defRPr sz="1300"/>
            </a:lvl1pPr>
          </a:lstStyle>
          <a:p>
            <a:fld id="{D9E7C6F4-5175-4183-98DC-AFB3F9F5D1E2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BD7600-38EB-4BEA-81D8-DE38B14D7C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8060" y="9495656"/>
            <a:ext cx="2974756" cy="500833"/>
          </a:xfrm>
          <a:prstGeom prst="rect">
            <a:avLst/>
          </a:prstGeom>
        </p:spPr>
        <p:txBody>
          <a:bodyPr vert="horz" lIns="88944" tIns="44472" rIns="88944" bIns="44472" rtlCol="0" anchor="b"/>
          <a:lstStyle>
            <a:lvl1pPr algn="r">
              <a:defRPr sz="1200"/>
            </a:lvl1pPr>
          </a:lstStyle>
          <a:p>
            <a:fld id="{3606A9AC-17FF-4FB3-AF9A-CA5EEE06788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4552" cy="501560"/>
          </a:xfrm>
          <a:prstGeom prst="rect">
            <a:avLst/>
          </a:prstGeom>
        </p:spPr>
        <p:txBody>
          <a:bodyPr vert="horz" lIns="96331" tIns="48167" rIns="96331" bIns="48167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8210" y="1"/>
            <a:ext cx="2974552" cy="501560"/>
          </a:xfrm>
          <a:prstGeom prst="rect">
            <a:avLst/>
          </a:prstGeom>
        </p:spPr>
        <p:txBody>
          <a:bodyPr vert="horz" lIns="96331" tIns="48167" rIns="96331" bIns="48167"/>
          <a:lstStyle>
            <a:lvl1pPr algn="r">
              <a:defRPr sz="1300"/>
            </a:lvl1pPr>
          </a:lstStyle>
          <a:p>
            <a:fld id="{9E2C5AD3-0413-448A-A015-B05D6DBB81A7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2239963" y="1247775"/>
            <a:ext cx="2384425" cy="3376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31" tIns="48167" rIns="96331" bIns="48167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435" y="4810817"/>
            <a:ext cx="5491480" cy="3936117"/>
          </a:xfrm>
          <a:prstGeom prst="rect">
            <a:avLst/>
          </a:prstGeom>
        </p:spPr>
        <p:txBody>
          <a:bodyPr vert="horz" lIns="96331" tIns="48167" rIns="96331" bIns="48167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2"/>
            <a:ext cx="2974552" cy="501560"/>
          </a:xfrm>
          <a:prstGeom prst="rect">
            <a:avLst/>
          </a:prstGeom>
        </p:spPr>
        <p:txBody>
          <a:bodyPr vert="horz" lIns="96331" tIns="48167" rIns="96331" bIns="48167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8210" y="9494932"/>
            <a:ext cx="2974552" cy="501560"/>
          </a:xfrm>
          <a:prstGeom prst="rect">
            <a:avLst/>
          </a:prstGeom>
        </p:spPr>
        <p:txBody>
          <a:bodyPr vert="horz" lIns="96331" tIns="48167" rIns="96331" bIns="48167" anchor="b"/>
          <a:lstStyle>
            <a:lvl1pPr algn="r">
              <a:defRPr sz="1300"/>
            </a:lvl1pPr>
          </a:lstStyle>
          <a:p>
            <a:fld id="{694F2755-B751-44B4-B2F5-435F4C496BF5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CF625E8-0B43-454D-9799-F9472394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1DF474C-2672-4D6A-80D9-816E716AF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CF650E1-56E9-44B7-88F9-89834B5A5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1607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포토_4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1" y="2868228"/>
            <a:ext cx="4008241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19" name="그림 개체 틀 23">
            <a:extLst>
              <a:ext uri="{FF2B5EF4-FFF2-40B4-BE49-F238E27FC236}">
                <a16:creationId xmlns:a16="http://schemas.microsoft.com/office/drawing/2014/main" id="{70ECBF86-EC6D-4257-8E04-EDCEB32DA62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07777" y="2868228"/>
            <a:ext cx="3251897" cy="2836664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0" name="그림 개체 틀 23">
            <a:extLst>
              <a:ext uri="{FF2B5EF4-FFF2-40B4-BE49-F238E27FC236}">
                <a16:creationId xmlns:a16="http://schemas.microsoft.com/office/drawing/2014/main" id="{1364D47B-841C-4902-A7A4-B28015AD9B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6655553"/>
            <a:ext cx="3142980" cy="2414588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1" name="그림 개체 틀 23">
            <a:extLst>
              <a:ext uri="{FF2B5EF4-FFF2-40B4-BE49-F238E27FC236}">
                <a16:creationId xmlns:a16="http://schemas.microsoft.com/office/drawing/2014/main" id="{5561D6E1-4B1F-4740-8207-6DB53FAED8D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84042" y="6655553"/>
            <a:ext cx="4075631" cy="2414588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2" name="텍스트 개체 틀 29">
            <a:extLst>
              <a:ext uri="{FF2B5EF4-FFF2-40B4-BE49-F238E27FC236}">
                <a16:creationId xmlns:a16="http://schemas.microsoft.com/office/drawing/2014/main" id="{81A734B8-3DFE-4F28-9930-8D255AB28D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23066" y="5708504"/>
            <a:ext cx="3562108" cy="292388"/>
          </a:xfrm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3" name="텍스트 개체 틀 29">
            <a:extLst>
              <a:ext uri="{FF2B5EF4-FFF2-40B4-BE49-F238E27FC236}">
                <a16:creationId xmlns:a16="http://schemas.microsoft.com/office/drawing/2014/main" id="{1B138E1D-EA67-4474-A16F-0A4E5A53693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41188" y="9073753"/>
            <a:ext cx="2860604" cy="292388"/>
          </a:xfrm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4" name="텍스트 개체 틀 29">
            <a:extLst>
              <a:ext uri="{FF2B5EF4-FFF2-40B4-BE49-F238E27FC236}">
                <a16:creationId xmlns:a16="http://schemas.microsoft.com/office/drawing/2014/main" id="{B6A7BFCE-7A07-4D22-966F-96FB3FBE1F6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88751" y="5708504"/>
            <a:ext cx="2889950" cy="292388"/>
          </a:xfrm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5" name="텍스트 개체 틀 29">
            <a:extLst>
              <a:ext uri="{FF2B5EF4-FFF2-40B4-BE49-F238E27FC236}">
                <a16:creationId xmlns:a16="http://schemas.microsoft.com/office/drawing/2014/main" id="{923D832C-A23C-447B-B803-6DEB505AB98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667126" y="9073753"/>
            <a:ext cx="3709464" cy="292388"/>
          </a:xfrm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2AA41429-286D-4E93-911E-0598F2701BA6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F24C2E6A-D7FB-46A6-A941-66467BB42A87}"/>
              </a:ext>
            </a:extLst>
          </p:cNvPr>
          <p:cNvSpPr/>
          <p:nvPr userDrawn="1"/>
        </p:nvSpPr>
        <p:spPr>
          <a:xfrm>
            <a:off x="0" y="0"/>
            <a:ext cx="7559675" cy="828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30C20110-360F-426B-8AA7-D87AEAB96A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41" cy="1709738"/>
          </a:xfrm>
          <a:prstGeom prst="rect">
            <a:avLst/>
          </a:prstGeom>
        </p:spPr>
      </p:pic>
      <p:sp>
        <p:nvSpPr>
          <p:cNvPr id="39" name="텍스트 개체 틀 13">
            <a:extLst>
              <a:ext uri="{FF2B5EF4-FFF2-40B4-BE49-F238E27FC236}">
                <a16:creationId xmlns:a16="http://schemas.microsoft.com/office/drawing/2014/main" id="{E7AA03F5-DE18-41AF-A76A-AFC1B5922F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0905" y="457017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40" name="텍스트 개체 틀 13">
            <a:extLst>
              <a:ext uri="{FF2B5EF4-FFF2-40B4-BE49-F238E27FC236}">
                <a16:creationId xmlns:a16="http://schemas.microsoft.com/office/drawing/2014/main" id="{A4662957-2356-4E48-9466-9294918D90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60905" y="846686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27" name="슬라이드 번호 개체 틀 4">
            <a:extLst>
              <a:ext uri="{FF2B5EF4-FFF2-40B4-BE49-F238E27FC236}">
                <a16:creationId xmlns:a16="http://schemas.microsoft.com/office/drawing/2014/main" id="{DC42CE28-732E-47F7-B5D4-2134A4F45191}"/>
              </a:ext>
            </a:extLst>
          </p:cNvPr>
          <p:cNvSpPr txBox="1">
            <a:spLocks/>
          </p:cNvSpPr>
          <p:nvPr userDrawn="1"/>
        </p:nvSpPr>
        <p:spPr>
          <a:xfrm>
            <a:off x="248482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40372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포토_3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8" name="그림 개체 틀 23">
            <a:extLst>
              <a:ext uri="{FF2B5EF4-FFF2-40B4-BE49-F238E27FC236}">
                <a16:creationId xmlns:a16="http://schemas.microsoft.com/office/drawing/2014/main" id="{C106FB7C-507C-4C84-80B1-891E98EF3F8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2856623"/>
            <a:ext cx="7559675" cy="2851882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0" name="그림 개체 틀 23">
            <a:extLst>
              <a:ext uri="{FF2B5EF4-FFF2-40B4-BE49-F238E27FC236}">
                <a16:creationId xmlns:a16="http://schemas.microsoft.com/office/drawing/2014/main" id="{1364D47B-841C-4902-A7A4-B28015AD9B0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6654763"/>
            <a:ext cx="3629025" cy="2415378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1" name="그림 개체 틀 23">
            <a:extLst>
              <a:ext uri="{FF2B5EF4-FFF2-40B4-BE49-F238E27FC236}">
                <a16:creationId xmlns:a16="http://schemas.microsoft.com/office/drawing/2014/main" id="{5561D6E1-4B1F-4740-8207-6DB53FAED8D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930650" y="6654763"/>
            <a:ext cx="3629025" cy="241537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ko-KR" altLang="en-US"/>
          </a:p>
        </p:txBody>
      </p:sp>
      <p:sp>
        <p:nvSpPr>
          <p:cNvPr id="22" name="텍스트 개체 틀 29">
            <a:extLst>
              <a:ext uri="{FF2B5EF4-FFF2-40B4-BE49-F238E27FC236}">
                <a16:creationId xmlns:a16="http://schemas.microsoft.com/office/drawing/2014/main" id="{81A734B8-3DFE-4F28-9930-8D255AB28D0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73652" y="5708504"/>
            <a:ext cx="5426208" cy="292388"/>
          </a:xfrm>
        </p:spPr>
        <p:txBody>
          <a:bodyPr wrap="square" anchor="ctr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3" name="텍스트 개체 틀 29">
            <a:extLst>
              <a:ext uri="{FF2B5EF4-FFF2-40B4-BE49-F238E27FC236}">
                <a16:creationId xmlns:a16="http://schemas.microsoft.com/office/drawing/2014/main" id="{1B138E1D-EA67-4474-A16F-0A4E5A53693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66699" y="9073753"/>
            <a:ext cx="3095626" cy="292388"/>
          </a:xfrm>
        </p:spPr>
        <p:txBody>
          <a:bodyPr wrap="square" anchor="ctr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5" name="텍스트 개체 틀 29">
            <a:extLst>
              <a:ext uri="{FF2B5EF4-FFF2-40B4-BE49-F238E27FC236}">
                <a16:creationId xmlns:a16="http://schemas.microsoft.com/office/drawing/2014/main" id="{923D832C-A23C-447B-B803-6DEB505AB98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197349" y="9073753"/>
            <a:ext cx="3095626" cy="292388"/>
          </a:xfrm>
        </p:spPr>
        <p:txBody>
          <a:bodyPr wrap="square" anchor="ctr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31E12069-5D55-435F-953E-CFA08B5C1ED3}"/>
              </a:ext>
            </a:extLst>
          </p:cNvPr>
          <p:cNvSpPr/>
          <p:nvPr userDrawn="1"/>
        </p:nvSpPr>
        <p:spPr>
          <a:xfrm>
            <a:off x="0" y="0"/>
            <a:ext cx="7559675" cy="828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288D530-9A0B-4B22-8178-5053506AFEF6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35" name="그림 34">
            <a:extLst>
              <a:ext uri="{FF2B5EF4-FFF2-40B4-BE49-F238E27FC236}">
                <a16:creationId xmlns:a16="http://schemas.microsoft.com/office/drawing/2014/main" id="{B042DF62-0B30-4A06-97BF-95655D5DF5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41" cy="1709738"/>
          </a:xfrm>
          <a:prstGeom prst="rect">
            <a:avLst/>
          </a:prstGeom>
        </p:spPr>
      </p:pic>
      <p:sp>
        <p:nvSpPr>
          <p:cNvPr id="36" name="텍스트 개체 틀 13">
            <a:extLst>
              <a:ext uri="{FF2B5EF4-FFF2-40B4-BE49-F238E27FC236}">
                <a16:creationId xmlns:a16="http://schemas.microsoft.com/office/drawing/2014/main" id="{953C5310-20E8-40EC-9824-11A5B0389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0905" y="457017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37" name="텍스트 개체 틀 13">
            <a:extLst>
              <a:ext uri="{FF2B5EF4-FFF2-40B4-BE49-F238E27FC236}">
                <a16:creationId xmlns:a16="http://schemas.microsoft.com/office/drawing/2014/main" id="{4CD7C2A8-276D-4DBB-8065-EE6DB36965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60905" y="846686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17" name="슬라이드 번호 개체 틀 4">
            <a:extLst>
              <a:ext uri="{FF2B5EF4-FFF2-40B4-BE49-F238E27FC236}">
                <a16:creationId xmlns:a16="http://schemas.microsoft.com/office/drawing/2014/main" id="{CECF679A-BEE7-462C-873D-D2A7D0E9F7F4}"/>
              </a:ext>
            </a:extLst>
          </p:cNvPr>
          <p:cNvSpPr txBox="1">
            <a:spLocks/>
          </p:cNvSpPr>
          <p:nvPr userDrawn="1"/>
        </p:nvSpPr>
        <p:spPr>
          <a:xfrm>
            <a:off x="6997243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2075361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포토_2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슬라이드 번호 개체 틀 4">
            <a:extLst>
              <a:ext uri="{FF2B5EF4-FFF2-40B4-BE49-F238E27FC236}">
                <a16:creationId xmlns:a16="http://schemas.microsoft.com/office/drawing/2014/main" id="{77A840AC-669F-4142-8FC5-4B8EA86E1891}"/>
              </a:ext>
            </a:extLst>
          </p:cNvPr>
          <p:cNvSpPr txBox="1">
            <a:spLocks/>
          </p:cNvSpPr>
          <p:nvPr userDrawn="1"/>
        </p:nvSpPr>
        <p:spPr>
          <a:xfrm>
            <a:off x="248482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  <p:sp>
        <p:nvSpPr>
          <p:cNvPr id="24" name="그림 개체 틀 23">
            <a:extLst>
              <a:ext uri="{FF2B5EF4-FFF2-40B4-BE49-F238E27FC236}">
                <a16:creationId xmlns:a16="http://schemas.microsoft.com/office/drawing/2014/main" id="{36D48CF0-D7F5-477E-892A-CC7F9B8DD6E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0" y="2856623"/>
            <a:ext cx="7559675" cy="2851882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5" name="그림 개체 틀 23">
            <a:extLst>
              <a:ext uri="{FF2B5EF4-FFF2-40B4-BE49-F238E27FC236}">
                <a16:creationId xmlns:a16="http://schemas.microsoft.com/office/drawing/2014/main" id="{94E5462D-B395-4ACC-8D80-CC432F196E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" y="6654763"/>
            <a:ext cx="7559674" cy="2415378"/>
          </a:xfr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28" name="텍스트 개체 틀 29">
            <a:extLst>
              <a:ext uri="{FF2B5EF4-FFF2-40B4-BE49-F238E27FC236}">
                <a16:creationId xmlns:a16="http://schemas.microsoft.com/office/drawing/2014/main" id="{E9A71275-D63E-49C9-BEE9-0ECA226AADC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73652" y="5708504"/>
            <a:ext cx="5426208" cy="292388"/>
          </a:xfrm>
        </p:spPr>
        <p:txBody>
          <a:bodyPr wrap="square" anchor="ctr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29" name="텍스트 개체 틀 29">
            <a:extLst>
              <a:ext uri="{FF2B5EF4-FFF2-40B4-BE49-F238E27FC236}">
                <a16:creationId xmlns:a16="http://schemas.microsoft.com/office/drawing/2014/main" id="{E261A989-DE8D-453F-B6CD-49BCEACE550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73652" y="9073753"/>
            <a:ext cx="5426208" cy="292388"/>
          </a:xfrm>
        </p:spPr>
        <p:txBody>
          <a:bodyPr wrap="square" anchor="ctr">
            <a:sp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B73C3CE4-0939-4277-B164-E738AA774659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2C969A6-547D-4C2F-8378-F03CF4B6E6E4}"/>
              </a:ext>
            </a:extLst>
          </p:cNvPr>
          <p:cNvSpPr/>
          <p:nvPr userDrawn="1"/>
        </p:nvSpPr>
        <p:spPr>
          <a:xfrm>
            <a:off x="0" y="0"/>
            <a:ext cx="7559675" cy="828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2B1E791C-8458-4540-B768-C9C69EA478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41" cy="1709738"/>
          </a:xfrm>
          <a:prstGeom prst="rect">
            <a:avLst/>
          </a:prstGeom>
        </p:spPr>
      </p:pic>
      <p:sp>
        <p:nvSpPr>
          <p:cNvPr id="33" name="텍스트 개체 틀 13">
            <a:extLst>
              <a:ext uri="{FF2B5EF4-FFF2-40B4-BE49-F238E27FC236}">
                <a16:creationId xmlns:a16="http://schemas.microsoft.com/office/drawing/2014/main" id="{E865D406-BC01-4E68-B67D-9BBA8A49A3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0905" y="457017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34" name="텍스트 개체 틀 13">
            <a:extLst>
              <a:ext uri="{FF2B5EF4-FFF2-40B4-BE49-F238E27FC236}">
                <a16:creationId xmlns:a16="http://schemas.microsoft.com/office/drawing/2014/main" id="{26E71E23-1C90-429B-8725-4B21EC1E4E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60905" y="846686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673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13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>
            <a:extLst>
              <a:ext uri="{FF2B5EF4-FFF2-40B4-BE49-F238E27FC236}">
                <a16:creationId xmlns:a16="http://schemas.microsoft.com/office/drawing/2014/main" id="{21A88B06-EEDC-4894-9DBC-B4B4904682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73417" cy="9777175"/>
          </a:xfrm>
          <a:prstGeom prst="rect">
            <a:avLst/>
          </a:prstGeom>
        </p:spPr>
      </p:pic>
      <p:pic>
        <p:nvPicPr>
          <p:cNvPr id="38" name="그림 37">
            <a:extLst>
              <a:ext uri="{FF2B5EF4-FFF2-40B4-BE49-F238E27FC236}">
                <a16:creationId xmlns:a16="http://schemas.microsoft.com/office/drawing/2014/main" id="{44C0F52B-A6F4-4F1C-BC10-1F4C6389A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473417" cy="9777175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B1FE7CE-785B-4526-82B0-598876F53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0F1F11D-481D-4AF2-AE21-4FC5C8E88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81CEE25-85A4-4CC7-8D4F-E9D10876B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9" name="그림 개체 틀 28">
            <a:extLst>
              <a:ext uri="{FF2B5EF4-FFF2-40B4-BE49-F238E27FC236}">
                <a16:creationId xmlns:a16="http://schemas.microsoft.com/office/drawing/2014/main" id="{0C492387-A865-4002-B7DE-813F414785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55385" y="1867218"/>
            <a:ext cx="3348354" cy="1861820"/>
          </a:xfrm>
          <a:custGeom>
            <a:avLst/>
            <a:gdLst>
              <a:gd name="connsiteX0" fmla="*/ 0 w 3325054"/>
              <a:gd name="connsiteY0" fmla="*/ 0 h 1861820"/>
              <a:gd name="connsiteX1" fmla="*/ 1951947 w 3325054"/>
              <a:gd name="connsiteY1" fmla="*/ 0 h 1861820"/>
              <a:gd name="connsiteX2" fmla="*/ 3325054 w 3325054"/>
              <a:gd name="connsiteY2" fmla="*/ 1861820 h 1861820"/>
              <a:gd name="connsiteX3" fmla="*/ 1413146 w 3325054"/>
              <a:gd name="connsiteY3" fmla="*/ 1861820 h 186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5054" h="1861820">
                <a:moveTo>
                  <a:pt x="0" y="0"/>
                </a:moveTo>
                <a:lnTo>
                  <a:pt x="1951947" y="0"/>
                </a:lnTo>
                <a:lnTo>
                  <a:pt x="3325054" y="1861820"/>
                </a:lnTo>
                <a:lnTo>
                  <a:pt x="1413146" y="18618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100"/>
            </a:lvl1pPr>
          </a:lstStyle>
          <a:p>
            <a:endParaRPr lang="ko-KR" altLang="en-US"/>
          </a:p>
        </p:txBody>
      </p:sp>
      <p:sp>
        <p:nvSpPr>
          <p:cNvPr id="40" name="그림 개체 틀 39">
            <a:extLst>
              <a:ext uri="{FF2B5EF4-FFF2-40B4-BE49-F238E27FC236}">
                <a16:creationId xmlns:a16="http://schemas.microsoft.com/office/drawing/2014/main" id="{0ECF870D-C8C4-45DA-8FC9-B8D2207615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732213"/>
            <a:ext cx="2566988" cy="1870075"/>
          </a:xfrm>
          <a:custGeom>
            <a:avLst/>
            <a:gdLst>
              <a:gd name="connsiteX0" fmla="*/ 650623 w 2566988"/>
              <a:gd name="connsiteY0" fmla="*/ 0 h 1870075"/>
              <a:gd name="connsiteX1" fmla="*/ 2566988 w 2566988"/>
              <a:gd name="connsiteY1" fmla="*/ 0 h 1870075"/>
              <a:gd name="connsiteX2" fmla="*/ 2566988 w 2566988"/>
              <a:gd name="connsiteY2" fmla="*/ 110 h 1870075"/>
              <a:gd name="connsiteX3" fmla="*/ 1194028 w 2566988"/>
              <a:gd name="connsiteY3" fmla="*/ 1870075 h 1870075"/>
              <a:gd name="connsiteX4" fmla="*/ 1032526 w 2566988"/>
              <a:gd name="connsiteY4" fmla="*/ 1870075 h 1870075"/>
              <a:gd name="connsiteX5" fmla="*/ 0 w 2566988"/>
              <a:gd name="connsiteY5" fmla="*/ 1868033 h 1870075"/>
              <a:gd name="connsiteX6" fmla="*/ 0 w 2566988"/>
              <a:gd name="connsiteY6" fmla="*/ 854903 h 187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6988" h="1870075">
                <a:moveTo>
                  <a:pt x="650623" y="0"/>
                </a:moveTo>
                <a:lnTo>
                  <a:pt x="2566988" y="0"/>
                </a:lnTo>
                <a:lnTo>
                  <a:pt x="2566988" y="110"/>
                </a:lnTo>
                <a:lnTo>
                  <a:pt x="1194028" y="1870075"/>
                </a:lnTo>
                <a:lnTo>
                  <a:pt x="1032526" y="1870075"/>
                </a:lnTo>
                <a:lnTo>
                  <a:pt x="0" y="1868033"/>
                </a:lnTo>
                <a:lnTo>
                  <a:pt x="0" y="85490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l">
              <a:defRPr sz="1100"/>
            </a:lvl1pPr>
          </a:lstStyle>
          <a:p>
            <a:endParaRPr lang="ko-KR" altLang="en-US"/>
          </a:p>
        </p:txBody>
      </p:sp>
      <p:sp>
        <p:nvSpPr>
          <p:cNvPr id="3076" name="Freeform 29">
            <a:extLst>
              <a:ext uri="{FF2B5EF4-FFF2-40B4-BE49-F238E27FC236}">
                <a16:creationId xmlns:a16="http://schemas.microsoft.com/office/drawing/2014/main" id="{45F3B58B-6AB6-4DB1-A576-DE561DFFA4CE}"/>
              </a:ext>
            </a:extLst>
          </p:cNvPr>
          <p:cNvSpPr>
            <a:spLocks/>
          </p:cNvSpPr>
          <p:nvPr userDrawn="1"/>
        </p:nvSpPr>
        <p:spPr bwMode="auto">
          <a:xfrm>
            <a:off x="993548" y="5602288"/>
            <a:ext cx="5535023" cy="5089524"/>
          </a:xfrm>
          <a:custGeom>
            <a:avLst/>
            <a:gdLst>
              <a:gd name="T0" fmla="*/ 1613 w 4187"/>
              <a:gd name="T1" fmla="*/ 0 h 3850"/>
              <a:gd name="T2" fmla="*/ 4187 w 4187"/>
              <a:gd name="T3" fmla="*/ 3848 h 3850"/>
              <a:gd name="T4" fmla="*/ 1108 w 4187"/>
              <a:gd name="T5" fmla="*/ 3850 h 3850"/>
              <a:gd name="T6" fmla="*/ 0 w 4187"/>
              <a:gd name="T7" fmla="*/ 2143 h 3850"/>
              <a:gd name="T8" fmla="*/ 1613 w 4187"/>
              <a:gd name="T9" fmla="*/ 0 h 3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7" h="3850">
                <a:moveTo>
                  <a:pt x="1613" y="0"/>
                </a:moveTo>
                <a:lnTo>
                  <a:pt x="4187" y="3848"/>
                </a:lnTo>
                <a:lnTo>
                  <a:pt x="1108" y="3850"/>
                </a:lnTo>
                <a:lnTo>
                  <a:pt x="0" y="2143"/>
                </a:lnTo>
                <a:lnTo>
                  <a:pt x="1613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83000">
                <a:srgbClr val="C6C9C8">
                  <a:alpha val="25000"/>
                </a:srgbClr>
              </a:gs>
            </a:gsLst>
            <a:lin ang="14400000" scaled="0"/>
            <a:tileRect/>
          </a:gradFill>
          <a:ln w="174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0" name="자유형: 도형 69">
            <a:extLst>
              <a:ext uri="{FF2B5EF4-FFF2-40B4-BE49-F238E27FC236}">
                <a16:creationId xmlns:a16="http://schemas.microsoft.com/office/drawing/2014/main" id="{3353FF40-2492-4384-955F-0A483F9A3F9E}"/>
              </a:ext>
            </a:extLst>
          </p:cNvPr>
          <p:cNvSpPr/>
          <p:nvPr userDrawn="1"/>
        </p:nvSpPr>
        <p:spPr>
          <a:xfrm>
            <a:off x="3117670" y="-2703"/>
            <a:ext cx="3213844" cy="1870393"/>
          </a:xfrm>
          <a:custGeom>
            <a:avLst/>
            <a:gdLst>
              <a:gd name="connsiteX0" fmla="*/ 1316027 w 3213844"/>
              <a:gd name="connsiteY0" fmla="*/ 0 h 1870393"/>
              <a:gd name="connsiteX1" fmla="*/ 3213844 w 3213844"/>
              <a:gd name="connsiteY1" fmla="*/ 0 h 1870393"/>
              <a:gd name="connsiteX2" fmla="*/ 1868204 w 3213844"/>
              <a:gd name="connsiteY2" fmla="*/ 1870393 h 1870393"/>
              <a:gd name="connsiteX3" fmla="*/ 0 w 3213844"/>
              <a:gd name="connsiteY3" fmla="*/ 1870393 h 1870393"/>
              <a:gd name="connsiteX4" fmla="*/ 1316027 w 3213844"/>
              <a:gd name="connsiteY4" fmla="*/ 0 h 187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3844" h="1870393">
                <a:moveTo>
                  <a:pt x="1316027" y="0"/>
                </a:moveTo>
                <a:lnTo>
                  <a:pt x="3213844" y="0"/>
                </a:lnTo>
                <a:lnTo>
                  <a:pt x="1868204" y="1870393"/>
                </a:lnTo>
                <a:lnTo>
                  <a:pt x="0" y="1870393"/>
                </a:lnTo>
                <a:lnTo>
                  <a:pt x="1316027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83000">
                <a:srgbClr val="C6C9C8">
                  <a:alpha val="20000"/>
                </a:srgbClr>
              </a:gs>
            </a:gsLst>
            <a:lin ang="16200000" scaled="0"/>
          </a:gra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1343637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간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35698B2-54AF-4A59-B96B-E35EB461D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94E4F17-6005-46D7-B338-25C710C2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39A77CD-711C-4D98-B99E-B31C2688F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57C1FE5F-281D-45D9-A011-E434611BDE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17977" y="4728222"/>
            <a:ext cx="1600200" cy="1200329"/>
          </a:xfrm>
        </p:spPr>
        <p:txBody>
          <a:bodyPr lIns="0" anchor="b">
            <a:spAutoFit/>
          </a:bodyPr>
          <a:lstStyle>
            <a:lvl1pPr marL="0" indent="0" algn="r"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/>
              <a:t>01</a:t>
            </a:r>
            <a:endParaRPr lang="ko-KR" altLang="en-US"/>
          </a:p>
        </p:txBody>
      </p:sp>
      <p:sp>
        <p:nvSpPr>
          <p:cNvPr id="10" name="텍스트 개체 틀 13">
            <a:extLst>
              <a:ext uri="{FF2B5EF4-FFF2-40B4-BE49-F238E27FC236}">
                <a16:creationId xmlns:a16="http://schemas.microsoft.com/office/drawing/2014/main" id="{9431189F-31DA-421A-94CB-AC4277C495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30346" y="6474148"/>
            <a:ext cx="2386231" cy="452432"/>
          </a:xfrm>
        </p:spPr>
        <p:txBody>
          <a:bodyPr wrap="square" lIns="0" rIns="0" anchor="t" anchorCtr="0">
            <a:spAutoFit/>
          </a:bodyPr>
          <a:lstStyle>
            <a:lvl1pPr marL="0" indent="0" algn="r">
              <a:lnSpc>
                <a:spcPct val="130000"/>
              </a:lnSpc>
              <a:spcBef>
                <a:spcPts val="0"/>
              </a:spcBef>
              <a:buNone/>
              <a:defRPr sz="18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1" name="텍스트 개체 틀 13">
            <a:extLst>
              <a:ext uri="{FF2B5EF4-FFF2-40B4-BE49-F238E27FC236}">
                <a16:creationId xmlns:a16="http://schemas.microsoft.com/office/drawing/2014/main" id="{943AE87C-5A16-46DC-B7E4-AB6EA9F26B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30346" y="7057969"/>
            <a:ext cx="2386231" cy="369332"/>
          </a:xfrm>
        </p:spPr>
        <p:txBody>
          <a:bodyPr wrap="square" lIns="0" rIns="0" anchor="t">
            <a:spAutoFit/>
          </a:bodyPr>
          <a:lstStyle>
            <a:lvl1pPr marL="0" indent="0" algn="r">
              <a:lnSpc>
                <a:spcPct val="150000"/>
              </a:lnSpc>
              <a:spcBef>
                <a:spcPts val="0"/>
              </a:spcBef>
              <a:buFont typeface="맑은 고딕" panose="020B0503020000020004" pitchFamily="50" charset="-127"/>
              <a:buNone/>
              <a:defRPr sz="12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23" name="그림 개체 틀 22">
            <a:extLst>
              <a:ext uri="{FF2B5EF4-FFF2-40B4-BE49-F238E27FC236}">
                <a16:creationId xmlns:a16="http://schemas.microsoft.com/office/drawing/2014/main" id="{60D115AA-C8B8-4A25-B3AB-72DDD500300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362700" cy="10688638"/>
          </a:xfrm>
          <a:custGeom>
            <a:avLst/>
            <a:gdLst>
              <a:gd name="connsiteX0" fmla="*/ 0 w 6362700"/>
              <a:gd name="connsiteY0" fmla="*/ 0 h 10688638"/>
              <a:gd name="connsiteX1" fmla="*/ 6362700 w 6362700"/>
              <a:gd name="connsiteY1" fmla="*/ 0 h 10688638"/>
              <a:gd name="connsiteX2" fmla="*/ 2065338 w 6362700"/>
              <a:gd name="connsiteY2" fmla="*/ 10688638 h 10688638"/>
              <a:gd name="connsiteX3" fmla="*/ 0 w 6362700"/>
              <a:gd name="connsiteY3" fmla="*/ 10688638 h 1068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62700" h="10688638">
                <a:moveTo>
                  <a:pt x="0" y="0"/>
                </a:moveTo>
                <a:lnTo>
                  <a:pt x="6362700" y="0"/>
                </a:lnTo>
                <a:lnTo>
                  <a:pt x="2065338" y="10688638"/>
                </a:lnTo>
                <a:lnTo>
                  <a:pt x="0" y="1068863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algn="l">
              <a:defRPr sz="1200"/>
            </a:lvl1pPr>
          </a:lstStyle>
          <a:p>
            <a:endParaRPr lang="ko-KR" altLang="en-US"/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5860B99E-DEA3-4B01-8F68-D37BBD32F6DC}"/>
              </a:ext>
            </a:extLst>
          </p:cNvPr>
          <p:cNvCxnSpPr/>
          <p:nvPr userDrawn="1"/>
        </p:nvCxnSpPr>
        <p:spPr>
          <a:xfrm flipH="1">
            <a:off x="5776199" y="6092825"/>
            <a:ext cx="116030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326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진페이지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BD918B4-00E4-45AA-8AC2-FFA157501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FD7DB00-2BB5-4F4D-8466-2A43AE0A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24678" y="10167260"/>
            <a:ext cx="454022" cy="258531"/>
          </a:xfrm>
        </p:spPr>
        <p:txBody>
          <a:bodyPr/>
          <a:lstStyle>
            <a:lvl1pPr algn="ctr">
              <a:defRPr sz="1200" b="1"/>
            </a:lvl1pPr>
          </a:lstStyle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0297C92-28B9-463A-B7F8-31ED0364F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7F8F2E36-92EA-482C-B373-C64D5FA64D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8970" y="2349500"/>
            <a:ext cx="5341736" cy="7151688"/>
          </a:xfrm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7" name="텍스트 개체 틀 13">
            <a:extLst>
              <a:ext uri="{FF2B5EF4-FFF2-40B4-BE49-F238E27FC236}">
                <a16:creationId xmlns:a16="http://schemas.microsoft.com/office/drawing/2014/main" id="{85043199-16AB-466A-862B-A5BCB31CE9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74081" y="1708017"/>
            <a:ext cx="3476625" cy="338554"/>
          </a:xfrm>
        </p:spPr>
        <p:txBody>
          <a:bodyPr wrap="square" anchor="b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9" name="텍스트 개체 틀 13">
            <a:extLst>
              <a:ext uri="{FF2B5EF4-FFF2-40B4-BE49-F238E27FC236}">
                <a16:creationId xmlns:a16="http://schemas.microsoft.com/office/drawing/2014/main" id="{A1582DBE-5209-43E1-8180-021FD0167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974081" y="1450068"/>
            <a:ext cx="3476625" cy="276999"/>
          </a:xfrm>
        </p:spPr>
        <p:txBody>
          <a:bodyPr wrap="square" anchor="t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1736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진페이지_왼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각 삼각형 16">
            <a:extLst>
              <a:ext uri="{FF2B5EF4-FFF2-40B4-BE49-F238E27FC236}">
                <a16:creationId xmlns:a16="http://schemas.microsoft.com/office/drawing/2014/main" id="{57A8A6DA-9395-4C04-A809-C4E75D58F3F1}"/>
              </a:ext>
            </a:extLst>
          </p:cNvPr>
          <p:cNvSpPr/>
          <p:nvPr userDrawn="1"/>
        </p:nvSpPr>
        <p:spPr>
          <a:xfrm rot="5400000" flipH="1">
            <a:off x="2250300" y="5382438"/>
            <a:ext cx="3059073" cy="7559674"/>
          </a:xfrm>
          <a:prstGeom prst="rtTriangle">
            <a:avLst/>
          </a:prstGeom>
          <a:solidFill>
            <a:schemeClr val="tx2">
              <a:alpha val="1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6" name="직각 삼각형 15">
            <a:extLst>
              <a:ext uri="{FF2B5EF4-FFF2-40B4-BE49-F238E27FC236}">
                <a16:creationId xmlns:a16="http://schemas.microsoft.com/office/drawing/2014/main" id="{E3AB6D6E-0FCA-410E-AF9B-B36E15FE98F4}"/>
              </a:ext>
            </a:extLst>
          </p:cNvPr>
          <p:cNvSpPr/>
          <p:nvPr userDrawn="1"/>
        </p:nvSpPr>
        <p:spPr>
          <a:xfrm flipH="1">
            <a:off x="4165600" y="2304273"/>
            <a:ext cx="3394074" cy="8387540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슬라이드 번호 개체 틀 4">
            <a:extLst>
              <a:ext uri="{FF2B5EF4-FFF2-40B4-BE49-F238E27FC236}">
                <a16:creationId xmlns:a16="http://schemas.microsoft.com/office/drawing/2014/main" id="{77A840AC-669F-4142-8FC5-4B8EA86E1891}"/>
              </a:ext>
            </a:extLst>
          </p:cNvPr>
          <p:cNvSpPr txBox="1">
            <a:spLocks/>
          </p:cNvSpPr>
          <p:nvPr userDrawn="1"/>
        </p:nvSpPr>
        <p:spPr>
          <a:xfrm>
            <a:off x="248482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  <p:sp>
        <p:nvSpPr>
          <p:cNvPr id="12" name="그림 개체 틀 7">
            <a:extLst>
              <a:ext uri="{FF2B5EF4-FFF2-40B4-BE49-F238E27FC236}">
                <a16:creationId xmlns:a16="http://schemas.microsoft.com/office/drawing/2014/main" id="{B8F3A000-4673-416E-8BB7-C0BBFBC3D2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76556" y="2483903"/>
            <a:ext cx="5206562" cy="6970712"/>
          </a:xfrm>
          <a:ln w="3175">
            <a:solidFill>
              <a:schemeClr val="bg1">
                <a:lumMod val="50000"/>
              </a:schemeClr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21D6DFE-5BC9-4DA7-936B-6884AAB3405E}"/>
              </a:ext>
            </a:extLst>
          </p:cNvPr>
          <p:cNvSpPr/>
          <p:nvPr userDrawn="1"/>
        </p:nvSpPr>
        <p:spPr>
          <a:xfrm>
            <a:off x="0" y="0"/>
            <a:ext cx="7559675" cy="828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09CCF01-F1DB-4ACB-9158-84A7DAFD72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41" cy="1709738"/>
          </a:xfrm>
          <a:prstGeom prst="rect">
            <a:avLst/>
          </a:prstGeom>
        </p:spPr>
      </p:pic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4E8EC6C4-2B33-4C65-91F8-44983CA98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0905" y="457017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15" name="텍스트 개체 틀 13">
            <a:extLst>
              <a:ext uri="{FF2B5EF4-FFF2-40B4-BE49-F238E27FC236}">
                <a16:creationId xmlns:a16="http://schemas.microsoft.com/office/drawing/2014/main" id="{8A5B429D-7064-4146-ACA6-B8D9E25D75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60905" y="846686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E5ECAC0-B4D9-4321-BA6D-B08517CBF977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205067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진페이지_오른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각 삼각형 16">
            <a:extLst>
              <a:ext uri="{FF2B5EF4-FFF2-40B4-BE49-F238E27FC236}">
                <a16:creationId xmlns:a16="http://schemas.microsoft.com/office/drawing/2014/main" id="{57A8A6DA-9395-4C04-A809-C4E75D58F3F1}"/>
              </a:ext>
            </a:extLst>
          </p:cNvPr>
          <p:cNvSpPr/>
          <p:nvPr userDrawn="1"/>
        </p:nvSpPr>
        <p:spPr>
          <a:xfrm rot="5400000" flipH="1">
            <a:off x="2250300" y="5382438"/>
            <a:ext cx="3059073" cy="7559674"/>
          </a:xfrm>
          <a:prstGeom prst="rtTriangle">
            <a:avLst/>
          </a:prstGeom>
          <a:solidFill>
            <a:schemeClr val="tx2">
              <a:alpha val="1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6" name="직각 삼각형 15">
            <a:extLst>
              <a:ext uri="{FF2B5EF4-FFF2-40B4-BE49-F238E27FC236}">
                <a16:creationId xmlns:a16="http://schemas.microsoft.com/office/drawing/2014/main" id="{E3AB6D6E-0FCA-410E-AF9B-B36E15FE98F4}"/>
              </a:ext>
            </a:extLst>
          </p:cNvPr>
          <p:cNvSpPr/>
          <p:nvPr userDrawn="1"/>
        </p:nvSpPr>
        <p:spPr>
          <a:xfrm flipH="1">
            <a:off x="4165600" y="2304273"/>
            <a:ext cx="3394074" cy="8387540"/>
          </a:xfrm>
          <a:prstGeom prst="rtTriangle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2" name="그림 개체 틀 7">
            <a:extLst>
              <a:ext uri="{FF2B5EF4-FFF2-40B4-BE49-F238E27FC236}">
                <a16:creationId xmlns:a16="http://schemas.microsoft.com/office/drawing/2014/main" id="{B8F3A000-4673-416E-8BB7-C0BBFBC3D2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176556" y="2483903"/>
            <a:ext cx="5206562" cy="6970712"/>
          </a:xfrm>
          <a:ln w="3175">
            <a:solidFill>
              <a:schemeClr val="bg1">
                <a:lumMod val="50000"/>
              </a:schemeClr>
            </a:solidFill>
          </a:ln>
          <a:effectLst>
            <a:outerShdw blurRad="101600" dist="508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21D6DFE-5BC9-4DA7-936B-6884AAB3405E}"/>
              </a:ext>
            </a:extLst>
          </p:cNvPr>
          <p:cNvSpPr/>
          <p:nvPr userDrawn="1"/>
        </p:nvSpPr>
        <p:spPr>
          <a:xfrm>
            <a:off x="0" y="0"/>
            <a:ext cx="7559675" cy="828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F09CCF01-F1DB-4ACB-9158-84A7DAFD72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41" cy="1709738"/>
          </a:xfrm>
          <a:prstGeom prst="rect">
            <a:avLst/>
          </a:prstGeom>
        </p:spPr>
      </p:pic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4E8EC6C4-2B33-4C65-91F8-44983CA98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0905" y="457017"/>
            <a:ext cx="3839025" cy="338554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15" name="텍스트 개체 틀 13">
            <a:extLst>
              <a:ext uri="{FF2B5EF4-FFF2-40B4-BE49-F238E27FC236}">
                <a16:creationId xmlns:a16="http://schemas.microsoft.com/office/drawing/2014/main" id="{8A5B429D-7064-4146-ACA6-B8D9E25D75B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60905" y="846686"/>
            <a:ext cx="5629726" cy="276999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E5ECAC0-B4D9-4321-BA6D-B08517CBF977}"/>
              </a:ext>
            </a:extLst>
          </p:cNvPr>
          <p:cNvSpPr/>
          <p:nvPr userDrawn="1"/>
        </p:nvSpPr>
        <p:spPr>
          <a:xfrm>
            <a:off x="0" y="10511813"/>
            <a:ext cx="7559675" cy="180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20" name="슬라이드 번호 개체 틀 4">
            <a:extLst>
              <a:ext uri="{FF2B5EF4-FFF2-40B4-BE49-F238E27FC236}">
                <a16:creationId xmlns:a16="http://schemas.microsoft.com/office/drawing/2014/main" id="{E2C062F2-C7C2-4154-AC03-ED02C0C6CD33}"/>
              </a:ext>
            </a:extLst>
          </p:cNvPr>
          <p:cNvSpPr txBox="1">
            <a:spLocks/>
          </p:cNvSpPr>
          <p:nvPr userDrawn="1"/>
        </p:nvSpPr>
        <p:spPr>
          <a:xfrm>
            <a:off x="6997243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3035394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오른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E77FED03-E764-4F3F-A4EC-7F501DA1F30B}"/>
              </a:ext>
            </a:extLst>
          </p:cNvPr>
          <p:cNvSpPr txBox="1">
            <a:spLocks/>
          </p:cNvSpPr>
          <p:nvPr userDrawn="1"/>
        </p:nvSpPr>
        <p:spPr>
          <a:xfrm>
            <a:off x="6997243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180201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페이지번호_왼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BF47F4-D022-428E-9C8D-F0B963C9D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E028F94-D673-458A-A63A-D2DFB59F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4">
            <a:extLst>
              <a:ext uri="{FF2B5EF4-FFF2-40B4-BE49-F238E27FC236}">
                <a16:creationId xmlns:a16="http://schemas.microsoft.com/office/drawing/2014/main" id="{65A5798C-5833-47B5-A7DD-C8120C791FD3}"/>
              </a:ext>
            </a:extLst>
          </p:cNvPr>
          <p:cNvSpPr txBox="1">
            <a:spLocks/>
          </p:cNvSpPr>
          <p:nvPr userDrawn="1"/>
        </p:nvSpPr>
        <p:spPr>
          <a:xfrm>
            <a:off x="248482" y="10167260"/>
            <a:ext cx="308891" cy="258531"/>
          </a:xfrm>
          <a:prstGeom prst="rect">
            <a:avLst/>
          </a:prstGeom>
        </p:spPr>
        <p:txBody>
          <a:bodyPr vert="horz" lIns="0" tIns="0" rIns="0" bIns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DE1B99-8C16-483F-B937-57B95F30B0EE}" type="slidenum">
              <a:rPr lang="ko-KR" altLang="en-US" b="1" smtClean="0"/>
              <a:pPr/>
              <a:t>‹#›</a:t>
            </a:fld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4072877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8CBFF6D-1591-4452-96B1-920222063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E3678-DE20-46EA-A373-5DA3013C86B1}" type="datetimeFigureOut">
              <a:rPr lang="ko-KR" altLang="en-US" smtClean="0"/>
              <a:pPr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84136EED-8C8C-4651-88EE-405EBAF7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E3C74F5-7560-4814-8D89-0E453A0DB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67527" y="10167260"/>
            <a:ext cx="568324" cy="258531"/>
          </a:xfrm>
        </p:spPr>
        <p:txBody>
          <a:bodyPr/>
          <a:lstStyle>
            <a:lvl1pPr algn="ctr">
              <a:defRPr sz="1200" b="1"/>
            </a:lvl1pPr>
          </a:lstStyle>
          <a:p>
            <a:fld id="{9BDE1B99-8C16-483F-B937-57B95F30B0E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699A2E45-4B04-44BD-94F0-902266ABF6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43300" y="1708017"/>
            <a:ext cx="3476625" cy="338554"/>
          </a:xfrm>
        </p:spPr>
        <p:txBody>
          <a:bodyPr wrap="square" anchor="b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>
                <a:solidFill>
                  <a:schemeClr val="tx2"/>
                </a:solidFill>
                <a:latin typeface="+mn-ea"/>
                <a:ea typeface="+mn-ea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endParaRPr lang="ko-KR" altLang="en-US"/>
          </a:p>
        </p:txBody>
      </p:sp>
      <p:sp>
        <p:nvSpPr>
          <p:cNvPr id="17" name="텍스트 개체 틀 13">
            <a:extLst>
              <a:ext uri="{FF2B5EF4-FFF2-40B4-BE49-F238E27FC236}">
                <a16:creationId xmlns:a16="http://schemas.microsoft.com/office/drawing/2014/main" id="{00FD13A9-8CAC-42BA-869F-57A4EB0338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43300" y="1450068"/>
            <a:ext cx="3476625" cy="276999"/>
          </a:xfrm>
        </p:spPr>
        <p:txBody>
          <a:bodyPr wrap="square" anchor="t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>
              <a:defRPr sz="1800" b="1">
                <a:solidFill>
                  <a:schemeClr val="bg1"/>
                </a:solidFill>
              </a:defRPr>
            </a:lvl2pPr>
            <a:lvl3pPr>
              <a:defRPr sz="1800" b="1">
                <a:solidFill>
                  <a:schemeClr val="bg1"/>
                </a:solidFill>
              </a:defRPr>
            </a:lvl3pPr>
            <a:lvl4pPr>
              <a:defRPr sz="1800" b="1">
                <a:solidFill>
                  <a:schemeClr val="bg1"/>
                </a:solidFill>
              </a:defRPr>
            </a:lvl4pPr>
            <a:lvl5pPr>
              <a:defRPr sz="18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ko-KR"/>
              <a:t>Text here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0461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Office 테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/>
            <a:r>
              <a:rPr lang="ko-KR" altLang="en-US"/>
              <a:t>마스터 제목 스타일 편집</a:t>
            </a:r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E3678-DE20-46EA-A373-5DA3013C86B1}" type="datetimeFigureOut">
              <a:rPr lang="ko-KR" altLang="en-US"/>
              <a:pPr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E1B99-8C16-483F-B937-57B95F30B0EE}" type="slidenum">
              <a:rPr lang="ko-KR" altLang="en-US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90" r:id="rId2"/>
    <p:sldLayoutId id="2147483886" r:id="rId3"/>
    <p:sldLayoutId id="2147483850" r:id="rId4"/>
    <p:sldLayoutId id="2147483887" r:id="rId5"/>
    <p:sldLayoutId id="2147483892" r:id="rId6"/>
    <p:sldLayoutId id="2147483840" r:id="rId7"/>
    <p:sldLayoutId id="2147483841" r:id="rId8"/>
    <p:sldLayoutId id="2147483891" r:id="rId9"/>
    <p:sldLayoutId id="2147483878" r:id="rId10"/>
    <p:sldLayoutId id="2147483879" r:id="rId11"/>
    <p:sldLayoutId id="2147483880" r:id="rId12"/>
    <p:sldLayoutId id="2147483893" r:id="rId13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21.gi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20.gif"/><Relationship Id="rId4" Type="http://schemas.openxmlformats.org/officeDocument/2006/relationships/image" Target="../media/image17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10854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공사지명원 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91305"/>
            <a:ext cx="3815550" cy="38221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70219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http://www.bizforms.co.kr/bms/check.asp?code=bs3217338750418&amp;go_url=http%3a%2f%2fpowerpoint.bizforms.co.kr%2fform_view%2fview.asp%3fnumber%3d186073%26v_flag%3d0%0d%0a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latin typeface="+mn-ea"/>
              </a:rPr>
              <a:t>건축 공사지명원</a:t>
            </a:r>
            <a:endParaRPr lang="en-US" altLang="ko-KR" sz="2400" b="1" spc="-15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latin typeface="+mn-ea"/>
              </a:rPr>
              <a:t>(</a:t>
            </a:r>
            <a:r>
              <a:rPr lang="ko-KR" altLang="en-US" sz="2000" b="1" spc="-150" dirty="0">
                <a:latin typeface="+mn-ea"/>
              </a:rPr>
              <a:t>청록 사선패턴</a:t>
            </a:r>
            <a:r>
              <a:rPr lang="en-US" altLang="ko-KR" sz="2000" b="1" spc="-150" dirty="0"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C7E03BA9-CF0A-488D-AB45-089E7069C7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42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13">
            <a:extLst>
              <a:ext uri="{FF2B5EF4-FFF2-40B4-BE49-F238E27FC236}">
                <a16:creationId xmlns:a16="http://schemas.microsoft.com/office/drawing/2014/main" id="{D9253F24-8153-4C0C-824F-3326C2D52590}"/>
              </a:ext>
            </a:extLst>
          </p:cNvPr>
          <p:cNvSpPr>
            <a:spLocks/>
          </p:cNvSpPr>
          <p:nvPr/>
        </p:nvSpPr>
        <p:spPr bwMode="auto">
          <a:xfrm>
            <a:off x="-325" y="0"/>
            <a:ext cx="7560000" cy="10688638"/>
          </a:xfrm>
          <a:custGeom>
            <a:avLst/>
            <a:gdLst>
              <a:gd name="T0" fmla="*/ 2211 w 4760"/>
              <a:gd name="T1" fmla="*/ 0 h 6733"/>
              <a:gd name="T2" fmla="*/ 834 w 4760"/>
              <a:gd name="T3" fmla="*/ 0 h 6733"/>
              <a:gd name="T4" fmla="*/ 0 w 4760"/>
              <a:gd name="T5" fmla="*/ 1114 h 6733"/>
              <a:gd name="T6" fmla="*/ 0 w 4760"/>
              <a:gd name="T7" fmla="*/ 6733 h 6733"/>
              <a:gd name="T8" fmla="*/ 4760 w 4760"/>
              <a:gd name="T9" fmla="*/ 6733 h 6733"/>
              <a:gd name="T10" fmla="*/ 4760 w 4760"/>
              <a:gd name="T11" fmla="*/ 3409 h 6733"/>
              <a:gd name="T12" fmla="*/ 4548 w 4760"/>
              <a:gd name="T13" fmla="*/ 3125 h 6733"/>
              <a:gd name="T14" fmla="*/ 2211 w 4760"/>
              <a:gd name="T15" fmla="*/ 0 h 6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0" h="6733">
                <a:moveTo>
                  <a:pt x="2211" y="0"/>
                </a:moveTo>
                <a:lnTo>
                  <a:pt x="834" y="0"/>
                </a:lnTo>
                <a:lnTo>
                  <a:pt x="0" y="1114"/>
                </a:lnTo>
                <a:lnTo>
                  <a:pt x="0" y="6733"/>
                </a:lnTo>
                <a:lnTo>
                  <a:pt x="4760" y="6733"/>
                </a:lnTo>
                <a:lnTo>
                  <a:pt x="4760" y="3409"/>
                </a:lnTo>
                <a:lnTo>
                  <a:pt x="4548" y="3125"/>
                </a:lnTo>
                <a:lnTo>
                  <a:pt x="221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0" name="Freeform 21">
            <a:extLst>
              <a:ext uri="{FF2B5EF4-FFF2-40B4-BE49-F238E27FC236}">
                <a16:creationId xmlns:a16="http://schemas.microsoft.com/office/drawing/2014/main" id="{9442680F-D205-450C-9144-709CEF549F4F}"/>
              </a:ext>
            </a:extLst>
          </p:cNvPr>
          <p:cNvSpPr>
            <a:spLocks/>
          </p:cNvSpPr>
          <p:nvPr/>
        </p:nvSpPr>
        <p:spPr bwMode="auto">
          <a:xfrm>
            <a:off x="-325" y="-3362"/>
            <a:ext cx="7560000" cy="10692000"/>
          </a:xfrm>
          <a:custGeom>
            <a:avLst/>
            <a:gdLst>
              <a:gd name="T0" fmla="*/ 4756 w 4756"/>
              <a:gd name="T1" fmla="*/ 0 h 6733"/>
              <a:gd name="T2" fmla="*/ 0 w 4756"/>
              <a:gd name="T3" fmla="*/ 0 h 6733"/>
              <a:gd name="T4" fmla="*/ 0 w 4756"/>
              <a:gd name="T5" fmla="*/ 4320 h 6733"/>
              <a:gd name="T6" fmla="*/ 1807 w 4756"/>
              <a:gd name="T7" fmla="*/ 6733 h 6733"/>
              <a:gd name="T8" fmla="*/ 4756 w 4756"/>
              <a:gd name="T9" fmla="*/ 2801 h 6733"/>
              <a:gd name="T10" fmla="*/ 4756 w 4756"/>
              <a:gd name="T11" fmla="*/ 0 h 6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756" h="6733">
                <a:moveTo>
                  <a:pt x="4756" y="0"/>
                </a:moveTo>
                <a:lnTo>
                  <a:pt x="0" y="0"/>
                </a:lnTo>
                <a:lnTo>
                  <a:pt x="0" y="4320"/>
                </a:lnTo>
                <a:lnTo>
                  <a:pt x="1807" y="6733"/>
                </a:lnTo>
                <a:lnTo>
                  <a:pt x="4756" y="2801"/>
                </a:lnTo>
                <a:lnTo>
                  <a:pt x="4756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0E3031B-96E6-4A38-A0DA-1CC71F031ECC}"/>
              </a:ext>
            </a:extLst>
          </p:cNvPr>
          <p:cNvSpPr/>
          <p:nvPr/>
        </p:nvSpPr>
        <p:spPr>
          <a:xfrm>
            <a:off x="3779838" y="0"/>
            <a:ext cx="3779837" cy="10691813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18" name="object 3">
            <a:extLst>
              <a:ext uri="{FF2B5EF4-FFF2-40B4-BE49-F238E27FC236}">
                <a16:creationId xmlns:a16="http://schemas.microsoft.com/office/drawing/2014/main" id="{562F824A-A8D5-44A3-A4C0-D6AB10CE90AB}"/>
              </a:ext>
            </a:extLst>
          </p:cNvPr>
          <p:cNvSpPr txBox="1"/>
          <p:nvPr/>
        </p:nvSpPr>
        <p:spPr>
          <a:xfrm rot="16200000">
            <a:off x="1697835" y="1566155"/>
            <a:ext cx="3646111" cy="830997"/>
          </a:xfrm>
          <a:prstGeom prst="rect">
            <a:avLst/>
          </a:prstGeom>
        </p:spPr>
        <p:txBody>
          <a:bodyPr vert="horz" wrap="square" lIns="0" tIns="0" rIns="0" bIns="0" anchor="ctr">
            <a:spAutoFit/>
          </a:bodyPr>
          <a:lstStyle/>
          <a:p>
            <a:pPr marL="72000"/>
            <a:r>
              <a:rPr lang="en-US" altLang="ko-KR" sz="5400" b="1" spc="5">
                <a:solidFill>
                  <a:schemeClr val="tx2"/>
                </a:solidFill>
                <a:latin typeface="+mn-ea"/>
                <a:cs typeface="Malgun Gothic"/>
              </a:rPr>
              <a:t>C</a:t>
            </a:r>
            <a:r>
              <a:rPr lang="en-US" altLang="ko-KR" sz="4800" b="1" spc="5">
                <a:solidFill>
                  <a:schemeClr val="tx2"/>
                </a:solidFill>
                <a:latin typeface="+mn-ea"/>
                <a:cs typeface="Malgun Gothic"/>
              </a:rPr>
              <a:t>ONTENTS</a:t>
            </a:r>
            <a:endParaRPr lang="ko-KR" altLang="en-US" sz="4800" b="1" spc="5">
              <a:solidFill>
                <a:schemeClr val="tx2"/>
              </a:solidFill>
              <a:latin typeface="+mn-ea"/>
              <a:cs typeface="Malgun Gothic"/>
            </a:endParaRPr>
          </a:p>
        </p:txBody>
      </p: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6A831473-B22B-437D-A932-E556629F6465}"/>
              </a:ext>
            </a:extLst>
          </p:cNvPr>
          <p:cNvGrpSpPr/>
          <p:nvPr/>
        </p:nvGrpSpPr>
        <p:grpSpPr>
          <a:xfrm>
            <a:off x="3900645" y="4415348"/>
            <a:ext cx="2269929" cy="5719252"/>
            <a:chOff x="4152635" y="3869016"/>
            <a:chExt cx="2269929" cy="5719252"/>
          </a:xfrm>
        </p:grpSpPr>
        <p:grpSp>
          <p:nvGrpSpPr>
            <p:cNvPr id="72" name="그룹 71">
              <a:extLst>
                <a:ext uri="{FF2B5EF4-FFF2-40B4-BE49-F238E27FC236}">
                  <a16:creationId xmlns:a16="http://schemas.microsoft.com/office/drawing/2014/main" id="{4D8C50E6-6088-46F2-87B1-1EE72909BF64}"/>
                </a:ext>
              </a:extLst>
            </p:cNvPr>
            <p:cNvGrpSpPr/>
            <p:nvPr/>
          </p:nvGrpSpPr>
          <p:grpSpPr>
            <a:xfrm>
              <a:off x="4152635" y="5437947"/>
              <a:ext cx="2120833" cy="1690843"/>
              <a:chOff x="4152635" y="5487894"/>
              <a:chExt cx="2120833" cy="1690843"/>
            </a:xfrm>
          </p:grpSpPr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BA177270-366D-4319-956D-651AB223F5E3}"/>
                  </a:ext>
                </a:extLst>
              </p:cNvPr>
              <p:cNvGrpSpPr/>
              <p:nvPr/>
            </p:nvGrpSpPr>
            <p:grpSpPr>
              <a:xfrm>
                <a:off x="4725817" y="5495142"/>
                <a:ext cx="1547651" cy="1683595"/>
                <a:chOff x="3881194" y="6130286"/>
                <a:chExt cx="1547651" cy="1683595"/>
              </a:xfrm>
            </p:grpSpPr>
            <p:sp>
              <p:nvSpPr>
                <p:cNvPr id="19" name="object 3">
                  <a:extLst>
                    <a:ext uri="{FF2B5EF4-FFF2-40B4-BE49-F238E27FC236}">
                      <a16:creationId xmlns:a16="http://schemas.microsoft.com/office/drawing/2014/main" id="{DE0FD934-5FCB-4B46-ACAA-B078E52AE18D}"/>
                    </a:ext>
                  </a:extLst>
                </p:cNvPr>
                <p:cNvSpPr txBox="1"/>
                <p:nvPr/>
              </p:nvSpPr>
              <p:spPr>
                <a:xfrm>
                  <a:off x="3881194" y="6130286"/>
                  <a:ext cx="1364867" cy="322984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72000">
                    <a:lnSpc>
                      <a:spcPct val="150000"/>
                    </a:lnSpc>
                  </a:pPr>
                  <a:r>
                    <a:rPr lang="ko-KR" altLang="en-US" sz="1400" b="1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관련 서류</a:t>
                  </a:r>
                </a:p>
              </p:txBody>
            </p:sp>
            <p:sp>
              <p:nvSpPr>
                <p:cNvPr id="20" name="object 3">
                  <a:extLst>
                    <a:ext uri="{FF2B5EF4-FFF2-40B4-BE49-F238E27FC236}">
                      <a16:creationId xmlns:a16="http://schemas.microsoft.com/office/drawing/2014/main" id="{204C77D8-DB2E-42EA-8A46-8F04A9EE382E}"/>
                    </a:ext>
                  </a:extLst>
                </p:cNvPr>
                <p:cNvSpPr txBox="1"/>
                <p:nvPr/>
              </p:nvSpPr>
              <p:spPr>
                <a:xfrm>
                  <a:off x="3985250" y="6493520"/>
                  <a:ext cx="1443595" cy="1320361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사업자등록증</a:t>
                  </a:r>
                </a:p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법인 등기부 등본</a:t>
                  </a:r>
                </a:p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법인 인감증명서</a:t>
                  </a:r>
                  <a:endParaRPr lang="en-US" altLang="ko-KR" sz="1100" spc="5">
                    <a:solidFill>
                      <a:schemeClr val="bg1"/>
                    </a:solidFill>
                    <a:latin typeface="+mn-ea"/>
                    <a:cs typeface="Malgun Gothic"/>
                  </a:endParaRPr>
                </a:p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인감 사용증명서</a:t>
                  </a:r>
                </a:p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건설업 등록증 및</a:t>
                  </a:r>
                  <a:endParaRPr lang="en-US" altLang="ko-KR" sz="1100" spc="5">
                    <a:solidFill>
                      <a:schemeClr val="bg1"/>
                    </a:solidFill>
                    <a:latin typeface="+mn-ea"/>
                    <a:cs typeface="Malgun Gothic"/>
                  </a:endParaRPr>
                </a:p>
                <a:p>
                  <a:pPr>
                    <a:lnSpc>
                      <a:spcPct val="130000"/>
                    </a:lnSpc>
                  </a:pPr>
                  <a:r>
                    <a:rPr lang="en-US" altLang="ko-KR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   </a:t>
                  </a: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건설업 등록 수첩</a:t>
                  </a:r>
                  <a:endParaRPr lang="en-US" altLang="ko-KR" sz="1100" spc="5">
                    <a:solidFill>
                      <a:schemeClr val="bg1"/>
                    </a:solidFill>
                    <a:latin typeface="+mn-ea"/>
                    <a:cs typeface="Malgun Gothic"/>
                  </a:endParaRPr>
                </a:p>
              </p:txBody>
            </p:sp>
          </p:grpSp>
          <p:sp>
            <p:nvSpPr>
              <p:cNvPr id="22" name="object 3">
                <a:extLst>
                  <a:ext uri="{FF2B5EF4-FFF2-40B4-BE49-F238E27FC236}">
                    <a16:creationId xmlns:a16="http://schemas.microsoft.com/office/drawing/2014/main" id="{3CC8B262-4E78-49C1-AA5D-0313A0F573FB}"/>
                  </a:ext>
                </a:extLst>
              </p:cNvPr>
              <p:cNvSpPr txBox="1"/>
              <p:nvPr/>
            </p:nvSpPr>
            <p:spPr>
              <a:xfrm>
                <a:off x="4152635" y="5487894"/>
                <a:ext cx="499983" cy="402161"/>
              </a:xfrm>
              <a:prstGeom prst="rect">
                <a:avLst/>
              </a:prstGeom>
            </p:spPr>
            <p:txBody>
              <a:bodyPr vert="horz" wrap="square" lIns="0" tIns="0" rIns="0" bIns="0" anchor="b">
                <a:spAutoFit/>
              </a:bodyPr>
              <a:lstStyle/>
              <a:p>
                <a:pPr marL="72000" algn="r">
                  <a:lnSpc>
                    <a:spcPct val="150000"/>
                  </a:lnSpc>
                </a:pPr>
                <a:r>
                  <a:rPr lang="en-US" altLang="ko-KR" sz="2000" b="1" spc="5">
                    <a:solidFill>
                      <a:schemeClr val="bg1"/>
                    </a:solidFill>
                    <a:latin typeface="+mn-ea"/>
                    <a:cs typeface="Malgun Gothic"/>
                  </a:rPr>
                  <a:t>02</a:t>
                </a:r>
                <a:endParaRPr lang="ko-KR" altLang="en-US" sz="2000" b="1" spc="5">
                  <a:solidFill>
                    <a:schemeClr val="bg1"/>
                  </a:solidFill>
                  <a:latin typeface="+mn-ea"/>
                  <a:cs typeface="Malgun Gothic"/>
                </a:endParaRPr>
              </a:p>
            </p:txBody>
          </p:sp>
        </p:grpSp>
        <p:grpSp>
          <p:nvGrpSpPr>
            <p:cNvPr id="73" name="그룹 72">
              <a:extLst>
                <a:ext uri="{FF2B5EF4-FFF2-40B4-BE49-F238E27FC236}">
                  <a16:creationId xmlns:a16="http://schemas.microsoft.com/office/drawing/2014/main" id="{883E72BB-DF79-4318-9B85-2DFD546E6BF8}"/>
                </a:ext>
              </a:extLst>
            </p:cNvPr>
            <p:cNvGrpSpPr/>
            <p:nvPr/>
          </p:nvGrpSpPr>
          <p:grpSpPr>
            <a:xfrm>
              <a:off x="4152635" y="7652830"/>
              <a:ext cx="2120833" cy="583845"/>
              <a:chOff x="4152635" y="7536147"/>
              <a:chExt cx="2120833" cy="583845"/>
            </a:xfrm>
          </p:grpSpPr>
          <p:grpSp>
            <p:nvGrpSpPr>
              <p:cNvPr id="34" name="그룹 33">
                <a:extLst>
                  <a:ext uri="{FF2B5EF4-FFF2-40B4-BE49-F238E27FC236}">
                    <a16:creationId xmlns:a16="http://schemas.microsoft.com/office/drawing/2014/main" id="{B40AE9AC-70E3-44A0-B1F6-72683FECD754}"/>
                  </a:ext>
                </a:extLst>
              </p:cNvPr>
              <p:cNvGrpSpPr/>
              <p:nvPr/>
            </p:nvGrpSpPr>
            <p:grpSpPr>
              <a:xfrm>
                <a:off x="4725817" y="7543395"/>
                <a:ext cx="1547651" cy="576597"/>
                <a:chOff x="3881194" y="7662573"/>
                <a:chExt cx="1547651" cy="576597"/>
              </a:xfrm>
            </p:grpSpPr>
            <p:sp>
              <p:nvSpPr>
                <p:cNvPr id="23" name="object 3">
                  <a:extLst>
                    <a:ext uri="{FF2B5EF4-FFF2-40B4-BE49-F238E27FC236}">
                      <a16:creationId xmlns:a16="http://schemas.microsoft.com/office/drawing/2014/main" id="{B9D88184-A751-4E7B-A0DF-BA2B0BCACCC7}"/>
                    </a:ext>
                  </a:extLst>
                </p:cNvPr>
                <p:cNvSpPr txBox="1"/>
                <p:nvPr/>
              </p:nvSpPr>
              <p:spPr>
                <a:xfrm>
                  <a:off x="3985251" y="8043347"/>
                  <a:ext cx="1443594" cy="195823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기술자 보유 현황</a:t>
                  </a:r>
                  <a:endParaRPr lang="en-US" altLang="ko-KR" sz="1100" spc="5">
                    <a:solidFill>
                      <a:schemeClr val="bg1"/>
                    </a:solidFill>
                    <a:latin typeface="+mn-ea"/>
                    <a:cs typeface="Malgun Gothic"/>
                  </a:endParaRPr>
                </a:p>
              </p:txBody>
            </p:sp>
            <p:sp>
              <p:nvSpPr>
                <p:cNvPr id="24" name="object 3">
                  <a:extLst>
                    <a:ext uri="{FF2B5EF4-FFF2-40B4-BE49-F238E27FC236}">
                      <a16:creationId xmlns:a16="http://schemas.microsoft.com/office/drawing/2014/main" id="{A2AE27D0-8470-4DFB-9672-15EFC93FEDC7}"/>
                    </a:ext>
                  </a:extLst>
                </p:cNvPr>
                <p:cNvSpPr txBox="1"/>
                <p:nvPr/>
              </p:nvSpPr>
              <p:spPr>
                <a:xfrm>
                  <a:off x="3881194" y="7662573"/>
                  <a:ext cx="1364867" cy="323165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72000">
                    <a:lnSpc>
                      <a:spcPct val="150000"/>
                    </a:lnSpc>
                  </a:pPr>
                  <a:r>
                    <a:rPr lang="ko-KR" altLang="en-US" sz="1400" b="1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보유현황</a:t>
                  </a:r>
                </a:p>
              </p:txBody>
            </p:sp>
          </p:grpSp>
          <p:sp>
            <p:nvSpPr>
              <p:cNvPr id="25" name="object 3">
                <a:extLst>
                  <a:ext uri="{FF2B5EF4-FFF2-40B4-BE49-F238E27FC236}">
                    <a16:creationId xmlns:a16="http://schemas.microsoft.com/office/drawing/2014/main" id="{D90016A2-A6B0-490F-94BE-FB9C79917474}"/>
                  </a:ext>
                </a:extLst>
              </p:cNvPr>
              <p:cNvSpPr txBox="1"/>
              <p:nvPr/>
            </p:nvSpPr>
            <p:spPr>
              <a:xfrm>
                <a:off x="4152635" y="7536147"/>
                <a:ext cx="499983" cy="402161"/>
              </a:xfrm>
              <a:prstGeom prst="rect">
                <a:avLst/>
              </a:prstGeom>
            </p:spPr>
            <p:txBody>
              <a:bodyPr vert="horz" wrap="square" lIns="0" tIns="0" rIns="0" bIns="0" anchor="b">
                <a:spAutoFit/>
              </a:bodyPr>
              <a:lstStyle/>
              <a:p>
                <a:pPr marL="72000" algn="r">
                  <a:lnSpc>
                    <a:spcPct val="150000"/>
                  </a:lnSpc>
                </a:pPr>
                <a:r>
                  <a:rPr lang="en-US" altLang="ko-KR" sz="2000" b="1" spc="5">
                    <a:solidFill>
                      <a:schemeClr val="bg1"/>
                    </a:solidFill>
                    <a:latin typeface="+mn-ea"/>
                    <a:cs typeface="Malgun Gothic"/>
                  </a:rPr>
                  <a:t>03</a:t>
                </a:r>
                <a:endParaRPr lang="ko-KR" altLang="en-US" sz="2000" b="1" spc="5">
                  <a:solidFill>
                    <a:schemeClr val="bg1"/>
                  </a:solidFill>
                  <a:latin typeface="+mn-ea"/>
                  <a:cs typeface="Malgun Gothic"/>
                </a:endParaRPr>
              </a:p>
            </p:txBody>
          </p:sp>
        </p:grpSp>
        <p:grpSp>
          <p:nvGrpSpPr>
            <p:cNvPr id="74" name="그룹 73">
              <a:extLst>
                <a:ext uri="{FF2B5EF4-FFF2-40B4-BE49-F238E27FC236}">
                  <a16:creationId xmlns:a16="http://schemas.microsoft.com/office/drawing/2014/main" id="{BCC008B0-4F49-497C-82FC-4746B4E2FA6F}"/>
                </a:ext>
              </a:extLst>
            </p:cNvPr>
            <p:cNvGrpSpPr/>
            <p:nvPr/>
          </p:nvGrpSpPr>
          <p:grpSpPr>
            <a:xfrm>
              <a:off x="4152635" y="8760714"/>
              <a:ext cx="2269929" cy="827554"/>
              <a:chOff x="4152635" y="8760714"/>
              <a:chExt cx="2269929" cy="827554"/>
            </a:xfrm>
          </p:grpSpPr>
          <p:grpSp>
            <p:nvGrpSpPr>
              <p:cNvPr id="49" name="그룹 48">
                <a:extLst>
                  <a:ext uri="{FF2B5EF4-FFF2-40B4-BE49-F238E27FC236}">
                    <a16:creationId xmlns:a16="http://schemas.microsoft.com/office/drawing/2014/main" id="{B8BB691A-60B8-4776-80A4-DE88E86A062A}"/>
                  </a:ext>
                </a:extLst>
              </p:cNvPr>
              <p:cNvGrpSpPr/>
              <p:nvPr/>
            </p:nvGrpSpPr>
            <p:grpSpPr>
              <a:xfrm>
                <a:off x="4725817" y="8767962"/>
                <a:ext cx="1696747" cy="820306"/>
                <a:chOff x="4345365" y="9150385"/>
                <a:chExt cx="1696747" cy="820306"/>
              </a:xfrm>
            </p:grpSpPr>
            <p:sp>
              <p:nvSpPr>
                <p:cNvPr id="26" name="object 3">
                  <a:extLst>
                    <a:ext uri="{FF2B5EF4-FFF2-40B4-BE49-F238E27FC236}">
                      <a16:creationId xmlns:a16="http://schemas.microsoft.com/office/drawing/2014/main" id="{068FB0A3-AD3F-47D6-B36B-A9AC9A2CA230}"/>
                    </a:ext>
                  </a:extLst>
                </p:cNvPr>
                <p:cNvSpPr txBox="1"/>
                <p:nvPr/>
              </p:nvSpPr>
              <p:spPr>
                <a:xfrm>
                  <a:off x="4345365" y="9150385"/>
                  <a:ext cx="1364867" cy="281552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72000">
                    <a:lnSpc>
                      <a:spcPct val="150000"/>
                    </a:lnSpc>
                  </a:pPr>
                  <a:r>
                    <a:rPr lang="ko-KR" altLang="en-US" sz="1400" b="1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공사실적</a:t>
                  </a:r>
                  <a:endParaRPr lang="en-US" altLang="ko-KR" sz="1400" b="1" spc="5">
                    <a:solidFill>
                      <a:schemeClr val="bg1"/>
                    </a:solidFill>
                    <a:latin typeface="+mn-ea"/>
                    <a:cs typeface="Malgun Gothic"/>
                  </a:endParaRPr>
                </a:p>
              </p:txBody>
            </p:sp>
            <p:sp>
              <p:nvSpPr>
                <p:cNvPr id="27" name="object 3">
                  <a:extLst>
                    <a:ext uri="{FF2B5EF4-FFF2-40B4-BE49-F238E27FC236}">
                      <a16:creationId xmlns:a16="http://schemas.microsoft.com/office/drawing/2014/main" id="{B1D24C1B-6C87-4ED2-9DD0-6055AB058907}"/>
                    </a:ext>
                  </a:extLst>
                </p:cNvPr>
                <p:cNvSpPr txBox="1"/>
                <p:nvPr/>
              </p:nvSpPr>
              <p:spPr>
                <a:xfrm>
                  <a:off x="4449421" y="9530571"/>
                  <a:ext cx="1592691" cy="440120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연도별 실적</a:t>
                  </a:r>
                </a:p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실적 내역</a:t>
                  </a:r>
                </a:p>
              </p:txBody>
            </p:sp>
          </p:grpSp>
          <p:sp>
            <p:nvSpPr>
              <p:cNvPr id="28" name="object 3">
                <a:extLst>
                  <a:ext uri="{FF2B5EF4-FFF2-40B4-BE49-F238E27FC236}">
                    <a16:creationId xmlns:a16="http://schemas.microsoft.com/office/drawing/2014/main" id="{268BFCBC-88A8-4B3D-914F-540AE6231789}"/>
                  </a:ext>
                </a:extLst>
              </p:cNvPr>
              <p:cNvSpPr txBox="1"/>
              <p:nvPr/>
            </p:nvSpPr>
            <p:spPr>
              <a:xfrm>
                <a:off x="4152635" y="8760714"/>
                <a:ext cx="499983" cy="402161"/>
              </a:xfrm>
              <a:prstGeom prst="rect">
                <a:avLst/>
              </a:prstGeom>
            </p:spPr>
            <p:txBody>
              <a:bodyPr vert="horz" wrap="square" lIns="0" tIns="0" rIns="0" bIns="0" anchor="b">
                <a:spAutoFit/>
              </a:bodyPr>
              <a:lstStyle/>
              <a:p>
                <a:pPr marL="72000" algn="r">
                  <a:lnSpc>
                    <a:spcPct val="150000"/>
                  </a:lnSpc>
                </a:pPr>
                <a:r>
                  <a:rPr lang="en-US" altLang="ko-KR" sz="2000" b="1" spc="5">
                    <a:solidFill>
                      <a:schemeClr val="bg1"/>
                    </a:solidFill>
                    <a:latin typeface="+mn-ea"/>
                    <a:cs typeface="Malgun Gothic"/>
                  </a:rPr>
                  <a:t>04</a:t>
                </a:r>
              </a:p>
            </p:txBody>
          </p:sp>
        </p:grp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B8D11D03-570F-4E03-8A17-813165A3F9D4}"/>
                </a:ext>
              </a:extLst>
            </p:cNvPr>
            <p:cNvGrpSpPr/>
            <p:nvPr/>
          </p:nvGrpSpPr>
          <p:grpSpPr>
            <a:xfrm>
              <a:off x="4152635" y="3869016"/>
              <a:ext cx="1969978" cy="1044891"/>
              <a:chOff x="4152635" y="3869016"/>
              <a:chExt cx="1969978" cy="1044891"/>
            </a:xfrm>
          </p:grpSpPr>
          <p:grpSp>
            <p:nvGrpSpPr>
              <p:cNvPr id="32" name="그룹 31">
                <a:extLst>
                  <a:ext uri="{FF2B5EF4-FFF2-40B4-BE49-F238E27FC236}">
                    <a16:creationId xmlns:a16="http://schemas.microsoft.com/office/drawing/2014/main" id="{2EE97565-7B6A-4FFB-B8A8-87640E084B81}"/>
                  </a:ext>
                </a:extLst>
              </p:cNvPr>
              <p:cNvGrpSpPr/>
              <p:nvPr/>
            </p:nvGrpSpPr>
            <p:grpSpPr>
              <a:xfrm>
                <a:off x="4725817" y="3876264"/>
                <a:ext cx="1396796" cy="1037643"/>
                <a:chOff x="3881194" y="4578981"/>
                <a:chExt cx="1396796" cy="1037643"/>
              </a:xfrm>
            </p:grpSpPr>
            <p:sp>
              <p:nvSpPr>
                <p:cNvPr id="29" name="object 3">
                  <a:extLst>
                    <a:ext uri="{FF2B5EF4-FFF2-40B4-BE49-F238E27FC236}">
                      <a16:creationId xmlns:a16="http://schemas.microsoft.com/office/drawing/2014/main" id="{E818A101-6822-4751-AA40-76A369BE7B9C}"/>
                    </a:ext>
                  </a:extLst>
                </p:cNvPr>
                <p:cNvSpPr txBox="1"/>
                <p:nvPr/>
              </p:nvSpPr>
              <p:spPr>
                <a:xfrm>
                  <a:off x="3881194" y="4578981"/>
                  <a:ext cx="1364867" cy="323268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72000">
                    <a:lnSpc>
                      <a:spcPct val="150000"/>
                    </a:lnSpc>
                  </a:pPr>
                  <a:r>
                    <a:rPr lang="ko-KR" altLang="en-US" sz="1400" b="1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회사 소개</a:t>
                  </a:r>
                </a:p>
              </p:txBody>
            </p:sp>
            <p:sp>
              <p:nvSpPr>
                <p:cNvPr id="30" name="object 3">
                  <a:extLst>
                    <a:ext uri="{FF2B5EF4-FFF2-40B4-BE49-F238E27FC236}">
                      <a16:creationId xmlns:a16="http://schemas.microsoft.com/office/drawing/2014/main" id="{9C9046CB-5755-4A14-A0FF-498F2C24C409}"/>
                    </a:ext>
                  </a:extLst>
                </p:cNvPr>
                <p:cNvSpPr txBox="1"/>
                <p:nvPr/>
              </p:nvSpPr>
              <p:spPr>
                <a:xfrm>
                  <a:off x="3985250" y="4960072"/>
                  <a:ext cx="1292740" cy="656552"/>
                </a:xfrm>
                <a:prstGeom prst="rect">
                  <a:avLst/>
                </a:prstGeom>
              </p:spPr>
              <p:txBody>
                <a:bodyPr vert="horz" wrap="square" lIns="0" tIns="0" rIns="0" bIns="0" anchor="t">
                  <a:spAutoFit/>
                </a:bodyPr>
                <a:lstStyle/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대표인사말</a:t>
                  </a:r>
                </a:p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개요 및 연혁</a:t>
                  </a:r>
                </a:p>
                <a:p>
                  <a:pPr marL="144000" indent="-144000">
                    <a:lnSpc>
                      <a:spcPct val="130000"/>
                    </a:lnSpc>
                    <a:buFont typeface="Arial"/>
                    <a:buChar char="•"/>
                  </a:pPr>
                  <a:r>
                    <a:rPr lang="ko-KR" altLang="en-US" sz="1100" spc="5">
                      <a:solidFill>
                        <a:schemeClr val="bg1"/>
                      </a:solidFill>
                      <a:latin typeface="+mn-ea"/>
                      <a:cs typeface="Malgun Gothic"/>
                    </a:rPr>
                    <a:t>조직도</a:t>
                  </a:r>
                </a:p>
              </p:txBody>
            </p:sp>
          </p:grpSp>
          <p:sp>
            <p:nvSpPr>
              <p:cNvPr id="31" name="object 3">
                <a:extLst>
                  <a:ext uri="{FF2B5EF4-FFF2-40B4-BE49-F238E27FC236}">
                    <a16:creationId xmlns:a16="http://schemas.microsoft.com/office/drawing/2014/main" id="{E2B5B2A7-43D9-4009-A33B-BD4BDDB16348}"/>
                  </a:ext>
                </a:extLst>
              </p:cNvPr>
              <p:cNvSpPr txBox="1"/>
              <p:nvPr/>
            </p:nvSpPr>
            <p:spPr>
              <a:xfrm>
                <a:off x="4152635" y="3869016"/>
                <a:ext cx="499983" cy="402161"/>
              </a:xfrm>
              <a:prstGeom prst="rect">
                <a:avLst/>
              </a:prstGeom>
            </p:spPr>
            <p:txBody>
              <a:bodyPr vert="horz" wrap="square" lIns="0" tIns="0" rIns="0" bIns="0" anchor="b">
                <a:spAutoFit/>
              </a:bodyPr>
              <a:lstStyle/>
              <a:p>
                <a:pPr marL="72000" algn="r">
                  <a:lnSpc>
                    <a:spcPct val="150000"/>
                  </a:lnSpc>
                </a:pPr>
                <a:r>
                  <a:rPr lang="en-US" altLang="ko-KR" sz="2000" b="1" spc="5">
                    <a:solidFill>
                      <a:schemeClr val="bg1"/>
                    </a:solidFill>
                    <a:latin typeface="+mn-ea"/>
                    <a:cs typeface="Malgun Gothic"/>
                  </a:rPr>
                  <a:t>01</a:t>
                </a:r>
                <a:endParaRPr lang="ko-KR" altLang="en-US" sz="2000" b="1" spc="5">
                  <a:solidFill>
                    <a:schemeClr val="bg1"/>
                  </a:solidFill>
                  <a:latin typeface="+mn-ea"/>
                  <a:cs typeface="Malgun Gothic"/>
                </a:endParaRPr>
              </a:p>
            </p:txBody>
          </p:sp>
        </p:grpSp>
      </p:grp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1EED88E9-BAE0-413E-9729-085FF81887F6}"/>
              </a:ext>
            </a:extLst>
          </p:cNvPr>
          <p:cNvSpPr/>
          <p:nvPr/>
        </p:nvSpPr>
        <p:spPr>
          <a:xfrm>
            <a:off x="3583765" y="4596620"/>
            <a:ext cx="396000" cy="36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444D1FAD-5B73-45F5-9B76-F354E7A5C7AD}"/>
              </a:ext>
            </a:extLst>
          </p:cNvPr>
          <p:cNvSpPr/>
          <p:nvPr/>
        </p:nvSpPr>
        <p:spPr>
          <a:xfrm>
            <a:off x="3583765" y="6164926"/>
            <a:ext cx="396000" cy="36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F9E64563-46EB-4D9B-82D4-D05149E55467}"/>
              </a:ext>
            </a:extLst>
          </p:cNvPr>
          <p:cNvSpPr/>
          <p:nvPr/>
        </p:nvSpPr>
        <p:spPr>
          <a:xfrm>
            <a:off x="3583765" y="8380434"/>
            <a:ext cx="396000" cy="36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91E99FC3-86F5-4CDB-B5AF-3EF6BEBB3BA9}"/>
              </a:ext>
            </a:extLst>
          </p:cNvPr>
          <p:cNvSpPr/>
          <p:nvPr/>
        </p:nvSpPr>
        <p:spPr>
          <a:xfrm>
            <a:off x="3583765" y="9488318"/>
            <a:ext cx="396000" cy="3600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ctr"/>
          <a:lstStyle/>
          <a:p>
            <a:pPr algn="l"/>
            <a:endParaRPr lang="ko-KR" altLang="en-US" sz="1801"/>
          </a:p>
        </p:txBody>
      </p:sp>
    </p:spTree>
    <p:extLst>
      <p:ext uri="{BB962C8B-B14F-4D97-AF65-F5344CB8AC3E}">
        <p14:creationId xmlns:p14="http://schemas.microsoft.com/office/powerpoint/2010/main" val="490615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>
            <a:extLst>
              <a:ext uri="{FF2B5EF4-FFF2-40B4-BE49-F238E27FC236}">
                <a16:creationId xmlns:a16="http://schemas.microsoft.com/office/drawing/2014/main" id="{3B333BD1-9DDD-4680-9B06-82ECB11819CD}"/>
              </a:ext>
            </a:extLst>
          </p:cNvPr>
          <p:cNvSpPr/>
          <p:nvPr/>
        </p:nvSpPr>
        <p:spPr>
          <a:xfrm>
            <a:off x="3484041" y="9070141"/>
            <a:ext cx="4075633" cy="28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ctr"/>
            <a:endParaRPr lang="ko-KR" altLang="en-US" sz="1801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F0A629F-BEA1-4C57-81CC-548F8667D3B2}"/>
              </a:ext>
            </a:extLst>
          </p:cNvPr>
          <p:cNvSpPr/>
          <p:nvPr/>
        </p:nvSpPr>
        <p:spPr>
          <a:xfrm>
            <a:off x="0" y="9070141"/>
            <a:ext cx="3142980" cy="28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ctr"/>
            <a:endParaRPr lang="ko-KR" altLang="en-US" sz="1801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8B65EA44-9DC9-4737-94E1-B407E1D9A037}"/>
              </a:ext>
            </a:extLst>
          </p:cNvPr>
          <p:cNvSpPr/>
          <p:nvPr/>
        </p:nvSpPr>
        <p:spPr>
          <a:xfrm>
            <a:off x="4307777" y="5712892"/>
            <a:ext cx="3251898" cy="28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ctr"/>
            <a:endParaRPr lang="ko-KR" altLang="en-US" sz="1801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1D631CEE-56C1-4192-83E4-E176A257962C}"/>
              </a:ext>
            </a:extLst>
          </p:cNvPr>
          <p:cNvSpPr/>
          <p:nvPr/>
        </p:nvSpPr>
        <p:spPr>
          <a:xfrm>
            <a:off x="1" y="5712892"/>
            <a:ext cx="4008240" cy="28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 anchor="ctr"/>
          <a:lstStyle/>
          <a:p>
            <a:pPr algn="ctr"/>
            <a:endParaRPr lang="ko-KR" altLang="en-US" sz="1801"/>
          </a:p>
        </p:txBody>
      </p:sp>
      <p:sp>
        <p:nvSpPr>
          <p:cNvPr id="16" name="텍스트 개체 틀 15">
            <a:extLst>
              <a:ext uri="{FF2B5EF4-FFF2-40B4-BE49-F238E27FC236}">
                <a16:creationId xmlns:a16="http://schemas.microsoft.com/office/drawing/2014/main" id="{4D73B3E9-6CF2-43E8-BF86-27E28437E7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ko-KR" altLang="en-US"/>
              <a:t>산업단지 조성공사</a:t>
            </a:r>
            <a:r>
              <a:rPr lang="en-US" altLang="ko-KR"/>
              <a:t> (2015. 02 ~ 2015. 03)</a:t>
            </a:r>
            <a:endParaRPr lang="ko-KR" altLang="en-US"/>
          </a:p>
        </p:txBody>
      </p:sp>
      <p:sp>
        <p:nvSpPr>
          <p:cNvPr id="17" name="텍스트 개체 틀 16">
            <a:extLst>
              <a:ext uri="{FF2B5EF4-FFF2-40B4-BE49-F238E27FC236}">
                <a16:creationId xmlns:a16="http://schemas.microsoft.com/office/drawing/2014/main" id="{2F4F4A5A-2024-414D-B5EB-EDF3679CA6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ko-KR" altLang="en-US"/>
              <a:t>문화센터 신축공사</a:t>
            </a:r>
            <a:r>
              <a:rPr lang="en-US" altLang="ko-KR"/>
              <a:t> (2017. 03 ~ </a:t>
            </a:r>
            <a:r>
              <a:rPr lang="ko-KR" altLang="en-US"/>
              <a:t>진행중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18" name="텍스트 개체 틀 17">
            <a:extLst>
              <a:ext uri="{FF2B5EF4-FFF2-40B4-BE49-F238E27FC236}">
                <a16:creationId xmlns:a16="http://schemas.microsoft.com/office/drawing/2014/main" id="{7AEE0785-76ED-404E-AF2F-1F52BAFA4B6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ko-KR" altLang="en-US"/>
              <a:t>복합시설 신축공사</a:t>
            </a:r>
            <a:r>
              <a:rPr lang="en-US" altLang="ko-KR"/>
              <a:t> (2016. 02 ~ </a:t>
            </a:r>
            <a:r>
              <a:rPr lang="ko-KR" altLang="en-US"/>
              <a:t>진행중</a:t>
            </a:r>
            <a:r>
              <a:rPr lang="en-US" altLang="ko-KR"/>
              <a:t>)</a:t>
            </a:r>
          </a:p>
        </p:txBody>
      </p:sp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AB8A8B59-0288-4062-B657-AA8D82C725C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ko-KR" altLang="en-US"/>
              <a:t>병원 신축공사</a:t>
            </a:r>
            <a:r>
              <a:rPr lang="en-US" altLang="ko-KR"/>
              <a:t> (2017. 02 ~ </a:t>
            </a:r>
            <a:r>
              <a:rPr lang="ko-KR" altLang="en-US"/>
              <a:t>진행중</a:t>
            </a:r>
            <a:r>
              <a:rPr lang="en-US" altLang="ko-KR"/>
              <a:t>)</a:t>
            </a:r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BA996506-B1D1-4A62-B985-EEF3D67539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/>
              <a:t>실적 내역</a:t>
            </a:r>
            <a:endParaRPr lang="en-US" altLang="ko-KR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D92A0B64-A6BA-4CB9-AEB8-CD3B31DD9E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/>
              <a:t>Performance List</a:t>
            </a:r>
            <a:endParaRPr lang="ko-KR" altLang="en-US"/>
          </a:p>
        </p:txBody>
      </p:sp>
      <p:pic>
        <p:nvPicPr>
          <p:cNvPr id="13" name="그림 개체 틀 12">
            <a:extLst>
              <a:ext uri="{FF2B5EF4-FFF2-40B4-BE49-F238E27FC236}">
                <a16:creationId xmlns:a16="http://schemas.microsoft.com/office/drawing/2014/main" id="{171F0E69-6615-4A8B-957C-E153CBA871C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" r="2921"/>
          <a:stretch>
            <a:fillRect/>
          </a:stretch>
        </p:blipFill>
        <p:spPr/>
      </p:pic>
      <p:pic>
        <p:nvPicPr>
          <p:cNvPr id="15" name="그림 개체 틀 14">
            <a:extLst>
              <a:ext uri="{FF2B5EF4-FFF2-40B4-BE49-F238E27FC236}">
                <a16:creationId xmlns:a16="http://schemas.microsoft.com/office/drawing/2014/main" id="{DFE90AC2-6153-4EFA-AA63-6DC767A9BED8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4" r="11814"/>
          <a:stretch>
            <a:fillRect/>
          </a:stretch>
        </p:blipFill>
        <p:spPr/>
      </p:pic>
      <p:pic>
        <p:nvPicPr>
          <p:cNvPr id="22" name="그림 개체 틀 21">
            <a:extLst>
              <a:ext uri="{FF2B5EF4-FFF2-40B4-BE49-F238E27FC236}">
                <a16:creationId xmlns:a16="http://schemas.microsoft.com/office/drawing/2014/main" id="{5229A70E-EBD7-42FA-B8B8-C82A7B109B6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5" r="6745"/>
          <a:stretch>
            <a:fillRect/>
          </a:stretch>
        </p:blipFill>
        <p:spPr/>
      </p:pic>
      <p:pic>
        <p:nvPicPr>
          <p:cNvPr id="35" name="그림 개체 틀 34">
            <a:extLst>
              <a:ext uri="{FF2B5EF4-FFF2-40B4-BE49-F238E27FC236}">
                <a16:creationId xmlns:a16="http://schemas.microsoft.com/office/drawing/2014/main" id="{70493837-3BBB-4AB8-A99A-FF32903A2C8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7" b="55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696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93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DF55258-3736-4161-9182-18A41D8F0219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BD62D365-EF98-4FD1-A0D7-ACE0BA0CB46C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A910CA58-05EC-4D2A-BD16-E3E929D293FC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공사지명원_3">
      <a:dk1>
        <a:sysClr val="windowText" lastClr="000000"/>
      </a:dk1>
      <a:lt1>
        <a:sysClr val="window" lastClr="FFFFFF"/>
      </a:lt1>
      <a:dk2>
        <a:srgbClr val="007991"/>
      </a:dk2>
      <a:lt2>
        <a:srgbClr val="E7E6E6"/>
      </a:lt2>
      <a:accent1>
        <a:srgbClr val="007991"/>
      </a:accent1>
      <a:accent2>
        <a:srgbClr val="88CEDD"/>
      </a:accent2>
      <a:accent3>
        <a:srgbClr val="A5A5A5"/>
      </a:accent3>
      <a:accent4>
        <a:srgbClr val="004656"/>
      </a:accent4>
      <a:accent5>
        <a:srgbClr val="61C3E7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lIns="0" tIns="0" rIns="0" bIns="0" rtlCol="0" anchor="ctr"/>
      <a:lstStyle>
        <a:defPPr algn="l">
          <a:defRPr sz="1801"/>
        </a:defPPr>
      </a:lstStyle>
    </a:spDef>
    <a:txDef>
      <a:spPr/>
      <a:bodyPr vert="horz" wrap="square" lIns="0" tIns="0" rIns="0" bIns="0">
        <a:spAutoFit/>
      </a:bodyPr>
      <a:lstStyle>
        <a:defPPr algn="l">
          <a:lnSpc>
            <a:spcPct val="130000"/>
          </a:lnSpc>
          <a:defRPr sz="1701">
            <a:latin typeface="Malgun Gothic"/>
            <a:cs typeface="Malgun Gothic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20000000000000000000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20000000000000000000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4742</TotalTime>
  <Words>239</Words>
  <Application>Microsoft Office PowerPoint</Application>
  <PresentationFormat>사용자 지정</PresentationFormat>
  <Paragraphs>47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subject/>
  <dc:creator>㈜비즈폼</dc:creator>
  <cp:keywords/>
  <dc:description>무단 복제 배포시 법적 불이익을 받을 수 있습니다.</dc:description>
  <cp:lastModifiedBy>Windows 사용자</cp:lastModifiedBy>
  <cp:revision>635</cp:revision>
  <cp:lastPrinted>2017-08-18T00:34:36Z</cp:lastPrinted>
  <dcterms:created xsi:type="dcterms:W3CDTF">2017-07-27T06:05:18Z</dcterms:created>
  <dcterms:modified xsi:type="dcterms:W3CDTF">2019-04-25T06:51:44Z</dcterms:modified>
  <cp:category>본 문서의 저작권은 비즈폼에 있습니다.</cp:category>
  <cp:contentStatus/>
</cp:coreProperties>
</file>