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52" r:id="rId2"/>
    <p:sldId id="328" r:id="rId3"/>
    <p:sldId id="349" r:id="rId4"/>
    <p:sldId id="353" r:id="rId5"/>
    <p:sldId id="354" r:id="rId6"/>
    <p:sldId id="355" r:id="rId7"/>
    <p:sldId id="356" r:id="rId8"/>
    <p:sldId id="357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B5394"/>
    <a:srgbClr val="EE9F0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173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그림 69" descr="금융12.png"/>
          <p:cNvPicPr>
            <a:picLocks noChangeAspect="1"/>
          </p:cNvPicPr>
          <p:nvPr userDrawn="1"/>
        </p:nvPicPr>
        <p:blipFill>
          <a:blip r:embed="rId3" cstate="print"/>
          <a:srcRect t="35885" r="18530"/>
          <a:stretch>
            <a:fillRect/>
          </a:stretch>
        </p:blipFill>
        <p:spPr>
          <a:xfrm>
            <a:off x="5508892" y="0"/>
            <a:ext cx="3635108" cy="2126027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4104652" y="2924944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104652" y="2792571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1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104652" y="3748680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61" name="그림 60" descr="금융10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256076" y="4797152"/>
            <a:ext cx="3762567" cy="206084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2" name="그림 61" descr="금융11.png"/>
          <p:cNvPicPr>
            <a:picLocks noChangeAspect="1"/>
          </p:cNvPicPr>
          <p:nvPr userDrawn="1"/>
        </p:nvPicPr>
        <p:blipFill>
          <a:blip r:embed="rId5" cstate="print"/>
          <a:srcRect l="30314" b="3863"/>
          <a:stretch>
            <a:fillRect/>
          </a:stretch>
        </p:blipFill>
        <p:spPr>
          <a:xfrm>
            <a:off x="0" y="370933"/>
            <a:ext cx="3971605" cy="648706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3" name="그림 62" descr="사람들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624983" y="4221088"/>
            <a:ext cx="2146817" cy="216369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5" name="그림 64" descr="금융7.png"/>
          <p:cNvPicPr>
            <a:picLocks noChangeAspect="1"/>
          </p:cNvPicPr>
          <p:nvPr userDrawn="1"/>
        </p:nvPicPr>
        <p:blipFill>
          <a:blip r:embed="rId7" cstate="print"/>
          <a:srcRect r="44063"/>
          <a:stretch>
            <a:fillRect/>
          </a:stretch>
        </p:blipFill>
        <p:spPr>
          <a:xfrm rot="16200000">
            <a:off x="6598764" y="-417479"/>
            <a:ext cx="1408184" cy="22431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57" name="그림 56" descr="금융배경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6876256" cy="6858000"/>
          </a:xfrm>
          <a:prstGeom prst="rect">
            <a:avLst/>
          </a:prstGeom>
        </p:spPr>
      </p:pic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39377" y="908720"/>
            <a:ext cx="3384551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pic>
        <p:nvPicPr>
          <p:cNvPr id="58" name="그림 57" descr="금융1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39552" y="3429000"/>
            <a:ext cx="2167381" cy="27809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9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095836" y="1580038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0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353347" y="1872348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1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5184068" y="1580038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2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5441579" y="1872348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3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7272300" y="1580038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4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7529811" y="1872348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5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095836" y="3465004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6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3353347" y="3757314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7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5184068" y="3465004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8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5441579" y="3757314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9" name="텍스트 개체 틀 210"/>
          <p:cNvSpPr>
            <a:spLocks noGrp="1"/>
          </p:cNvSpPr>
          <p:nvPr>
            <p:ph type="body" sz="quarter" idx="38" hasCustomPrompt="1"/>
          </p:nvPr>
        </p:nvSpPr>
        <p:spPr>
          <a:xfrm>
            <a:off x="539377" y="1376772"/>
            <a:ext cx="3384551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9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금융9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136396" y="332656"/>
            <a:ext cx="274297" cy="1420251"/>
          </a:xfrm>
          <a:prstGeom prst="rect">
            <a:avLst/>
          </a:prstGeom>
        </p:spPr>
      </p:pic>
      <p:pic>
        <p:nvPicPr>
          <p:cNvPr id="19" name="그림 18" descr="금융8.png"/>
          <p:cNvPicPr>
            <a:picLocks noChangeAspect="1"/>
          </p:cNvPicPr>
          <p:nvPr userDrawn="1"/>
        </p:nvPicPr>
        <p:blipFill>
          <a:blip r:embed="rId4" cstate="print"/>
          <a:srcRect r="850" b="8496"/>
          <a:stretch>
            <a:fillRect/>
          </a:stretch>
        </p:blipFill>
        <p:spPr>
          <a:xfrm>
            <a:off x="682821" y="800708"/>
            <a:ext cx="8461179" cy="6057292"/>
          </a:xfrm>
          <a:prstGeom prst="rect">
            <a:avLst/>
          </a:prstGeom>
        </p:spPr>
      </p:pic>
      <p:pic>
        <p:nvPicPr>
          <p:cNvPr id="20" name="그림 19" descr="금융6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59532" y="1268760"/>
            <a:ext cx="2517440" cy="2517440"/>
          </a:xfrm>
          <a:prstGeom prst="rect">
            <a:avLst/>
          </a:prstGeom>
        </p:spPr>
      </p:pic>
      <p:sp>
        <p:nvSpPr>
          <p:cNvPr id="1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168264" y="2528900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165970" y="3103588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17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1295636" y="2312876"/>
            <a:ext cx="1109663" cy="1081496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6000" b="1" i="1" u="none" strike="noStrike" kern="1200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pic>
        <p:nvPicPr>
          <p:cNvPr id="22" name="그림 21" descr="금융9-1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8179064" y="620688"/>
            <a:ext cx="188960" cy="114595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3" name="텍스트 개체 틀 67"/>
          <p:cNvSpPr>
            <a:spLocks noGrp="1"/>
          </p:cNvSpPr>
          <p:nvPr>
            <p:ph type="body" sz="quarter" idx="21" hasCustomPrompt="1"/>
          </p:nvPr>
        </p:nvSpPr>
        <p:spPr>
          <a:xfrm>
            <a:off x="971600" y="2492896"/>
            <a:ext cx="1109663" cy="324036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1200" b="1" i="0" u="none" strike="noStrike" kern="1200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Part</a:t>
            </a:r>
            <a:endParaRPr lang="ko-KR" altLang="en-US" dirty="0"/>
          </a:p>
        </p:txBody>
      </p:sp>
      <p:pic>
        <p:nvPicPr>
          <p:cNvPr id="28" name="그림 27" descr="금융10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4680012" y="4584380"/>
            <a:ext cx="4151033" cy="227362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금융배경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" y="152636"/>
            <a:ext cx="9143999" cy="900000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47041" y="171686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47041" y="675742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그림 71" descr="금융배경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852936"/>
            <a:ext cx="9144000" cy="4005064"/>
          </a:xfrm>
          <a:prstGeom prst="rect">
            <a:avLst/>
          </a:prstGeom>
        </p:spPr>
      </p:pic>
      <p:sp>
        <p:nvSpPr>
          <p:cNvPr id="6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7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545124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437112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530120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1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3" name="그림 72" descr="금융1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449578" y="1232756"/>
            <a:ext cx="2244844" cy="288032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3%26v_flag%3d0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9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6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1.jpg"/><Relationship Id="rId16" Type="http://schemas.openxmlformats.org/officeDocument/2006/relationships/image" Target="../media/image28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5.gif"/><Relationship Id="rId4" Type="http://schemas.openxmlformats.org/officeDocument/2006/relationships/image" Target="../media/image22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37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34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21.jpg"/><Relationship Id="rId16" Type="http://schemas.openxmlformats.org/officeDocument/2006/relationships/image" Target="../media/image3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33.gif"/><Relationship Id="rId4" Type="http://schemas.openxmlformats.org/officeDocument/2006/relationships/image" Target="../media/image30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3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0259ED4-5F29-44A0-8BCA-42E10AB5DFAD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C4C5F0E9-836A-41F6-A4E6-47319D7B97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1850E55-1B68-4954-A396-653D6E6400CB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AE67BC5C-9E2F-49C0-B45B-05E7DE129932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52D87FD-FC3F-4B66-B05B-4A3731FF4AA6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1ED76F3-CE9C-4459-9E04-DCA08B08A942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금융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72B3DD1-3C69-477B-9572-B91F846F77D6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F3D94C03-9EE3-4476-A8C6-8CEC37B6D9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500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335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 및 기술현황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 및 기술현황을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 및 기술현황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 생산하고 있는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서비스 또는 기술의 상세한 내용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단순히 텍스트로 구성하는 것보다 제품 또는 서비스방식을 이미지화하여 한눈에 알 수 있게 표현하는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84" name="타원 83"/>
          <p:cNvSpPr/>
          <p:nvPr/>
        </p:nvSpPr>
        <p:spPr>
          <a:xfrm>
            <a:off x="712820" y="2297097"/>
            <a:ext cx="2446371" cy="2446371"/>
          </a:xfrm>
          <a:prstGeom prst="ellipse">
            <a:avLst/>
          </a:prstGeom>
          <a:noFill/>
          <a:ln w="3175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5" name="타원 84"/>
          <p:cNvSpPr/>
          <p:nvPr/>
        </p:nvSpPr>
        <p:spPr>
          <a:xfrm>
            <a:off x="2501957" y="2954331"/>
            <a:ext cx="1277955" cy="127795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749333" y="3903669"/>
            <a:ext cx="1277955" cy="127795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87" name="타원 86"/>
          <p:cNvSpPr/>
          <p:nvPr/>
        </p:nvSpPr>
        <p:spPr>
          <a:xfrm>
            <a:off x="749333" y="2004993"/>
            <a:ext cx="1277955" cy="127795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88" name="Rectangle 21"/>
          <p:cNvSpPr>
            <a:spLocks noChangeArrowheads="1"/>
          </p:cNvSpPr>
          <p:nvPr/>
        </p:nvSpPr>
        <p:spPr bwMode="auto">
          <a:xfrm>
            <a:off x="1186332" y="2960948"/>
            <a:ext cx="403957" cy="176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9" name="Rectangle 26"/>
          <p:cNvSpPr>
            <a:spLocks noChangeArrowheads="1"/>
          </p:cNvSpPr>
          <p:nvPr/>
        </p:nvSpPr>
        <p:spPr bwMode="auto">
          <a:xfrm>
            <a:off x="1186332" y="4842608"/>
            <a:ext cx="403957" cy="177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03</a:t>
            </a:r>
            <a:endParaRPr kumimoji="1" lang="ko-KR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0" name="Rectangle 31"/>
          <p:cNvSpPr>
            <a:spLocks noChangeArrowheads="1"/>
          </p:cNvSpPr>
          <p:nvPr/>
        </p:nvSpPr>
        <p:spPr bwMode="auto">
          <a:xfrm>
            <a:off x="2951336" y="3897052"/>
            <a:ext cx="403957" cy="177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</a:t>
            </a:r>
            <a:endParaRPr kumimoji="1" lang="ko-KR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1" name="Rectangle 211"/>
          <p:cNvSpPr>
            <a:spLocks noChangeArrowheads="1"/>
          </p:cNvSpPr>
          <p:nvPr/>
        </p:nvSpPr>
        <p:spPr bwMode="auto">
          <a:xfrm>
            <a:off x="4170357" y="1851027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4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2" name="Rectangle 213"/>
          <p:cNvSpPr>
            <a:spLocks noChangeArrowheads="1"/>
          </p:cNvSpPr>
          <p:nvPr/>
        </p:nvSpPr>
        <p:spPr bwMode="auto">
          <a:xfrm>
            <a:off x="4170357" y="3086102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3" name="Rectangle 215"/>
          <p:cNvSpPr>
            <a:spLocks noChangeArrowheads="1"/>
          </p:cNvSpPr>
          <p:nvPr/>
        </p:nvSpPr>
        <p:spPr bwMode="auto">
          <a:xfrm>
            <a:off x="4170357" y="4337052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94" name="그룹 93"/>
          <p:cNvGrpSpPr/>
          <p:nvPr/>
        </p:nvGrpSpPr>
        <p:grpSpPr>
          <a:xfrm>
            <a:off x="4937130" y="1895454"/>
            <a:ext cx="3395709" cy="949338"/>
            <a:chOff x="5192721" y="3465513"/>
            <a:chExt cx="2868517" cy="949338"/>
          </a:xfrm>
        </p:grpSpPr>
        <p:sp>
          <p:nvSpPr>
            <p:cNvPr id="95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96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4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4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97" name="그룹 96"/>
          <p:cNvGrpSpPr/>
          <p:nvPr/>
        </p:nvGrpSpPr>
        <p:grpSpPr>
          <a:xfrm>
            <a:off x="4937130" y="3173409"/>
            <a:ext cx="3395709" cy="749284"/>
            <a:chOff x="5192721" y="3465513"/>
            <a:chExt cx="2868517" cy="749284"/>
          </a:xfrm>
        </p:grpSpPr>
        <p:sp>
          <p:nvSpPr>
            <p:cNvPr id="98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99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0" name="그룹 99"/>
          <p:cNvGrpSpPr/>
          <p:nvPr/>
        </p:nvGrpSpPr>
        <p:grpSpPr>
          <a:xfrm>
            <a:off x="4937130" y="4414851"/>
            <a:ext cx="3395709" cy="749284"/>
            <a:chOff x="5192721" y="3465513"/>
            <a:chExt cx="2868517" cy="749284"/>
          </a:xfrm>
        </p:grpSpPr>
        <p:sp>
          <p:nvSpPr>
            <p:cNvPr id="101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102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48" name="TextBox 47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accent6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accent6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0" name="Freeform 336"/>
          <p:cNvSpPr>
            <a:spLocks noEditPoints="1"/>
          </p:cNvSpPr>
          <p:nvPr/>
        </p:nvSpPr>
        <p:spPr bwMode="auto">
          <a:xfrm>
            <a:off x="1043608" y="2173850"/>
            <a:ext cx="679122" cy="751094"/>
          </a:xfrm>
          <a:custGeom>
            <a:avLst/>
            <a:gdLst/>
            <a:ahLst/>
            <a:cxnLst>
              <a:cxn ang="0">
                <a:pos x="58" y="416"/>
              </a:cxn>
              <a:cxn ang="0">
                <a:pos x="6" y="380"/>
              </a:cxn>
              <a:cxn ang="0">
                <a:pos x="10" y="330"/>
              </a:cxn>
              <a:cxn ang="0">
                <a:pos x="54" y="274"/>
              </a:cxn>
              <a:cxn ang="0">
                <a:pos x="130" y="312"/>
              </a:cxn>
              <a:cxn ang="0">
                <a:pos x="76" y="336"/>
              </a:cxn>
              <a:cxn ang="0">
                <a:pos x="52" y="360"/>
              </a:cxn>
              <a:cxn ang="0">
                <a:pos x="112" y="390"/>
              </a:cxn>
              <a:cxn ang="0">
                <a:pos x="140" y="438"/>
              </a:cxn>
              <a:cxn ang="0">
                <a:pos x="118" y="482"/>
              </a:cxn>
              <a:cxn ang="0">
                <a:pos x="54" y="498"/>
              </a:cxn>
              <a:cxn ang="0">
                <a:pos x="10" y="448"/>
              </a:cxn>
              <a:cxn ang="0">
                <a:pos x="62" y="462"/>
              </a:cxn>
              <a:cxn ang="0">
                <a:pos x="408" y="610"/>
              </a:cxn>
              <a:cxn ang="0">
                <a:pos x="360" y="660"/>
              </a:cxn>
              <a:cxn ang="0">
                <a:pos x="348" y="722"/>
              </a:cxn>
              <a:cxn ang="0">
                <a:pos x="394" y="814"/>
              </a:cxn>
              <a:cxn ang="0">
                <a:pos x="442" y="722"/>
              </a:cxn>
              <a:cxn ang="0">
                <a:pos x="360" y="168"/>
              </a:cxn>
              <a:cxn ang="0">
                <a:pos x="378" y="134"/>
              </a:cxn>
              <a:cxn ang="0">
                <a:pos x="374" y="78"/>
              </a:cxn>
              <a:cxn ang="0">
                <a:pos x="388" y="40"/>
              </a:cxn>
              <a:cxn ang="0">
                <a:pos x="436" y="8"/>
              </a:cxn>
              <a:cxn ang="0">
                <a:pos x="384" y="0"/>
              </a:cxn>
              <a:cxn ang="0">
                <a:pos x="330" y="50"/>
              </a:cxn>
              <a:cxn ang="0">
                <a:pos x="306" y="122"/>
              </a:cxn>
              <a:cxn ang="0">
                <a:pos x="334" y="150"/>
              </a:cxn>
              <a:cxn ang="0">
                <a:pos x="444" y="206"/>
              </a:cxn>
              <a:cxn ang="0">
                <a:pos x="140" y="130"/>
              </a:cxn>
              <a:cxn ang="0">
                <a:pos x="50" y="238"/>
              </a:cxn>
              <a:cxn ang="0">
                <a:pos x="130" y="214"/>
              </a:cxn>
              <a:cxn ang="0">
                <a:pos x="210" y="110"/>
              </a:cxn>
              <a:cxn ang="0">
                <a:pos x="644" y="254"/>
              </a:cxn>
              <a:cxn ang="0">
                <a:pos x="688" y="226"/>
              </a:cxn>
              <a:cxn ang="0">
                <a:pos x="560" y="98"/>
              </a:cxn>
              <a:cxn ang="0">
                <a:pos x="536" y="128"/>
              </a:cxn>
              <a:cxn ang="0">
                <a:pos x="596" y="192"/>
              </a:cxn>
              <a:cxn ang="0">
                <a:pos x="212" y="684"/>
              </a:cxn>
              <a:cxn ang="0">
                <a:pos x="132" y="614"/>
              </a:cxn>
              <a:cxn ang="0">
                <a:pos x="70" y="564"/>
              </a:cxn>
              <a:cxn ang="0">
                <a:pos x="68" y="618"/>
              </a:cxn>
              <a:cxn ang="0">
                <a:pos x="212" y="744"/>
              </a:cxn>
              <a:cxn ang="0">
                <a:pos x="212" y="684"/>
              </a:cxn>
              <a:cxn ang="0">
                <a:pos x="608" y="620"/>
              </a:cxn>
              <a:cxn ang="0">
                <a:pos x="534" y="684"/>
              </a:cxn>
              <a:cxn ang="0">
                <a:pos x="534" y="744"/>
              </a:cxn>
              <a:cxn ang="0">
                <a:pos x="672" y="628"/>
              </a:cxn>
              <a:cxn ang="0">
                <a:pos x="660" y="576"/>
              </a:cxn>
              <a:cxn ang="0">
                <a:pos x="712" y="348"/>
              </a:cxn>
              <a:cxn ang="0">
                <a:pos x="688" y="308"/>
              </a:cxn>
              <a:cxn ang="0">
                <a:pos x="616" y="340"/>
              </a:cxn>
              <a:cxn ang="0">
                <a:pos x="574" y="406"/>
              </a:cxn>
              <a:cxn ang="0">
                <a:pos x="574" y="420"/>
              </a:cxn>
              <a:cxn ang="0">
                <a:pos x="606" y="474"/>
              </a:cxn>
              <a:cxn ang="0">
                <a:pos x="644" y="510"/>
              </a:cxn>
              <a:cxn ang="0">
                <a:pos x="716" y="514"/>
              </a:cxn>
              <a:cxn ang="0">
                <a:pos x="704" y="480"/>
              </a:cxn>
              <a:cxn ang="0">
                <a:pos x="654" y="464"/>
              </a:cxn>
              <a:cxn ang="0">
                <a:pos x="638" y="420"/>
              </a:cxn>
              <a:cxn ang="0">
                <a:pos x="722" y="384"/>
              </a:cxn>
              <a:cxn ang="0">
                <a:pos x="662" y="356"/>
              </a:cxn>
            </a:cxnLst>
            <a:rect l="0" t="0" r="r" b="b"/>
            <a:pathLst>
              <a:path w="736" h="814">
                <a:moveTo>
                  <a:pt x="92" y="444"/>
                </a:moveTo>
                <a:lnTo>
                  <a:pt x="92" y="444"/>
                </a:lnTo>
                <a:lnTo>
                  <a:pt x="90" y="436"/>
                </a:lnTo>
                <a:lnTo>
                  <a:pt x="84" y="428"/>
                </a:lnTo>
                <a:lnTo>
                  <a:pt x="74" y="422"/>
                </a:lnTo>
                <a:lnTo>
                  <a:pt x="58" y="416"/>
                </a:lnTo>
                <a:lnTo>
                  <a:pt x="58" y="416"/>
                </a:lnTo>
                <a:lnTo>
                  <a:pt x="36" y="406"/>
                </a:lnTo>
                <a:lnTo>
                  <a:pt x="26" y="402"/>
                </a:lnTo>
                <a:lnTo>
                  <a:pt x="18" y="394"/>
                </a:lnTo>
                <a:lnTo>
                  <a:pt x="10" y="388"/>
                </a:lnTo>
                <a:lnTo>
                  <a:pt x="6" y="380"/>
                </a:lnTo>
                <a:lnTo>
                  <a:pt x="2" y="370"/>
                </a:lnTo>
                <a:lnTo>
                  <a:pt x="2" y="360"/>
                </a:lnTo>
                <a:lnTo>
                  <a:pt x="2" y="360"/>
                </a:lnTo>
                <a:lnTo>
                  <a:pt x="2" y="348"/>
                </a:lnTo>
                <a:lnTo>
                  <a:pt x="6" y="340"/>
                </a:lnTo>
                <a:lnTo>
                  <a:pt x="10" y="330"/>
                </a:lnTo>
                <a:lnTo>
                  <a:pt x="16" y="324"/>
                </a:lnTo>
                <a:lnTo>
                  <a:pt x="24" y="316"/>
                </a:lnTo>
                <a:lnTo>
                  <a:pt x="32" y="310"/>
                </a:lnTo>
                <a:lnTo>
                  <a:pt x="42" y="306"/>
                </a:lnTo>
                <a:lnTo>
                  <a:pt x="54" y="304"/>
                </a:lnTo>
                <a:lnTo>
                  <a:pt x="54" y="274"/>
                </a:lnTo>
                <a:lnTo>
                  <a:pt x="86" y="274"/>
                </a:lnTo>
                <a:lnTo>
                  <a:pt x="86" y="302"/>
                </a:lnTo>
                <a:lnTo>
                  <a:pt x="86" y="302"/>
                </a:lnTo>
                <a:lnTo>
                  <a:pt x="100" y="302"/>
                </a:lnTo>
                <a:lnTo>
                  <a:pt x="112" y="304"/>
                </a:lnTo>
                <a:lnTo>
                  <a:pt x="130" y="312"/>
                </a:lnTo>
                <a:lnTo>
                  <a:pt x="122" y="346"/>
                </a:lnTo>
                <a:lnTo>
                  <a:pt x="122" y="346"/>
                </a:lnTo>
                <a:lnTo>
                  <a:pt x="104" y="340"/>
                </a:lnTo>
                <a:lnTo>
                  <a:pt x="92" y="338"/>
                </a:lnTo>
                <a:lnTo>
                  <a:pt x="76" y="336"/>
                </a:lnTo>
                <a:lnTo>
                  <a:pt x="76" y="336"/>
                </a:lnTo>
                <a:lnTo>
                  <a:pt x="64" y="338"/>
                </a:lnTo>
                <a:lnTo>
                  <a:pt x="56" y="342"/>
                </a:lnTo>
                <a:lnTo>
                  <a:pt x="50" y="348"/>
                </a:lnTo>
                <a:lnTo>
                  <a:pt x="50" y="354"/>
                </a:lnTo>
                <a:lnTo>
                  <a:pt x="50" y="354"/>
                </a:lnTo>
                <a:lnTo>
                  <a:pt x="52" y="360"/>
                </a:lnTo>
                <a:lnTo>
                  <a:pt x="58" y="368"/>
                </a:lnTo>
                <a:lnTo>
                  <a:pt x="70" y="374"/>
                </a:lnTo>
                <a:lnTo>
                  <a:pt x="88" y="380"/>
                </a:lnTo>
                <a:lnTo>
                  <a:pt x="88" y="380"/>
                </a:lnTo>
                <a:lnTo>
                  <a:pt x="100" y="386"/>
                </a:lnTo>
                <a:lnTo>
                  <a:pt x="112" y="390"/>
                </a:lnTo>
                <a:lnTo>
                  <a:pt x="120" y="398"/>
                </a:lnTo>
                <a:lnTo>
                  <a:pt x="128" y="404"/>
                </a:lnTo>
                <a:lnTo>
                  <a:pt x="132" y="412"/>
                </a:lnTo>
                <a:lnTo>
                  <a:pt x="136" y="420"/>
                </a:lnTo>
                <a:lnTo>
                  <a:pt x="138" y="428"/>
                </a:lnTo>
                <a:lnTo>
                  <a:pt x="140" y="438"/>
                </a:lnTo>
                <a:lnTo>
                  <a:pt x="140" y="438"/>
                </a:lnTo>
                <a:lnTo>
                  <a:pt x="138" y="450"/>
                </a:lnTo>
                <a:lnTo>
                  <a:pt x="136" y="458"/>
                </a:lnTo>
                <a:lnTo>
                  <a:pt x="132" y="468"/>
                </a:lnTo>
                <a:lnTo>
                  <a:pt x="124" y="476"/>
                </a:lnTo>
                <a:lnTo>
                  <a:pt x="118" y="482"/>
                </a:lnTo>
                <a:lnTo>
                  <a:pt x="108" y="488"/>
                </a:lnTo>
                <a:lnTo>
                  <a:pt x="96" y="494"/>
                </a:lnTo>
                <a:lnTo>
                  <a:pt x="84" y="496"/>
                </a:lnTo>
                <a:lnTo>
                  <a:pt x="84" y="528"/>
                </a:lnTo>
                <a:lnTo>
                  <a:pt x="54" y="528"/>
                </a:lnTo>
                <a:lnTo>
                  <a:pt x="54" y="498"/>
                </a:lnTo>
                <a:lnTo>
                  <a:pt x="54" y="498"/>
                </a:lnTo>
                <a:lnTo>
                  <a:pt x="38" y="498"/>
                </a:lnTo>
                <a:lnTo>
                  <a:pt x="24" y="494"/>
                </a:lnTo>
                <a:lnTo>
                  <a:pt x="10" y="490"/>
                </a:lnTo>
                <a:lnTo>
                  <a:pt x="0" y="486"/>
                </a:lnTo>
                <a:lnTo>
                  <a:pt x="10" y="448"/>
                </a:lnTo>
                <a:lnTo>
                  <a:pt x="10" y="448"/>
                </a:lnTo>
                <a:lnTo>
                  <a:pt x="20" y="454"/>
                </a:lnTo>
                <a:lnTo>
                  <a:pt x="32" y="458"/>
                </a:lnTo>
                <a:lnTo>
                  <a:pt x="46" y="462"/>
                </a:lnTo>
                <a:lnTo>
                  <a:pt x="62" y="462"/>
                </a:lnTo>
                <a:lnTo>
                  <a:pt x="62" y="462"/>
                </a:lnTo>
                <a:lnTo>
                  <a:pt x="74" y="462"/>
                </a:lnTo>
                <a:lnTo>
                  <a:pt x="84" y="458"/>
                </a:lnTo>
                <a:lnTo>
                  <a:pt x="90" y="452"/>
                </a:lnTo>
                <a:lnTo>
                  <a:pt x="92" y="444"/>
                </a:lnTo>
                <a:lnTo>
                  <a:pt x="92" y="444"/>
                </a:lnTo>
                <a:close/>
                <a:moveTo>
                  <a:pt x="408" y="610"/>
                </a:moveTo>
                <a:lnTo>
                  <a:pt x="386" y="660"/>
                </a:lnTo>
                <a:lnTo>
                  <a:pt x="386" y="660"/>
                </a:lnTo>
                <a:lnTo>
                  <a:pt x="374" y="694"/>
                </a:lnTo>
                <a:lnTo>
                  <a:pt x="372" y="694"/>
                </a:lnTo>
                <a:lnTo>
                  <a:pt x="372" y="694"/>
                </a:lnTo>
                <a:lnTo>
                  <a:pt x="360" y="660"/>
                </a:lnTo>
                <a:lnTo>
                  <a:pt x="338" y="610"/>
                </a:lnTo>
                <a:lnTo>
                  <a:pt x="286" y="610"/>
                </a:lnTo>
                <a:lnTo>
                  <a:pt x="338" y="700"/>
                </a:lnTo>
                <a:lnTo>
                  <a:pt x="300" y="700"/>
                </a:lnTo>
                <a:lnTo>
                  <a:pt x="300" y="722"/>
                </a:lnTo>
                <a:lnTo>
                  <a:pt x="348" y="722"/>
                </a:lnTo>
                <a:lnTo>
                  <a:pt x="348" y="742"/>
                </a:lnTo>
                <a:lnTo>
                  <a:pt x="300" y="742"/>
                </a:lnTo>
                <a:lnTo>
                  <a:pt x="300" y="764"/>
                </a:lnTo>
                <a:lnTo>
                  <a:pt x="348" y="764"/>
                </a:lnTo>
                <a:lnTo>
                  <a:pt x="348" y="814"/>
                </a:lnTo>
                <a:lnTo>
                  <a:pt x="394" y="814"/>
                </a:lnTo>
                <a:lnTo>
                  <a:pt x="394" y="764"/>
                </a:lnTo>
                <a:lnTo>
                  <a:pt x="442" y="764"/>
                </a:lnTo>
                <a:lnTo>
                  <a:pt x="442" y="742"/>
                </a:lnTo>
                <a:lnTo>
                  <a:pt x="394" y="742"/>
                </a:lnTo>
                <a:lnTo>
                  <a:pt x="394" y="722"/>
                </a:lnTo>
                <a:lnTo>
                  <a:pt x="442" y="722"/>
                </a:lnTo>
                <a:lnTo>
                  <a:pt x="442" y="700"/>
                </a:lnTo>
                <a:lnTo>
                  <a:pt x="406" y="700"/>
                </a:lnTo>
                <a:lnTo>
                  <a:pt x="458" y="610"/>
                </a:lnTo>
                <a:lnTo>
                  <a:pt x="408" y="610"/>
                </a:lnTo>
                <a:close/>
                <a:moveTo>
                  <a:pt x="444" y="168"/>
                </a:moveTo>
                <a:lnTo>
                  <a:pt x="360" y="168"/>
                </a:lnTo>
                <a:lnTo>
                  <a:pt x="360" y="166"/>
                </a:lnTo>
                <a:lnTo>
                  <a:pt x="360" y="166"/>
                </a:lnTo>
                <a:lnTo>
                  <a:pt x="370" y="156"/>
                </a:lnTo>
                <a:lnTo>
                  <a:pt x="376" y="144"/>
                </a:lnTo>
                <a:lnTo>
                  <a:pt x="376" y="144"/>
                </a:lnTo>
                <a:lnTo>
                  <a:pt x="378" y="134"/>
                </a:lnTo>
                <a:lnTo>
                  <a:pt x="380" y="122"/>
                </a:lnTo>
                <a:lnTo>
                  <a:pt x="418" y="122"/>
                </a:lnTo>
                <a:lnTo>
                  <a:pt x="418" y="90"/>
                </a:lnTo>
                <a:lnTo>
                  <a:pt x="376" y="90"/>
                </a:lnTo>
                <a:lnTo>
                  <a:pt x="376" y="90"/>
                </a:lnTo>
                <a:lnTo>
                  <a:pt x="374" y="78"/>
                </a:lnTo>
                <a:lnTo>
                  <a:pt x="372" y="66"/>
                </a:lnTo>
                <a:lnTo>
                  <a:pt x="372" y="66"/>
                </a:lnTo>
                <a:lnTo>
                  <a:pt x="374" y="56"/>
                </a:lnTo>
                <a:lnTo>
                  <a:pt x="378" y="46"/>
                </a:lnTo>
                <a:lnTo>
                  <a:pt x="382" y="42"/>
                </a:lnTo>
                <a:lnTo>
                  <a:pt x="388" y="40"/>
                </a:lnTo>
                <a:lnTo>
                  <a:pt x="394" y="38"/>
                </a:lnTo>
                <a:lnTo>
                  <a:pt x="402" y="38"/>
                </a:lnTo>
                <a:lnTo>
                  <a:pt x="402" y="38"/>
                </a:lnTo>
                <a:lnTo>
                  <a:pt x="418" y="40"/>
                </a:lnTo>
                <a:lnTo>
                  <a:pt x="428" y="44"/>
                </a:lnTo>
                <a:lnTo>
                  <a:pt x="436" y="8"/>
                </a:lnTo>
                <a:lnTo>
                  <a:pt x="436" y="8"/>
                </a:lnTo>
                <a:lnTo>
                  <a:pt x="422" y="2"/>
                </a:lnTo>
                <a:lnTo>
                  <a:pt x="412" y="0"/>
                </a:lnTo>
                <a:lnTo>
                  <a:pt x="400" y="0"/>
                </a:lnTo>
                <a:lnTo>
                  <a:pt x="400" y="0"/>
                </a:lnTo>
                <a:lnTo>
                  <a:pt x="384" y="0"/>
                </a:lnTo>
                <a:lnTo>
                  <a:pt x="370" y="4"/>
                </a:lnTo>
                <a:lnTo>
                  <a:pt x="358" y="10"/>
                </a:lnTo>
                <a:lnTo>
                  <a:pt x="348" y="18"/>
                </a:lnTo>
                <a:lnTo>
                  <a:pt x="340" y="26"/>
                </a:lnTo>
                <a:lnTo>
                  <a:pt x="334" y="38"/>
                </a:lnTo>
                <a:lnTo>
                  <a:pt x="330" y="50"/>
                </a:lnTo>
                <a:lnTo>
                  <a:pt x="328" y="64"/>
                </a:lnTo>
                <a:lnTo>
                  <a:pt x="328" y="64"/>
                </a:lnTo>
                <a:lnTo>
                  <a:pt x="330" y="78"/>
                </a:lnTo>
                <a:lnTo>
                  <a:pt x="330" y="90"/>
                </a:lnTo>
                <a:lnTo>
                  <a:pt x="306" y="90"/>
                </a:lnTo>
                <a:lnTo>
                  <a:pt x="306" y="122"/>
                </a:lnTo>
                <a:lnTo>
                  <a:pt x="336" y="122"/>
                </a:lnTo>
                <a:lnTo>
                  <a:pt x="336" y="122"/>
                </a:lnTo>
                <a:lnTo>
                  <a:pt x="336" y="134"/>
                </a:lnTo>
                <a:lnTo>
                  <a:pt x="336" y="134"/>
                </a:lnTo>
                <a:lnTo>
                  <a:pt x="336" y="142"/>
                </a:lnTo>
                <a:lnTo>
                  <a:pt x="334" y="150"/>
                </a:lnTo>
                <a:lnTo>
                  <a:pt x="330" y="156"/>
                </a:lnTo>
                <a:lnTo>
                  <a:pt x="326" y="162"/>
                </a:lnTo>
                <a:lnTo>
                  <a:pt x="314" y="174"/>
                </a:lnTo>
                <a:lnTo>
                  <a:pt x="302" y="180"/>
                </a:lnTo>
                <a:lnTo>
                  <a:pt x="302" y="206"/>
                </a:lnTo>
                <a:lnTo>
                  <a:pt x="444" y="206"/>
                </a:lnTo>
                <a:lnTo>
                  <a:pt x="444" y="168"/>
                </a:lnTo>
                <a:close/>
                <a:moveTo>
                  <a:pt x="212" y="82"/>
                </a:moveTo>
                <a:lnTo>
                  <a:pt x="212" y="82"/>
                </a:lnTo>
                <a:lnTo>
                  <a:pt x="186" y="96"/>
                </a:lnTo>
                <a:lnTo>
                  <a:pt x="162" y="112"/>
                </a:lnTo>
                <a:lnTo>
                  <a:pt x="140" y="130"/>
                </a:lnTo>
                <a:lnTo>
                  <a:pt x="118" y="148"/>
                </a:lnTo>
                <a:lnTo>
                  <a:pt x="98" y="168"/>
                </a:lnTo>
                <a:lnTo>
                  <a:pt x="80" y="190"/>
                </a:lnTo>
                <a:lnTo>
                  <a:pt x="64" y="214"/>
                </a:lnTo>
                <a:lnTo>
                  <a:pt x="50" y="238"/>
                </a:lnTo>
                <a:lnTo>
                  <a:pt x="50" y="238"/>
                </a:lnTo>
                <a:lnTo>
                  <a:pt x="70" y="238"/>
                </a:lnTo>
                <a:lnTo>
                  <a:pt x="70" y="238"/>
                </a:lnTo>
                <a:lnTo>
                  <a:pt x="90" y="238"/>
                </a:lnTo>
                <a:lnTo>
                  <a:pt x="110" y="242"/>
                </a:lnTo>
                <a:lnTo>
                  <a:pt x="110" y="242"/>
                </a:lnTo>
                <a:lnTo>
                  <a:pt x="130" y="214"/>
                </a:lnTo>
                <a:lnTo>
                  <a:pt x="156" y="188"/>
                </a:lnTo>
                <a:lnTo>
                  <a:pt x="182" y="164"/>
                </a:lnTo>
                <a:lnTo>
                  <a:pt x="212" y="144"/>
                </a:lnTo>
                <a:lnTo>
                  <a:pt x="212" y="144"/>
                </a:lnTo>
                <a:lnTo>
                  <a:pt x="210" y="126"/>
                </a:lnTo>
                <a:lnTo>
                  <a:pt x="210" y="110"/>
                </a:lnTo>
                <a:lnTo>
                  <a:pt x="210" y="110"/>
                </a:lnTo>
                <a:lnTo>
                  <a:pt x="210" y="96"/>
                </a:lnTo>
                <a:lnTo>
                  <a:pt x="212" y="82"/>
                </a:lnTo>
                <a:lnTo>
                  <a:pt x="212" y="82"/>
                </a:lnTo>
                <a:close/>
                <a:moveTo>
                  <a:pt x="644" y="254"/>
                </a:moveTo>
                <a:lnTo>
                  <a:pt x="644" y="254"/>
                </a:lnTo>
                <a:lnTo>
                  <a:pt x="660" y="250"/>
                </a:lnTo>
                <a:lnTo>
                  <a:pt x="680" y="250"/>
                </a:lnTo>
                <a:lnTo>
                  <a:pt x="680" y="250"/>
                </a:lnTo>
                <a:lnTo>
                  <a:pt x="704" y="252"/>
                </a:lnTo>
                <a:lnTo>
                  <a:pt x="704" y="252"/>
                </a:lnTo>
                <a:lnTo>
                  <a:pt x="688" y="226"/>
                </a:lnTo>
                <a:lnTo>
                  <a:pt x="672" y="200"/>
                </a:lnTo>
                <a:lnTo>
                  <a:pt x="654" y="176"/>
                </a:lnTo>
                <a:lnTo>
                  <a:pt x="632" y="154"/>
                </a:lnTo>
                <a:lnTo>
                  <a:pt x="610" y="132"/>
                </a:lnTo>
                <a:lnTo>
                  <a:pt x="586" y="114"/>
                </a:lnTo>
                <a:lnTo>
                  <a:pt x="560" y="98"/>
                </a:lnTo>
                <a:lnTo>
                  <a:pt x="534" y="82"/>
                </a:lnTo>
                <a:lnTo>
                  <a:pt x="534" y="82"/>
                </a:lnTo>
                <a:lnTo>
                  <a:pt x="536" y="98"/>
                </a:lnTo>
                <a:lnTo>
                  <a:pt x="536" y="112"/>
                </a:lnTo>
                <a:lnTo>
                  <a:pt x="536" y="112"/>
                </a:lnTo>
                <a:lnTo>
                  <a:pt x="536" y="128"/>
                </a:lnTo>
                <a:lnTo>
                  <a:pt x="534" y="144"/>
                </a:lnTo>
                <a:lnTo>
                  <a:pt x="534" y="144"/>
                </a:lnTo>
                <a:lnTo>
                  <a:pt x="550" y="154"/>
                </a:lnTo>
                <a:lnTo>
                  <a:pt x="566" y="166"/>
                </a:lnTo>
                <a:lnTo>
                  <a:pt x="580" y="178"/>
                </a:lnTo>
                <a:lnTo>
                  <a:pt x="596" y="192"/>
                </a:lnTo>
                <a:lnTo>
                  <a:pt x="608" y="206"/>
                </a:lnTo>
                <a:lnTo>
                  <a:pt x="622" y="222"/>
                </a:lnTo>
                <a:lnTo>
                  <a:pt x="632" y="238"/>
                </a:lnTo>
                <a:lnTo>
                  <a:pt x="644" y="254"/>
                </a:lnTo>
                <a:lnTo>
                  <a:pt x="644" y="254"/>
                </a:lnTo>
                <a:close/>
                <a:moveTo>
                  <a:pt x="212" y="684"/>
                </a:moveTo>
                <a:lnTo>
                  <a:pt x="212" y="684"/>
                </a:lnTo>
                <a:lnTo>
                  <a:pt x="194" y="672"/>
                </a:lnTo>
                <a:lnTo>
                  <a:pt x="178" y="658"/>
                </a:lnTo>
                <a:lnTo>
                  <a:pt x="162" y="646"/>
                </a:lnTo>
                <a:lnTo>
                  <a:pt x="146" y="630"/>
                </a:lnTo>
                <a:lnTo>
                  <a:pt x="132" y="614"/>
                </a:lnTo>
                <a:lnTo>
                  <a:pt x="120" y="598"/>
                </a:lnTo>
                <a:lnTo>
                  <a:pt x="108" y="580"/>
                </a:lnTo>
                <a:lnTo>
                  <a:pt x="96" y="562"/>
                </a:lnTo>
                <a:lnTo>
                  <a:pt x="96" y="562"/>
                </a:lnTo>
                <a:lnTo>
                  <a:pt x="84" y="564"/>
                </a:lnTo>
                <a:lnTo>
                  <a:pt x="70" y="564"/>
                </a:lnTo>
                <a:lnTo>
                  <a:pt x="70" y="564"/>
                </a:lnTo>
                <a:lnTo>
                  <a:pt x="52" y="564"/>
                </a:lnTo>
                <a:lnTo>
                  <a:pt x="36" y="562"/>
                </a:lnTo>
                <a:lnTo>
                  <a:pt x="36" y="562"/>
                </a:lnTo>
                <a:lnTo>
                  <a:pt x="50" y="590"/>
                </a:lnTo>
                <a:lnTo>
                  <a:pt x="68" y="618"/>
                </a:lnTo>
                <a:lnTo>
                  <a:pt x="86" y="644"/>
                </a:lnTo>
                <a:lnTo>
                  <a:pt x="108" y="668"/>
                </a:lnTo>
                <a:lnTo>
                  <a:pt x="132" y="690"/>
                </a:lnTo>
                <a:lnTo>
                  <a:pt x="156" y="712"/>
                </a:lnTo>
                <a:lnTo>
                  <a:pt x="184" y="730"/>
                </a:lnTo>
                <a:lnTo>
                  <a:pt x="212" y="744"/>
                </a:lnTo>
                <a:lnTo>
                  <a:pt x="212" y="744"/>
                </a:lnTo>
                <a:lnTo>
                  <a:pt x="210" y="728"/>
                </a:lnTo>
                <a:lnTo>
                  <a:pt x="210" y="712"/>
                </a:lnTo>
                <a:lnTo>
                  <a:pt x="210" y="712"/>
                </a:lnTo>
                <a:lnTo>
                  <a:pt x="210" y="698"/>
                </a:lnTo>
                <a:lnTo>
                  <a:pt x="212" y="684"/>
                </a:lnTo>
                <a:lnTo>
                  <a:pt x="212" y="684"/>
                </a:lnTo>
                <a:close/>
                <a:moveTo>
                  <a:pt x="644" y="574"/>
                </a:moveTo>
                <a:lnTo>
                  <a:pt x="644" y="574"/>
                </a:lnTo>
                <a:lnTo>
                  <a:pt x="632" y="590"/>
                </a:lnTo>
                <a:lnTo>
                  <a:pt x="622" y="606"/>
                </a:lnTo>
                <a:lnTo>
                  <a:pt x="608" y="620"/>
                </a:lnTo>
                <a:lnTo>
                  <a:pt x="596" y="634"/>
                </a:lnTo>
                <a:lnTo>
                  <a:pt x="582" y="648"/>
                </a:lnTo>
                <a:lnTo>
                  <a:pt x="566" y="660"/>
                </a:lnTo>
                <a:lnTo>
                  <a:pt x="550" y="672"/>
                </a:lnTo>
                <a:lnTo>
                  <a:pt x="534" y="684"/>
                </a:lnTo>
                <a:lnTo>
                  <a:pt x="534" y="684"/>
                </a:lnTo>
                <a:lnTo>
                  <a:pt x="536" y="698"/>
                </a:lnTo>
                <a:lnTo>
                  <a:pt x="536" y="712"/>
                </a:lnTo>
                <a:lnTo>
                  <a:pt x="536" y="712"/>
                </a:lnTo>
                <a:lnTo>
                  <a:pt x="536" y="728"/>
                </a:lnTo>
                <a:lnTo>
                  <a:pt x="534" y="744"/>
                </a:lnTo>
                <a:lnTo>
                  <a:pt x="534" y="744"/>
                </a:lnTo>
                <a:lnTo>
                  <a:pt x="560" y="730"/>
                </a:lnTo>
                <a:lnTo>
                  <a:pt x="586" y="714"/>
                </a:lnTo>
                <a:lnTo>
                  <a:pt x="610" y="694"/>
                </a:lnTo>
                <a:lnTo>
                  <a:pt x="632" y="674"/>
                </a:lnTo>
                <a:lnTo>
                  <a:pt x="654" y="652"/>
                </a:lnTo>
                <a:lnTo>
                  <a:pt x="672" y="628"/>
                </a:lnTo>
                <a:lnTo>
                  <a:pt x="688" y="602"/>
                </a:lnTo>
                <a:lnTo>
                  <a:pt x="704" y="576"/>
                </a:lnTo>
                <a:lnTo>
                  <a:pt x="704" y="576"/>
                </a:lnTo>
                <a:lnTo>
                  <a:pt x="680" y="578"/>
                </a:lnTo>
                <a:lnTo>
                  <a:pt x="680" y="578"/>
                </a:lnTo>
                <a:lnTo>
                  <a:pt x="660" y="576"/>
                </a:lnTo>
                <a:lnTo>
                  <a:pt x="644" y="574"/>
                </a:lnTo>
                <a:lnTo>
                  <a:pt x="644" y="574"/>
                </a:lnTo>
                <a:close/>
                <a:moveTo>
                  <a:pt x="692" y="346"/>
                </a:moveTo>
                <a:lnTo>
                  <a:pt x="692" y="346"/>
                </a:lnTo>
                <a:lnTo>
                  <a:pt x="702" y="346"/>
                </a:lnTo>
                <a:lnTo>
                  <a:pt x="712" y="348"/>
                </a:lnTo>
                <a:lnTo>
                  <a:pt x="726" y="354"/>
                </a:lnTo>
                <a:lnTo>
                  <a:pt x="736" y="318"/>
                </a:lnTo>
                <a:lnTo>
                  <a:pt x="736" y="318"/>
                </a:lnTo>
                <a:lnTo>
                  <a:pt x="714" y="312"/>
                </a:lnTo>
                <a:lnTo>
                  <a:pt x="702" y="310"/>
                </a:lnTo>
                <a:lnTo>
                  <a:pt x="688" y="308"/>
                </a:lnTo>
                <a:lnTo>
                  <a:pt x="688" y="308"/>
                </a:lnTo>
                <a:lnTo>
                  <a:pt x="666" y="310"/>
                </a:lnTo>
                <a:lnTo>
                  <a:pt x="648" y="318"/>
                </a:lnTo>
                <a:lnTo>
                  <a:pt x="630" y="328"/>
                </a:lnTo>
                <a:lnTo>
                  <a:pt x="616" y="340"/>
                </a:lnTo>
                <a:lnTo>
                  <a:pt x="616" y="340"/>
                </a:lnTo>
                <a:lnTo>
                  <a:pt x="610" y="350"/>
                </a:lnTo>
                <a:lnTo>
                  <a:pt x="604" y="360"/>
                </a:lnTo>
                <a:lnTo>
                  <a:pt x="598" y="372"/>
                </a:lnTo>
                <a:lnTo>
                  <a:pt x="594" y="384"/>
                </a:lnTo>
                <a:lnTo>
                  <a:pt x="574" y="384"/>
                </a:lnTo>
                <a:lnTo>
                  <a:pt x="574" y="406"/>
                </a:lnTo>
                <a:lnTo>
                  <a:pt x="592" y="406"/>
                </a:lnTo>
                <a:lnTo>
                  <a:pt x="592" y="406"/>
                </a:lnTo>
                <a:lnTo>
                  <a:pt x="590" y="414"/>
                </a:lnTo>
                <a:lnTo>
                  <a:pt x="590" y="414"/>
                </a:lnTo>
                <a:lnTo>
                  <a:pt x="590" y="420"/>
                </a:lnTo>
                <a:lnTo>
                  <a:pt x="574" y="420"/>
                </a:lnTo>
                <a:lnTo>
                  <a:pt x="574" y="442"/>
                </a:lnTo>
                <a:lnTo>
                  <a:pt x="594" y="442"/>
                </a:lnTo>
                <a:lnTo>
                  <a:pt x="594" y="442"/>
                </a:lnTo>
                <a:lnTo>
                  <a:pt x="596" y="454"/>
                </a:lnTo>
                <a:lnTo>
                  <a:pt x="600" y="464"/>
                </a:lnTo>
                <a:lnTo>
                  <a:pt x="606" y="474"/>
                </a:lnTo>
                <a:lnTo>
                  <a:pt x="612" y="482"/>
                </a:lnTo>
                <a:lnTo>
                  <a:pt x="612" y="482"/>
                </a:lnTo>
                <a:lnTo>
                  <a:pt x="618" y="490"/>
                </a:lnTo>
                <a:lnTo>
                  <a:pt x="626" y="498"/>
                </a:lnTo>
                <a:lnTo>
                  <a:pt x="636" y="504"/>
                </a:lnTo>
                <a:lnTo>
                  <a:pt x="644" y="510"/>
                </a:lnTo>
                <a:lnTo>
                  <a:pt x="654" y="514"/>
                </a:lnTo>
                <a:lnTo>
                  <a:pt x="666" y="516"/>
                </a:lnTo>
                <a:lnTo>
                  <a:pt x="688" y="518"/>
                </a:lnTo>
                <a:lnTo>
                  <a:pt x="688" y="518"/>
                </a:lnTo>
                <a:lnTo>
                  <a:pt x="702" y="518"/>
                </a:lnTo>
                <a:lnTo>
                  <a:pt x="716" y="514"/>
                </a:lnTo>
                <a:lnTo>
                  <a:pt x="728" y="510"/>
                </a:lnTo>
                <a:lnTo>
                  <a:pt x="736" y="506"/>
                </a:lnTo>
                <a:lnTo>
                  <a:pt x="728" y="472"/>
                </a:lnTo>
                <a:lnTo>
                  <a:pt x="728" y="472"/>
                </a:lnTo>
                <a:lnTo>
                  <a:pt x="714" y="478"/>
                </a:lnTo>
                <a:lnTo>
                  <a:pt x="704" y="480"/>
                </a:lnTo>
                <a:lnTo>
                  <a:pt x="694" y="480"/>
                </a:lnTo>
                <a:lnTo>
                  <a:pt x="694" y="480"/>
                </a:lnTo>
                <a:lnTo>
                  <a:pt x="682" y="480"/>
                </a:lnTo>
                <a:lnTo>
                  <a:pt x="672" y="476"/>
                </a:lnTo>
                <a:lnTo>
                  <a:pt x="662" y="472"/>
                </a:lnTo>
                <a:lnTo>
                  <a:pt x="654" y="464"/>
                </a:lnTo>
                <a:lnTo>
                  <a:pt x="654" y="464"/>
                </a:lnTo>
                <a:lnTo>
                  <a:pt x="646" y="454"/>
                </a:lnTo>
                <a:lnTo>
                  <a:pt x="642" y="442"/>
                </a:lnTo>
                <a:lnTo>
                  <a:pt x="722" y="442"/>
                </a:lnTo>
                <a:lnTo>
                  <a:pt x="722" y="420"/>
                </a:lnTo>
                <a:lnTo>
                  <a:pt x="638" y="420"/>
                </a:lnTo>
                <a:lnTo>
                  <a:pt x="638" y="420"/>
                </a:lnTo>
                <a:lnTo>
                  <a:pt x="638" y="416"/>
                </a:lnTo>
                <a:lnTo>
                  <a:pt x="638" y="416"/>
                </a:lnTo>
                <a:lnTo>
                  <a:pt x="638" y="406"/>
                </a:lnTo>
                <a:lnTo>
                  <a:pt x="722" y="406"/>
                </a:lnTo>
                <a:lnTo>
                  <a:pt x="722" y="384"/>
                </a:lnTo>
                <a:lnTo>
                  <a:pt x="644" y="384"/>
                </a:lnTo>
                <a:lnTo>
                  <a:pt x="644" y="384"/>
                </a:lnTo>
                <a:lnTo>
                  <a:pt x="648" y="372"/>
                </a:lnTo>
                <a:lnTo>
                  <a:pt x="654" y="364"/>
                </a:lnTo>
                <a:lnTo>
                  <a:pt x="654" y="364"/>
                </a:lnTo>
                <a:lnTo>
                  <a:pt x="662" y="356"/>
                </a:lnTo>
                <a:lnTo>
                  <a:pt x="670" y="350"/>
                </a:lnTo>
                <a:lnTo>
                  <a:pt x="680" y="348"/>
                </a:lnTo>
                <a:lnTo>
                  <a:pt x="692" y="346"/>
                </a:lnTo>
                <a:lnTo>
                  <a:pt x="692" y="34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1" name="그룹 50"/>
          <p:cNvGrpSpPr/>
          <p:nvPr/>
        </p:nvGrpSpPr>
        <p:grpSpPr>
          <a:xfrm>
            <a:off x="2811817" y="3174876"/>
            <a:ext cx="716067" cy="638597"/>
            <a:chOff x="5854700" y="1443038"/>
            <a:chExt cx="1085850" cy="968375"/>
          </a:xfrm>
          <a:solidFill>
            <a:schemeClr val="bg1"/>
          </a:solidFill>
        </p:grpSpPr>
        <p:sp>
          <p:nvSpPr>
            <p:cNvPr id="52" name="Freeform 315"/>
            <p:cNvSpPr>
              <a:spLocks/>
            </p:cNvSpPr>
            <p:nvPr/>
          </p:nvSpPr>
          <p:spPr bwMode="auto">
            <a:xfrm>
              <a:off x="6013450" y="2262188"/>
              <a:ext cx="393700" cy="31750"/>
            </a:xfrm>
            <a:custGeom>
              <a:avLst/>
              <a:gdLst/>
              <a:ahLst/>
              <a:cxnLst>
                <a:cxn ang="0">
                  <a:pos x="248" y="10"/>
                </a:cxn>
                <a:cxn ang="0">
                  <a:pos x="248" y="10"/>
                </a:cxn>
                <a:cxn ang="0">
                  <a:pos x="246" y="14"/>
                </a:cxn>
                <a:cxn ang="0">
                  <a:pos x="244" y="16"/>
                </a:cxn>
                <a:cxn ang="0">
                  <a:pos x="242" y="18"/>
                </a:cxn>
                <a:cxn ang="0">
                  <a:pos x="238" y="20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6" y="18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238" y="0"/>
                </a:cxn>
                <a:cxn ang="0">
                  <a:pos x="238" y="0"/>
                </a:cxn>
                <a:cxn ang="0">
                  <a:pos x="242" y="2"/>
                </a:cxn>
                <a:cxn ang="0">
                  <a:pos x="244" y="4"/>
                </a:cxn>
                <a:cxn ang="0">
                  <a:pos x="246" y="6"/>
                </a:cxn>
                <a:cxn ang="0">
                  <a:pos x="248" y="10"/>
                </a:cxn>
                <a:cxn ang="0">
                  <a:pos x="248" y="10"/>
                </a:cxn>
              </a:cxnLst>
              <a:rect l="0" t="0" r="r" b="b"/>
              <a:pathLst>
                <a:path w="248" h="20">
                  <a:moveTo>
                    <a:pt x="248" y="10"/>
                  </a:moveTo>
                  <a:lnTo>
                    <a:pt x="248" y="10"/>
                  </a:lnTo>
                  <a:lnTo>
                    <a:pt x="246" y="14"/>
                  </a:lnTo>
                  <a:lnTo>
                    <a:pt x="244" y="16"/>
                  </a:lnTo>
                  <a:lnTo>
                    <a:pt x="242" y="18"/>
                  </a:lnTo>
                  <a:lnTo>
                    <a:pt x="238" y="20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42" y="2"/>
                  </a:lnTo>
                  <a:lnTo>
                    <a:pt x="244" y="4"/>
                  </a:lnTo>
                  <a:lnTo>
                    <a:pt x="246" y="6"/>
                  </a:lnTo>
                  <a:lnTo>
                    <a:pt x="248" y="10"/>
                  </a:lnTo>
                  <a:lnTo>
                    <a:pt x="248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316"/>
            <p:cNvSpPr>
              <a:spLocks/>
            </p:cNvSpPr>
            <p:nvPr/>
          </p:nvSpPr>
          <p:spPr bwMode="auto">
            <a:xfrm>
              <a:off x="6013450" y="2173288"/>
              <a:ext cx="393700" cy="31750"/>
            </a:xfrm>
            <a:custGeom>
              <a:avLst/>
              <a:gdLst/>
              <a:ahLst/>
              <a:cxnLst>
                <a:cxn ang="0">
                  <a:pos x="23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6" y="18"/>
                </a:cxn>
                <a:cxn ang="0">
                  <a:pos x="10" y="20"/>
                </a:cxn>
                <a:cxn ang="0">
                  <a:pos x="238" y="20"/>
                </a:cxn>
                <a:cxn ang="0">
                  <a:pos x="238" y="20"/>
                </a:cxn>
                <a:cxn ang="0">
                  <a:pos x="242" y="18"/>
                </a:cxn>
                <a:cxn ang="0">
                  <a:pos x="244" y="16"/>
                </a:cxn>
                <a:cxn ang="0">
                  <a:pos x="246" y="14"/>
                </a:cxn>
                <a:cxn ang="0">
                  <a:pos x="248" y="10"/>
                </a:cxn>
                <a:cxn ang="0">
                  <a:pos x="248" y="10"/>
                </a:cxn>
                <a:cxn ang="0">
                  <a:pos x="246" y="6"/>
                </a:cxn>
                <a:cxn ang="0">
                  <a:pos x="244" y="4"/>
                </a:cxn>
                <a:cxn ang="0">
                  <a:pos x="242" y="2"/>
                </a:cxn>
                <a:cxn ang="0">
                  <a:pos x="238" y="0"/>
                </a:cxn>
                <a:cxn ang="0">
                  <a:pos x="238" y="0"/>
                </a:cxn>
              </a:cxnLst>
              <a:rect l="0" t="0" r="r" b="b"/>
              <a:pathLst>
                <a:path w="248" h="20">
                  <a:moveTo>
                    <a:pt x="23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10" y="20"/>
                  </a:lnTo>
                  <a:lnTo>
                    <a:pt x="238" y="20"/>
                  </a:lnTo>
                  <a:lnTo>
                    <a:pt x="238" y="20"/>
                  </a:lnTo>
                  <a:lnTo>
                    <a:pt x="242" y="18"/>
                  </a:lnTo>
                  <a:lnTo>
                    <a:pt x="244" y="16"/>
                  </a:lnTo>
                  <a:lnTo>
                    <a:pt x="246" y="14"/>
                  </a:lnTo>
                  <a:lnTo>
                    <a:pt x="248" y="10"/>
                  </a:lnTo>
                  <a:lnTo>
                    <a:pt x="248" y="10"/>
                  </a:lnTo>
                  <a:lnTo>
                    <a:pt x="246" y="6"/>
                  </a:lnTo>
                  <a:lnTo>
                    <a:pt x="244" y="4"/>
                  </a:lnTo>
                  <a:lnTo>
                    <a:pt x="242" y="2"/>
                  </a:lnTo>
                  <a:lnTo>
                    <a:pt x="238" y="0"/>
                  </a:lnTo>
                  <a:lnTo>
                    <a:pt x="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317"/>
            <p:cNvSpPr>
              <a:spLocks/>
            </p:cNvSpPr>
            <p:nvPr/>
          </p:nvSpPr>
          <p:spPr bwMode="auto">
            <a:xfrm>
              <a:off x="5892800" y="1719263"/>
              <a:ext cx="1047750" cy="692150"/>
            </a:xfrm>
            <a:custGeom>
              <a:avLst/>
              <a:gdLst/>
              <a:ahLst/>
              <a:cxnLst>
                <a:cxn ang="0">
                  <a:pos x="660" y="74"/>
                </a:cxn>
                <a:cxn ang="0">
                  <a:pos x="656" y="46"/>
                </a:cxn>
                <a:cxn ang="0">
                  <a:pos x="638" y="22"/>
                </a:cxn>
                <a:cxn ang="0">
                  <a:pos x="628" y="12"/>
                </a:cxn>
                <a:cxn ang="0">
                  <a:pos x="600" y="2"/>
                </a:cxn>
                <a:cxn ang="0">
                  <a:pos x="272" y="0"/>
                </a:cxn>
                <a:cxn ang="0">
                  <a:pos x="586" y="30"/>
                </a:cxn>
                <a:cxn ang="0">
                  <a:pos x="594" y="32"/>
                </a:cxn>
                <a:cxn ang="0">
                  <a:pos x="610" y="38"/>
                </a:cxn>
                <a:cxn ang="0">
                  <a:pos x="616" y="44"/>
                </a:cxn>
                <a:cxn ang="0">
                  <a:pos x="626" y="58"/>
                </a:cxn>
                <a:cxn ang="0">
                  <a:pos x="630" y="74"/>
                </a:cxn>
                <a:cxn ang="0">
                  <a:pos x="268" y="96"/>
                </a:cxn>
                <a:cxn ang="0">
                  <a:pos x="262" y="120"/>
                </a:cxn>
                <a:cxn ang="0">
                  <a:pos x="240" y="160"/>
                </a:cxn>
                <a:cxn ang="0">
                  <a:pos x="224" y="180"/>
                </a:cxn>
                <a:cxn ang="0">
                  <a:pos x="630" y="184"/>
                </a:cxn>
                <a:cxn ang="0">
                  <a:pos x="630" y="360"/>
                </a:cxn>
                <a:cxn ang="0">
                  <a:pos x="626" y="378"/>
                </a:cxn>
                <a:cxn ang="0">
                  <a:pos x="616" y="392"/>
                </a:cxn>
                <a:cxn ang="0">
                  <a:pos x="604" y="400"/>
                </a:cxn>
                <a:cxn ang="0">
                  <a:pos x="586" y="404"/>
                </a:cxn>
                <a:cxn ang="0">
                  <a:pos x="74" y="404"/>
                </a:cxn>
                <a:cxn ang="0">
                  <a:pos x="58" y="400"/>
                </a:cxn>
                <a:cxn ang="0">
                  <a:pos x="44" y="392"/>
                </a:cxn>
                <a:cxn ang="0">
                  <a:pos x="34" y="378"/>
                </a:cxn>
                <a:cxn ang="0">
                  <a:pos x="30" y="360"/>
                </a:cxn>
                <a:cxn ang="0">
                  <a:pos x="30" y="210"/>
                </a:cxn>
                <a:cxn ang="0">
                  <a:pos x="0" y="192"/>
                </a:cxn>
                <a:cxn ang="0">
                  <a:pos x="0" y="360"/>
                </a:cxn>
                <a:cxn ang="0">
                  <a:pos x="6" y="390"/>
                </a:cxn>
                <a:cxn ang="0">
                  <a:pos x="22" y="414"/>
                </a:cxn>
                <a:cxn ang="0">
                  <a:pos x="46" y="430"/>
                </a:cxn>
                <a:cxn ang="0">
                  <a:pos x="74" y="436"/>
                </a:cxn>
                <a:cxn ang="0">
                  <a:pos x="586" y="436"/>
                </a:cxn>
                <a:cxn ang="0">
                  <a:pos x="616" y="430"/>
                </a:cxn>
                <a:cxn ang="0">
                  <a:pos x="638" y="414"/>
                </a:cxn>
                <a:cxn ang="0">
                  <a:pos x="654" y="390"/>
                </a:cxn>
                <a:cxn ang="0">
                  <a:pos x="660" y="360"/>
                </a:cxn>
              </a:cxnLst>
              <a:rect l="0" t="0" r="r" b="b"/>
              <a:pathLst>
                <a:path w="660" h="436">
                  <a:moveTo>
                    <a:pt x="660" y="74"/>
                  </a:moveTo>
                  <a:lnTo>
                    <a:pt x="660" y="74"/>
                  </a:lnTo>
                  <a:lnTo>
                    <a:pt x="660" y="60"/>
                  </a:lnTo>
                  <a:lnTo>
                    <a:pt x="656" y="46"/>
                  </a:lnTo>
                  <a:lnTo>
                    <a:pt x="648" y="34"/>
                  </a:lnTo>
                  <a:lnTo>
                    <a:pt x="638" y="22"/>
                  </a:lnTo>
                  <a:lnTo>
                    <a:pt x="638" y="22"/>
                  </a:lnTo>
                  <a:lnTo>
                    <a:pt x="628" y="12"/>
                  </a:lnTo>
                  <a:lnTo>
                    <a:pt x="614" y="6"/>
                  </a:lnTo>
                  <a:lnTo>
                    <a:pt x="600" y="2"/>
                  </a:lnTo>
                  <a:lnTo>
                    <a:pt x="586" y="0"/>
                  </a:lnTo>
                  <a:lnTo>
                    <a:pt x="272" y="0"/>
                  </a:lnTo>
                  <a:lnTo>
                    <a:pt x="272" y="30"/>
                  </a:lnTo>
                  <a:lnTo>
                    <a:pt x="586" y="30"/>
                  </a:lnTo>
                  <a:lnTo>
                    <a:pt x="586" y="30"/>
                  </a:lnTo>
                  <a:lnTo>
                    <a:pt x="594" y="32"/>
                  </a:lnTo>
                  <a:lnTo>
                    <a:pt x="602" y="34"/>
                  </a:lnTo>
                  <a:lnTo>
                    <a:pt x="610" y="38"/>
                  </a:lnTo>
                  <a:lnTo>
                    <a:pt x="616" y="44"/>
                  </a:lnTo>
                  <a:lnTo>
                    <a:pt x="616" y="44"/>
                  </a:lnTo>
                  <a:lnTo>
                    <a:pt x="622" y="50"/>
                  </a:lnTo>
                  <a:lnTo>
                    <a:pt x="626" y="58"/>
                  </a:lnTo>
                  <a:lnTo>
                    <a:pt x="628" y="66"/>
                  </a:lnTo>
                  <a:lnTo>
                    <a:pt x="630" y="74"/>
                  </a:lnTo>
                  <a:lnTo>
                    <a:pt x="630" y="96"/>
                  </a:lnTo>
                  <a:lnTo>
                    <a:pt x="268" y="96"/>
                  </a:lnTo>
                  <a:lnTo>
                    <a:pt x="268" y="96"/>
                  </a:lnTo>
                  <a:lnTo>
                    <a:pt x="262" y="120"/>
                  </a:lnTo>
                  <a:lnTo>
                    <a:pt x="252" y="142"/>
                  </a:lnTo>
                  <a:lnTo>
                    <a:pt x="240" y="160"/>
                  </a:lnTo>
                  <a:lnTo>
                    <a:pt x="224" y="180"/>
                  </a:lnTo>
                  <a:lnTo>
                    <a:pt x="224" y="180"/>
                  </a:lnTo>
                  <a:lnTo>
                    <a:pt x="220" y="184"/>
                  </a:lnTo>
                  <a:lnTo>
                    <a:pt x="630" y="184"/>
                  </a:lnTo>
                  <a:lnTo>
                    <a:pt x="630" y="360"/>
                  </a:lnTo>
                  <a:lnTo>
                    <a:pt x="630" y="360"/>
                  </a:lnTo>
                  <a:lnTo>
                    <a:pt x="628" y="370"/>
                  </a:lnTo>
                  <a:lnTo>
                    <a:pt x="626" y="378"/>
                  </a:lnTo>
                  <a:lnTo>
                    <a:pt x="622" y="386"/>
                  </a:lnTo>
                  <a:lnTo>
                    <a:pt x="616" y="392"/>
                  </a:lnTo>
                  <a:lnTo>
                    <a:pt x="610" y="396"/>
                  </a:lnTo>
                  <a:lnTo>
                    <a:pt x="604" y="400"/>
                  </a:lnTo>
                  <a:lnTo>
                    <a:pt x="596" y="404"/>
                  </a:lnTo>
                  <a:lnTo>
                    <a:pt x="586" y="404"/>
                  </a:lnTo>
                  <a:lnTo>
                    <a:pt x="74" y="404"/>
                  </a:lnTo>
                  <a:lnTo>
                    <a:pt x="74" y="404"/>
                  </a:lnTo>
                  <a:lnTo>
                    <a:pt x="66" y="404"/>
                  </a:lnTo>
                  <a:lnTo>
                    <a:pt x="58" y="400"/>
                  </a:lnTo>
                  <a:lnTo>
                    <a:pt x="50" y="396"/>
                  </a:lnTo>
                  <a:lnTo>
                    <a:pt x="44" y="392"/>
                  </a:lnTo>
                  <a:lnTo>
                    <a:pt x="38" y="386"/>
                  </a:lnTo>
                  <a:lnTo>
                    <a:pt x="34" y="378"/>
                  </a:lnTo>
                  <a:lnTo>
                    <a:pt x="32" y="370"/>
                  </a:lnTo>
                  <a:lnTo>
                    <a:pt x="30" y="360"/>
                  </a:lnTo>
                  <a:lnTo>
                    <a:pt x="30" y="210"/>
                  </a:lnTo>
                  <a:lnTo>
                    <a:pt x="30" y="210"/>
                  </a:lnTo>
                  <a:lnTo>
                    <a:pt x="14" y="202"/>
                  </a:lnTo>
                  <a:lnTo>
                    <a:pt x="0" y="192"/>
                  </a:lnTo>
                  <a:lnTo>
                    <a:pt x="0" y="360"/>
                  </a:lnTo>
                  <a:lnTo>
                    <a:pt x="0" y="360"/>
                  </a:lnTo>
                  <a:lnTo>
                    <a:pt x="2" y="376"/>
                  </a:lnTo>
                  <a:lnTo>
                    <a:pt x="6" y="390"/>
                  </a:lnTo>
                  <a:lnTo>
                    <a:pt x="12" y="402"/>
                  </a:lnTo>
                  <a:lnTo>
                    <a:pt x="22" y="414"/>
                  </a:lnTo>
                  <a:lnTo>
                    <a:pt x="32" y="422"/>
                  </a:lnTo>
                  <a:lnTo>
                    <a:pt x="46" y="430"/>
                  </a:lnTo>
                  <a:lnTo>
                    <a:pt x="60" y="434"/>
                  </a:lnTo>
                  <a:lnTo>
                    <a:pt x="74" y="436"/>
                  </a:lnTo>
                  <a:lnTo>
                    <a:pt x="586" y="436"/>
                  </a:lnTo>
                  <a:lnTo>
                    <a:pt x="586" y="436"/>
                  </a:lnTo>
                  <a:lnTo>
                    <a:pt x="602" y="434"/>
                  </a:lnTo>
                  <a:lnTo>
                    <a:pt x="616" y="430"/>
                  </a:lnTo>
                  <a:lnTo>
                    <a:pt x="628" y="422"/>
                  </a:lnTo>
                  <a:lnTo>
                    <a:pt x="638" y="414"/>
                  </a:lnTo>
                  <a:lnTo>
                    <a:pt x="648" y="402"/>
                  </a:lnTo>
                  <a:lnTo>
                    <a:pt x="654" y="390"/>
                  </a:lnTo>
                  <a:lnTo>
                    <a:pt x="660" y="376"/>
                  </a:lnTo>
                  <a:lnTo>
                    <a:pt x="660" y="360"/>
                  </a:lnTo>
                  <a:lnTo>
                    <a:pt x="660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318"/>
            <p:cNvSpPr>
              <a:spLocks/>
            </p:cNvSpPr>
            <p:nvPr/>
          </p:nvSpPr>
          <p:spPr bwMode="auto">
            <a:xfrm>
              <a:off x="6013450" y="2087563"/>
              <a:ext cx="393700" cy="28575"/>
            </a:xfrm>
            <a:custGeom>
              <a:avLst/>
              <a:gdLst/>
              <a:ahLst/>
              <a:cxnLst>
                <a:cxn ang="0">
                  <a:pos x="23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4" y="14"/>
                </a:cxn>
                <a:cxn ang="0">
                  <a:pos x="6" y="16"/>
                </a:cxn>
                <a:cxn ang="0">
                  <a:pos x="10" y="18"/>
                </a:cxn>
                <a:cxn ang="0">
                  <a:pos x="238" y="18"/>
                </a:cxn>
                <a:cxn ang="0">
                  <a:pos x="238" y="18"/>
                </a:cxn>
                <a:cxn ang="0">
                  <a:pos x="242" y="16"/>
                </a:cxn>
                <a:cxn ang="0">
                  <a:pos x="244" y="14"/>
                </a:cxn>
                <a:cxn ang="0">
                  <a:pos x="246" y="12"/>
                </a:cxn>
                <a:cxn ang="0">
                  <a:pos x="248" y="8"/>
                </a:cxn>
                <a:cxn ang="0">
                  <a:pos x="248" y="8"/>
                </a:cxn>
                <a:cxn ang="0">
                  <a:pos x="246" y="4"/>
                </a:cxn>
                <a:cxn ang="0">
                  <a:pos x="244" y="2"/>
                </a:cxn>
                <a:cxn ang="0">
                  <a:pos x="242" y="0"/>
                </a:cxn>
                <a:cxn ang="0">
                  <a:pos x="238" y="0"/>
                </a:cxn>
                <a:cxn ang="0">
                  <a:pos x="238" y="0"/>
                </a:cxn>
              </a:cxnLst>
              <a:rect l="0" t="0" r="r" b="b"/>
              <a:pathLst>
                <a:path w="248" h="18">
                  <a:moveTo>
                    <a:pt x="23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6" y="16"/>
                  </a:lnTo>
                  <a:lnTo>
                    <a:pt x="10" y="18"/>
                  </a:lnTo>
                  <a:lnTo>
                    <a:pt x="238" y="18"/>
                  </a:lnTo>
                  <a:lnTo>
                    <a:pt x="238" y="18"/>
                  </a:lnTo>
                  <a:lnTo>
                    <a:pt x="242" y="16"/>
                  </a:lnTo>
                  <a:lnTo>
                    <a:pt x="244" y="14"/>
                  </a:lnTo>
                  <a:lnTo>
                    <a:pt x="246" y="12"/>
                  </a:lnTo>
                  <a:lnTo>
                    <a:pt x="248" y="8"/>
                  </a:lnTo>
                  <a:lnTo>
                    <a:pt x="248" y="8"/>
                  </a:lnTo>
                  <a:lnTo>
                    <a:pt x="246" y="4"/>
                  </a:lnTo>
                  <a:lnTo>
                    <a:pt x="244" y="2"/>
                  </a:lnTo>
                  <a:lnTo>
                    <a:pt x="242" y="0"/>
                  </a:lnTo>
                  <a:lnTo>
                    <a:pt x="238" y="0"/>
                  </a:lnTo>
                  <a:lnTo>
                    <a:pt x="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319"/>
            <p:cNvSpPr>
              <a:spLocks/>
            </p:cNvSpPr>
            <p:nvPr/>
          </p:nvSpPr>
          <p:spPr bwMode="auto">
            <a:xfrm>
              <a:off x="6600825" y="2065338"/>
              <a:ext cx="133350" cy="244475"/>
            </a:xfrm>
            <a:custGeom>
              <a:avLst/>
              <a:gdLst/>
              <a:ahLst/>
              <a:cxnLst>
                <a:cxn ang="0">
                  <a:pos x="36" y="114"/>
                </a:cxn>
                <a:cxn ang="0">
                  <a:pos x="20" y="112"/>
                </a:cxn>
                <a:cxn ang="0">
                  <a:pos x="0" y="128"/>
                </a:cxn>
                <a:cxn ang="0">
                  <a:pos x="14" y="134"/>
                </a:cxn>
                <a:cxn ang="0">
                  <a:pos x="32" y="154"/>
                </a:cxn>
                <a:cxn ang="0">
                  <a:pos x="50" y="134"/>
                </a:cxn>
                <a:cxn ang="0">
                  <a:pos x="64" y="130"/>
                </a:cxn>
                <a:cxn ang="0">
                  <a:pos x="82" y="112"/>
                </a:cxn>
                <a:cxn ang="0">
                  <a:pos x="84" y="100"/>
                </a:cxn>
                <a:cxn ang="0">
                  <a:pos x="76" y="78"/>
                </a:cxn>
                <a:cxn ang="0">
                  <a:pos x="52" y="64"/>
                </a:cxn>
                <a:cxn ang="0">
                  <a:pos x="36" y="56"/>
                </a:cxn>
                <a:cxn ang="0">
                  <a:pos x="30" y="48"/>
                </a:cxn>
                <a:cxn ang="0">
                  <a:pos x="30" y="44"/>
                </a:cxn>
                <a:cxn ang="0">
                  <a:pos x="38" y="38"/>
                </a:cxn>
                <a:cxn ang="0">
                  <a:pos x="46" y="38"/>
                </a:cxn>
                <a:cxn ang="0">
                  <a:pos x="62" y="40"/>
                </a:cxn>
                <a:cxn ang="0">
                  <a:pos x="78" y="22"/>
                </a:cxn>
                <a:cxn ang="0">
                  <a:pos x="68" y="18"/>
                </a:cxn>
                <a:cxn ang="0">
                  <a:pos x="52" y="0"/>
                </a:cxn>
                <a:cxn ang="0">
                  <a:pos x="32" y="18"/>
                </a:cxn>
                <a:cxn ang="0">
                  <a:pos x="20" y="22"/>
                </a:cxn>
                <a:cxn ang="0">
                  <a:pos x="2" y="40"/>
                </a:cxn>
                <a:cxn ang="0">
                  <a:pos x="0" y="52"/>
                </a:cxn>
                <a:cxn ang="0">
                  <a:pos x="4" y="64"/>
                </a:cxn>
                <a:cxn ang="0">
                  <a:pos x="10" y="72"/>
                </a:cxn>
                <a:cxn ang="0">
                  <a:pos x="34" y="86"/>
                </a:cxn>
                <a:cxn ang="0">
                  <a:pos x="44" y="90"/>
                </a:cxn>
                <a:cxn ang="0">
                  <a:pos x="54" y="98"/>
                </a:cxn>
                <a:cxn ang="0">
                  <a:pos x="56" y="102"/>
                </a:cxn>
                <a:cxn ang="0">
                  <a:pos x="50" y="110"/>
                </a:cxn>
                <a:cxn ang="0">
                  <a:pos x="36" y="114"/>
                </a:cxn>
              </a:cxnLst>
              <a:rect l="0" t="0" r="r" b="b"/>
              <a:pathLst>
                <a:path w="84" h="154">
                  <a:moveTo>
                    <a:pt x="36" y="114"/>
                  </a:moveTo>
                  <a:lnTo>
                    <a:pt x="36" y="114"/>
                  </a:lnTo>
                  <a:lnTo>
                    <a:pt x="28" y="114"/>
                  </a:lnTo>
                  <a:lnTo>
                    <a:pt x="20" y="112"/>
                  </a:lnTo>
                  <a:lnTo>
                    <a:pt x="6" y="106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14" y="134"/>
                  </a:lnTo>
                  <a:lnTo>
                    <a:pt x="32" y="136"/>
                  </a:lnTo>
                  <a:lnTo>
                    <a:pt x="32" y="154"/>
                  </a:lnTo>
                  <a:lnTo>
                    <a:pt x="50" y="15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64" y="130"/>
                  </a:lnTo>
                  <a:lnTo>
                    <a:pt x="76" y="122"/>
                  </a:lnTo>
                  <a:lnTo>
                    <a:pt x="82" y="112"/>
                  </a:lnTo>
                  <a:lnTo>
                    <a:pt x="84" y="100"/>
                  </a:lnTo>
                  <a:lnTo>
                    <a:pt x="84" y="100"/>
                  </a:lnTo>
                  <a:lnTo>
                    <a:pt x="82" y="88"/>
                  </a:lnTo>
                  <a:lnTo>
                    <a:pt x="76" y="78"/>
                  </a:lnTo>
                  <a:lnTo>
                    <a:pt x="68" y="70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36" y="56"/>
                  </a:lnTo>
                  <a:lnTo>
                    <a:pt x="32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4"/>
                  </a:lnTo>
                  <a:lnTo>
                    <a:pt x="34" y="40"/>
                  </a:lnTo>
                  <a:lnTo>
                    <a:pt x="38" y="38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62" y="40"/>
                  </a:lnTo>
                  <a:lnTo>
                    <a:pt x="74" y="44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68" y="18"/>
                  </a:lnTo>
                  <a:lnTo>
                    <a:pt x="52" y="16"/>
                  </a:lnTo>
                  <a:lnTo>
                    <a:pt x="52" y="0"/>
                  </a:lnTo>
                  <a:lnTo>
                    <a:pt x="32" y="0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20" y="22"/>
                  </a:lnTo>
                  <a:lnTo>
                    <a:pt x="10" y="30"/>
                  </a:lnTo>
                  <a:lnTo>
                    <a:pt x="2" y="40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58"/>
                  </a:lnTo>
                  <a:lnTo>
                    <a:pt x="4" y="64"/>
                  </a:lnTo>
                  <a:lnTo>
                    <a:pt x="6" y="68"/>
                  </a:lnTo>
                  <a:lnTo>
                    <a:pt x="10" y="72"/>
                  </a:lnTo>
                  <a:lnTo>
                    <a:pt x="20" y="80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44" y="90"/>
                  </a:lnTo>
                  <a:lnTo>
                    <a:pt x="50" y="94"/>
                  </a:lnTo>
                  <a:lnTo>
                    <a:pt x="54" y="98"/>
                  </a:lnTo>
                  <a:lnTo>
                    <a:pt x="56" y="102"/>
                  </a:lnTo>
                  <a:lnTo>
                    <a:pt x="56" y="102"/>
                  </a:lnTo>
                  <a:lnTo>
                    <a:pt x="54" y="108"/>
                  </a:lnTo>
                  <a:lnTo>
                    <a:pt x="50" y="110"/>
                  </a:lnTo>
                  <a:lnTo>
                    <a:pt x="44" y="114"/>
                  </a:lnTo>
                  <a:lnTo>
                    <a:pt x="36" y="114"/>
                  </a:lnTo>
                  <a:lnTo>
                    <a:pt x="36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320"/>
            <p:cNvSpPr>
              <a:spLocks/>
            </p:cNvSpPr>
            <p:nvPr/>
          </p:nvSpPr>
          <p:spPr bwMode="auto">
            <a:xfrm>
              <a:off x="5892800" y="1443038"/>
              <a:ext cx="333375" cy="219075"/>
            </a:xfrm>
            <a:custGeom>
              <a:avLst/>
              <a:gdLst/>
              <a:ahLst/>
              <a:cxnLst>
                <a:cxn ang="0">
                  <a:pos x="40" y="106"/>
                </a:cxn>
                <a:cxn ang="0">
                  <a:pos x="40" y="106"/>
                </a:cxn>
                <a:cxn ang="0">
                  <a:pos x="40" y="92"/>
                </a:cxn>
                <a:cxn ang="0">
                  <a:pos x="44" y="80"/>
                </a:cxn>
                <a:cxn ang="0">
                  <a:pos x="50" y="68"/>
                </a:cxn>
                <a:cxn ang="0">
                  <a:pos x="58" y="60"/>
                </a:cxn>
                <a:cxn ang="0">
                  <a:pos x="68" y="52"/>
                </a:cxn>
                <a:cxn ang="0">
                  <a:pos x="80" y="44"/>
                </a:cxn>
                <a:cxn ang="0">
                  <a:pos x="92" y="42"/>
                </a:cxn>
                <a:cxn ang="0">
                  <a:pos x="104" y="40"/>
                </a:cxn>
                <a:cxn ang="0">
                  <a:pos x="104" y="40"/>
                </a:cxn>
                <a:cxn ang="0">
                  <a:pos x="118" y="42"/>
                </a:cxn>
                <a:cxn ang="0">
                  <a:pos x="130" y="44"/>
                </a:cxn>
                <a:cxn ang="0">
                  <a:pos x="142" y="52"/>
                </a:cxn>
                <a:cxn ang="0">
                  <a:pos x="152" y="60"/>
                </a:cxn>
                <a:cxn ang="0">
                  <a:pos x="160" y="68"/>
                </a:cxn>
                <a:cxn ang="0">
                  <a:pos x="166" y="80"/>
                </a:cxn>
                <a:cxn ang="0">
                  <a:pos x="170" y="92"/>
                </a:cxn>
                <a:cxn ang="0">
                  <a:pos x="170" y="106"/>
                </a:cxn>
                <a:cxn ang="0">
                  <a:pos x="170" y="138"/>
                </a:cxn>
                <a:cxn ang="0">
                  <a:pos x="210" y="138"/>
                </a:cxn>
                <a:cxn ang="0">
                  <a:pos x="210" y="106"/>
                </a:cxn>
                <a:cxn ang="0">
                  <a:pos x="210" y="106"/>
                </a:cxn>
                <a:cxn ang="0">
                  <a:pos x="208" y="84"/>
                </a:cxn>
                <a:cxn ang="0">
                  <a:pos x="202" y="64"/>
                </a:cxn>
                <a:cxn ang="0">
                  <a:pos x="192" y="46"/>
                </a:cxn>
                <a:cxn ang="0">
                  <a:pos x="180" y="30"/>
                </a:cxn>
                <a:cxn ang="0">
                  <a:pos x="180" y="30"/>
                </a:cxn>
                <a:cxn ang="0">
                  <a:pos x="164" y="18"/>
                </a:cxn>
                <a:cxn ang="0">
                  <a:pos x="146" y="8"/>
                </a:cxn>
                <a:cxn ang="0">
                  <a:pos x="126" y="2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84" y="2"/>
                </a:cxn>
                <a:cxn ang="0">
                  <a:pos x="64" y="8"/>
                </a:cxn>
                <a:cxn ang="0">
                  <a:pos x="46" y="18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18" y="46"/>
                </a:cxn>
                <a:cxn ang="0">
                  <a:pos x="8" y="64"/>
                </a:cxn>
                <a:cxn ang="0">
                  <a:pos x="2" y="84"/>
                </a:cxn>
                <a:cxn ang="0">
                  <a:pos x="0" y="106"/>
                </a:cxn>
                <a:cxn ang="0">
                  <a:pos x="0" y="138"/>
                </a:cxn>
                <a:cxn ang="0">
                  <a:pos x="40" y="138"/>
                </a:cxn>
                <a:cxn ang="0">
                  <a:pos x="40" y="106"/>
                </a:cxn>
              </a:cxnLst>
              <a:rect l="0" t="0" r="r" b="b"/>
              <a:pathLst>
                <a:path w="210" h="138">
                  <a:moveTo>
                    <a:pt x="40" y="106"/>
                  </a:moveTo>
                  <a:lnTo>
                    <a:pt x="40" y="106"/>
                  </a:lnTo>
                  <a:lnTo>
                    <a:pt x="40" y="92"/>
                  </a:lnTo>
                  <a:lnTo>
                    <a:pt x="44" y="80"/>
                  </a:lnTo>
                  <a:lnTo>
                    <a:pt x="50" y="68"/>
                  </a:lnTo>
                  <a:lnTo>
                    <a:pt x="58" y="60"/>
                  </a:lnTo>
                  <a:lnTo>
                    <a:pt x="68" y="52"/>
                  </a:lnTo>
                  <a:lnTo>
                    <a:pt x="80" y="44"/>
                  </a:lnTo>
                  <a:lnTo>
                    <a:pt x="92" y="42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118" y="42"/>
                  </a:lnTo>
                  <a:lnTo>
                    <a:pt x="130" y="44"/>
                  </a:lnTo>
                  <a:lnTo>
                    <a:pt x="142" y="52"/>
                  </a:lnTo>
                  <a:lnTo>
                    <a:pt x="152" y="60"/>
                  </a:lnTo>
                  <a:lnTo>
                    <a:pt x="160" y="68"/>
                  </a:lnTo>
                  <a:lnTo>
                    <a:pt x="166" y="80"/>
                  </a:lnTo>
                  <a:lnTo>
                    <a:pt x="170" y="92"/>
                  </a:lnTo>
                  <a:lnTo>
                    <a:pt x="170" y="106"/>
                  </a:lnTo>
                  <a:lnTo>
                    <a:pt x="170" y="138"/>
                  </a:lnTo>
                  <a:lnTo>
                    <a:pt x="210" y="138"/>
                  </a:lnTo>
                  <a:lnTo>
                    <a:pt x="210" y="106"/>
                  </a:lnTo>
                  <a:lnTo>
                    <a:pt x="210" y="106"/>
                  </a:lnTo>
                  <a:lnTo>
                    <a:pt x="208" y="84"/>
                  </a:lnTo>
                  <a:lnTo>
                    <a:pt x="202" y="64"/>
                  </a:lnTo>
                  <a:lnTo>
                    <a:pt x="192" y="46"/>
                  </a:lnTo>
                  <a:lnTo>
                    <a:pt x="180" y="30"/>
                  </a:lnTo>
                  <a:lnTo>
                    <a:pt x="180" y="30"/>
                  </a:lnTo>
                  <a:lnTo>
                    <a:pt x="164" y="18"/>
                  </a:lnTo>
                  <a:lnTo>
                    <a:pt x="146" y="8"/>
                  </a:lnTo>
                  <a:lnTo>
                    <a:pt x="126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4" y="2"/>
                  </a:lnTo>
                  <a:lnTo>
                    <a:pt x="64" y="8"/>
                  </a:lnTo>
                  <a:lnTo>
                    <a:pt x="46" y="1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6"/>
                  </a:lnTo>
                  <a:lnTo>
                    <a:pt x="0" y="138"/>
                  </a:lnTo>
                  <a:lnTo>
                    <a:pt x="40" y="138"/>
                  </a:lnTo>
                  <a:lnTo>
                    <a:pt x="40" y="10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321"/>
            <p:cNvSpPr>
              <a:spLocks noEditPoints="1"/>
            </p:cNvSpPr>
            <p:nvPr/>
          </p:nvSpPr>
          <p:spPr bwMode="auto">
            <a:xfrm>
              <a:off x="5854700" y="1722438"/>
              <a:ext cx="409575" cy="295275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0" y="0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2" y="72"/>
                </a:cxn>
                <a:cxn ang="0">
                  <a:pos x="4" y="84"/>
                </a:cxn>
                <a:cxn ang="0">
                  <a:pos x="6" y="96"/>
                </a:cxn>
                <a:cxn ang="0">
                  <a:pos x="10" y="108"/>
                </a:cxn>
                <a:cxn ang="0">
                  <a:pos x="16" y="120"/>
                </a:cxn>
                <a:cxn ang="0">
                  <a:pos x="22" y="130"/>
                </a:cxn>
                <a:cxn ang="0">
                  <a:pos x="38" y="150"/>
                </a:cxn>
                <a:cxn ang="0">
                  <a:pos x="38" y="150"/>
                </a:cxn>
                <a:cxn ang="0">
                  <a:pos x="58" y="164"/>
                </a:cxn>
                <a:cxn ang="0">
                  <a:pos x="68" y="172"/>
                </a:cxn>
                <a:cxn ang="0">
                  <a:pos x="80" y="176"/>
                </a:cxn>
                <a:cxn ang="0">
                  <a:pos x="90" y="182"/>
                </a:cxn>
                <a:cxn ang="0">
                  <a:pos x="104" y="184"/>
                </a:cxn>
                <a:cxn ang="0">
                  <a:pos x="116" y="186"/>
                </a:cxn>
                <a:cxn ang="0">
                  <a:pos x="128" y="186"/>
                </a:cxn>
                <a:cxn ang="0">
                  <a:pos x="128" y="186"/>
                </a:cxn>
                <a:cxn ang="0">
                  <a:pos x="142" y="186"/>
                </a:cxn>
                <a:cxn ang="0">
                  <a:pos x="154" y="184"/>
                </a:cxn>
                <a:cxn ang="0">
                  <a:pos x="168" y="182"/>
                </a:cxn>
                <a:cxn ang="0">
                  <a:pos x="178" y="176"/>
                </a:cxn>
                <a:cxn ang="0">
                  <a:pos x="190" y="172"/>
                </a:cxn>
                <a:cxn ang="0">
                  <a:pos x="200" y="164"/>
                </a:cxn>
                <a:cxn ang="0">
                  <a:pos x="220" y="150"/>
                </a:cxn>
                <a:cxn ang="0">
                  <a:pos x="220" y="150"/>
                </a:cxn>
                <a:cxn ang="0">
                  <a:pos x="236" y="130"/>
                </a:cxn>
                <a:cxn ang="0">
                  <a:pos x="242" y="120"/>
                </a:cxn>
                <a:cxn ang="0">
                  <a:pos x="248" y="108"/>
                </a:cxn>
                <a:cxn ang="0">
                  <a:pos x="252" y="96"/>
                </a:cxn>
                <a:cxn ang="0">
                  <a:pos x="254" y="84"/>
                </a:cxn>
                <a:cxn ang="0">
                  <a:pos x="256" y="72"/>
                </a:cxn>
                <a:cxn ang="0">
                  <a:pos x="258" y="58"/>
                </a:cxn>
                <a:cxn ang="0">
                  <a:pos x="256" y="0"/>
                </a:cxn>
                <a:cxn ang="0">
                  <a:pos x="146" y="88"/>
                </a:cxn>
                <a:cxn ang="0">
                  <a:pos x="146" y="88"/>
                </a:cxn>
                <a:cxn ang="0">
                  <a:pos x="146" y="94"/>
                </a:cxn>
                <a:cxn ang="0">
                  <a:pos x="142" y="100"/>
                </a:cxn>
                <a:cxn ang="0">
                  <a:pos x="136" y="104"/>
                </a:cxn>
                <a:cxn ang="0">
                  <a:pos x="128" y="106"/>
                </a:cxn>
                <a:cxn ang="0">
                  <a:pos x="128" y="106"/>
                </a:cxn>
                <a:cxn ang="0">
                  <a:pos x="122" y="104"/>
                </a:cxn>
                <a:cxn ang="0">
                  <a:pos x="116" y="100"/>
                </a:cxn>
                <a:cxn ang="0">
                  <a:pos x="112" y="94"/>
                </a:cxn>
                <a:cxn ang="0">
                  <a:pos x="112" y="88"/>
                </a:cxn>
                <a:cxn ang="0">
                  <a:pos x="112" y="50"/>
                </a:cxn>
                <a:cxn ang="0">
                  <a:pos x="112" y="50"/>
                </a:cxn>
                <a:cxn ang="0">
                  <a:pos x="112" y="44"/>
                </a:cxn>
                <a:cxn ang="0">
                  <a:pos x="116" y="38"/>
                </a:cxn>
                <a:cxn ang="0">
                  <a:pos x="122" y="34"/>
                </a:cxn>
                <a:cxn ang="0">
                  <a:pos x="128" y="32"/>
                </a:cxn>
                <a:cxn ang="0">
                  <a:pos x="128" y="32"/>
                </a:cxn>
                <a:cxn ang="0">
                  <a:pos x="136" y="34"/>
                </a:cxn>
                <a:cxn ang="0">
                  <a:pos x="142" y="38"/>
                </a:cxn>
                <a:cxn ang="0">
                  <a:pos x="146" y="44"/>
                </a:cxn>
                <a:cxn ang="0">
                  <a:pos x="146" y="50"/>
                </a:cxn>
                <a:cxn ang="0">
                  <a:pos x="146" y="88"/>
                </a:cxn>
              </a:cxnLst>
              <a:rect l="0" t="0" r="r" b="b"/>
              <a:pathLst>
                <a:path w="258" h="186">
                  <a:moveTo>
                    <a:pt x="256" y="0"/>
                  </a:moveTo>
                  <a:lnTo>
                    <a:pt x="0" y="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72"/>
                  </a:lnTo>
                  <a:lnTo>
                    <a:pt x="4" y="84"/>
                  </a:lnTo>
                  <a:lnTo>
                    <a:pt x="6" y="96"/>
                  </a:lnTo>
                  <a:lnTo>
                    <a:pt x="10" y="108"/>
                  </a:lnTo>
                  <a:lnTo>
                    <a:pt x="16" y="120"/>
                  </a:lnTo>
                  <a:lnTo>
                    <a:pt x="22" y="130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58" y="164"/>
                  </a:lnTo>
                  <a:lnTo>
                    <a:pt x="68" y="172"/>
                  </a:lnTo>
                  <a:lnTo>
                    <a:pt x="80" y="176"/>
                  </a:lnTo>
                  <a:lnTo>
                    <a:pt x="90" y="182"/>
                  </a:lnTo>
                  <a:lnTo>
                    <a:pt x="104" y="184"/>
                  </a:lnTo>
                  <a:lnTo>
                    <a:pt x="116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42" y="186"/>
                  </a:lnTo>
                  <a:lnTo>
                    <a:pt x="154" y="184"/>
                  </a:lnTo>
                  <a:lnTo>
                    <a:pt x="168" y="182"/>
                  </a:lnTo>
                  <a:lnTo>
                    <a:pt x="178" y="176"/>
                  </a:lnTo>
                  <a:lnTo>
                    <a:pt x="190" y="172"/>
                  </a:lnTo>
                  <a:lnTo>
                    <a:pt x="200" y="164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6" y="130"/>
                  </a:lnTo>
                  <a:lnTo>
                    <a:pt x="242" y="120"/>
                  </a:lnTo>
                  <a:lnTo>
                    <a:pt x="248" y="108"/>
                  </a:lnTo>
                  <a:lnTo>
                    <a:pt x="252" y="96"/>
                  </a:lnTo>
                  <a:lnTo>
                    <a:pt x="254" y="84"/>
                  </a:lnTo>
                  <a:lnTo>
                    <a:pt x="256" y="72"/>
                  </a:lnTo>
                  <a:lnTo>
                    <a:pt x="258" y="58"/>
                  </a:lnTo>
                  <a:lnTo>
                    <a:pt x="256" y="0"/>
                  </a:lnTo>
                  <a:close/>
                  <a:moveTo>
                    <a:pt x="146" y="88"/>
                  </a:moveTo>
                  <a:lnTo>
                    <a:pt x="146" y="88"/>
                  </a:lnTo>
                  <a:lnTo>
                    <a:pt x="146" y="94"/>
                  </a:lnTo>
                  <a:lnTo>
                    <a:pt x="142" y="100"/>
                  </a:lnTo>
                  <a:lnTo>
                    <a:pt x="136" y="104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22" y="104"/>
                  </a:lnTo>
                  <a:lnTo>
                    <a:pt x="116" y="100"/>
                  </a:lnTo>
                  <a:lnTo>
                    <a:pt x="112" y="94"/>
                  </a:lnTo>
                  <a:lnTo>
                    <a:pt x="112" y="88"/>
                  </a:lnTo>
                  <a:lnTo>
                    <a:pt x="112" y="50"/>
                  </a:lnTo>
                  <a:lnTo>
                    <a:pt x="112" y="50"/>
                  </a:lnTo>
                  <a:lnTo>
                    <a:pt x="112" y="44"/>
                  </a:lnTo>
                  <a:lnTo>
                    <a:pt x="116" y="38"/>
                  </a:lnTo>
                  <a:lnTo>
                    <a:pt x="122" y="34"/>
                  </a:lnTo>
                  <a:lnTo>
                    <a:pt x="128" y="32"/>
                  </a:lnTo>
                  <a:lnTo>
                    <a:pt x="128" y="32"/>
                  </a:lnTo>
                  <a:lnTo>
                    <a:pt x="136" y="34"/>
                  </a:lnTo>
                  <a:lnTo>
                    <a:pt x="142" y="38"/>
                  </a:lnTo>
                  <a:lnTo>
                    <a:pt x="146" y="44"/>
                  </a:lnTo>
                  <a:lnTo>
                    <a:pt x="146" y="50"/>
                  </a:lnTo>
                  <a:lnTo>
                    <a:pt x="146" y="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1134667" y="4158605"/>
            <a:ext cx="517746" cy="594135"/>
            <a:chOff x="4194175" y="5186363"/>
            <a:chExt cx="774700" cy="889000"/>
          </a:xfrm>
          <a:solidFill>
            <a:schemeClr val="bg1"/>
          </a:solidFill>
        </p:grpSpPr>
        <p:sp>
          <p:nvSpPr>
            <p:cNvPr id="60" name="Freeform 346"/>
            <p:cNvSpPr>
              <a:spLocks noEditPoints="1"/>
            </p:cNvSpPr>
            <p:nvPr/>
          </p:nvSpPr>
          <p:spPr bwMode="auto">
            <a:xfrm>
              <a:off x="4194175" y="5186363"/>
              <a:ext cx="774700" cy="889000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58" y="2"/>
                </a:cxn>
                <a:cxn ang="0">
                  <a:pos x="32" y="12"/>
                </a:cxn>
                <a:cxn ang="0">
                  <a:pos x="12" y="32"/>
                </a:cxn>
                <a:cxn ang="0">
                  <a:pos x="2" y="58"/>
                </a:cxn>
                <a:cxn ang="0">
                  <a:pos x="0" y="488"/>
                </a:cxn>
                <a:cxn ang="0">
                  <a:pos x="2" y="502"/>
                </a:cxn>
                <a:cxn ang="0">
                  <a:pos x="12" y="528"/>
                </a:cxn>
                <a:cxn ang="0">
                  <a:pos x="32" y="548"/>
                </a:cxn>
                <a:cxn ang="0">
                  <a:pos x="58" y="558"/>
                </a:cxn>
                <a:cxn ang="0">
                  <a:pos x="416" y="560"/>
                </a:cxn>
                <a:cxn ang="0">
                  <a:pos x="430" y="558"/>
                </a:cxn>
                <a:cxn ang="0">
                  <a:pos x="456" y="548"/>
                </a:cxn>
                <a:cxn ang="0">
                  <a:pos x="476" y="528"/>
                </a:cxn>
                <a:cxn ang="0">
                  <a:pos x="488" y="502"/>
                </a:cxn>
                <a:cxn ang="0">
                  <a:pos x="488" y="72"/>
                </a:cxn>
                <a:cxn ang="0">
                  <a:pos x="488" y="58"/>
                </a:cxn>
                <a:cxn ang="0">
                  <a:pos x="476" y="32"/>
                </a:cxn>
                <a:cxn ang="0">
                  <a:pos x="456" y="12"/>
                </a:cxn>
                <a:cxn ang="0">
                  <a:pos x="430" y="2"/>
                </a:cxn>
                <a:cxn ang="0">
                  <a:pos x="416" y="0"/>
                </a:cxn>
                <a:cxn ang="0">
                  <a:pos x="70" y="88"/>
                </a:cxn>
                <a:cxn ang="0">
                  <a:pos x="78" y="70"/>
                </a:cxn>
                <a:cxn ang="0">
                  <a:pos x="94" y="64"/>
                </a:cxn>
                <a:cxn ang="0">
                  <a:pos x="394" y="64"/>
                </a:cxn>
                <a:cxn ang="0">
                  <a:pos x="412" y="70"/>
                </a:cxn>
                <a:cxn ang="0">
                  <a:pos x="418" y="88"/>
                </a:cxn>
                <a:cxn ang="0">
                  <a:pos x="418" y="216"/>
                </a:cxn>
                <a:cxn ang="0">
                  <a:pos x="412" y="234"/>
                </a:cxn>
                <a:cxn ang="0">
                  <a:pos x="394" y="242"/>
                </a:cxn>
                <a:cxn ang="0">
                  <a:pos x="94" y="242"/>
                </a:cxn>
                <a:cxn ang="0">
                  <a:pos x="78" y="234"/>
                </a:cxn>
                <a:cxn ang="0">
                  <a:pos x="70" y="216"/>
                </a:cxn>
                <a:cxn ang="0">
                  <a:pos x="164" y="484"/>
                </a:cxn>
                <a:cxn ang="0">
                  <a:pos x="70" y="402"/>
                </a:cxn>
                <a:cxn ang="0">
                  <a:pos x="164" y="484"/>
                </a:cxn>
                <a:cxn ang="0">
                  <a:pos x="70" y="368"/>
                </a:cxn>
                <a:cxn ang="0">
                  <a:pos x="164" y="286"/>
                </a:cxn>
                <a:cxn ang="0">
                  <a:pos x="292" y="484"/>
                </a:cxn>
                <a:cxn ang="0">
                  <a:pos x="198" y="402"/>
                </a:cxn>
                <a:cxn ang="0">
                  <a:pos x="292" y="484"/>
                </a:cxn>
                <a:cxn ang="0">
                  <a:pos x="198" y="368"/>
                </a:cxn>
                <a:cxn ang="0">
                  <a:pos x="292" y="286"/>
                </a:cxn>
                <a:cxn ang="0">
                  <a:pos x="418" y="484"/>
                </a:cxn>
                <a:cxn ang="0">
                  <a:pos x="324" y="286"/>
                </a:cxn>
                <a:cxn ang="0">
                  <a:pos x="418" y="484"/>
                </a:cxn>
              </a:cxnLst>
              <a:rect l="0" t="0" r="r" b="b"/>
              <a:pathLst>
                <a:path w="488" h="560">
                  <a:moveTo>
                    <a:pt x="416" y="0"/>
                  </a:moveTo>
                  <a:lnTo>
                    <a:pt x="72" y="0"/>
                  </a:lnTo>
                  <a:lnTo>
                    <a:pt x="72" y="0"/>
                  </a:lnTo>
                  <a:lnTo>
                    <a:pt x="58" y="2"/>
                  </a:lnTo>
                  <a:lnTo>
                    <a:pt x="44" y="6"/>
                  </a:lnTo>
                  <a:lnTo>
                    <a:pt x="32" y="12"/>
                  </a:lnTo>
                  <a:lnTo>
                    <a:pt x="20" y="22"/>
                  </a:lnTo>
                  <a:lnTo>
                    <a:pt x="12" y="32"/>
                  </a:lnTo>
                  <a:lnTo>
                    <a:pt x="6" y="44"/>
                  </a:lnTo>
                  <a:lnTo>
                    <a:pt x="2" y="58"/>
                  </a:lnTo>
                  <a:lnTo>
                    <a:pt x="0" y="72"/>
                  </a:lnTo>
                  <a:lnTo>
                    <a:pt x="0" y="488"/>
                  </a:lnTo>
                  <a:lnTo>
                    <a:pt x="0" y="488"/>
                  </a:lnTo>
                  <a:lnTo>
                    <a:pt x="2" y="502"/>
                  </a:lnTo>
                  <a:lnTo>
                    <a:pt x="6" y="516"/>
                  </a:lnTo>
                  <a:lnTo>
                    <a:pt x="12" y="528"/>
                  </a:lnTo>
                  <a:lnTo>
                    <a:pt x="20" y="538"/>
                  </a:lnTo>
                  <a:lnTo>
                    <a:pt x="32" y="548"/>
                  </a:lnTo>
                  <a:lnTo>
                    <a:pt x="44" y="554"/>
                  </a:lnTo>
                  <a:lnTo>
                    <a:pt x="58" y="558"/>
                  </a:lnTo>
                  <a:lnTo>
                    <a:pt x="72" y="560"/>
                  </a:lnTo>
                  <a:lnTo>
                    <a:pt x="416" y="560"/>
                  </a:lnTo>
                  <a:lnTo>
                    <a:pt x="416" y="560"/>
                  </a:lnTo>
                  <a:lnTo>
                    <a:pt x="430" y="558"/>
                  </a:lnTo>
                  <a:lnTo>
                    <a:pt x="444" y="554"/>
                  </a:lnTo>
                  <a:lnTo>
                    <a:pt x="456" y="548"/>
                  </a:lnTo>
                  <a:lnTo>
                    <a:pt x="468" y="538"/>
                  </a:lnTo>
                  <a:lnTo>
                    <a:pt x="476" y="528"/>
                  </a:lnTo>
                  <a:lnTo>
                    <a:pt x="484" y="516"/>
                  </a:lnTo>
                  <a:lnTo>
                    <a:pt x="488" y="502"/>
                  </a:lnTo>
                  <a:lnTo>
                    <a:pt x="488" y="488"/>
                  </a:lnTo>
                  <a:lnTo>
                    <a:pt x="488" y="72"/>
                  </a:lnTo>
                  <a:lnTo>
                    <a:pt x="488" y="72"/>
                  </a:lnTo>
                  <a:lnTo>
                    <a:pt x="488" y="58"/>
                  </a:lnTo>
                  <a:lnTo>
                    <a:pt x="484" y="44"/>
                  </a:lnTo>
                  <a:lnTo>
                    <a:pt x="476" y="32"/>
                  </a:lnTo>
                  <a:lnTo>
                    <a:pt x="468" y="22"/>
                  </a:lnTo>
                  <a:lnTo>
                    <a:pt x="456" y="12"/>
                  </a:lnTo>
                  <a:lnTo>
                    <a:pt x="444" y="6"/>
                  </a:lnTo>
                  <a:lnTo>
                    <a:pt x="430" y="2"/>
                  </a:lnTo>
                  <a:lnTo>
                    <a:pt x="416" y="0"/>
                  </a:lnTo>
                  <a:lnTo>
                    <a:pt x="416" y="0"/>
                  </a:lnTo>
                  <a:close/>
                  <a:moveTo>
                    <a:pt x="70" y="88"/>
                  </a:moveTo>
                  <a:lnTo>
                    <a:pt x="70" y="88"/>
                  </a:lnTo>
                  <a:lnTo>
                    <a:pt x="72" y="78"/>
                  </a:lnTo>
                  <a:lnTo>
                    <a:pt x="78" y="70"/>
                  </a:lnTo>
                  <a:lnTo>
                    <a:pt x="86" y="66"/>
                  </a:lnTo>
                  <a:lnTo>
                    <a:pt x="94" y="64"/>
                  </a:lnTo>
                  <a:lnTo>
                    <a:pt x="394" y="64"/>
                  </a:lnTo>
                  <a:lnTo>
                    <a:pt x="394" y="64"/>
                  </a:lnTo>
                  <a:lnTo>
                    <a:pt x="404" y="66"/>
                  </a:lnTo>
                  <a:lnTo>
                    <a:pt x="412" y="70"/>
                  </a:lnTo>
                  <a:lnTo>
                    <a:pt x="416" y="78"/>
                  </a:lnTo>
                  <a:lnTo>
                    <a:pt x="418" y="88"/>
                  </a:lnTo>
                  <a:lnTo>
                    <a:pt x="418" y="216"/>
                  </a:lnTo>
                  <a:lnTo>
                    <a:pt x="418" y="216"/>
                  </a:lnTo>
                  <a:lnTo>
                    <a:pt x="416" y="226"/>
                  </a:lnTo>
                  <a:lnTo>
                    <a:pt x="412" y="234"/>
                  </a:lnTo>
                  <a:lnTo>
                    <a:pt x="404" y="240"/>
                  </a:lnTo>
                  <a:lnTo>
                    <a:pt x="394" y="242"/>
                  </a:lnTo>
                  <a:lnTo>
                    <a:pt x="94" y="242"/>
                  </a:lnTo>
                  <a:lnTo>
                    <a:pt x="94" y="242"/>
                  </a:lnTo>
                  <a:lnTo>
                    <a:pt x="86" y="240"/>
                  </a:lnTo>
                  <a:lnTo>
                    <a:pt x="78" y="234"/>
                  </a:lnTo>
                  <a:lnTo>
                    <a:pt x="72" y="226"/>
                  </a:lnTo>
                  <a:lnTo>
                    <a:pt x="70" y="216"/>
                  </a:lnTo>
                  <a:lnTo>
                    <a:pt x="70" y="88"/>
                  </a:lnTo>
                  <a:close/>
                  <a:moveTo>
                    <a:pt x="164" y="484"/>
                  </a:moveTo>
                  <a:lnTo>
                    <a:pt x="70" y="484"/>
                  </a:lnTo>
                  <a:lnTo>
                    <a:pt x="70" y="402"/>
                  </a:lnTo>
                  <a:lnTo>
                    <a:pt x="164" y="402"/>
                  </a:lnTo>
                  <a:lnTo>
                    <a:pt x="164" y="484"/>
                  </a:lnTo>
                  <a:close/>
                  <a:moveTo>
                    <a:pt x="164" y="368"/>
                  </a:moveTo>
                  <a:lnTo>
                    <a:pt x="70" y="368"/>
                  </a:lnTo>
                  <a:lnTo>
                    <a:pt x="70" y="286"/>
                  </a:lnTo>
                  <a:lnTo>
                    <a:pt x="164" y="286"/>
                  </a:lnTo>
                  <a:lnTo>
                    <a:pt x="164" y="368"/>
                  </a:lnTo>
                  <a:close/>
                  <a:moveTo>
                    <a:pt x="292" y="484"/>
                  </a:moveTo>
                  <a:lnTo>
                    <a:pt x="198" y="484"/>
                  </a:lnTo>
                  <a:lnTo>
                    <a:pt x="198" y="402"/>
                  </a:lnTo>
                  <a:lnTo>
                    <a:pt x="292" y="402"/>
                  </a:lnTo>
                  <a:lnTo>
                    <a:pt x="292" y="484"/>
                  </a:lnTo>
                  <a:close/>
                  <a:moveTo>
                    <a:pt x="292" y="368"/>
                  </a:moveTo>
                  <a:lnTo>
                    <a:pt x="198" y="368"/>
                  </a:lnTo>
                  <a:lnTo>
                    <a:pt x="198" y="286"/>
                  </a:lnTo>
                  <a:lnTo>
                    <a:pt x="292" y="286"/>
                  </a:lnTo>
                  <a:lnTo>
                    <a:pt x="292" y="368"/>
                  </a:lnTo>
                  <a:close/>
                  <a:moveTo>
                    <a:pt x="418" y="484"/>
                  </a:moveTo>
                  <a:lnTo>
                    <a:pt x="324" y="484"/>
                  </a:lnTo>
                  <a:lnTo>
                    <a:pt x="324" y="286"/>
                  </a:lnTo>
                  <a:lnTo>
                    <a:pt x="418" y="286"/>
                  </a:lnTo>
                  <a:lnTo>
                    <a:pt x="418" y="4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347"/>
            <p:cNvSpPr>
              <a:spLocks noEditPoints="1"/>
            </p:cNvSpPr>
            <p:nvPr/>
          </p:nvSpPr>
          <p:spPr bwMode="auto">
            <a:xfrm>
              <a:off x="4702175" y="5367338"/>
              <a:ext cx="104775" cy="146050"/>
            </a:xfrm>
            <a:custGeom>
              <a:avLst/>
              <a:gdLst/>
              <a:ahLst/>
              <a:cxnLst>
                <a:cxn ang="0">
                  <a:pos x="58" y="12"/>
                </a:cxn>
                <a:cxn ang="0">
                  <a:pos x="48" y="4"/>
                </a:cxn>
                <a:cxn ang="0">
                  <a:pos x="32" y="0"/>
                </a:cxn>
                <a:cxn ang="0">
                  <a:pos x="26" y="2"/>
                </a:cxn>
                <a:cxn ang="0">
                  <a:pos x="12" y="6"/>
                </a:cxn>
                <a:cxn ang="0">
                  <a:pos x="8" y="12"/>
                </a:cxn>
                <a:cxn ang="0">
                  <a:pos x="2" y="26"/>
                </a:cxn>
                <a:cxn ang="0">
                  <a:pos x="0" y="46"/>
                </a:cxn>
                <a:cxn ang="0">
                  <a:pos x="2" y="66"/>
                </a:cxn>
                <a:cxn ang="0">
                  <a:pos x="4" y="74"/>
                </a:cxn>
                <a:cxn ang="0">
                  <a:pos x="8" y="80"/>
                </a:cxn>
                <a:cxn ang="0">
                  <a:pos x="18" y="90"/>
                </a:cxn>
                <a:cxn ang="0">
                  <a:pos x="24" y="92"/>
                </a:cxn>
                <a:cxn ang="0">
                  <a:pos x="32" y="92"/>
                </a:cxn>
                <a:cxn ang="0">
                  <a:pos x="48" y="90"/>
                </a:cxn>
                <a:cxn ang="0">
                  <a:pos x="58" y="82"/>
                </a:cxn>
                <a:cxn ang="0">
                  <a:pos x="62" y="74"/>
                </a:cxn>
                <a:cxn ang="0">
                  <a:pos x="66" y="58"/>
                </a:cxn>
                <a:cxn ang="0">
                  <a:pos x="66" y="46"/>
                </a:cxn>
                <a:cxn ang="0">
                  <a:pos x="62" y="18"/>
                </a:cxn>
                <a:cxn ang="0">
                  <a:pos x="58" y="12"/>
                </a:cxn>
                <a:cxn ang="0">
                  <a:pos x="44" y="70"/>
                </a:cxn>
                <a:cxn ang="0">
                  <a:pos x="32" y="78"/>
                </a:cxn>
                <a:cxn ang="0">
                  <a:pos x="26" y="76"/>
                </a:cxn>
                <a:cxn ang="0">
                  <a:pos x="20" y="70"/>
                </a:cxn>
                <a:cxn ang="0">
                  <a:pos x="18" y="46"/>
                </a:cxn>
                <a:cxn ang="0">
                  <a:pos x="18" y="32"/>
                </a:cxn>
                <a:cxn ang="0">
                  <a:pos x="20" y="24"/>
                </a:cxn>
                <a:cxn ang="0">
                  <a:pos x="32" y="16"/>
                </a:cxn>
                <a:cxn ang="0">
                  <a:pos x="36" y="16"/>
                </a:cxn>
                <a:cxn ang="0">
                  <a:pos x="40" y="18"/>
                </a:cxn>
                <a:cxn ang="0">
                  <a:pos x="44" y="24"/>
                </a:cxn>
                <a:cxn ang="0">
                  <a:pos x="48" y="34"/>
                </a:cxn>
                <a:cxn ang="0">
                  <a:pos x="48" y="46"/>
                </a:cxn>
                <a:cxn ang="0">
                  <a:pos x="44" y="70"/>
                </a:cxn>
              </a:cxnLst>
              <a:rect l="0" t="0" r="r" b="b"/>
              <a:pathLst>
                <a:path w="66" h="92">
                  <a:moveTo>
                    <a:pt x="58" y="12"/>
                  </a:moveTo>
                  <a:lnTo>
                    <a:pt x="58" y="12"/>
                  </a:lnTo>
                  <a:lnTo>
                    <a:pt x="54" y="6"/>
                  </a:lnTo>
                  <a:lnTo>
                    <a:pt x="48" y="4"/>
                  </a:lnTo>
                  <a:lnTo>
                    <a:pt x="40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18" y="4"/>
                  </a:lnTo>
                  <a:lnTo>
                    <a:pt x="12" y="6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4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24" y="92"/>
                  </a:lnTo>
                  <a:lnTo>
                    <a:pt x="32" y="92"/>
                  </a:lnTo>
                  <a:lnTo>
                    <a:pt x="32" y="92"/>
                  </a:lnTo>
                  <a:lnTo>
                    <a:pt x="40" y="92"/>
                  </a:lnTo>
                  <a:lnTo>
                    <a:pt x="48" y="90"/>
                  </a:lnTo>
                  <a:lnTo>
                    <a:pt x="52" y="86"/>
                  </a:lnTo>
                  <a:lnTo>
                    <a:pt x="58" y="82"/>
                  </a:lnTo>
                  <a:lnTo>
                    <a:pt x="58" y="82"/>
                  </a:lnTo>
                  <a:lnTo>
                    <a:pt x="62" y="74"/>
                  </a:lnTo>
                  <a:lnTo>
                    <a:pt x="64" y="66"/>
                  </a:lnTo>
                  <a:lnTo>
                    <a:pt x="66" y="58"/>
                  </a:lnTo>
                  <a:lnTo>
                    <a:pt x="66" y="46"/>
                  </a:lnTo>
                  <a:lnTo>
                    <a:pt x="66" y="46"/>
                  </a:lnTo>
                  <a:lnTo>
                    <a:pt x="64" y="26"/>
                  </a:lnTo>
                  <a:lnTo>
                    <a:pt x="62" y="18"/>
                  </a:lnTo>
                  <a:lnTo>
                    <a:pt x="58" y="12"/>
                  </a:lnTo>
                  <a:lnTo>
                    <a:pt x="58" y="12"/>
                  </a:lnTo>
                  <a:close/>
                  <a:moveTo>
                    <a:pt x="44" y="70"/>
                  </a:moveTo>
                  <a:lnTo>
                    <a:pt x="44" y="70"/>
                  </a:lnTo>
                  <a:lnTo>
                    <a:pt x="40" y="76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26" y="76"/>
                  </a:lnTo>
                  <a:lnTo>
                    <a:pt x="20" y="70"/>
                  </a:lnTo>
                  <a:lnTo>
                    <a:pt x="20" y="70"/>
                  </a:lnTo>
                  <a:lnTo>
                    <a:pt x="18" y="60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8" y="32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6" y="18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48" y="60"/>
                  </a:lnTo>
                  <a:lnTo>
                    <a:pt x="44" y="70"/>
                  </a:lnTo>
                  <a:lnTo>
                    <a:pt x="44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348"/>
            <p:cNvSpPr>
              <a:spLocks/>
            </p:cNvSpPr>
            <p:nvPr/>
          </p:nvSpPr>
          <p:spPr bwMode="auto">
            <a:xfrm>
              <a:off x="4340225" y="5665788"/>
              <a:ext cx="82550" cy="82550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0" y="32"/>
                </a:cxn>
                <a:cxn ang="0">
                  <a:pos x="0" y="20"/>
                </a:cxn>
                <a:cxn ang="0">
                  <a:pos x="18" y="20"/>
                </a:cxn>
                <a:cxn ang="0">
                  <a:pos x="18" y="0"/>
                </a:cxn>
                <a:cxn ang="0">
                  <a:pos x="32" y="0"/>
                </a:cxn>
                <a:cxn ang="0">
                  <a:pos x="32" y="20"/>
                </a:cxn>
                <a:cxn ang="0">
                  <a:pos x="52" y="20"/>
                </a:cxn>
                <a:cxn ang="0">
                  <a:pos x="52" y="32"/>
                </a:cxn>
                <a:cxn ang="0">
                  <a:pos x="32" y="32"/>
                </a:cxn>
                <a:cxn ang="0">
                  <a:pos x="32" y="52"/>
                </a:cxn>
                <a:cxn ang="0">
                  <a:pos x="18" y="52"/>
                </a:cxn>
                <a:cxn ang="0">
                  <a:pos x="18" y="32"/>
                </a:cxn>
              </a:cxnLst>
              <a:rect l="0" t="0" r="r" b="b"/>
              <a:pathLst>
                <a:path w="52" h="52">
                  <a:moveTo>
                    <a:pt x="18" y="32"/>
                  </a:moveTo>
                  <a:lnTo>
                    <a:pt x="0" y="32"/>
                  </a:lnTo>
                  <a:lnTo>
                    <a:pt x="0" y="20"/>
                  </a:lnTo>
                  <a:lnTo>
                    <a:pt x="18" y="20"/>
                  </a:lnTo>
                  <a:lnTo>
                    <a:pt x="18" y="0"/>
                  </a:lnTo>
                  <a:lnTo>
                    <a:pt x="32" y="0"/>
                  </a:lnTo>
                  <a:lnTo>
                    <a:pt x="32" y="20"/>
                  </a:lnTo>
                  <a:lnTo>
                    <a:pt x="52" y="20"/>
                  </a:lnTo>
                  <a:lnTo>
                    <a:pt x="52" y="32"/>
                  </a:lnTo>
                  <a:lnTo>
                    <a:pt x="32" y="32"/>
                  </a:lnTo>
                  <a:lnTo>
                    <a:pt x="32" y="52"/>
                  </a:lnTo>
                  <a:lnTo>
                    <a:pt x="18" y="52"/>
                  </a:lnTo>
                  <a:lnTo>
                    <a:pt x="18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349"/>
            <p:cNvSpPr>
              <a:spLocks/>
            </p:cNvSpPr>
            <p:nvPr/>
          </p:nvSpPr>
          <p:spPr bwMode="auto">
            <a:xfrm>
              <a:off x="4343400" y="5853113"/>
              <a:ext cx="73025" cy="73025"/>
            </a:xfrm>
            <a:custGeom>
              <a:avLst/>
              <a:gdLst/>
              <a:ahLst/>
              <a:cxnLst>
                <a:cxn ang="0">
                  <a:pos x="14" y="22"/>
                </a:cxn>
                <a:cxn ang="0">
                  <a:pos x="0" y="8"/>
                </a:cxn>
                <a:cxn ang="0">
                  <a:pos x="10" y="0"/>
                </a:cxn>
                <a:cxn ang="0">
                  <a:pos x="24" y="14"/>
                </a:cxn>
                <a:cxn ang="0">
                  <a:pos x="36" y="0"/>
                </a:cxn>
                <a:cxn ang="0">
                  <a:pos x="46" y="8"/>
                </a:cxn>
                <a:cxn ang="0">
                  <a:pos x="32" y="22"/>
                </a:cxn>
                <a:cxn ang="0">
                  <a:pos x="46" y="36"/>
                </a:cxn>
                <a:cxn ang="0">
                  <a:pos x="38" y="46"/>
                </a:cxn>
                <a:cxn ang="0">
                  <a:pos x="24" y="32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14" y="22"/>
                </a:cxn>
              </a:cxnLst>
              <a:rect l="0" t="0" r="r" b="b"/>
              <a:pathLst>
                <a:path w="46" h="46">
                  <a:moveTo>
                    <a:pt x="14" y="22"/>
                  </a:moveTo>
                  <a:lnTo>
                    <a:pt x="0" y="8"/>
                  </a:lnTo>
                  <a:lnTo>
                    <a:pt x="10" y="0"/>
                  </a:lnTo>
                  <a:lnTo>
                    <a:pt x="24" y="14"/>
                  </a:lnTo>
                  <a:lnTo>
                    <a:pt x="36" y="0"/>
                  </a:lnTo>
                  <a:lnTo>
                    <a:pt x="46" y="8"/>
                  </a:lnTo>
                  <a:lnTo>
                    <a:pt x="32" y="22"/>
                  </a:lnTo>
                  <a:lnTo>
                    <a:pt x="46" y="36"/>
                  </a:lnTo>
                  <a:lnTo>
                    <a:pt x="38" y="46"/>
                  </a:lnTo>
                  <a:lnTo>
                    <a:pt x="24" y="32"/>
                  </a:lnTo>
                  <a:lnTo>
                    <a:pt x="10" y="46"/>
                  </a:lnTo>
                  <a:lnTo>
                    <a:pt x="0" y="36"/>
                  </a:lnTo>
                  <a:lnTo>
                    <a:pt x="1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350"/>
            <p:cNvSpPr>
              <a:spLocks noChangeArrowheads="1"/>
            </p:cNvSpPr>
            <p:nvPr/>
          </p:nvSpPr>
          <p:spPr bwMode="auto">
            <a:xfrm>
              <a:off x="4743450" y="5770563"/>
              <a:ext cx="82550" cy="222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351"/>
            <p:cNvSpPr>
              <a:spLocks noChangeArrowheads="1"/>
            </p:cNvSpPr>
            <p:nvPr/>
          </p:nvSpPr>
          <p:spPr bwMode="auto">
            <a:xfrm>
              <a:off x="4743450" y="5805488"/>
              <a:ext cx="82550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352"/>
            <p:cNvSpPr>
              <a:spLocks noChangeArrowheads="1"/>
            </p:cNvSpPr>
            <p:nvPr/>
          </p:nvSpPr>
          <p:spPr bwMode="auto">
            <a:xfrm>
              <a:off x="4546600" y="5697538"/>
              <a:ext cx="69850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353"/>
            <p:cNvSpPr>
              <a:spLocks/>
            </p:cNvSpPr>
            <p:nvPr/>
          </p:nvSpPr>
          <p:spPr bwMode="auto">
            <a:xfrm>
              <a:off x="4568825" y="5837238"/>
              <a:ext cx="28575" cy="28575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8" y="6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12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4" y="16"/>
                </a:cxn>
                <a:cxn ang="0">
                  <a:pos x="2" y="16"/>
                </a:cxn>
                <a:cxn ang="0">
                  <a:pos x="2" y="16"/>
                </a:cxn>
              </a:cxnLst>
              <a:rect l="0" t="0" r="r" b="b"/>
              <a:pathLst>
                <a:path w="18" h="18">
                  <a:moveTo>
                    <a:pt x="2" y="16"/>
                  </a:moveTo>
                  <a:lnTo>
                    <a:pt x="2" y="16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6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4" y="16"/>
                  </a:lnTo>
                  <a:lnTo>
                    <a:pt x="2" y="16"/>
                  </a:lnTo>
                  <a:lnTo>
                    <a:pt x="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354"/>
            <p:cNvSpPr>
              <a:spLocks/>
            </p:cNvSpPr>
            <p:nvPr/>
          </p:nvSpPr>
          <p:spPr bwMode="auto">
            <a:xfrm>
              <a:off x="4568825" y="5913438"/>
              <a:ext cx="28575" cy="25400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12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2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6" y="2"/>
                </a:cxn>
              </a:cxnLst>
              <a:rect l="0" t="0" r="r" b="b"/>
              <a:pathLst>
                <a:path w="18" h="16">
                  <a:moveTo>
                    <a:pt x="16" y="2"/>
                  </a:moveTo>
                  <a:lnTo>
                    <a:pt x="16" y="2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2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Rectangle 355"/>
            <p:cNvSpPr>
              <a:spLocks noChangeArrowheads="1"/>
            </p:cNvSpPr>
            <p:nvPr/>
          </p:nvSpPr>
          <p:spPr bwMode="auto">
            <a:xfrm>
              <a:off x="4546600" y="5878513"/>
              <a:ext cx="69850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2-4 </a:t>
            </a:r>
            <a:r>
              <a:rPr lang="ko-KR" altLang="en-US" dirty="0"/>
              <a:t>사업장 및 설비현황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사업장 및 설비현황을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및 설비현황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현재의 사업장과 향후 사업장 확보계획 및 설비현황과 설비 도입계획 등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6" name="그룹 45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47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0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1" name="그룹 50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52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5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6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7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60" name="TextBox 59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accent6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accent6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62" name="표 61"/>
          <p:cNvGraphicFramePr>
            <a:graphicFrameLocks noGrp="1"/>
          </p:cNvGraphicFramePr>
          <p:nvPr/>
        </p:nvGraphicFramePr>
        <p:xfrm>
          <a:off x="957212" y="1700808"/>
          <a:ext cx="7251191" cy="2167438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1749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1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166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831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B884939-0E3B-4CF5-8C9C-0B37C9A5942B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3435313-EF16-4EE5-8465-B2BA520DF6C3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23E8BC2C-5269-4A4E-B1F7-2FF0A2FD3672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DE02E876-803E-448D-BC8A-F26C9C8C421A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732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972A5F7-C5B6-4D75-8FDD-C84A48D83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24D1458-BC0C-41EF-99DC-516F1AFE2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B044E3D-D277-4B43-BEA3-4D52EA88F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1C96F32-994D-4B34-B67C-7C8C78F0C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DE2B3603-D58B-473E-BA34-2684DD391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9411DE8D-5D24-4A8A-BA6E-6B787EBC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FF705BD-57FC-4E01-A0A9-B67240F7B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7541" y="4242618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5B9222DD-3F8A-4DA2-A352-113570405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327" y="4255700"/>
            <a:ext cx="165355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53EF0ED-A6F3-4633-A0CC-209C91116BF5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9CEB516-FC98-4ED1-95FD-A56FECA394D2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F430CDA-E117-4C25-86BF-B52648C1C835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7F6327F-7943-4773-85CC-CA7C55AD09BF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6F3354B-553A-4F85-89B5-6B82D9DF577A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B9BC337-555B-438A-9B02-B85224B32702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0B0D8AA-E658-4DDB-B63C-A920148BFB65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6563FCD8-2401-4187-B1B1-5735137CEF09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78F35C3-D3E4-4526-889D-1240DEAEFADB}"/>
              </a:ext>
            </a:extLst>
          </p:cNvPr>
          <p:cNvSpPr/>
          <p:nvPr/>
        </p:nvSpPr>
        <p:spPr>
          <a:xfrm>
            <a:off x="672841" y="1260504"/>
            <a:ext cx="3804551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3CDA3AE-7FC7-4912-87B1-9A9E7E0D4F65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BFFF88A-ABF9-4C6E-9AF0-042E55F895B5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7022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F54B63B-0508-45F2-812B-0C95FED4F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44214C6-A86D-4FAA-A2BC-AD5F6DD8C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42B38E4-FC27-4D86-B697-ED26C0F84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C47497F-3614-45CB-8A92-F1601B52B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19CA3FC-6A2F-47DC-9A81-F45AA7BE1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C1E581C-92F6-4989-8D69-14C330DFC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D66FBA9-3AF9-457E-AF7E-65F8A4566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8993" y="4242618"/>
            <a:ext cx="1635222" cy="1243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8445215-A2F3-4216-B4E4-21CCF769A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3747" y="4255700"/>
            <a:ext cx="163071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A65D61FE-50CB-4E38-8E4B-EA3CB77550D1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6B35F713-95FD-4433-86F3-E31D9CE7E521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DF06310-82FC-4B51-AA82-F0014B7CB15F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CD5FB52-65BA-4089-8BE5-07F7693F9AB5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3476ECAD-A65B-4093-8B5F-6A7A936B56EE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C82570A-8096-4013-AFE6-0DDC4D86A2E4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FC33330E-D7B4-469C-8665-BA709B305614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D661BF2-61C3-41E3-8375-FF1490CB7990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E26FCE3-74EB-44C1-9E45-936217B6148C}"/>
              </a:ext>
            </a:extLst>
          </p:cNvPr>
          <p:cNvSpPr/>
          <p:nvPr/>
        </p:nvSpPr>
        <p:spPr>
          <a:xfrm>
            <a:off x="672841" y="1260504"/>
            <a:ext cx="3315953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1BB6794-5B7D-48B0-8057-1EE071BD3291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2F2577-04F8-47EA-8EE0-DE24F84C5C9A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1324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금융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DDA227"/>
      </a:accent1>
      <a:accent2>
        <a:srgbClr val="71421A"/>
      </a:accent2>
      <a:accent3>
        <a:srgbClr val="90B73E"/>
      </a:accent3>
      <a:accent4>
        <a:srgbClr val="1085C7"/>
      </a:accent4>
      <a:accent5>
        <a:srgbClr val="282827"/>
      </a:accent5>
      <a:accent6>
        <a:srgbClr val="ADABAC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2251</TotalTime>
  <Words>411</Words>
  <Application>Microsoft Office PowerPoint</Application>
  <PresentationFormat>화면 슬라이드 쇼(4:3)</PresentationFormat>
  <Paragraphs>87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표준작성법_사업계획서_표준(금융)</dc:title>
  <dc:creator>㈜ 인비닷컴</dc:creator>
  <dc:description>무단 복제 배포시 법적 불이익을 받을 수 있습니다.</dc:description>
  <cp:lastModifiedBy>pro</cp:lastModifiedBy>
  <cp:revision>501</cp:revision>
  <dcterms:created xsi:type="dcterms:W3CDTF">2013-09-25T11:58:39Z</dcterms:created>
  <dcterms:modified xsi:type="dcterms:W3CDTF">2019-05-03T08:51:37Z</dcterms:modified>
  <cp:category>본 문서의 저작권은 비즈폼에 있습니다.</cp:category>
</cp:coreProperties>
</file>