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70" r:id="rId3"/>
    <p:sldId id="296" r:id="rId4"/>
    <p:sldId id="308" r:id="rId5"/>
    <p:sldId id="309" r:id="rId6"/>
    <p:sldId id="310" r:id="rId7"/>
    <p:sldId id="311" r:id="rId8"/>
    <p:sldId id="312" r:id="rId9"/>
    <p:sldId id="306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9B"/>
    <a:srgbClr val="996600"/>
    <a:srgbClr val="ADADAD"/>
    <a:srgbClr val="E0E2E4"/>
    <a:srgbClr val="C5C9CC"/>
    <a:srgbClr val="19202E"/>
    <a:srgbClr val="E7E7E7"/>
    <a:srgbClr val="0B5394"/>
    <a:srgbClr val="EE9F0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14" y="-84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1425-477C-9783-8E308D8D9DF7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1425-477C-9783-8E308D8D9DF7}"/>
              </c:ext>
            </c:extLst>
          </c:dPt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425-477C-9783-8E308D8D9D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</c:plotArea>
    <c:legend>
      <c:legendPos val="b"/>
      <c:overlay val="0"/>
      <c:txPr>
        <a:bodyPr/>
        <a:lstStyle/>
        <a:p>
          <a:pPr>
            <a:defRPr sz="10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ko-KR" altLang="en-US" dirty="0"/>
              <a:t>ㅣ</a:t>
            </a: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2555267" y="911265"/>
            <a:ext cx="4033466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555267" y="728700"/>
            <a:ext cx="403346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49" name="Freeform 25"/>
          <p:cNvSpPr>
            <a:spLocks/>
          </p:cNvSpPr>
          <p:nvPr userDrawn="1"/>
        </p:nvSpPr>
        <p:spPr bwMode="auto">
          <a:xfrm>
            <a:off x="706438" y="1089025"/>
            <a:ext cx="1924050" cy="746125"/>
          </a:xfrm>
          <a:custGeom>
            <a:avLst/>
            <a:gdLst/>
            <a:ahLst/>
            <a:cxnLst>
              <a:cxn ang="0">
                <a:pos x="606" y="0"/>
              </a:cxn>
              <a:cxn ang="0">
                <a:pos x="720" y="10"/>
              </a:cxn>
              <a:cxn ang="0">
                <a:pos x="826" y="36"/>
              </a:cxn>
              <a:cxn ang="0">
                <a:pos x="922" y="78"/>
              </a:cxn>
              <a:cxn ang="0">
                <a:pos x="1010" y="136"/>
              </a:cxn>
              <a:cxn ang="0">
                <a:pos x="1084" y="204"/>
              </a:cxn>
              <a:cxn ang="0">
                <a:pos x="1144" y="286"/>
              </a:cxn>
              <a:cxn ang="0">
                <a:pos x="1178" y="352"/>
              </a:cxn>
              <a:cxn ang="0">
                <a:pos x="1194" y="398"/>
              </a:cxn>
              <a:cxn ang="0">
                <a:pos x="1208" y="446"/>
              </a:cxn>
              <a:cxn ang="0">
                <a:pos x="1152" y="470"/>
              </a:cxn>
              <a:cxn ang="0">
                <a:pos x="1142" y="428"/>
              </a:cxn>
              <a:cxn ang="0">
                <a:pos x="1110" y="344"/>
              </a:cxn>
              <a:cxn ang="0">
                <a:pos x="1062" y="270"/>
              </a:cxn>
              <a:cxn ang="0">
                <a:pos x="1002" y="204"/>
              </a:cxn>
              <a:cxn ang="0">
                <a:pos x="930" y="146"/>
              </a:cxn>
              <a:cxn ang="0">
                <a:pos x="846" y="102"/>
              </a:cxn>
              <a:cxn ang="0">
                <a:pos x="756" y="72"/>
              </a:cxn>
              <a:cxn ang="0">
                <a:pos x="658" y="56"/>
              </a:cxn>
              <a:cxn ang="0">
                <a:pos x="606" y="54"/>
              </a:cxn>
              <a:cxn ang="0">
                <a:pos x="506" y="62"/>
              </a:cxn>
              <a:cxn ang="0">
                <a:pos x="410" y="86"/>
              </a:cxn>
              <a:cxn ang="0">
                <a:pos x="324" y="124"/>
              </a:cxn>
              <a:cxn ang="0">
                <a:pos x="246" y="174"/>
              </a:cxn>
              <a:cxn ang="0">
                <a:pos x="178" y="236"/>
              </a:cxn>
              <a:cxn ang="0">
                <a:pos x="124" y="306"/>
              </a:cxn>
              <a:cxn ang="0">
                <a:pos x="86" y="386"/>
              </a:cxn>
              <a:cxn ang="0">
                <a:pos x="62" y="470"/>
              </a:cxn>
              <a:cxn ang="0">
                <a:pos x="0" y="470"/>
              </a:cxn>
              <a:cxn ang="0">
                <a:pos x="10" y="422"/>
              </a:cxn>
              <a:cxn ang="0">
                <a:pos x="26" y="374"/>
              </a:cxn>
              <a:cxn ang="0">
                <a:pos x="46" y="328"/>
              </a:cxn>
              <a:cxn ang="0">
                <a:pos x="96" y="244"/>
              </a:cxn>
              <a:cxn ang="0">
                <a:pos x="164" y="168"/>
              </a:cxn>
              <a:cxn ang="0">
                <a:pos x="244" y="106"/>
              </a:cxn>
              <a:cxn ang="0">
                <a:pos x="336" y="56"/>
              </a:cxn>
              <a:cxn ang="0">
                <a:pos x="438" y="20"/>
              </a:cxn>
              <a:cxn ang="0">
                <a:pos x="548" y="2"/>
              </a:cxn>
              <a:cxn ang="0">
                <a:pos x="606" y="0"/>
              </a:cxn>
            </a:cxnLst>
            <a:rect l="0" t="0" r="r" b="b"/>
            <a:pathLst>
              <a:path w="1212" h="470">
                <a:moveTo>
                  <a:pt x="606" y="0"/>
                </a:moveTo>
                <a:lnTo>
                  <a:pt x="606" y="0"/>
                </a:lnTo>
                <a:lnTo>
                  <a:pt x="664" y="2"/>
                </a:lnTo>
                <a:lnTo>
                  <a:pt x="720" y="10"/>
                </a:lnTo>
                <a:lnTo>
                  <a:pt x="774" y="20"/>
                </a:lnTo>
                <a:lnTo>
                  <a:pt x="826" y="36"/>
                </a:lnTo>
                <a:lnTo>
                  <a:pt x="876" y="56"/>
                </a:lnTo>
                <a:lnTo>
                  <a:pt x="922" y="78"/>
                </a:lnTo>
                <a:lnTo>
                  <a:pt x="968" y="106"/>
                </a:lnTo>
                <a:lnTo>
                  <a:pt x="1010" y="136"/>
                </a:lnTo>
                <a:lnTo>
                  <a:pt x="1048" y="168"/>
                </a:lnTo>
                <a:lnTo>
                  <a:pt x="1084" y="204"/>
                </a:lnTo>
                <a:lnTo>
                  <a:pt x="1116" y="244"/>
                </a:lnTo>
                <a:lnTo>
                  <a:pt x="1144" y="286"/>
                </a:lnTo>
                <a:lnTo>
                  <a:pt x="1168" y="328"/>
                </a:lnTo>
                <a:lnTo>
                  <a:pt x="1178" y="352"/>
                </a:lnTo>
                <a:lnTo>
                  <a:pt x="1186" y="374"/>
                </a:lnTo>
                <a:lnTo>
                  <a:pt x="1194" y="398"/>
                </a:lnTo>
                <a:lnTo>
                  <a:pt x="1202" y="422"/>
                </a:lnTo>
                <a:lnTo>
                  <a:pt x="1208" y="446"/>
                </a:lnTo>
                <a:lnTo>
                  <a:pt x="1212" y="470"/>
                </a:lnTo>
                <a:lnTo>
                  <a:pt x="1152" y="470"/>
                </a:lnTo>
                <a:lnTo>
                  <a:pt x="1152" y="470"/>
                </a:lnTo>
                <a:lnTo>
                  <a:pt x="1142" y="428"/>
                </a:lnTo>
                <a:lnTo>
                  <a:pt x="1128" y="386"/>
                </a:lnTo>
                <a:lnTo>
                  <a:pt x="1110" y="344"/>
                </a:lnTo>
                <a:lnTo>
                  <a:pt x="1088" y="306"/>
                </a:lnTo>
                <a:lnTo>
                  <a:pt x="1062" y="270"/>
                </a:lnTo>
                <a:lnTo>
                  <a:pt x="1034" y="236"/>
                </a:lnTo>
                <a:lnTo>
                  <a:pt x="1002" y="204"/>
                </a:lnTo>
                <a:lnTo>
                  <a:pt x="968" y="174"/>
                </a:lnTo>
                <a:lnTo>
                  <a:pt x="930" y="146"/>
                </a:lnTo>
                <a:lnTo>
                  <a:pt x="890" y="124"/>
                </a:lnTo>
                <a:lnTo>
                  <a:pt x="846" y="102"/>
                </a:lnTo>
                <a:lnTo>
                  <a:pt x="802" y="86"/>
                </a:lnTo>
                <a:lnTo>
                  <a:pt x="756" y="72"/>
                </a:lnTo>
                <a:lnTo>
                  <a:pt x="708" y="62"/>
                </a:lnTo>
                <a:lnTo>
                  <a:pt x="658" y="56"/>
                </a:lnTo>
                <a:lnTo>
                  <a:pt x="606" y="54"/>
                </a:lnTo>
                <a:lnTo>
                  <a:pt x="606" y="54"/>
                </a:lnTo>
                <a:lnTo>
                  <a:pt x="556" y="56"/>
                </a:lnTo>
                <a:lnTo>
                  <a:pt x="506" y="62"/>
                </a:lnTo>
                <a:lnTo>
                  <a:pt x="456" y="72"/>
                </a:lnTo>
                <a:lnTo>
                  <a:pt x="410" y="86"/>
                </a:lnTo>
                <a:lnTo>
                  <a:pt x="366" y="102"/>
                </a:lnTo>
                <a:lnTo>
                  <a:pt x="324" y="124"/>
                </a:lnTo>
                <a:lnTo>
                  <a:pt x="282" y="146"/>
                </a:lnTo>
                <a:lnTo>
                  <a:pt x="246" y="174"/>
                </a:lnTo>
                <a:lnTo>
                  <a:pt x="210" y="204"/>
                </a:lnTo>
                <a:lnTo>
                  <a:pt x="178" y="236"/>
                </a:lnTo>
                <a:lnTo>
                  <a:pt x="150" y="270"/>
                </a:lnTo>
                <a:lnTo>
                  <a:pt x="124" y="306"/>
                </a:lnTo>
                <a:lnTo>
                  <a:pt x="102" y="344"/>
                </a:lnTo>
                <a:lnTo>
                  <a:pt x="86" y="386"/>
                </a:lnTo>
                <a:lnTo>
                  <a:pt x="72" y="428"/>
                </a:lnTo>
                <a:lnTo>
                  <a:pt x="62" y="470"/>
                </a:lnTo>
                <a:lnTo>
                  <a:pt x="0" y="470"/>
                </a:lnTo>
                <a:lnTo>
                  <a:pt x="0" y="470"/>
                </a:lnTo>
                <a:lnTo>
                  <a:pt x="6" y="446"/>
                </a:lnTo>
                <a:lnTo>
                  <a:pt x="10" y="422"/>
                </a:lnTo>
                <a:lnTo>
                  <a:pt x="18" y="398"/>
                </a:lnTo>
                <a:lnTo>
                  <a:pt x="26" y="374"/>
                </a:lnTo>
                <a:lnTo>
                  <a:pt x="34" y="352"/>
                </a:lnTo>
                <a:lnTo>
                  <a:pt x="46" y="328"/>
                </a:lnTo>
                <a:lnTo>
                  <a:pt x="68" y="286"/>
                </a:lnTo>
                <a:lnTo>
                  <a:pt x="96" y="244"/>
                </a:lnTo>
                <a:lnTo>
                  <a:pt x="128" y="204"/>
                </a:lnTo>
                <a:lnTo>
                  <a:pt x="164" y="168"/>
                </a:lnTo>
                <a:lnTo>
                  <a:pt x="202" y="136"/>
                </a:lnTo>
                <a:lnTo>
                  <a:pt x="244" y="106"/>
                </a:lnTo>
                <a:lnTo>
                  <a:pt x="290" y="78"/>
                </a:lnTo>
                <a:lnTo>
                  <a:pt x="336" y="56"/>
                </a:lnTo>
                <a:lnTo>
                  <a:pt x="386" y="36"/>
                </a:lnTo>
                <a:lnTo>
                  <a:pt x="438" y="20"/>
                </a:lnTo>
                <a:lnTo>
                  <a:pt x="494" y="10"/>
                </a:lnTo>
                <a:lnTo>
                  <a:pt x="548" y="2"/>
                </a:lnTo>
                <a:lnTo>
                  <a:pt x="606" y="0"/>
                </a:lnTo>
                <a:lnTo>
                  <a:pt x="606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0" name="Freeform 26"/>
          <p:cNvSpPr>
            <a:spLocks/>
          </p:cNvSpPr>
          <p:nvPr userDrawn="1"/>
        </p:nvSpPr>
        <p:spPr bwMode="auto">
          <a:xfrm>
            <a:off x="804863" y="1174750"/>
            <a:ext cx="1730375" cy="660400"/>
          </a:xfrm>
          <a:custGeom>
            <a:avLst/>
            <a:gdLst/>
            <a:ahLst/>
            <a:cxnLst>
              <a:cxn ang="0">
                <a:pos x="544" y="0"/>
              </a:cxn>
              <a:cxn ang="0">
                <a:pos x="646" y="8"/>
              </a:cxn>
              <a:cxn ang="0">
                <a:pos x="740" y="32"/>
              </a:cxn>
              <a:cxn ang="0">
                <a:pos x="828" y="70"/>
              </a:cxn>
              <a:cxn ang="0">
                <a:pos x="906" y="120"/>
              </a:cxn>
              <a:cxn ang="0">
                <a:pos x="972" y="182"/>
              </a:cxn>
              <a:cxn ang="0">
                <a:pos x="1026" y="252"/>
              </a:cxn>
              <a:cxn ang="0">
                <a:pos x="1066" y="332"/>
              </a:cxn>
              <a:cxn ang="0">
                <a:pos x="1090" y="416"/>
              </a:cxn>
              <a:cxn ang="0">
                <a:pos x="1024" y="416"/>
              </a:cxn>
              <a:cxn ang="0">
                <a:pos x="1000" y="342"/>
              </a:cxn>
              <a:cxn ang="0">
                <a:pos x="966" y="274"/>
              </a:cxn>
              <a:cxn ang="0">
                <a:pos x="918" y="214"/>
              </a:cxn>
              <a:cxn ang="0">
                <a:pos x="858" y="160"/>
              </a:cxn>
              <a:cxn ang="0">
                <a:pos x="790" y="118"/>
              </a:cxn>
              <a:cxn ang="0">
                <a:pos x="714" y="86"/>
              </a:cxn>
              <a:cxn ang="0">
                <a:pos x="632" y="64"/>
              </a:cxn>
              <a:cxn ang="0">
                <a:pos x="544" y="58"/>
              </a:cxn>
              <a:cxn ang="0">
                <a:pos x="500" y="60"/>
              </a:cxn>
              <a:cxn ang="0">
                <a:pos x="414" y="74"/>
              </a:cxn>
              <a:cxn ang="0">
                <a:pos x="334" y="100"/>
              </a:cxn>
              <a:cxn ang="0">
                <a:pos x="262" y="138"/>
              </a:cxn>
              <a:cxn ang="0">
                <a:pos x="200" y="186"/>
              </a:cxn>
              <a:cxn ang="0">
                <a:pos x="146" y="244"/>
              </a:cxn>
              <a:cxn ang="0">
                <a:pos x="104" y="308"/>
              </a:cxn>
              <a:cxn ang="0">
                <a:pos x="74" y="380"/>
              </a:cxn>
              <a:cxn ang="0">
                <a:pos x="0" y="416"/>
              </a:cxn>
              <a:cxn ang="0">
                <a:pos x="10" y="374"/>
              </a:cxn>
              <a:cxn ang="0">
                <a:pos x="40" y="290"/>
              </a:cxn>
              <a:cxn ang="0">
                <a:pos x="88" y="216"/>
              </a:cxn>
              <a:cxn ang="0">
                <a:pos x="148" y="150"/>
              </a:cxn>
              <a:cxn ang="0">
                <a:pos x="220" y="92"/>
              </a:cxn>
              <a:cxn ang="0">
                <a:pos x="304" y="48"/>
              </a:cxn>
              <a:cxn ang="0">
                <a:pos x="394" y="18"/>
              </a:cxn>
              <a:cxn ang="0">
                <a:pos x="494" y="2"/>
              </a:cxn>
              <a:cxn ang="0">
                <a:pos x="544" y="0"/>
              </a:cxn>
            </a:cxnLst>
            <a:rect l="0" t="0" r="r" b="b"/>
            <a:pathLst>
              <a:path w="1090" h="416">
                <a:moveTo>
                  <a:pt x="544" y="0"/>
                </a:moveTo>
                <a:lnTo>
                  <a:pt x="544" y="0"/>
                </a:lnTo>
                <a:lnTo>
                  <a:pt x="596" y="2"/>
                </a:lnTo>
                <a:lnTo>
                  <a:pt x="646" y="8"/>
                </a:lnTo>
                <a:lnTo>
                  <a:pt x="694" y="18"/>
                </a:lnTo>
                <a:lnTo>
                  <a:pt x="740" y="32"/>
                </a:lnTo>
                <a:lnTo>
                  <a:pt x="784" y="48"/>
                </a:lnTo>
                <a:lnTo>
                  <a:pt x="828" y="70"/>
                </a:lnTo>
                <a:lnTo>
                  <a:pt x="868" y="92"/>
                </a:lnTo>
                <a:lnTo>
                  <a:pt x="906" y="120"/>
                </a:lnTo>
                <a:lnTo>
                  <a:pt x="940" y="150"/>
                </a:lnTo>
                <a:lnTo>
                  <a:pt x="972" y="182"/>
                </a:lnTo>
                <a:lnTo>
                  <a:pt x="1000" y="216"/>
                </a:lnTo>
                <a:lnTo>
                  <a:pt x="1026" y="252"/>
                </a:lnTo>
                <a:lnTo>
                  <a:pt x="1048" y="290"/>
                </a:lnTo>
                <a:lnTo>
                  <a:pt x="1066" y="332"/>
                </a:lnTo>
                <a:lnTo>
                  <a:pt x="1080" y="374"/>
                </a:lnTo>
                <a:lnTo>
                  <a:pt x="1090" y="416"/>
                </a:lnTo>
                <a:lnTo>
                  <a:pt x="1024" y="416"/>
                </a:lnTo>
                <a:lnTo>
                  <a:pt x="1024" y="416"/>
                </a:lnTo>
                <a:lnTo>
                  <a:pt x="1014" y="380"/>
                </a:lnTo>
                <a:lnTo>
                  <a:pt x="1000" y="342"/>
                </a:lnTo>
                <a:lnTo>
                  <a:pt x="984" y="308"/>
                </a:lnTo>
                <a:lnTo>
                  <a:pt x="966" y="274"/>
                </a:lnTo>
                <a:lnTo>
                  <a:pt x="942" y="244"/>
                </a:lnTo>
                <a:lnTo>
                  <a:pt x="918" y="214"/>
                </a:lnTo>
                <a:lnTo>
                  <a:pt x="890" y="186"/>
                </a:lnTo>
                <a:lnTo>
                  <a:pt x="858" y="160"/>
                </a:lnTo>
                <a:lnTo>
                  <a:pt x="826" y="138"/>
                </a:lnTo>
                <a:lnTo>
                  <a:pt x="790" y="118"/>
                </a:lnTo>
                <a:lnTo>
                  <a:pt x="754" y="100"/>
                </a:lnTo>
                <a:lnTo>
                  <a:pt x="714" y="86"/>
                </a:lnTo>
                <a:lnTo>
                  <a:pt x="674" y="74"/>
                </a:lnTo>
                <a:lnTo>
                  <a:pt x="632" y="64"/>
                </a:lnTo>
                <a:lnTo>
                  <a:pt x="588" y="60"/>
                </a:lnTo>
                <a:lnTo>
                  <a:pt x="544" y="58"/>
                </a:lnTo>
                <a:lnTo>
                  <a:pt x="544" y="58"/>
                </a:lnTo>
                <a:lnTo>
                  <a:pt x="500" y="60"/>
                </a:lnTo>
                <a:lnTo>
                  <a:pt x="456" y="64"/>
                </a:lnTo>
                <a:lnTo>
                  <a:pt x="414" y="74"/>
                </a:lnTo>
                <a:lnTo>
                  <a:pt x="374" y="86"/>
                </a:lnTo>
                <a:lnTo>
                  <a:pt x="334" y="100"/>
                </a:lnTo>
                <a:lnTo>
                  <a:pt x="298" y="118"/>
                </a:lnTo>
                <a:lnTo>
                  <a:pt x="262" y="138"/>
                </a:lnTo>
                <a:lnTo>
                  <a:pt x="230" y="160"/>
                </a:lnTo>
                <a:lnTo>
                  <a:pt x="200" y="186"/>
                </a:lnTo>
                <a:lnTo>
                  <a:pt x="172" y="214"/>
                </a:lnTo>
                <a:lnTo>
                  <a:pt x="146" y="244"/>
                </a:lnTo>
                <a:lnTo>
                  <a:pt x="124" y="274"/>
                </a:lnTo>
                <a:lnTo>
                  <a:pt x="104" y="308"/>
                </a:lnTo>
                <a:lnTo>
                  <a:pt x="88" y="342"/>
                </a:lnTo>
                <a:lnTo>
                  <a:pt x="74" y="380"/>
                </a:lnTo>
                <a:lnTo>
                  <a:pt x="66" y="416"/>
                </a:lnTo>
                <a:lnTo>
                  <a:pt x="0" y="416"/>
                </a:lnTo>
                <a:lnTo>
                  <a:pt x="0" y="416"/>
                </a:lnTo>
                <a:lnTo>
                  <a:pt x="10" y="374"/>
                </a:lnTo>
                <a:lnTo>
                  <a:pt x="24" y="332"/>
                </a:lnTo>
                <a:lnTo>
                  <a:pt x="40" y="290"/>
                </a:lnTo>
                <a:lnTo>
                  <a:pt x="62" y="252"/>
                </a:lnTo>
                <a:lnTo>
                  <a:pt x="88" y="216"/>
                </a:lnTo>
                <a:lnTo>
                  <a:pt x="116" y="182"/>
                </a:lnTo>
                <a:lnTo>
                  <a:pt x="148" y="150"/>
                </a:lnTo>
                <a:lnTo>
                  <a:pt x="184" y="120"/>
                </a:lnTo>
                <a:lnTo>
                  <a:pt x="220" y="92"/>
                </a:lnTo>
                <a:lnTo>
                  <a:pt x="262" y="70"/>
                </a:lnTo>
                <a:lnTo>
                  <a:pt x="304" y="48"/>
                </a:lnTo>
                <a:lnTo>
                  <a:pt x="348" y="32"/>
                </a:lnTo>
                <a:lnTo>
                  <a:pt x="394" y="18"/>
                </a:lnTo>
                <a:lnTo>
                  <a:pt x="444" y="8"/>
                </a:lnTo>
                <a:lnTo>
                  <a:pt x="494" y="2"/>
                </a:lnTo>
                <a:lnTo>
                  <a:pt x="544" y="0"/>
                </a:lnTo>
                <a:lnTo>
                  <a:pt x="544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1" name="Freeform 27"/>
          <p:cNvSpPr>
            <a:spLocks/>
          </p:cNvSpPr>
          <p:nvPr userDrawn="1"/>
        </p:nvSpPr>
        <p:spPr bwMode="auto">
          <a:xfrm>
            <a:off x="909638" y="1266825"/>
            <a:ext cx="1520825" cy="568325"/>
          </a:xfrm>
          <a:custGeom>
            <a:avLst/>
            <a:gdLst/>
            <a:ahLst/>
            <a:cxnLst>
              <a:cxn ang="0">
                <a:pos x="478" y="0"/>
              </a:cxn>
              <a:cxn ang="0">
                <a:pos x="566" y="6"/>
              </a:cxn>
              <a:cxn ang="0">
                <a:pos x="648" y="28"/>
              </a:cxn>
              <a:cxn ang="0">
                <a:pos x="724" y="60"/>
              </a:cxn>
              <a:cxn ang="0">
                <a:pos x="792" y="102"/>
              </a:cxn>
              <a:cxn ang="0">
                <a:pos x="852" y="156"/>
              </a:cxn>
              <a:cxn ang="0">
                <a:pos x="900" y="216"/>
              </a:cxn>
              <a:cxn ang="0">
                <a:pos x="934" y="284"/>
              </a:cxn>
              <a:cxn ang="0">
                <a:pos x="958" y="358"/>
              </a:cxn>
              <a:cxn ang="0">
                <a:pos x="888" y="358"/>
              </a:cxn>
              <a:cxn ang="0">
                <a:pos x="866" y="298"/>
              </a:cxn>
              <a:cxn ang="0">
                <a:pos x="836" y="240"/>
              </a:cxn>
              <a:cxn ang="0">
                <a:pos x="794" y="190"/>
              </a:cxn>
              <a:cxn ang="0">
                <a:pos x="744" y="146"/>
              </a:cxn>
              <a:cxn ang="0">
                <a:pos x="686" y="110"/>
              </a:cxn>
              <a:cxn ang="0">
                <a:pos x="622" y="84"/>
              </a:cxn>
              <a:cxn ang="0">
                <a:pos x="552" y="66"/>
              </a:cxn>
              <a:cxn ang="0">
                <a:pos x="478" y="60"/>
              </a:cxn>
              <a:cxn ang="0">
                <a:pos x="440" y="62"/>
              </a:cxn>
              <a:cxn ang="0">
                <a:pos x="368" y="74"/>
              </a:cxn>
              <a:cxn ang="0">
                <a:pos x="302" y="96"/>
              </a:cxn>
              <a:cxn ang="0">
                <a:pos x="240" y="128"/>
              </a:cxn>
              <a:cxn ang="0">
                <a:pos x="186" y="168"/>
              </a:cxn>
              <a:cxn ang="0">
                <a:pos x="140" y="214"/>
              </a:cxn>
              <a:cxn ang="0">
                <a:pos x="104" y="268"/>
              </a:cxn>
              <a:cxn ang="0">
                <a:pos x="78" y="328"/>
              </a:cxn>
              <a:cxn ang="0">
                <a:pos x="0" y="358"/>
              </a:cxn>
              <a:cxn ang="0">
                <a:pos x="8" y="322"/>
              </a:cxn>
              <a:cxn ang="0">
                <a:pos x="38" y="250"/>
              </a:cxn>
              <a:cxn ang="0">
                <a:pos x="80" y="186"/>
              </a:cxn>
              <a:cxn ang="0">
                <a:pos x="134" y="128"/>
              </a:cxn>
              <a:cxn ang="0">
                <a:pos x="196" y="80"/>
              </a:cxn>
              <a:cxn ang="0">
                <a:pos x="268" y="42"/>
              </a:cxn>
              <a:cxn ang="0">
                <a:pos x="348" y="16"/>
              </a:cxn>
              <a:cxn ang="0">
                <a:pos x="434" y="2"/>
              </a:cxn>
              <a:cxn ang="0">
                <a:pos x="478" y="0"/>
              </a:cxn>
            </a:cxnLst>
            <a:rect l="0" t="0" r="r" b="b"/>
            <a:pathLst>
              <a:path w="958" h="358">
                <a:moveTo>
                  <a:pt x="478" y="0"/>
                </a:moveTo>
                <a:lnTo>
                  <a:pt x="478" y="0"/>
                </a:lnTo>
                <a:lnTo>
                  <a:pt x="522" y="2"/>
                </a:lnTo>
                <a:lnTo>
                  <a:pt x="566" y="6"/>
                </a:lnTo>
                <a:lnTo>
                  <a:pt x="608" y="16"/>
                </a:lnTo>
                <a:lnTo>
                  <a:pt x="648" y="28"/>
                </a:lnTo>
                <a:lnTo>
                  <a:pt x="688" y="42"/>
                </a:lnTo>
                <a:lnTo>
                  <a:pt x="724" y="60"/>
                </a:lnTo>
                <a:lnTo>
                  <a:pt x="760" y="80"/>
                </a:lnTo>
                <a:lnTo>
                  <a:pt x="792" y="102"/>
                </a:lnTo>
                <a:lnTo>
                  <a:pt x="824" y="128"/>
                </a:lnTo>
                <a:lnTo>
                  <a:pt x="852" y="156"/>
                </a:lnTo>
                <a:lnTo>
                  <a:pt x="876" y="186"/>
                </a:lnTo>
                <a:lnTo>
                  <a:pt x="900" y="216"/>
                </a:lnTo>
                <a:lnTo>
                  <a:pt x="918" y="250"/>
                </a:lnTo>
                <a:lnTo>
                  <a:pt x="934" y="284"/>
                </a:lnTo>
                <a:lnTo>
                  <a:pt x="948" y="322"/>
                </a:lnTo>
                <a:lnTo>
                  <a:pt x="958" y="358"/>
                </a:lnTo>
                <a:lnTo>
                  <a:pt x="888" y="358"/>
                </a:lnTo>
                <a:lnTo>
                  <a:pt x="888" y="358"/>
                </a:lnTo>
                <a:lnTo>
                  <a:pt x="878" y="328"/>
                </a:lnTo>
                <a:lnTo>
                  <a:pt x="866" y="298"/>
                </a:lnTo>
                <a:lnTo>
                  <a:pt x="852" y="268"/>
                </a:lnTo>
                <a:lnTo>
                  <a:pt x="836" y="240"/>
                </a:lnTo>
                <a:lnTo>
                  <a:pt x="816" y="214"/>
                </a:lnTo>
                <a:lnTo>
                  <a:pt x="794" y="190"/>
                </a:lnTo>
                <a:lnTo>
                  <a:pt x="770" y="168"/>
                </a:lnTo>
                <a:lnTo>
                  <a:pt x="744" y="146"/>
                </a:lnTo>
                <a:lnTo>
                  <a:pt x="716" y="128"/>
                </a:lnTo>
                <a:lnTo>
                  <a:pt x="686" y="110"/>
                </a:lnTo>
                <a:lnTo>
                  <a:pt x="654" y="96"/>
                </a:lnTo>
                <a:lnTo>
                  <a:pt x="622" y="84"/>
                </a:lnTo>
                <a:lnTo>
                  <a:pt x="588" y="74"/>
                </a:lnTo>
                <a:lnTo>
                  <a:pt x="552" y="66"/>
                </a:lnTo>
                <a:lnTo>
                  <a:pt x="516" y="62"/>
                </a:lnTo>
                <a:lnTo>
                  <a:pt x="478" y="60"/>
                </a:lnTo>
                <a:lnTo>
                  <a:pt x="478" y="60"/>
                </a:lnTo>
                <a:lnTo>
                  <a:pt x="440" y="62"/>
                </a:lnTo>
                <a:lnTo>
                  <a:pt x="404" y="66"/>
                </a:lnTo>
                <a:lnTo>
                  <a:pt x="368" y="74"/>
                </a:lnTo>
                <a:lnTo>
                  <a:pt x="334" y="84"/>
                </a:lnTo>
                <a:lnTo>
                  <a:pt x="302" y="96"/>
                </a:lnTo>
                <a:lnTo>
                  <a:pt x="270" y="110"/>
                </a:lnTo>
                <a:lnTo>
                  <a:pt x="240" y="128"/>
                </a:lnTo>
                <a:lnTo>
                  <a:pt x="212" y="146"/>
                </a:lnTo>
                <a:lnTo>
                  <a:pt x="186" y="168"/>
                </a:lnTo>
                <a:lnTo>
                  <a:pt x="162" y="190"/>
                </a:lnTo>
                <a:lnTo>
                  <a:pt x="140" y="214"/>
                </a:lnTo>
                <a:lnTo>
                  <a:pt x="122" y="240"/>
                </a:lnTo>
                <a:lnTo>
                  <a:pt x="104" y="268"/>
                </a:lnTo>
                <a:lnTo>
                  <a:pt x="90" y="298"/>
                </a:lnTo>
                <a:lnTo>
                  <a:pt x="78" y="328"/>
                </a:lnTo>
                <a:lnTo>
                  <a:pt x="70" y="358"/>
                </a:lnTo>
                <a:lnTo>
                  <a:pt x="0" y="358"/>
                </a:lnTo>
                <a:lnTo>
                  <a:pt x="0" y="358"/>
                </a:lnTo>
                <a:lnTo>
                  <a:pt x="8" y="322"/>
                </a:lnTo>
                <a:lnTo>
                  <a:pt x="22" y="284"/>
                </a:lnTo>
                <a:lnTo>
                  <a:pt x="38" y="250"/>
                </a:lnTo>
                <a:lnTo>
                  <a:pt x="58" y="216"/>
                </a:lnTo>
                <a:lnTo>
                  <a:pt x="80" y="186"/>
                </a:lnTo>
                <a:lnTo>
                  <a:pt x="106" y="156"/>
                </a:lnTo>
                <a:lnTo>
                  <a:pt x="134" y="128"/>
                </a:lnTo>
                <a:lnTo>
                  <a:pt x="164" y="102"/>
                </a:lnTo>
                <a:lnTo>
                  <a:pt x="196" y="80"/>
                </a:lnTo>
                <a:lnTo>
                  <a:pt x="232" y="60"/>
                </a:lnTo>
                <a:lnTo>
                  <a:pt x="268" y="42"/>
                </a:lnTo>
                <a:lnTo>
                  <a:pt x="308" y="28"/>
                </a:lnTo>
                <a:lnTo>
                  <a:pt x="348" y="16"/>
                </a:lnTo>
                <a:lnTo>
                  <a:pt x="390" y="6"/>
                </a:lnTo>
                <a:lnTo>
                  <a:pt x="434" y="2"/>
                </a:lnTo>
                <a:lnTo>
                  <a:pt x="478" y="0"/>
                </a:lnTo>
                <a:lnTo>
                  <a:pt x="478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2" name="Freeform 28"/>
          <p:cNvSpPr>
            <a:spLocks/>
          </p:cNvSpPr>
          <p:nvPr userDrawn="1"/>
        </p:nvSpPr>
        <p:spPr bwMode="auto">
          <a:xfrm>
            <a:off x="1020763" y="1362075"/>
            <a:ext cx="1298575" cy="473075"/>
          </a:xfrm>
          <a:custGeom>
            <a:avLst/>
            <a:gdLst/>
            <a:ahLst/>
            <a:cxnLst>
              <a:cxn ang="0">
                <a:pos x="408" y="0"/>
              </a:cxn>
              <a:cxn ang="0">
                <a:pos x="482" y="6"/>
              </a:cxn>
              <a:cxn ang="0">
                <a:pos x="552" y="24"/>
              </a:cxn>
              <a:cxn ang="0">
                <a:pos x="616" y="50"/>
              </a:cxn>
              <a:cxn ang="0">
                <a:pos x="674" y="86"/>
              </a:cxn>
              <a:cxn ang="0">
                <a:pos x="724" y="130"/>
              </a:cxn>
              <a:cxn ang="0">
                <a:pos x="766" y="180"/>
              </a:cxn>
              <a:cxn ang="0">
                <a:pos x="796" y="238"/>
              </a:cxn>
              <a:cxn ang="0">
                <a:pos x="818" y="298"/>
              </a:cxn>
              <a:cxn ang="0">
                <a:pos x="752" y="298"/>
              </a:cxn>
              <a:cxn ang="0">
                <a:pos x="734" y="248"/>
              </a:cxn>
              <a:cxn ang="0">
                <a:pos x="706" y="202"/>
              </a:cxn>
              <a:cxn ang="0">
                <a:pos x="672" y="162"/>
              </a:cxn>
              <a:cxn ang="0">
                <a:pos x="628" y="126"/>
              </a:cxn>
              <a:cxn ang="0">
                <a:pos x="580" y="98"/>
              </a:cxn>
              <a:cxn ang="0">
                <a:pos x="528" y="76"/>
              </a:cxn>
              <a:cxn ang="0">
                <a:pos x="470" y="62"/>
              </a:cxn>
              <a:cxn ang="0">
                <a:pos x="408" y="58"/>
              </a:cxn>
              <a:cxn ang="0">
                <a:pos x="378" y="58"/>
              </a:cxn>
              <a:cxn ang="0">
                <a:pos x="318" y="68"/>
              </a:cxn>
              <a:cxn ang="0">
                <a:pos x="262" y="86"/>
              </a:cxn>
              <a:cxn ang="0">
                <a:pos x="212" y="110"/>
              </a:cxn>
              <a:cxn ang="0">
                <a:pos x="166" y="144"/>
              </a:cxn>
              <a:cxn ang="0">
                <a:pos x="126" y="182"/>
              </a:cxn>
              <a:cxn ang="0">
                <a:pos x="96" y="226"/>
              </a:cxn>
              <a:cxn ang="0">
                <a:pos x="72" y="274"/>
              </a:cxn>
              <a:cxn ang="0">
                <a:pos x="0" y="298"/>
              </a:cxn>
              <a:cxn ang="0">
                <a:pos x="8" y="268"/>
              </a:cxn>
              <a:cxn ang="0">
                <a:pos x="34" y="208"/>
              </a:cxn>
              <a:cxn ang="0">
                <a:pos x="70" y="154"/>
              </a:cxn>
              <a:cxn ang="0">
                <a:pos x="116" y="108"/>
              </a:cxn>
              <a:cxn ang="0">
                <a:pos x="170" y="68"/>
              </a:cxn>
              <a:cxn ang="0">
                <a:pos x="232" y="36"/>
              </a:cxn>
              <a:cxn ang="0">
                <a:pos x="298" y="14"/>
              </a:cxn>
              <a:cxn ang="0">
                <a:pos x="370" y="2"/>
              </a:cxn>
              <a:cxn ang="0">
                <a:pos x="408" y="0"/>
              </a:cxn>
            </a:cxnLst>
            <a:rect l="0" t="0" r="r" b="b"/>
            <a:pathLst>
              <a:path w="818" h="298">
                <a:moveTo>
                  <a:pt x="408" y="0"/>
                </a:moveTo>
                <a:lnTo>
                  <a:pt x="408" y="0"/>
                </a:lnTo>
                <a:lnTo>
                  <a:pt x="446" y="2"/>
                </a:lnTo>
                <a:lnTo>
                  <a:pt x="482" y="6"/>
                </a:lnTo>
                <a:lnTo>
                  <a:pt x="518" y="14"/>
                </a:lnTo>
                <a:lnTo>
                  <a:pt x="552" y="24"/>
                </a:lnTo>
                <a:lnTo>
                  <a:pt x="584" y="36"/>
                </a:lnTo>
                <a:lnTo>
                  <a:pt x="616" y="50"/>
                </a:lnTo>
                <a:lnTo>
                  <a:pt x="646" y="68"/>
                </a:lnTo>
                <a:lnTo>
                  <a:pt x="674" y="86"/>
                </a:lnTo>
                <a:lnTo>
                  <a:pt x="700" y="108"/>
                </a:lnTo>
                <a:lnTo>
                  <a:pt x="724" y="130"/>
                </a:lnTo>
                <a:lnTo>
                  <a:pt x="746" y="154"/>
                </a:lnTo>
                <a:lnTo>
                  <a:pt x="766" y="180"/>
                </a:lnTo>
                <a:lnTo>
                  <a:pt x="782" y="208"/>
                </a:lnTo>
                <a:lnTo>
                  <a:pt x="796" y="238"/>
                </a:lnTo>
                <a:lnTo>
                  <a:pt x="808" y="268"/>
                </a:lnTo>
                <a:lnTo>
                  <a:pt x="818" y="298"/>
                </a:lnTo>
                <a:lnTo>
                  <a:pt x="752" y="298"/>
                </a:lnTo>
                <a:lnTo>
                  <a:pt x="752" y="298"/>
                </a:lnTo>
                <a:lnTo>
                  <a:pt x="744" y="274"/>
                </a:lnTo>
                <a:lnTo>
                  <a:pt x="734" y="248"/>
                </a:lnTo>
                <a:lnTo>
                  <a:pt x="722" y="226"/>
                </a:lnTo>
                <a:lnTo>
                  <a:pt x="706" y="202"/>
                </a:lnTo>
                <a:lnTo>
                  <a:pt x="690" y="182"/>
                </a:lnTo>
                <a:lnTo>
                  <a:pt x="672" y="162"/>
                </a:lnTo>
                <a:lnTo>
                  <a:pt x="650" y="144"/>
                </a:lnTo>
                <a:lnTo>
                  <a:pt x="628" y="126"/>
                </a:lnTo>
                <a:lnTo>
                  <a:pt x="606" y="110"/>
                </a:lnTo>
                <a:lnTo>
                  <a:pt x="580" y="98"/>
                </a:lnTo>
                <a:lnTo>
                  <a:pt x="554" y="86"/>
                </a:lnTo>
                <a:lnTo>
                  <a:pt x="528" y="76"/>
                </a:lnTo>
                <a:lnTo>
                  <a:pt x="498" y="68"/>
                </a:lnTo>
                <a:lnTo>
                  <a:pt x="470" y="62"/>
                </a:lnTo>
                <a:lnTo>
                  <a:pt x="440" y="58"/>
                </a:lnTo>
                <a:lnTo>
                  <a:pt x="408" y="58"/>
                </a:lnTo>
                <a:lnTo>
                  <a:pt x="408" y="58"/>
                </a:lnTo>
                <a:lnTo>
                  <a:pt x="378" y="58"/>
                </a:lnTo>
                <a:lnTo>
                  <a:pt x="348" y="62"/>
                </a:lnTo>
                <a:lnTo>
                  <a:pt x="318" y="68"/>
                </a:lnTo>
                <a:lnTo>
                  <a:pt x="290" y="76"/>
                </a:lnTo>
                <a:lnTo>
                  <a:pt x="262" y="86"/>
                </a:lnTo>
                <a:lnTo>
                  <a:pt x="236" y="98"/>
                </a:lnTo>
                <a:lnTo>
                  <a:pt x="212" y="110"/>
                </a:lnTo>
                <a:lnTo>
                  <a:pt x="188" y="126"/>
                </a:lnTo>
                <a:lnTo>
                  <a:pt x="166" y="144"/>
                </a:lnTo>
                <a:lnTo>
                  <a:pt x="146" y="162"/>
                </a:lnTo>
                <a:lnTo>
                  <a:pt x="126" y="182"/>
                </a:lnTo>
                <a:lnTo>
                  <a:pt x="110" y="202"/>
                </a:lnTo>
                <a:lnTo>
                  <a:pt x="96" y="226"/>
                </a:lnTo>
                <a:lnTo>
                  <a:pt x="82" y="248"/>
                </a:lnTo>
                <a:lnTo>
                  <a:pt x="72" y="274"/>
                </a:lnTo>
                <a:lnTo>
                  <a:pt x="64" y="298"/>
                </a:lnTo>
                <a:lnTo>
                  <a:pt x="0" y="298"/>
                </a:lnTo>
                <a:lnTo>
                  <a:pt x="0" y="298"/>
                </a:lnTo>
                <a:lnTo>
                  <a:pt x="8" y="268"/>
                </a:lnTo>
                <a:lnTo>
                  <a:pt x="20" y="238"/>
                </a:lnTo>
                <a:lnTo>
                  <a:pt x="34" y="208"/>
                </a:lnTo>
                <a:lnTo>
                  <a:pt x="52" y="180"/>
                </a:lnTo>
                <a:lnTo>
                  <a:pt x="70" y="154"/>
                </a:lnTo>
                <a:lnTo>
                  <a:pt x="92" y="130"/>
                </a:lnTo>
                <a:lnTo>
                  <a:pt x="116" y="108"/>
                </a:lnTo>
                <a:lnTo>
                  <a:pt x="142" y="86"/>
                </a:lnTo>
                <a:lnTo>
                  <a:pt x="170" y="68"/>
                </a:lnTo>
                <a:lnTo>
                  <a:pt x="200" y="50"/>
                </a:lnTo>
                <a:lnTo>
                  <a:pt x="232" y="36"/>
                </a:lnTo>
                <a:lnTo>
                  <a:pt x="264" y="24"/>
                </a:lnTo>
                <a:lnTo>
                  <a:pt x="298" y="14"/>
                </a:lnTo>
                <a:lnTo>
                  <a:pt x="334" y="6"/>
                </a:lnTo>
                <a:lnTo>
                  <a:pt x="370" y="2"/>
                </a:lnTo>
                <a:lnTo>
                  <a:pt x="408" y="0"/>
                </a:lnTo>
                <a:lnTo>
                  <a:pt x="408" y="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3" name="Freeform 29"/>
          <p:cNvSpPr>
            <a:spLocks/>
          </p:cNvSpPr>
          <p:nvPr userDrawn="1"/>
        </p:nvSpPr>
        <p:spPr bwMode="auto">
          <a:xfrm>
            <a:off x="179388" y="1727200"/>
            <a:ext cx="1476375" cy="368300"/>
          </a:xfrm>
          <a:custGeom>
            <a:avLst/>
            <a:gdLst/>
            <a:ahLst/>
            <a:cxnLst>
              <a:cxn ang="0">
                <a:pos x="0" y="232"/>
              </a:cxn>
              <a:cxn ang="0">
                <a:pos x="10" y="200"/>
              </a:cxn>
              <a:cxn ang="0">
                <a:pos x="36" y="174"/>
              </a:cxn>
              <a:cxn ang="0">
                <a:pos x="70" y="152"/>
              </a:cxn>
              <a:cxn ang="0">
                <a:pos x="114" y="138"/>
              </a:cxn>
              <a:cxn ang="0">
                <a:pos x="120" y="124"/>
              </a:cxn>
              <a:cxn ang="0">
                <a:pos x="134" y="96"/>
              </a:cxn>
              <a:cxn ang="0">
                <a:pos x="156" y="72"/>
              </a:cxn>
              <a:cxn ang="0">
                <a:pos x="184" y="50"/>
              </a:cxn>
              <a:cxn ang="0">
                <a:pos x="216" y="30"/>
              </a:cxn>
              <a:cxn ang="0">
                <a:pos x="254" y="16"/>
              </a:cxn>
              <a:cxn ang="0">
                <a:pos x="296" y="6"/>
              </a:cxn>
              <a:cxn ang="0">
                <a:pos x="340" y="0"/>
              </a:cxn>
              <a:cxn ang="0">
                <a:pos x="362" y="0"/>
              </a:cxn>
              <a:cxn ang="0">
                <a:pos x="408" y="2"/>
              </a:cxn>
              <a:cxn ang="0">
                <a:pos x="452" y="10"/>
              </a:cxn>
              <a:cxn ang="0">
                <a:pos x="492" y="24"/>
              </a:cxn>
              <a:cxn ang="0">
                <a:pos x="526" y="40"/>
              </a:cxn>
              <a:cxn ang="0">
                <a:pos x="546" y="38"/>
              </a:cxn>
              <a:cxn ang="0">
                <a:pos x="564" y="38"/>
              </a:cxn>
              <a:cxn ang="0">
                <a:pos x="606" y="42"/>
              </a:cxn>
              <a:cxn ang="0">
                <a:pos x="644" y="50"/>
              </a:cxn>
              <a:cxn ang="0">
                <a:pos x="678" y="66"/>
              </a:cxn>
              <a:cxn ang="0">
                <a:pos x="704" y="86"/>
              </a:cxn>
              <a:cxn ang="0">
                <a:pos x="710" y="86"/>
              </a:cxn>
              <a:cxn ang="0">
                <a:pos x="732" y="88"/>
              </a:cxn>
              <a:cxn ang="0">
                <a:pos x="774" y="92"/>
              </a:cxn>
              <a:cxn ang="0">
                <a:pos x="814" y="104"/>
              </a:cxn>
              <a:cxn ang="0">
                <a:pos x="850" y="120"/>
              </a:cxn>
              <a:cxn ang="0">
                <a:pos x="880" y="140"/>
              </a:cxn>
              <a:cxn ang="0">
                <a:pos x="904" y="162"/>
              </a:cxn>
              <a:cxn ang="0">
                <a:pos x="920" y="190"/>
              </a:cxn>
              <a:cxn ang="0">
                <a:pos x="930" y="218"/>
              </a:cxn>
              <a:cxn ang="0">
                <a:pos x="0" y="232"/>
              </a:cxn>
            </a:cxnLst>
            <a:rect l="0" t="0" r="r" b="b"/>
            <a:pathLst>
              <a:path w="930" h="232">
                <a:moveTo>
                  <a:pt x="0" y="232"/>
                </a:moveTo>
                <a:lnTo>
                  <a:pt x="0" y="232"/>
                </a:lnTo>
                <a:lnTo>
                  <a:pt x="4" y="216"/>
                </a:lnTo>
                <a:lnTo>
                  <a:pt x="10" y="200"/>
                </a:lnTo>
                <a:lnTo>
                  <a:pt x="22" y="186"/>
                </a:lnTo>
                <a:lnTo>
                  <a:pt x="36" y="174"/>
                </a:lnTo>
                <a:lnTo>
                  <a:pt x="52" y="162"/>
                </a:lnTo>
                <a:lnTo>
                  <a:pt x="70" y="152"/>
                </a:lnTo>
                <a:lnTo>
                  <a:pt x="92" y="144"/>
                </a:lnTo>
                <a:lnTo>
                  <a:pt x="114" y="138"/>
                </a:lnTo>
                <a:lnTo>
                  <a:pt x="114" y="138"/>
                </a:lnTo>
                <a:lnTo>
                  <a:pt x="120" y="124"/>
                </a:lnTo>
                <a:lnTo>
                  <a:pt x="126" y="110"/>
                </a:lnTo>
                <a:lnTo>
                  <a:pt x="134" y="96"/>
                </a:lnTo>
                <a:lnTo>
                  <a:pt x="144" y="84"/>
                </a:lnTo>
                <a:lnTo>
                  <a:pt x="156" y="72"/>
                </a:lnTo>
                <a:lnTo>
                  <a:pt x="170" y="60"/>
                </a:lnTo>
                <a:lnTo>
                  <a:pt x="184" y="50"/>
                </a:lnTo>
                <a:lnTo>
                  <a:pt x="200" y="40"/>
                </a:lnTo>
                <a:lnTo>
                  <a:pt x="216" y="30"/>
                </a:lnTo>
                <a:lnTo>
                  <a:pt x="234" y="22"/>
                </a:lnTo>
                <a:lnTo>
                  <a:pt x="254" y="16"/>
                </a:lnTo>
                <a:lnTo>
                  <a:pt x="274" y="10"/>
                </a:lnTo>
                <a:lnTo>
                  <a:pt x="296" y="6"/>
                </a:lnTo>
                <a:lnTo>
                  <a:pt x="316" y="2"/>
                </a:lnTo>
                <a:lnTo>
                  <a:pt x="340" y="0"/>
                </a:lnTo>
                <a:lnTo>
                  <a:pt x="362" y="0"/>
                </a:lnTo>
                <a:lnTo>
                  <a:pt x="362" y="0"/>
                </a:lnTo>
                <a:lnTo>
                  <a:pt x="386" y="0"/>
                </a:lnTo>
                <a:lnTo>
                  <a:pt x="408" y="2"/>
                </a:lnTo>
                <a:lnTo>
                  <a:pt x="430" y="6"/>
                </a:lnTo>
                <a:lnTo>
                  <a:pt x="452" y="10"/>
                </a:lnTo>
                <a:lnTo>
                  <a:pt x="472" y="16"/>
                </a:lnTo>
                <a:lnTo>
                  <a:pt x="492" y="24"/>
                </a:lnTo>
                <a:lnTo>
                  <a:pt x="510" y="32"/>
                </a:lnTo>
                <a:lnTo>
                  <a:pt x="526" y="40"/>
                </a:lnTo>
                <a:lnTo>
                  <a:pt x="526" y="40"/>
                </a:lnTo>
                <a:lnTo>
                  <a:pt x="546" y="38"/>
                </a:lnTo>
                <a:lnTo>
                  <a:pt x="564" y="38"/>
                </a:lnTo>
                <a:lnTo>
                  <a:pt x="564" y="38"/>
                </a:lnTo>
                <a:lnTo>
                  <a:pt x="586" y="38"/>
                </a:lnTo>
                <a:lnTo>
                  <a:pt x="606" y="42"/>
                </a:lnTo>
                <a:lnTo>
                  <a:pt x="626" y="46"/>
                </a:lnTo>
                <a:lnTo>
                  <a:pt x="644" y="50"/>
                </a:lnTo>
                <a:lnTo>
                  <a:pt x="662" y="58"/>
                </a:lnTo>
                <a:lnTo>
                  <a:pt x="678" y="66"/>
                </a:lnTo>
                <a:lnTo>
                  <a:pt x="692" y="76"/>
                </a:lnTo>
                <a:lnTo>
                  <a:pt x="704" y="86"/>
                </a:lnTo>
                <a:lnTo>
                  <a:pt x="704" y="86"/>
                </a:lnTo>
                <a:lnTo>
                  <a:pt x="710" y="86"/>
                </a:lnTo>
                <a:lnTo>
                  <a:pt x="710" y="86"/>
                </a:lnTo>
                <a:lnTo>
                  <a:pt x="732" y="88"/>
                </a:lnTo>
                <a:lnTo>
                  <a:pt x="754" y="90"/>
                </a:lnTo>
                <a:lnTo>
                  <a:pt x="774" y="92"/>
                </a:lnTo>
                <a:lnTo>
                  <a:pt x="796" y="98"/>
                </a:lnTo>
                <a:lnTo>
                  <a:pt x="814" y="104"/>
                </a:lnTo>
                <a:lnTo>
                  <a:pt x="832" y="112"/>
                </a:lnTo>
                <a:lnTo>
                  <a:pt x="850" y="120"/>
                </a:lnTo>
                <a:lnTo>
                  <a:pt x="866" y="130"/>
                </a:lnTo>
                <a:lnTo>
                  <a:pt x="880" y="140"/>
                </a:lnTo>
                <a:lnTo>
                  <a:pt x="892" y="150"/>
                </a:lnTo>
                <a:lnTo>
                  <a:pt x="904" y="162"/>
                </a:lnTo>
                <a:lnTo>
                  <a:pt x="912" y="176"/>
                </a:lnTo>
                <a:lnTo>
                  <a:pt x="920" y="190"/>
                </a:lnTo>
                <a:lnTo>
                  <a:pt x="926" y="204"/>
                </a:lnTo>
                <a:lnTo>
                  <a:pt x="930" y="218"/>
                </a:lnTo>
                <a:lnTo>
                  <a:pt x="930" y="232"/>
                </a:lnTo>
                <a:lnTo>
                  <a:pt x="0" y="2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4" name="Freeform 30"/>
          <p:cNvSpPr>
            <a:spLocks/>
          </p:cNvSpPr>
          <p:nvPr userDrawn="1"/>
        </p:nvSpPr>
        <p:spPr bwMode="auto">
          <a:xfrm>
            <a:off x="6443873" y="1106215"/>
            <a:ext cx="1873250" cy="374650"/>
          </a:xfrm>
          <a:custGeom>
            <a:avLst/>
            <a:gdLst/>
            <a:ahLst/>
            <a:cxnLst>
              <a:cxn ang="0">
                <a:pos x="0" y="236"/>
              </a:cxn>
              <a:cxn ang="0">
                <a:pos x="4" y="220"/>
              </a:cxn>
              <a:cxn ang="0">
                <a:pos x="28" y="188"/>
              </a:cxn>
              <a:cxn ang="0">
                <a:pos x="66" y="164"/>
              </a:cxn>
              <a:cxn ang="0">
                <a:pos x="118" y="146"/>
              </a:cxn>
              <a:cxn ang="0">
                <a:pos x="146" y="140"/>
              </a:cxn>
              <a:cxn ang="0">
                <a:pos x="160" y="112"/>
              </a:cxn>
              <a:cxn ang="0">
                <a:pos x="184" y="84"/>
              </a:cxn>
              <a:cxn ang="0">
                <a:pos x="216" y="60"/>
              </a:cxn>
              <a:cxn ang="0">
                <a:pos x="254" y="40"/>
              </a:cxn>
              <a:cxn ang="0">
                <a:pos x="298" y="22"/>
              </a:cxn>
              <a:cxn ang="0">
                <a:pos x="348" y="10"/>
              </a:cxn>
              <a:cxn ang="0">
                <a:pos x="402" y="2"/>
              </a:cxn>
              <a:cxn ang="0">
                <a:pos x="460" y="0"/>
              </a:cxn>
              <a:cxn ang="0">
                <a:pos x="490" y="0"/>
              </a:cxn>
              <a:cxn ang="0">
                <a:pos x="546" y="6"/>
              </a:cxn>
              <a:cxn ang="0">
                <a:pos x="598" y="16"/>
              </a:cxn>
              <a:cxn ang="0">
                <a:pos x="646" y="32"/>
              </a:cxn>
              <a:cxn ang="0">
                <a:pos x="668" y="40"/>
              </a:cxn>
              <a:cxn ang="0">
                <a:pos x="718" y="38"/>
              </a:cxn>
              <a:cxn ang="0">
                <a:pos x="744" y="38"/>
              </a:cxn>
              <a:cxn ang="0">
                <a:pos x="794" y="46"/>
              </a:cxn>
              <a:cxn ang="0">
                <a:pos x="840" y="58"/>
              </a:cxn>
              <a:cxn ang="0">
                <a:pos x="878" y="76"/>
              </a:cxn>
              <a:cxn ang="0">
                <a:pos x="894" y="88"/>
              </a:cxn>
              <a:cxn ang="0">
                <a:pos x="900" y="88"/>
              </a:cxn>
              <a:cxn ang="0">
                <a:pos x="956" y="90"/>
              </a:cxn>
              <a:cxn ang="0">
                <a:pos x="1008" y="98"/>
              </a:cxn>
              <a:cxn ang="0">
                <a:pos x="1056" y="112"/>
              </a:cxn>
              <a:cxn ang="0">
                <a:pos x="1098" y="130"/>
              </a:cxn>
              <a:cxn ang="0">
                <a:pos x="1132" y="152"/>
              </a:cxn>
              <a:cxn ang="0">
                <a:pos x="1158" y="178"/>
              </a:cxn>
              <a:cxn ang="0">
                <a:pos x="1174" y="206"/>
              </a:cxn>
              <a:cxn ang="0">
                <a:pos x="1180" y="236"/>
              </a:cxn>
            </a:cxnLst>
            <a:rect l="0" t="0" r="r" b="b"/>
            <a:pathLst>
              <a:path w="1180" h="236">
                <a:moveTo>
                  <a:pt x="0" y="236"/>
                </a:moveTo>
                <a:lnTo>
                  <a:pt x="0" y="236"/>
                </a:lnTo>
                <a:lnTo>
                  <a:pt x="2" y="228"/>
                </a:lnTo>
                <a:lnTo>
                  <a:pt x="4" y="220"/>
                </a:lnTo>
                <a:lnTo>
                  <a:pt x="14" y="204"/>
                </a:lnTo>
                <a:lnTo>
                  <a:pt x="28" y="188"/>
                </a:lnTo>
                <a:lnTo>
                  <a:pt x="46" y="176"/>
                </a:lnTo>
                <a:lnTo>
                  <a:pt x="66" y="164"/>
                </a:lnTo>
                <a:lnTo>
                  <a:pt x="90" y="154"/>
                </a:lnTo>
                <a:lnTo>
                  <a:pt x="118" y="146"/>
                </a:lnTo>
                <a:lnTo>
                  <a:pt x="146" y="140"/>
                </a:lnTo>
                <a:lnTo>
                  <a:pt x="146" y="140"/>
                </a:lnTo>
                <a:lnTo>
                  <a:pt x="152" y="126"/>
                </a:lnTo>
                <a:lnTo>
                  <a:pt x="160" y="112"/>
                </a:lnTo>
                <a:lnTo>
                  <a:pt x="172" y="98"/>
                </a:lnTo>
                <a:lnTo>
                  <a:pt x="184" y="84"/>
                </a:lnTo>
                <a:lnTo>
                  <a:pt x="198" y="72"/>
                </a:lnTo>
                <a:lnTo>
                  <a:pt x="216" y="60"/>
                </a:lnTo>
                <a:lnTo>
                  <a:pt x="234" y="50"/>
                </a:lnTo>
                <a:lnTo>
                  <a:pt x="254" y="40"/>
                </a:lnTo>
                <a:lnTo>
                  <a:pt x="276" y="30"/>
                </a:lnTo>
                <a:lnTo>
                  <a:pt x="298" y="22"/>
                </a:lnTo>
                <a:lnTo>
                  <a:pt x="322" y="16"/>
                </a:lnTo>
                <a:lnTo>
                  <a:pt x="348" y="10"/>
                </a:lnTo>
                <a:lnTo>
                  <a:pt x="374" y="6"/>
                </a:lnTo>
                <a:lnTo>
                  <a:pt x="402" y="2"/>
                </a:lnTo>
                <a:lnTo>
                  <a:pt x="430" y="0"/>
                </a:lnTo>
                <a:lnTo>
                  <a:pt x="460" y="0"/>
                </a:lnTo>
                <a:lnTo>
                  <a:pt x="460" y="0"/>
                </a:lnTo>
                <a:lnTo>
                  <a:pt x="490" y="0"/>
                </a:lnTo>
                <a:lnTo>
                  <a:pt x="518" y="2"/>
                </a:lnTo>
                <a:lnTo>
                  <a:pt x="546" y="6"/>
                </a:lnTo>
                <a:lnTo>
                  <a:pt x="572" y="10"/>
                </a:lnTo>
                <a:lnTo>
                  <a:pt x="598" y="16"/>
                </a:lnTo>
                <a:lnTo>
                  <a:pt x="624" y="24"/>
                </a:lnTo>
                <a:lnTo>
                  <a:pt x="646" y="32"/>
                </a:lnTo>
                <a:lnTo>
                  <a:pt x="668" y="40"/>
                </a:lnTo>
                <a:lnTo>
                  <a:pt x="668" y="40"/>
                </a:lnTo>
                <a:lnTo>
                  <a:pt x="692" y="38"/>
                </a:lnTo>
                <a:lnTo>
                  <a:pt x="718" y="38"/>
                </a:lnTo>
                <a:lnTo>
                  <a:pt x="718" y="38"/>
                </a:lnTo>
                <a:lnTo>
                  <a:pt x="744" y="38"/>
                </a:lnTo>
                <a:lnTo>
                  <a:pt x="770" y="42"/>
                </a:lnTo>
                <a:lnTo>
                  <a:pt x="794" y="46"/>
                </a:lnTo>
                <a:lnTo>
                  <a:pt x="818" y="52"/>
                </a:lnTo>
                <a:lnTo>
                  <a:pt x="840" y="58"/>
                </a:lnTo>
                <a:lnTo>
                  <a:pt x="860" y="66"/>
                </a:lnTo>
                <a:lnTo>
                  <a:pt x="878" y="76"/>
                </a:lnTo>
                <a:lnTo>
                  <a:pt x="894" y="88"/>
                </a:lnTo>
                <a:lnTo>
                  <a:pt x="894" y="88"/>
                </a:lnTo>
                <a:lnTo>
                  <a:pt x="900" y="88"/>
                </a:lnTo>
                <a:lnTo>
                  <a:pt x="900" y="88"/>
                </a:lnTo>
                <a:lnTo>
                  <a:pt x="928" y="88"/>
                </a:lnTo>
                <a:lnTo>
                  <a:pt x="956" y="90"/>
                </a:lnTo>
                <a:lnTo>
                  <a:pt x="984" y="94"/>
                </a:lnTo>
                <a:lnTo>
                  <a:pt x="1008" y="98"/>
                </a:lnTo>
                <a:lnTo>
                  <a:pt x="1034" y="106"/>
                </a:lnTo>
                <a:lnTo>
                  <a:pt x="1056" y="112"/>
                </a:lnTo>
                <a:lnTo>
                  <a:pt x="1078" y="122"/>
                </a:lnTo>
                <a:lnTo>
                  <a:pt x="1098" y="130"/>
                </a:lnTo>
                <a:lnTo>
                  <a:pt x="1116" y="142"/>
                </a:lnTo>
                <a:lnTo>
                  <a:pt x="1132" y="152"/>
                </a:lnTo>
                <a:lnTo>
                  <a:pt x="1146" y="166"/>
                </a:lnTo>
                <a:lnTo>
                  <a:pt x="1158" y="178"/>
                </a:lnTo>
                <a:lnTo>
                  <a:pt x="1168" y="192"/>
                </a:lnTo>
                <a:lnTo>
                  <a:pt x="1174" y="206"/>
                </a:lnTo>
                <a:lnTo>
                  <a:pt x="1178" y="220"/>
                </a:lnTo>
                <a:lnTo>
                  <a:pt x="1180" y="236"/>
                </a:lnTo>
                <a:lnTo>
                  <a:pt x="0" y="2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5" name="Freeform 31"/>
          <p:cNvSpPr>
            <a:spLocks noEditPoints="1"/>
          </p:cNvSpPr>
          <p:nvPr userDrawn="1"/>
        </p:nvSpPr>
        <p:spPr bwMode="auto">
          <a:xfrm>
            <a:off x="7560332" y="440668"/>
            <a:ext cx="1225550" cy="600075"/>
          </a:xfrm>
          <a:custGeom>
            <a:avLst/>
            <a:gdLst/>
            <a:ahLst/>
            <a:cxnLst>
              <a:cxn ang="0">
                <a:pos x="760" y="216"/>
              </a:cxn>
              <a:cxn ang="0">
                <a:pos x="668" y="204"/>
              </a:cxn>
              <a:cxn ang="0">
                <a:pos x="670" y="228"/>
              </a:cxn>
              <a:cxn ang="0">
                <a:pos x="656" y="208"/>
              </a:cxn>
              <a:cxn ang="0">
                <a:pos x="440" y="212"/>
              </a:cxn>
              <a:cxn ang="0">
                <a:pos x="594" y="330"/>
              </a:cxn>
              <a:cxn ang="0">
                <a:pos x="580" y="372"/>
              </a:cxn>
              <a:cxn ang="0">
                <a:pos x="278" y="318"/>
              </a:cxn>
              <a:cxn ang="0">
                <a:pos x="256" y="346"/>
              </a:cxn>
              <a:cxn ang="0">
                <a:pos x="204" y="368"/>
              </a:cxn>
              <a:cxn ang="0">
                <a:pos x="224" y="220"/>
              </a:cxn>
              <a:cxn ang="0">
                <a:pos x="204" y="242"/>
              </a:cxn>
              <a:cxn ang="0">
                <a:pos x="146" y="286"/>
              </a:cxn>
              <a:cxn ang="0">
                <a:pos x="126" y="240"/>
              </a:cxn>
              <a:cxn ang="0">
                <a:pos x="128" y="206"/>
              </a:cxn>
              <a:cxn ang="0">
                <a:pos x="102" y="212"/>
              </a:cxn>
              <a:cxn ang="0">
                <a:pos x="94" y="204"/>
              </a:cxn>
              <a:cxn ang="0">
                <a:pos x="74" y="210"/>
              </a:cxn>
              <a:cxn ang="0">
                <a:pos x="52" y="188"/>
              </a:cxn>
              <a:cxn ang="0">
                <a:pos x="38" y="166"/>
              </a:cxn>
              <a:cxn ang="0">
                <a:pos x="8" y="186"/>
              </a:cxn>
              <a:cxn ang="0">
                <a:pos x="26" y="94"/>
              </a:cxn>
              <a:cxn ang="0">
                <a:pos x="50" y="92"/>
              </a:cxn>
              <a:cxn ang="0">
                <a:pos x="70" y="68"/>
              </a:cxn>
              <a:cxn ang="0">
                <a:pos x="98" y="70"/>
              </a:cxn>
              <a:cxn ang="0">
                <a:pos x="82" y="14"/>
              </a:cxn>
              <a:cxn ang="0">
                <a:pos x="168" y="14"/>
              </a:cxn>
              <a:cxn ang="0">
                <a:pos x="232" y="52"/>
              </a:cxn>
              <a:cxn ang="0">
                <a:pos x="282" y="86"/>
              </a:cxn>
              <a:cxn ang="0">
                <a:pos x="290" y="70"/>
              </a:cxn>
              <a:cxn ang="0">
                <a:pos x="304" y="90"/>
              </a:cxn>
              <a:cxn ang="0">
                <a:pos x="348" y="92"/>
              </a:cxn>
              <a:cxn ang="0">
                <a:pos x="404" y="98"/>
              </a:cxn>
              <a:cxn ang="0">
                <a:pos x="406" y="90"/>
              </a:cxn>
              <a:cxn ang="0">
                <a:pos x="416" y="72"/>
              </a:cxn>
              <a:cxn ang="0">
                <a:pos x="432" y="98"/>
              </a:cxn>
              <a:cxn ang="0">
                <a:pos x="574" y="126"/>
              </a:cxn>
              <a:cxn ang="0">
                <a:pos x="668" y="72"/>
              </a:cxn>
              <a:cxn ang="0">
                <a:pos x="724" y="34"/>
              </a:cxn>
              <a:cxn ang="0">
                <a:pos x="748" y="154"/>
              </a:cxn>
              <a:cxn ang="0">
                <a:pos x="666" y="206"/>
              </a:cxn>
              <a:cxn ang="0">
                <a:pos x="240" y="324"/>
              </a:cxn>
              <a:cxn ang="0">
                <a:pos x="258" y="308"/>
              </a:cxn>
              <a:cxn ang="0">
                <a:pos x="278" y="304"/>
              </a:cxn>
              <a:cxn ang="0">
                <a:pos x="274" y="300"/>
              </a:cxn>
              <a:cxn ang="0">
                <a:pos x="270" y="266"/>
              </a:cxn>
              <a:cxn ang="0">
                <a:pos x="260" y="272"/>
              </a:cxn>
              <a:cxn ang="0">
                <a:pos x="262" y="252"/>
              </a:cxn>
              <a:cxn ang="0">
                <a:pos x="254" y="232"/>
              </a:cxn>
              <a:cxn ang="0">
                <a:pos x="166" y="248"/>
              </a:cxn>
              <a:cxn ang="0">
                <a:pos x="188" y="222"/>
              </a:cxn>
              <a:cxn ang="0">
                <a:pos x="208" y="214"/>
              </a:cxn>
              <a:cxn ang="0">
                <a:pos x="590" y="334"/>
              </a:cxn>
              <a:cxn ang="0">
                <a:pos x="194" y="24"/>
              </a:cxn>
              <a:cxn ang="0">
                <a:pos x="396" y="112"/>
              </a:cxn>
              <a:cxn ang="0">
                <a:pos x="354" y="90"/>
              </a:cxn>
              <a:cxn ang="0">
                <a:pos x="396" y="82"/>
              </a:cxn>
              <a:cxn ang="0">
                <a:pos x="254" y="76"/>
              </a:cxn>
            </a:cxnLst>
            <a:rect l="0" t="0" r="r" b="b"/>
            <a:pathLst>
              <a:path w="772" h="378">
                <a:moveTo>
                  <a:pt x="738" y="172"/>
                </a:moveTo>
                <a:lnTo>
                  <a:pt x="738" y="172"/>
                </a:lnTo>
                <a:lnTo>
                  <a:pt x="754" y="182"/>
                </a:lnTo>
                <a:lnTo>
                  <a:pt x="764" y="192"/>
                </a:lnTo>
                <a:lnTo>
                  <a:pt x="770" y="198"/>
                </a:lnTo>
                <a:lnTo>
                  <a:pt x="772" y="204"/>
                </a:lnTo>
                <a:lnTo>
                  <a:pt x="772" y="208"/>
                </a:lnTo>
                <a:lnTo>
                  <a:pt x="772" y="212"/>
                </a:lnTo>
                <a:lnTo>
                  <a:pt x="770" y="214"/>
                </a:lnTo>
                <a:lnTo>
                  <a:pt x="770" y="214"/>
                </a:lnTo>
                <a:lnTo>
                  <a:pt x="760" y="216"/>
                </a:lnTo>
                <a:lnTo>
                  <a:pt x="746" y="216"/>
                </a:lnTo>
                <a:lnTo>
                  <a:pt x="730" y="212"/>
                </a:lnTo>
                <a:lnTo>
                  <a:pt x="714" y="208"/>
                </a:lnTo>
                <a:lnTo>
                  <a:pt x="688" y="198"/>
                </a:lnTo>
                <a:lnTo>
                  <a:pt x="676" y="194"/>
                </a:lnTo>
                <a:lnTo>
                  <a:pt x="676" y="194"/>
                </a:lnTo>
                <a:lnTo>
                  <a:pt x="672" y="194"/>
                </a:lnTo>
                <a:lnTo>
                  <a:pt x="670" y="194"/>
                </a:lnTo>
                <a:lnTo>
                  <a:pt x="668" y="200"/>
                </a:lnTo>
                <a:lnTo>
                  <a:pt x="668" y="200"/>
                </a:lnTo>
                <a:lnTo>
                  <a:pt x="668" y="204"/>
                </a:lnTo>
                <a:lnTo>
                  <a:pt x="670" y="206"/>
                </a:lnTo>
                <a:lnTo>
                  <a:pt x="670" y="206"/>
                </a:lnTo>
                <a:lnTo>
                  <a:pt x="674" y="206"/>
                </a:lnTo>
                <a:lnTo>
                  <a:pt x="676" y="208"/>
                </a:lnTo>
                <a:lnTo>
                  <a:pt x="678" y="210"/>
                </a:lnTo>
                <a:lnTo>
                  <a:pt x="678" y="210"/>
                </a:lnTo>
                <a:lnTo>
                  <a:pt x="678" y="216"/>
                </a:lnTo>
                <a:lnTo>
                  <a:pt x="678" y="218"/>
                </a:lnTo>
                <a:lnTo>
                  <a:pt x="676" y="224"/>
                </a:lnTo>
                <a:lnTo>
                  <a:pt x="672" y="226"/>
                </a:lnTo>
                <a:lnTo>
                  <a:pt x="670" y="228"/>
                </a:lnTo>
                <a:lnTo>
                  <a:pt x="670" y="228"/>
                </a:lnTo>
                <a:lnTo>
                  <a:pt x="664" y="226"/>
                </a:lnTo>
                <a:lnTo>
                  <a:pt x="660" y="226"/>
                </a:lnTo>
                <a:lnTo>
                  <a:pt x="658" y="220"/>
                </a:lnTo>
                <a:lnTo>
                  <a:pt x="658" y="216"/>
                </a:lnTo>
                <a:lnTo>
                  <a:pt x="658" y="214"/>
                </a:lnTo>
                <a:lnTo>
                  <a:pt x="658" y="214"/>
                </a:lnTo>
                <a:lnTo>
                  <a:pt x="656" y="212"/>
                </a:lnTo>
                <a:lnTo>
                  <a:pt x="654" y="210"/>
                </a:lnTo>
                <a:lnTo>
                  <a:pt x="656" y="208"/>
                </a:lnTo>
                <a:lnTo>
                  <a:pt x="656" y="208"/>
                </a:lnTo>
                <a:lnTo>
                  <a:pt x="658" y="206"/>
                </a:lnTo>
                <a:lnTo>
                  <a:pt x="658" y="204"/>
                </a:lnTo>
                <a:lnTo>
                  <a:pt x="658" y="204"/>
                </a:lnTo>
                <a:lnTo>
                  <a:pt x="656" y="202"/>
                </a:lnTo>
                <a:lnTo>
                  <a:pt x="656" y="202"/>
                </a:lnTo>
                <a:lnTo>
                  <a:pt x="658" y="200"/>
                </a:lnTo>
                <a:lnTo>
                  <a:pt x="658" y="198"/>
                </a:lnTo>
                <a:lnTo>
                  <a:pt x="658" y="198"/>
                </a:lnTo>
                <a:lnTo>
                  <a:pt x="650" y="196"/>
                </a:lnTo>
                <a:lnTo>
                  <a:pt x="440" y="212"/>
                </a:lnTo>
                <a:lnTo>
                  <a:pt x="440" y="212"/>
                </a:lnTo>
                <a:lnTo>
                  <a:pt x="396" y="212"/>
                </a:lnTo>
                <a:lnTo>
                  <a:pt x="384" y="216"/>
                </a:lnTo>
                <a:lnTo>
                  <a:pt x="408" y="234"/>
                </a:lnTo>
                <a:lnTo>
                  <a:pt x="578" y="328"/>
                </a:lnTo>
                <a:lnTo>
                  <a:pt x="578" y="328"/>
                </a:lnTo>
                <a:lnTo>
                  <a:pt x="582" y="324"/>
                </a:lnTo>
                <a:lnTo>
                  <a:pt x="584" y="324"/>
                </a:lnTo>
                <a:lnTo>
                  <a:pt x="588" y="324"/>
                </a:lnTo>
                <a:lnTo>
                  <a:pt x="588" y="324"/>
                </a:lnTo>
                <a:lnTo>
                  <a:pt x="592" y="326"/>
                </a:lnTo>
                <a:lnTo>
                  <a:pt x="594" y="330"/>
                </a:lnTo>
                <a:lnTo>
                  <a:pt x="596" y="336"/>
                </a:lnTo>
                <a:lnTo>
                  <a:pt x="608" y="346"/>
                </a:lnTo>
                <a:lnTo>
                  <a:pt x="608" y="346"/>
                </a:lnTo>
                <a:lnTo>
                  <a:pt x="614" y="352"/>
                </a:lnTo>
                <a:lnTo>
                  <a:pt x="618" y="356"/>
                </a:lnTo>
                <a:lnTo>
                  <a:pt x="618" y="362"/>
                </a:lnTo>
                <a:lnTo>
                  <a:pt x="616" y="364"/>
                </a:lnTo>
                <a:lnTo>
                  <a:pt x="608" y="368"/>
                </a:lnTo>
                <a:lnTo>
                  <a:pt x="606" y="370"/>
                </a:lnTo>
                <a:lnTo>
                  <a:pt x="606" y="370"/>
                </a:lnTo>
                <a:lnTo>
                  <a:pt x="580" y="372"/>
                </a:lnTo>
                <a:lnTo>
                  <a:pt x="554" y="372"/>
                </a:lnTo>
                <a:lnTo>
                  <a:pt x="530" y="368"/>
                </a:lnTo>
                <a:lnTo>
                  <a:pt x="508" y="364"/>
                </a:lnTo>
                <a:lnTo>
                  <a:pt x="472" y="352"/>
                </a:lnTo>
                <a:lnTo>
                  <a:pt x="458" y="348"/>
                </a:lnTo>
                <a:lnTo>
                  <a:pt x="386" y="306"/>
                </a:lnTo>
                <a:lnTo>
                  <a:pt x="274" y="308"/>
                </a:lnTo>
                <a:lnTo>
                  <a:pt x="274" y="308"/>
                </a:lnTo>
                <a:lnTo>
                  <a:pt x="278" y="312"/>
                </a:lnTo>
                <a:lnTo>
                  <a:pt x="278" y="314"/>
                </a:lnTo>
                <a:lnTo>
                  <a:pt x="278" y="318"/>
                </a:lnTo>
                <a:lnTo>
                  <a:pt x="278" y="318"/>
                </a:lnTo>
                <a:lnTo>
                  <a:pt x="270" y="322"/>
                </a:lnTo>
                <a:lnTo>
                  <a:pt x="264" y="324"/>
                </a:lnTo>
                <a:lnTo>
                  <a:pt x="264" y="324"/>
                </a:lnTo>
                <a:lnTo>
                  <a:pt x="254" y="326"/>
                </a:lnTo>
                <a:lnTo>
                  <a:pt x="248" y="330"/>
                </a:lnTo>
                <a:lnTo>
                  <a:pt x="248" y="330"/>
                </a:lnTo>
                <a:lnTo>
                  <a:pt x="252" y="334"/>
                </a:lnTo>
                <a:lnTo>
                  <a:pt x="254" y="340"/>
                </a:lnTo>
                <a:lnTo>
                  <a:pt x="256" y="346"/>
                </a:lnTo>
                <a:lnTo>
                  <a:pt x="256" y="346"/>
                </a:lnTo>
                <a:lnTo>
                  <a:pt x="254" y="354"/>
                </a:lnTo>
                <a:lnTo>
                  <a:pt x="252" y="362"/>
                </a:lnTo>
                <a:lnTo>
                  <a:pt x="248" y="366"/>
                </a:lnTo>
                <a:lnTo>
                  <a:pt x="244" y="370"/>
                </a:lnTo>
                <a:lnTo>
                  <a:pt x="236" y="376"/>
                </a:lnTo>
                <a:lnTo>
                  <a:pt x="232" y="378"/>
                </a:lnTo>
                <a:lnTo>
                  <a:pt x="232" y="378"/>
                </a:lnTo>
                <a:lnTo>
                  <a:pt x="222" y="378"/>
                </a:lnTo>
                <a:lnTo>
                  <a:pt x="214" y="376"/>
                </a:lnTo>
                <a:lnTo>
                  <a:pt x="208" y="372"/>
                </a:lnTo>
                <a:lnTo>
                  <a:pt x="204" y="368"/>
                </a:lnTo>
                <a:lnTo>
                  <a:pt x="200" y="360"/>
                </a:lnTo>
                <a:lnTo>
                  <a:pt x="200" y="356"/>
                </a:lnTo>
                <a:lnTo>
                  <a:pt x="200" y="356"/>
                </a:lnTo>
                <a:lnTo>
                  <a:pt x="200" y="348"/>
                </a:lnTo>
                <a:lnTo>
                  <a:pt x="202" y="340"/>
                </a:lnTo>
                <a:lnTo>
                  <a:pt x="204" y="334"/>
                </a:lnTo>
                <a:lnTo>
                  <a:pt x="208" y="330"/>
                </a:lnTo>
                <a:lnTo>
                  <a:pt x="214" y="326"/>
                </a:lnTo>
                <a:lnTo>
                  <a:pt x="218" y="324"/>
                </a:lnTo>
                <a:lnTo>
                  <a:pt x="246" y="262"/>
                </a:lnTo>
                <a:lnTo>
                  <a:pt x="224" y="220"/>
                </a:lnTo>
                <a:lnTo>
                  <a:pt x="222" y="216"/>
                </a:lnTo>
                <a:lnTo>
                  <a:pt x="222" y="216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4"/>
                </a:lnTo>
                <a:lnTo>
                  <a:pt x="200" y="236"/>
                </a:lnTo>
                <a:lnTo>
                  <a:pt x="200" y="236"/>
                </a:lnTo>
                <a:lnTo>
                  <a:pt x="204" y="240"/>
                </a:lnTo>
                <a:lnTo>
                  <a:pt x="204" y="242"/>
                </a:lnTo>
                <a:lnTo>
                  <a:pt x="202" y="246"/>
                </a:lnTo>
                <a:lnTo>
                  <a:pt x="184" y="250"/>
                </a:lnTo>
                <a:lnTo>
                  <a:pt x="184" y="250"/>
                </a:lnTo>
                <a:lnTo>
                  <a:pt x="168" y="260"/>
                </a:lnTo>
                <a:lnTo>
                  <a:pt x="168" y="260"/>
                </a:lnTo>
                <a:lnTo>
                  <a:pt x="166" y="268"/>
                </a:lnTo>
                <a:lnTo>
                  <a:pt x="164" y="274"/>
                </a:lnTo>
                <a:lnTo>
                  <a:pt x="160" y="278"/>
                </a:lnTo>
                <a:lnTo>
                  <a:pt x="156" y="282"/>
                </a:lnTo>
                <a:lnTo>
                  <a:pt x="148" y="284"/>
                </a:lnTo>
                <a:lnTo>
                  <a:pt x="146" y="286"/>
                </a:lnTo>
                <a:lnTo>
                  <a:pt x="146" y="286"/>
                </a:lnTo>
                <a:lnTo>
                  <a:pt x="138" y="286"/>
                </a:lnTo>
                <a:lnTo>
                  <a:pt x="130" y="284"/>
                </a:lnTo>
                <a:lnTo>
                  <a:pt x="126" y="282"/>
                </a:lnTo>
                <a:lnTo>
                  <a:pt x="122" y="278"/>
                </a:lnTo>
                <a:lnTo>
                  <a:pt x="118" y="272"/>
                </a:lnTo>
                <a:lnTo>
                  <a:pt x="116" y="268"/>
                </a:lnTo>
                <a:lnTo>
                  <a:pt x="116" y="268"/>
                </a:lnTo>
                <a:lnTo>
                  <a:pt x="118" y="254"/>
                </a:lnTo>
                <a:lnTo>
                  <a:pt x="122" y="246"/>
                </a:lnTo>
                <a:lnTo>
                  <a:pt x="126" y="240"/>
                </a:lnTo>
                <a:lnTo>
                  <a:pt x="134" y="236"/>
                </a:lnTo>
                <a:lnTo>
                  <a:pt x="140" y="236"/>
                </a:lnTo>
                <a:lnTo>
                  <a:pt x="146" y="234"/>
                </a:lnTo>
                <a:lnTo>
                  <a:pt x="152" y="236"/>
                </a:lnTo>
                <a:lnTo>
                  <a:pt x="168" y="202"/>
                </a:lnTo>
                <a:lnTo>
                  <a:pt x="168" y="202"/>
                </a:lnTo>
                <a:lnTo>
                  <a:pt x="146" y="202"/>
                </a:lnTo>
                <a:lnTo>
                  <a:pt x="132" y="200"/>
                </a:lnTo>
                <a:lnTo>
                  <a:pt x="132" y="204"/>
                </a:lnTo>
                <a:lnTo>
                  <a:pt x="132" y="204"/>
                </a:lnTo>
                <a:lnTo>
                  <a:pt x="128" y="206"/>
                </a:lnTo>
                <a:lnTo>
                  <a:pt x="128" y="204"/>
                </a:lnTo>
                <a:lnTo>
                  <a:pt x="128" y="200"/>
                </a:lnTo>
                <a:lnTo>
                  <a:pt x="112" y="198"/>
                </a:lnTo>
                <a:lnTo>
                  <a:pt x="110" y="202"/>
                </a:lnTo>
                <a:lnTo>
                  <a:pt x="106" y="202"/>
                </a:lnTo>
                <a:lnTo>
                  <a:pt x="106" y="202"/>
                </a:lnTo>
                <a:lnTo>
                  <a:pt x="106" y="204"/>
                </a:lnTo>
                <a:lnTo>
                  <a:pt x="106" y="206"/>
                </a:lnTo>
                <a:lnTo>
                  <a:pt x="106" y="210"/>
                </a:lnTo>
                <a:lnTo>
                  <a:pt x="106" y="210"/>
                </a:lnTo>
                <a:lnTo>
                  <a:pt x="102" y="212"/>
                </a:lnTo>
                <a:lnTo>
                  <a:pt x="100" y="212"/>
                </a:lnTo>
                <a:lnTo>
                  <a:pt x="100" y="212"/>
                </a:lnTo>
                <a:lnTo>
                  <a:pt x="98" y="210"/>
                </a:lnTo>
                <a:lnTo>
                  <a:pt x="98" y="206"/>
                </a:lnTo>
                <a:lnTo>
                  <a:pt x="98" y="200"/>
                </a:lnTo>
                <a:lnTo>
                  <a:pt x="96" y="200"/>
                </a:lnTo>
                <a:lnTo>
                  <a:pt x="96" y="198"/>
                </a:lnTo>
                <a:lnTo>
                  <a:pt x="92" y="196"/>
                </a:lnTo>
                <a:lnTo>
                  <a:pt x="94" y="200"/>
                </a:lnTo>
                <a:lnTo>
                  <a:pt x="94" y="202"/>
                </a:lnTo>
                <a:lnTo>
                  <a:pt x="94" y="204"/>
                </a:lnTo>
                <a:lnTo>
                  <a:pt x="94" y="204"/>
                </a:lnTo>
                <a:lnTo>
                  <a:pt x="90" y="208"/>
                </a:lnTo>
                <a:lnTo>
                  <a:pt x="88" y="208"/>
                </a:lnTo>
                <a:lnTo>
                  <a:pt x="88" y="208"/>
                </a:lnTo>
                <a:lnTo>
                  <a:pt x="86" y="204"/>
                </a:lnTo>
                <a:lnTo>
                  <a:pt x="86" y="204"/>
                </a:lnTo>
                <a:lnTo>
                  <a:pt x="86" y="204"/>
                </a:lnTo>
                <a:lnTo>
                  <a:pt x="86" y="206"/>
                </a:lnTo>
                <a:lnTo>
                  <a:pt x="86" y="208"/>
                </a:lnTo>
                <a:lnTo>
                  <a:pt x="86" y="210"/>
                </a:lnTo>
                <a:lnTo>
                  <a:pt x="74" y="210"/>
                </a:lnTo>
                <a:lnTo>
                  <a:pt x="74" y="210"/>
                </a:lnTo>
                <a:lnTo>
                  <a:pt x="68" y="208"/>
                </a:lnTo>
                <a:lnTo>
                  <a:pt x="64" y="206"/>
                </a:lnTo>
                <a:lnTo>
                  <a:pt x="64" y="206"/>
                </a:lnTo>
                <a:lnTo>
                  <a:pt x="64" y="202"/>
                </a:lnTo>
                <a:lnTo>
                  <a:pt x="62" y="192"/>
                </a:lnTo>
                <a:lnTo>
                  <a:pt x="62" y="192"/>
                </a:lnTo>
                <a:lnTo>
                  <a:pt x="58" y="190"/>
                </a:lnTo>
                <a:lnTo>
                  <a:pt x="58" y="188"/>
                </a:lnTo>
                <a:lnTo>
                  <a:pt x="58" y="188"/>
                </a:lnTo>
                <a:lnTo>
                  <a:pt x="52" y="188"/>
                </a:lnTo>
                <a:lnTo>
                  <a:pt x="48" y="186"/>
                </a:lnTo>
                <a:lnTo>
                  <a:pt x="46" y="184"/>
                </a:lnTo>
                <a:lnTo>
                  <a:pt x="46" y="184"/>
                </a:lnTo>
                <a:lnTo>
                  <a:pt x="44" y="182"/>
                </a:lnTo>
                <a:lnTo>
                  <a:pt x="44" y="178"/>
                </a:lnTo>
                <a:lnTo>
                  <a:pt x="44" y="174"/>
                </a:lnTo>
                <a:lnTo>
                  <a:pt x="44" y="174"/>
                </a:lnTo>
                <a:lnTo>
                  <a:pt x="40" y="172"/>
                </a:lnTo>
                <a:lnTo>
                  <a:pt x="40" y="170"/>
                </a:lnTo>
                <a:lnTo>
                  <a:pt x="40" y="170"/>
                </a:lnTo>
                <a:lnTo>
                  <a:pt x="38" y="166"/>
                </a:lnTo>
                <a:lnTo>
                  <a:pt x="36" y="164"/>
                </a:lnTo>
                <a:lnTo>
                  <a:pt x="36" y="164"/>
                </a:lnTo>
                <a:lnTo>
                  <a:pt x="26" y="156"/>
                </a:lnTo>
                <a:lnTo>
                  <a:pt x="26" y="156"/>
                </a:lnTo>
                <a:lnTo>
                  <a:pt x="6" y="236"/>
                </a:lnTo>
                <a:lnTo>
                  <a:pt x="2" y="240"/>
                </a:lnTo>
                <a:lnTo>
                  <a:pt x="0" y="242"/>
                </a:lnTo>
                <a:lnTo>
                  <a:pt x="0" y="236"/>
                </a:lnTo>
                <a:lnTo>
                  <a:pt x="0" y="236"/>
                </a:lnTo>
                <a:lnTo>
                  <a:pt x="2" y="214"/>
                </a:lnTo>
                <a:lnTo>
                  <a:pt x="8" y="186"/>
                </a:lnTo>
                <a:lnTo>
                  <a:pt x="18" y="150"/>
                </a:lnTo>
                <a:lnTo>
                  <a:pt x="18" y="150"/>
                </a:lnTo>
                <a:lnTo>
                  <a:pt x="12" y="144"/>
                </a:lnTo>
                <a:lnTo>
                  <a:pt x="8" y="138"/>
                </a:lnTo>
                <a:lnTo>
                  <a:pt x="6" y="130"/>
                </a:lnTo>
                <a:lnTo>
                  <a:pt x="6" y="130"/>
                </a:lnTo>
                <a:lnTo>
                  <a:pt x="10" y="126"/>
                </a:lnTo>
                <a:lnTo>
                  <a:pt x="14" y="120"/>
                </a:lnTo>
                <a:lnTo>
                  <a:pt x="24" y="114"/>
                </a:lnTo>
                <a:lnTo>
                  <a:pt x="24" y="114"/>
                </a:lnTo>
                <a:lnTo>
                  <a:pt x="26" y="94"/>
                </a:lnTo>
                <a:lnTo>
                  <a:pt x="32" y="76"/>
                </a:lnTo>
                <a:lnTo>
                  <a:pt x="42" y="40"/>
                </a:lnTo>
                <a:lnTo>
                  <a:pt x="54" y="4"/>
                </a:lnTo>
                <a:lnTo>
                  <a:pt x="58" y="6"/>
                </a:lnTo>
                <a:lnTo>
                  <a:pt x="58" y="12"/>
                </a:lnTo>
                <a:lnTo>
                  <a:pt x="58" y="12"/>
                </a:lnTo>
                <a:lnTo>
                  <a:pt x="54" y="34"/>
                </a:lnTo>
                <a:lnTo>
                  <a:pt x="50" y="62"/>
                </a:lnTo>
                <a:lnTo>
                  <a:pt x="44" y="98"/>
                </a:lnTo>
                <a:lnTo>
                  <a:pt x="50" y="92"/>
                </a:lnTo>
                <a:lnTo>
                  <a:pt x="50" y="92"/>
                </a:lnTo>
                <a:lnTo>
                  <a:pt x="52" y="86"/>
                </a:lnTo>
                <a:lnTo>
                  <a:pt x="52" y="86"/>
                </a:lnTo>
                <a:lnTo>
                  <a:pt x="64" y="86"/>
                </a:lnTo>
                <a:lnTo>
                  <a:pt x="64" y="86"/>
                </a:lnTo>
                <a:lnTo>
                  <a:pt x="64" y="82"/>
                </a:lnTo>
                <a:lnTo>
                  <a:pt x="64" y="80"/>
                </a:lnTo>
                <a:lnTo>
                  <a:pt x="66" y="78"/>
                </a:lnTo>
                <a:lnTo>
                  <a:pt x="66" y="78"/>
                </a:lnTo>
                <a:lnTo>
                  <a:pt x="68" y="74"/>
                </a:lnTo>
                <a:lnTo>
                  <a:pt x="68" y="70"/>
                </a:lnTo>
                <a:lnTo>
                  <a:pt x="70" y="68"/>
                </a:lnTo>
                <a:lnTo>
                  <a:pt x="70" y="68"/>
                </a:lnTo>
                <a:lnTo>
                  <a:pt x="74" y="64"/>
                </a:lnTo>
                <a:lnTo>
                  <a:pt x="78" y="62"/>
                </a:lnTo>
                <a:lnTo>
                  <a:pt x="82" y="62"/>
                </a:lnTo>
                <a:lnTo>
                  <a:pt x="82" y="62"/>
                </a:lnTo>
                <a:lnTo>
                  <a:pt x="90" y="62"/>
                </a:lnTo>
                <a:lnTo>
                  <a:pt x="92" y="64"/>
                </a:lnTo>
                <a:lnTo>
                  <a:pt x="92" y="68"/>
                </a:lnTo>
                <a:lnTo>
                  <a:pt x="92" y="68"/>
                </a:lnTo>
                <a:lnTo>
                  <a:pt x="92" y="68"/>
                </a:lnTo>
                <a:lnTo>
                  <a:pt x="98" y="70"/>
                </a:lnTo>
                <a:lnTo>
                  <a:pt x="100" y="72"/>
                </a:lnTo>
                <a:lnTo>
                  <a:pt x="100" y="72"/>
                </a:lnTo>
                <a:lnTo>
                  <a:pt x="100" y="74"/>
                </a:lnTo>
                <a:lnTo>
                  <a:pt x="98" y="76"/>
                </a:lnTo>
                <a:lnTo>
                  <a:pt x="96" y="82"/>
                </a:lnTo>
                <a:lnTo>
                  <a:pt x="116" y="82"/>
                </a:lnTo>
                <a:lnTo>
                  <a:pt x="122" y="76"/>
                </a:lnTo>
                <a:lnTo>
                  <a:pt x="122" y="76"/>
                </a:lnTo>
                <a:lnTo>
                  <a:pt x="106" y="52"/>
                </a:lnTo>
                <a:lnTo>
                  <a:pt x="94" y="32"/>
                </a:lnTo>
                <a:lnTo>
                  <a:pt x="82" y="14"/>
                </a:lnTo>
                <a:lnTo>
                  <a:pt x="82" y="14"/>
                </a:lnTo>
                <a:lnTo>
                  <a:pt x="82" y="10"/>
                </a:lnTo>
                <a:lnTo>
                  <a:pt x="84" y="6"/>
                </a:lnTo>
                <a:lnTo>
                  <a:pt x="88" y="4"/>
                </a:lnTo>
                <a:lnTo>
                  <a:pt x="96" y="2"/>
                </a:lnTo>
                <a:lnTo>
                  <a:pt x="106" y="0"/>
                </a:lnTo>
                <a:lnTo>
                  <a:pt x="124" y="2"/>
                </a:lnTo>
                <a:lnTo>
                  <a:pt x="132" y="4"/>
                </a:lnTo>
                <a:lnTo>
                  <a:pt x="132" y="4"/>
                </a:lnTo>
                <a:lnTo>
                  <a:pt x="148" y="8"/>
                </a:lnTo>
                <a:lnTo>
                  <a:pt x="168" y="14"/>
                </a:lnTo>
                <a:lnTo>
                  <a:pt x="190" y="22"/>
                </a:lnTo>
                <a:lnTo>
                  <a:pt x="190" y="22"/>
                </a:lnTo>
                <a:lnTo>
                  <a:pt x="196" y="20"/>
                </a:lnTo>
                <a:lnTo>
                  <a:pt x="198" y="20"/>
                </a:lnTo>
                <a:lnTo>
                  <a:pt x="202" y="22"/>
                </a:lnTo>
                <a:lnTo>
                  <a:pt x="204" y="24"/>
                </a:lnTo>
                <a:lnTo>
                  <a:pt x="204" y="28"/>
                </a:lnTo>
                <a:lnTo>
                  <a:pt x="204" y="30"/>
                </a:lnTo>
                <a:lnTo>
                  <a:pt x="204" y="30"/>
                </a:lnTo>
                <a:lnTo>
                  <a:pt x="218" y="40"/>
                </a:lnTo>
                <a:lnTo>
                  <a:pt x="232" y="52"/>
                </a:lnTo>
                <a:lnTo>
                  <a:pt x="248" y="70"/>
                </a:lnTo>
                <a:lnTo>
                  <a:pt x="258" y="64"/>
                </a:lnTo>
                <a:lnTo>
                  <a:pt x="274" y="76"/>
                </a:lnTo>
                <a:lnTo>
                  <a:pt x="274" y="96"/>
                </a:lnTo>
                <a:lnTo>
                  <a:pt x="274" y="96"/>
                </a:lnTo>
                <a:lnTo>
                  <a:pt x="274" y="96"/>
                </a:lnTo>
                <a:lnTo>
                  <a:pt x="278" y="96"/>
                </a:lnTo>
                <a:lnTo>
                  <a:pt x="284" y="98"/>
                </a:lnTo>
                <a:lnTo>
                  <a:pt x="284" y="98"/>
                </a:lnTo>
                <a:lnTo>
                  <a:pt x="282" y="92"/>
                </a:lnTo>
                <a:lnTo>
                  <a:pt x="282" y="86"/>
                </a:lnTo>
                <a:lnTo>
                  <a:pt x="282" y="86"/>
                </a:lnTo>
                <a:lnTo>
                  <a:pt x="282" y="82"/>
                </a:lnTo>
                <a:lnTo>
                  <a:pt x="282" y="82"/>
                </a:lnTo>
                <a:lnTo>
                  <a:pt x="282" y="80"/>
                </a:lnTo>
                <a:lnTo>
                  <a:pt x="284" y="80"/>
                </a:lnTo>
                <a:lnTo>
                  <a:pt x="284" y="80"/>
                </a:lnTo>
                <a:lnTo>
                  <a:pt x="286" y="74"/>
                </a:lnTo>
                <a:lnTo>
                  <a:pt x="286" y="72"/>
                </a:lnTo>
                <a:lnTo>
                  <a:pt x="286" y="72"/>
                </a:lnTo>
                <a:lnTo>
                  <a:pt x="288" y="70"/>
                </a:lnTo>
                <a:lnTo>
                  <a:pt x="290" y="70"/>
                </a:lnTo>
                <a:lnTo>
                  <a:pt x="292" y="70"/>
                </a:lnTo>
                <a:lnTo>
                  <a:pt x="292" y="70"/>
                </a:lnTo>
                <a:lnTo>
                  <a:pt x="298" y="70"/>
                </a:lnTo>
                <a:lnTo>
                  <a:pt x="302" y="72"/>
                </a:lnTo>
                <a:lnTo>
                  <a:pt x="304" y="74"/>
                </a:lnTo>
                <a:lnTo>
                  <a:pt x="304" y="76"/>
                </a:lnTo>
                <a:lnTo>
                  <a:pt x="304" y="82"/>
                </a:lnTo>
                <a:lnTo>
                  <a:pt x="304" y="84"/>
                </a:lnTo>
                <a:lnTo>
                  <a:pt x="304" y="84"/>
                </a:lnTo>
                <a:lnTo>
                  <a:pt x="304" y="86"/>
                </a:lnTo>
                <a:lnTo>
                  <a:pt x="304" y="90"/>
                </a:lnTo>
                <a:lnTo>
                  <a:pt x="302" y="92"/>
                </a:lnTo>
                <a:lnTo>
                  <a:pt x="300" y="94"/>
                </a:lnTo>
                <a:lnTo>
                  <a:pt x="300" y="94"/>
                </a:lnTo>
                <a:lnTo>
                  <a:pt x="300" y="96"/>
                </a:lnTo>
                <a:lnTo>
                  <a:pt x="300" y="96"/>
                </a:lnTo>
                <a:lnTo>
                  <a:pt x="300" y="96"/>
                </a:lnTo>
                <a:lnTo>
                  <a:pt x="306" y="92"/>
                </a:lnTo>
                <a:lnTo>
                  <a:pt x="312" y="90"/>
                </a:lnTo>
                <a:lnTo>
                  <a:pt x="318" y="90"/>
                </a:lnTo>
                <a:lnTo>
                  <a:pt x="348" y="92"/>
                </a:lnTo>
                <a:lnTo>
                  <a:pt x="348" y="92"/>
                </a:lnTo>
                <a:lnTo>
                  <a:pt x="382" y="70"/>
                </a:lnTo>
                <a:lnTo>
                  <a:pt x="400" y="82"/>
                </a:lnTo>
                <a:lnTo>
                  <a:pt x="402" y="106"/>
                </a:lnTo>
                <a:lnTo>
                  <a:pt x="406" y="106"/>
                </a:lnTo>
                <a:lnTo>
                  <a:pt x="406" y="106"/>
                </a:lnTo>
                <a:lnTo>
                  <a:pt x="412" y="104"/>
                </a:lnTo>
                <a:lnTo>
                  <a:pt x="412" y="104"/>
                </a:lnTo>
                <a:lnTo>
                  <a:pt x="410" y="102"/>
                </a:lnTo>
                <a:lnTo>
                  <a:pt x="408" y="102"/>
                </a:lnTo>
                <a:lnTo>
                  <a:pt x="408" y="100"/>
                </a:lnTo>
                <a:lnTo>
                  <a:pt x="404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6"/>
                </a:lnTo>
                <a:lnTo>
                  <a:pt x="406" y="96"/>
                </a:lnTo>
                <a:lnTo>
                  <a:pt x="406" y="96"/>
                </a:lnTo>
                <a:lnTo>
                  <a:pt x="404" y="96"/>
                </a:lnTo>
                <a:lnTo>
                  <a:pt x="404" y="94"/>
                </a:lnTo>
                <a:lnTo>
                  <a:pt x="406" y="92"/>
                </a:lnTo>
                <a:lnTo>
                  <a:pt x="406" y="92"/>
                </a:lnTo>
                <a:lnTo>
                  <a:pt x="406" y="90"/>
                </a:lnTo>
                <a:lnTo>
                  <a:pt x="406" y="90"/>
                </a:lnTo>
                <a:lnTo>
                  <a:pt x="406" y="84"/>
                </a:lnTo>
                <a:lnTo>
                  <a:pt x="406" y="84"/>
                </a:lnTo>
                <a:lnTo>
                  <a:pt x="406" y="80"/>
                </a:lnTo>
                <a:lnTo>
                  <a:pt x="406" y="80"/>
                </a:lnTo>
                <a:lnTo>
                  <a:pt x="406" y="80"/>
                </a:lnTo>
                <a:lnTo>
                  <a:pt x="408" y="78"/>
                </a:lnTo>
                <a:lnTo>
                  <a:pt x="410" y="76"/>
                </a:lnTo>
                <a:lnTo>
                  <a:pt x="410" y="76"/>
                </a:lnTo>
                <a:lnTo>
                  <a:pt x="412" y="74"/>
                </a:lnTo>
                <a:lnTo>
                  <a:pt x="416" y="72"/>
                </a:lnTo>
                <a:lnTo>
                  <a:pt x="420" y="70"/>
                </a:lnTo>
                <a:lnTo>
                  <a:pt x="420" y="70"/>
                </a:lnTo>
                <a:lnTo>
                  <a:pt x="426" y="72"/>
                </a:lnTo>
                <a:lnTo>
                  <a:pt x="428" y="74"/>
                </a:lnTo>
                <a:lnTo>
                  <a:pt x="432" y="80"/>
                </a:lnTo>
                <a:lnTo>
                  <a:pt x="432" y="80"/>
                </a:lnTo>
                <a:lnTo>
                  <a:pt x="434" y="90"/>
                </a:lnTo>
                <a:lnTo>
                  <a:pt x="434" y="94"/>
                </a:lnTo>
                <a:lnTo>
                  <a:pt x="434" y="98"/>
                </a:lnTo>
                <a:lnTo>
                  <a:pt x="432" y="98"/>
                </a:lnTo>
                <a:lnTo>
                  <a:pt x="432" y="98"/>
                </a:lnTo>
                <a:lnTo>
                  <a:pt x="436" y="98"/>
                </a:lnTo>
                <a:lnTo>
                  <a:pt x="440" y="98"/>
                </a:lnTo>
                <a:lnTo>
                  <a:pt x="440" y="98"/>
                </a:lnTo>
                <a:lnTo>
                  <a:pt x="444" y="92"/>
                </a:lnTo>
                <a:lnTo>
                  <a:pt x="446" y="88"/>
                </a:lnTo>
                <a:lnTo>
                  <a:pt x="450" y="86"/>
                </a:lnTo>
                <a:lnTo>
                  <a:pt x="450" y="86"/>
                </a:lnTo>
                <a:lnTo>
                  <a:pt x="516" y="114"/>
                </a:lnTo>
                <a:lnTo>
                  <a:pt x="516" y="114"/>
                </a:lnTo>
                <a:lnTo>
                  <a:pt x="554" y="122"/>
                </a:lnTo>
                <a:lnTo>
                  <a:pt x="574" y="126"/>
                </a:lnTo>
                <a:lnTo>
                  <a:pt x="574" y="126"/>
                </a:lnTo>
                <a:lnTo>
                  <a:pt x="574" y="120"/>
                </a:lnTo>
                <a:lnTo>
                  <a:pt x="574" y="116"/>
                </a:lnTo>
                <a:lnTo>
                  <a:pt x="576" y="114"/>
                </a:lnTo>
                <a:lnTo>
                  <a:pt x="580" y="112"/>
                </a:lnTo>
                <a:lnTo>
                  <a:pt x="590" y="110"/>
                </a:lnTo>
                <a:lnTo>
                  <a:pt x="602" y="112"/>
                </a:lnTo>
                <a:lnTo>
                  <a:pt x="626" y="116"/>
                </a:lnTo>
                <a:lnTo>
                  <a:pt x="638" y="120"/>
                </a:lnTo>
                <a:lnTo>
                  <a:pt x="638" y="120"/>
                </a:lnTo>
                <a:lnTo>
                  <a:pt x="668" y="72"/>
                </a:lnTo>
                <a:lnTo>
                  <a:pt x="668" y="72"/>
                </a:lnTo>
                <a:lnTo>
                  <a:pt x="678" y="56"/>
                </a:lnTo>
                <a:lnTo>
                  <a:pt x="686" y="44"/>
                </a:lnTo>
                <a:lnTo>
                  <a:pt x="694" y="36"/>
                </a:lnTo>
                <a:lnTo>
                  <a:pt x="700" y="32"/>
                </a:lnTo>
                <a:lnTo>
                  <a:pt x="706" y="30"/>
                </a:lnTo>
                <a:lnTo>
                  <a:pt x="710" y="28"/>
                </a:lnTo>
                <a:lnTo>
                  <a:pt x="714" y="28"/>
                </a:lnTo>
                <a:lnTo>
                  <a:pt x="714" y="28"/>
                </a:lnTo>
                <a:lnTo>
                  <a:pt x="720" y="30"/>
                </a:lnTo>
                <a:lnTo>
                  <a:pt x="724" y="34"/>
                </a:lnTo>
                <a:lnTo>
                  <a:pt x="728" y="38"/>
                </a:lnTo>
                <a:lnTo>
                  <a:pt x="732" y="46"/>
                </a:lnTo>
                <a:lnTo>
                  <a:pt x="738" y="62"/>
                </a:lnTo>
                <a:lnTo>
                  <a:pt x="740" y="80"/>
                </a:lnTo>
                <a:lnTo>
                  <a:pt x="744" y="116"/>
                </a:lnTo>
                <a:lnTo>
                  <a:pt x="744" y="132"/>
                </a:lnTo>
                <a:lnTo>
                  <a:pt x="744" y="132"/>
                </a:lnTo>
                <a:lnTo>
                  <a:pt x="748" y="138"/>
                </a:lnTo>
                <a:lnTo>
                  <a:pt x="750" y="144"/>
                </a:lnTo>
                <a:lnTo>
                  <a:pt x="750" y="150"/>
                </a:lnTo>
                <a:lnTo>
                  <a:pt x="748" y="154"/>
                </a:lnTo>
                <a:lnTo>
                  <a:pt x="746" y="160"/>
                </a:lnTo>
                <a:lnTo>
                  <a:pt x="742" y="162"/>
                </a:lnTo>
                <a:lnTo>
                  <a:pt x="738" y="172"/>
                </a:lnTo>
                <a:lnTo>
                  <a:pt x="738" y="172"/>
                </a:lnTo>
                <a:close/>
                <a:moveTo>
                  <a:pt x="666" y="206"/>
                </a:moveTo>
                <a:lnTo>
                  <a:pt x="666" y="206"/>
                </a:lnTo>
                <a:lnTo>
                  <a:pt x="664" y="204"/>
                </a:lnTo>
                <a:lnTo>
                  <a:pt x="662" y="206"/>
                </a:lnTo>
                <a:lnTo>
                  <a:pt x="662" y="208"/>
                </a:lnTo>
                <a:lnTo>
                  <a:pt x="662" y="208"/>
                </a:lnTo>
                <a:lnTo>
                  <a:pt x="666" y="206"/>
                </a:lnTo>
                <a:lnTo>
                  <a:pt x="666" y="206"/>
                </a:lnTo>
                <a:lnTo>
                  <a:pt x="666" y="206"/>
                </a:lnTo>
                <a:close/>
                <a:moveTo>
                  <a:pt x="262" y="294"/>
                </a:moveTo>
                <a:lnTo>
                  <a:pt x="250" y="268"/>
                </a:lnTo>
                <a:lnTo>
                  <a:pt x="246" y="274"/>
                </a:lnTo>
                <a:lnTo>
                  <a:pt x="248" y="276"/>
                </a:lnTo>
                <a:lnTo>
                  <a:pt x="226" y="322"/>
                </a:lnTo>
                <a:lnTo>
                  <a:pt x="226" y="322"/>
                </a:lnTo>
                <a:lnTo>
                  <a:pt x="232" y="322"/>
                </a:lnTo>
                <a:lnTo>
                  <a:pt x="238" y="322"/>
                </a:lnTo>
                <a:lnTo>
                  <a:pt x="240" y="324"/>
                </a:lnTo>
                <a:lnTo>
                  <a:pt x="240" y="324"/>
                </a:lnTo>
                <a:lnTo>
                  <a:pt x="244" y="320"/>
                </a:lnTo>
                <a:lnTo>
                  <a:pt x="246" y="318"/>
                </a:lnTo>
                <a:lnTo>
                  <a:pt x="250" y="318"/>
                </a:lnTo>
                <a:lnTo>
                  <a:pt x="250" y="318"/>
                </a:lnTo>
                <a:lnTo>
                  <a:pt x="256" y="308"/>
                </a:lnTo>
                <a:lnTo>
                  <a:pt x="260" y="300"/>
                </a:lnTo>
                <a:lnTo>
                  <a:pt x="262" y="294"/>
                </a:lnTo>
                <a:lnTo>
                  <a:pt x="262" y="294"/>
                </a:lnTo>
                <a:lnTo>
                  <a:pt x="262" y="294"/>
                </a:lnTo>
                <a:close/>
                <a:moveTo>
                  <a:pt x="258" y="308"/>
                </a:moveTo>
                <a:lnTo>
                  <a:pt x="258" y="308"/>
                </a:lnTo>
                <a:lnTo>
                  <a:pt x="262" y="304"/>
                </a:lnTo>
                <a:lnTo>
                  <a:pt x="264" y="302"/>
                </a:lnTo>
                <a:lnTo>
                  <a:pt x="264" y="300"/>
                </a:lnTo>
                <a:lnTo>
                  <a:pt x="262" y="298"/>
                </a:lnTo>
                <a:lnTo>
                  <a:pt x="258" y="308"/>
                </a:lnTo>
                <a:lnTo>
                  <a:pt x="258" y="308"/>
                </a:lnTo>
                <a:lnTo>
                  <a:pt x="258" y="308"/>
                </a:lnTo>
                <a:close/>
                <a:moveTo>
                  <a:pt x="338" y="276"/>
                </a:moveTo>
                <a:lnTo>
                  <a:pt x="310" y="276"/>
                </a:lnTo>
                <a:lnTo>
                  <a:pt x="278" y="304"/>
                </a:lnTo>
                <a:lnTo>
                  <a:pt x="372" y="298"/>
                </a:lnTo>
                <a:lnTo>
                  <a:pt x="366" y="294"/>
                </a:lnTo>
                <a:lnTo>
                  <a:pt x="338" y="276"/>
                </a:lnTo>
                <a:lnTo>
                  <a:pt x="338" y="276"/>
                </a:lnTo>
                <a:lnTo>
                  <a:pt x="338" y="276"/>
                </a:lnTo>
                <a:close/>
                <a:moveTo>
                  <a:pt x="274" y="300"/>
                </a:moveTo>
                <a:lnTo>
                  <a:pt x="300" y="276"/>
                </a:lnTo>
                <a:lnTo>
                  <a:pt x="272" y="278"/>
                </a:lnTo>
                <a:lnTo>
                  <a:pt x="274" y="300"/>
                </a:lnTo>
                <a:lnTo>
                  <a:pt x="274" y="300"/>
                </a:lnTo>
                <a:lnTo>
                  <a:pt x="274" y="300"/>
                </a:lnTo>
                <a:close/>
                <a:moveTo>
                  <a:pt x="316" y="264"/>
                </a:moveTo>
                <a:lnTo>
                  <a:pt x="268" y="234"/>
                </a:lnTo>
                <a:lnTo>
                  <a:pt x="268" y="250"/>
                </a:lnTo>
                <a:lnTo>
                  <a:pt x="268" y="250"/>
                </a:lnTo>
                <a:lnTo>
                  <a:pt x="270" y="250"/>
                </a:lnTo>
                <a:lnTo>
                  <a:pt x="270" y="252"/>
                </a:lnTo>
                <a:lnTo>
                  <a:pt x="268" y="252"/>
                </a:lnTo>
                <a:lnTo>
                  <a:pt x="270" y="262"/>
                </a:lnTo>
                <a:lnTo>
                  <a:pt x="270" y="262"/>
                </a:lnTo>
                <a:lnTo>
                  <a:pt x="270" y="264"/>
                </a:lnTo>
                <a:lnTo>
                  <a:pt x="270" y="266"/>
                </a:lnTo>
                <a:lnTo>
                  <a:pt x="270" y="270"/>
                </a:lnTo>
                <a:lnTo>
                  <a:pt x="306" y="270"/>
                </a:lnTo>
                <a:lnTo>
                  <a:pt x="316" y="264"/>
                </a:lnTo>
                <a:lnTo>
                  <a:pt x="316" y="264"/>
                </a:lnTo>
                <a:lnTo>
                  <a:pt x="316" y="264"/>
                </a:lnTo>
                <a:close/>
                <a:moveTo>
                  <a:pt x="262" y="250"/>
                </a:moveTo>
                <a:lnTo>
                  <a:pt x="260" y="242"/>
                </a:lnTo>
                <a:lnTo>
                  <a:pt x="252" y="262"/>
                </a:lnTo>
                <a:lnTo>
                  <a:pt x="258" y="272"/>
                </a:lnTo>
                <a:lnTo>
                  <a:pt x="260" y="272"/>
                </a:lnTo>
                <a:lnTo>
                  <a:pt x="260" y="272"/>
                </a:lnTo>
                <a:lnTo>
                  <a:pt x="262" y="270"/>
                </a:lnTo>
                <a:lnTo>
                  <a:pt x="262" y="270"/>
                </a:lnTo>
                <a:lnTo>
                  <a:pt x="264" y="270"/>
                </a:lnTo>
                <a:lnTo>
                  <a:pt x="264" y="266"/>
                </a:lnTo>
                <a:lnTo>
                  <a:pt x="264" y="266"/>
                </a:lnTo>
                <a:lnTo>
                  <a:pt x="262" y="266"/>
                </a:lnTo>
                <a:lnTo>
                  <a:pt x="262" y="264"/>
                </a:lnTo>
                <a:lnTo>
                  <a:pt x="264" y="264"/>
                </a:lnTo>
                <a:lnTo>
                  <a:pt x="262" y="254"/>
                </a:lnTo>
                <a:lnTo>
                  <a:pt x="262" y="254"/>
                </a:lnTo>
                <a:lnTo>
                  <a:pt x="262" y="252"/>
                </a:lnTo>
                <a:lnTo>
                  <a:pt x="262" y="252"/>
                </a:lnTo>
                <a:lnTo>
                  <a:pt x="262" y="250"/>
                </a:lnTo>
                <a:lnTo>
                  <a:pt x="262" y="250"/>
                </a:lnTo>
                <a:lnTo>
                  <a:pt x="262" y="250"/>
                </a:lnTo>
                <a:close/>
                <a:moveTo>
                  <a:pt x="256" y="230"/>
                </a:moveTo>
                <a:lnTo>
                  <a:pt x="228" y="210"/>
                </a:lnTo>
                <a:lnTo>
                  <a:pt x="250" y="256"/>
                </a:lnTo>
                <a:lnTo>
                  <a:pt x="258" y="238"/>
                </a:lnTo>
                <a:lnTo>
                  <a:pt x="258" y="238"/>
                </a:lnTo>
                <a:lnTo>
                  <a:pt x="256" y="234"/>
                </a:lnTo>
                <a:lnTo>
                  <a:pt x="254" y="232"/>
                </a:lnTo>
                <a:lnTo>
                  <a:pt x="256" y="230"/>
                </a:lnTo>
                <a:lnTo>
                  <a:pt x="256" y="230"/>
                </a:lnTo>
                <a:lnTo>
                  <a:pt x="256" y="230"/>
                </a:lnTo>
                <a:close/>
                <a:moveTo>
                  <a:pt x="182" y="204"/>
                </a:moveTo>
                <a:lnTo>
                  <a:pt x="174" y="202"/>
                </a:lnTo>
                <a:lnTo>
                  <a:pt x="158" y="238"/>
                </a:lnTo>
                <a:lnTo>
                  <a:pt x="158" y="238"/>
                </a:lnTo>
                <a:lnTo>
                  <a:pt x="162" y="242"/>
                </a:lnTo>
                <a:lnTo>
                  <a:pt x="166" y="246"/>
                </a:lnTo>
                <a:lnTo>
                  <a:pt x="166" y="248"/>
                </a:lnTo>
                <a:lnTo>
                  <a:pt x="166" y="248"/>
                </a:lnTo>
                <a:lnTo>
                  <a:pt x="174" y="240"/>
                </a:lnTo>
                <a:lnTo>
                  <a:pt x="182" y="232"/>
                </a:lnTo>
                <a:lnTo>
                  <a:pt x="188" y="220"/>
                </a:lnTo>
                <a:lnTo>
                  <a:pt x="182" y="204"/>
                </a:lnTo>
                <a:lnTo>
                  <a:pt x="182" y="204"/>
                </a:lnTo>
                <a:lnTo>
                  <a:pt x="182" y="204"/>
                </a:lnTo>
                <a:close/>
                <a:moveTo>
                  <a:pt x="190" y="230"/>
                </a:moveTo>
                <a:lnTo>
                  <a:pt x="190" y="230"/>
                </a:lnTo>
                <a:lnTo>
                  <a:pt x="190" y="226"/>
                </a:lnTo>
                <a:lnTo>
                  <a:pt x="190" y="224"/>
                </a:lnTo>
                <a:lnTo>
                  <a:pt x="188" y="222"/>
                </a:lnTo>
                <a:lnTo>
                  <a:pt x="188" y="222"/>
                </a:lnTo>
                <a:lnTo>
                  <a:pt x="182" y="232"/>
                </a:lnTo>
                <a:lnTo>
                  <a:pt x="174" y="244"/>
                </a:lnTo>
                <a:lnTo>
                  <a:pt x="174" y="244"/>
                </a:lnTo>
                <a:lnTo>
                  <a:pt x="180" y="240"/>
                </a:lnTo>
                <a:lnTo>
                  <a:pt x="190" y="230"/>
                </a:lnTo>
                <a:lnTo>
                  <a:pt x="190" y="230"/>
                </a:lnTo>
                <a:lnTo>
                  <a:pt x="190" y="230"/>
                </a:lnTo>
                <a:close/>
                <a:moveTo>
                  <a:pt x="202" y="222"/>
                </a:moveTo>
                <a:lnTo>
                  <a:pt x="202" y="222"/>
                </a:lnTo>
                <a:lnTo>
                  <a:pt x="208" y="214"/>
                </a:lnTo>
                <a:lnTo>
                  <a:pt x="210" y="208"/>
                </a:lnTo>
                <a:lnTo>
                  <a:pt x="212" y="204"/>
                </a:lnTo>
                <a:lnTo>
                  <a:pt x="200" y="204"/>
                </a:lnTo>
                <a:lnTo>
                  <a:pt x="200" y="222"/>
                </a:lnTo>
                <a:lnTo>
                  <a:pt x="200" y="222"/>
                </a:lnTo>
                <a:lnTo>
                  <a:pt x="200" y="222"/>
                </a:lnTo>
                <a:lnTo>
                  <a:pt x="202" y="222"/>
                </a:lnTo>
                <a:lnTo>
                  <a:pt x="202" y="222"/>
                </a:lnTo>
                <a:lnTo>
                  <a:pt x="202" y="222"/>
                </a:lnTo>
                <a:close/>
                <a:moveTo>
                  <a:pt x="590" y="334"/>
                </a:moveTo>
                <a:lnTo>
                  <a:pt x="590" y="334"/>
                </a:lnTo>
                <a:lnTo>
                  <a:pt x="590" y="330"/>
                </a:lnTo>
                <a:lnTo>
                  <a:pt x="588" y="328"/>
                </a:lnTo>
                <a:lnTo>
                  <a:pt x="582" y="330"/>
                </a:lnTo>
                <a:lnTo>
                  <a:pt x="590" y="334"/>
                </a:lnTo>
                <a:lnTo>
                  <a:pt x="590" y="334"/>
                </a:lnTo>
                <a:lnTo>
                  <a:pt x="590" y="334"/>
                </a:lnTo>
                <a:close/>
                <a:moveTo>
                  <a:pt x="202" y="28"/>
                </a:moveTo>
                <a:lnTo>
                  <a:pt x="202" y="28"/>
                </a:lnTo>
                <a:lnTo>
                  <a:pt x="200" y="24"/>
                </a:lnTo>
                <a:lnTo>
                  <a:pt x="198" y="24"/>
                </a:lnTo>
                <a:lnTo>
                  <a:pt x="194" y="24"/>
                </a:lnTo>
                <a:lnTo>
                  <a:pt x="194" y="24"/>
                </a:lnTo>
                <a:lnTo>
                  <a:pt x="198" y="26"/>
                </a:lnTo>
                <a:lnTo>
                  <a:pt x="202" y="28"/>
                </a:lnTo>
                <a:lnTo>
                  <a:pt x="202" y="28"/>
                </a:lnTo>
                <a:lnTo>
                  <a:pt x="202" y="28"/>
                </a:lnTo>
                <a:close/>
                <a:moveTo>
                  <a:pt x="398" y="84"/>
                </a:moveTo>
                <a:lnTo>
                  <a:pt x="378" y="90"/>
                </a:lnTo>
                <a:lnTo>
                  <a:pt x="378" y="94"/>
                </a:lnTo>
                <a:lnTo>
                  <a:pt x="392" y="110"/>
                </a:lnTo>
                <a:lnTo>
                  <a:pt x="392" y="110"/>
                </a:lnTo>
                <a:lnTo>
                  <a:pt x="396" y="112"/>
                </a:lnTo>
                <a:lnTo>
                  <a:pt x="396" y="112"/>
                </a:lnTo>
                <a:lnTo>
                  <a:pt x="398" y="110"/>
                </a:lnTo>
                <a:lnTo>
                  <a:pt x="398" y="110"/>
                </a:lnTo>
                <a:lnTo>
                  <a:pt x="398" y="108"/>
                </a:lnTo>
                <a:lnTo>
                  <a:pt x="400" y="106"/>
                </a:lnTo>
                <a:lnTo>
                  <a:pt x="398" y="84"/>
                </a:lnTo>
                <a:lnTo>
                  <a:pt x="398" y="84"/>
                </a:lnTo>
                <a:lnTo>
                  <a:pt x="398" y="84"/>
                </a:lnTo>
                <a:close/>
                <a:moveTo>
                  <a:pt x="376" y="88"/>
                </a:moveTo>
                <a:lnTo>
                  <a:pt x="380" y="72"/>
                </a:lnTo>
                <a:lnTo>
                  <a:pt x="354" y="90"/>
                </a:lnTo>
                <a:lnTo>
                  <a:pt x="364" y="92"/>
                </a:lnTo>
                <a:lnTo>
                  <a:pt x="364" y="92"/>
                </a:lnTo>
                <a:lnTo>
                  <a:pt x="364" y="92"/>
                </a:lnTo>
                <a:lnTo>
                  <a:pt x="368" y="92"/>
                </a:lnTo>
                <a:lnTo>
                  <a:pt x="376" y="88"/>
                </a:lnTo>
                <a:lnTo>
                  <a:pt x="376" y="88"/>
                </a:lnTo>
                <a:lnTo>
                  <a:pt x="376" y="88"/>
                </a:lnTo>
                <a:close/>
                <a:moveTo>
                  <a:pt x="396" y="82"/>
                </a:moveTo>
                <a:lnTo>
                  <a:pt x="382" y="72"/>
                </a:lnTo>
                <a:lnTo>
                  <a:pt x="378" y="88"/>
                </a:lnTo>
                <a:lnTo>
                  <a:pt x="396" y="82"/>
                </a:lnTo>
                <a:lnTo>
                  <a:pt x="396" y="82"/>
                </a:lnTo>
                <a:lnTo>
                  <a:pt x="396" y="82"/>
                </a:lnTo>
                <a:close/>
                <a:moveTo>
                  <a:pt x="256" y="68"/>
                </a:moveTo>
                <a:lnTo>
                  <a:pt x="250" y="70"/>
                </a:lnTo>
                <a:lnTo>
                  <a:pt x="252" y="76"/>
                </a:lnTo>
                <a:lnTo>
                  <a:pt x="256" y="68"/>
                </a:lnTo>
                <a:lnTo>
                  <a:pt x="256" y="68"/>
                </a:lnTo>
                <a:lnTo>
                  <a:pt x="256" y="68"/>
                </a:lnTo>
                <a:close/>
                <a:moveTo>
                  <a:pt x="270" y="76"/>
                </a:moveTo>
                <a:lnTo>
                  <a:pt x="258" y="66"/>
                </a:lnTo>
                <a:lnTo>
                  <a:pt x="254" y="76"/>
                </a:lnTo>
                <a:lnTo>
                  <a:pt x="260" y="82"/>
                </a:lnTo>
                <a:lnTo>
                  <a:pt x="270" y="76"/>
                </a:lnTo>
                <a:lnTo>
                  <a:pt x="270" y="76"/>
                </a:lnTo>
                <a:lnTo>
                  <a:pt x="270" y="76"/>
                </a:lnTo>
                <a:close/>
                <a:moveTo>
                  <a:pt x="270" y="78"/>
                </a:moveTo>
                <a:lnTo>
                  <a:pt x="260" y="86"/>
                </a:lnTo>
                <a:lnTo>
                  <a:pt x="270" y="100"/>
                </a:lnTo>
                <a:lnTo>
                  <a:pt x="270" y="100"/>
                </a:lnTo>
                <a:lnTo>
                  <a:pt x="270" y="7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286" name="그림 285" descr="태블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65024" y="1700808"/>
            <a:ext cx="5613952" cy="4400948"/>
          </a:xfrm>
          <a:prstGeom prst="rect">
            <a:avLst/>
          </a:prstGeom>
        </p:spPr>
      </p:pic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555267" y="5085184"/>
            <a:ext cx="403346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29" name="Freeform 5"/>
          <p:cNvSpPr>
            <a:spLocks noEditPoints="1"/>
          </p:cNvSpPr>
          <p:nvPr userDrawn="1"/>
        </p:nvSpPr>
        <p:spPr bwMode="auto">
          <a:xfrm>
            <a:off x="2397125" y="2925130"/>
            <a:ext cx="4349750" cy="1952625"/>
          </a:xfrm>
          <a:custGeom>
            <a:avLst/>
            <a:gdLst/>
            <a:ahLst/>
            <a:cxnLst>
              <a:cxn ang="0">
                <a:pos x="790" y="192"/>
              </a:cxn>
              <a:cxn ang="0">
                <a:pos x="688" y="176"/>
              </a:cxn>
              <a:cxn ang="0">
                <a:pos x="10" y="264"/>
              </a:cxn>
              <a:cxn ang="0">
                <a:pos x="2248" y="766"/>
              </a:cxn>
              <a:cxn ang="0">
                <a:pos x="2514" y="822"/>
              </a:cxn>
              <a:cxn ang="0">
                <a:pos x="834" y="1202"/>
              </a:cxn>
              <a:cxn ang="0">
                <a:pos x="2228" y="824"/>
              </a:cxn>
              <a:cxn ang="0">
                <a:pos x="1356" y="392"/>
              </a:cxn>
              <a:cxn ang="0">
                <a:pos x="2386" y="1106"/>
              </a:cxn>
              <a:cxn ang="0">
                <a:pos x="2362" y="350"/>
              </a:cxn>
              <a:cxn ang="0">
                <a:pos x="650" y="542"/>
              </a:cxn>
              <a:cxn ang="0">
                <a:pos x="2008" y="20"/>
              </a:cxn>
              <a:cxn ang="0">
                <a:pos x="2202" y="736"/>
              </a:cxn>
              <a:cxn ang="0">
                <a:pos x="676" y="72"/>
              </a:cxn>
              <a:cxn ang="0">
                <a:pos x="366" y="66"/>
              </a:cxn>
              <a:cxn ang="0">
                <a:pos x="1434" y="44"/>
              </a:cxn>
              <a:cxn ang="0">
                <a:pos x="1230" y="226"/>
              </a:cxn>
              <a:cxn ang="0">
                <a:pos x="2076" y="746"/>
              </a:cxn>
              <a:cxn ang="0">
                <a:pos x="2130" y="722"/>
              </a:cxn>
              <a:cxn ang="0">
                <a:pos x="2412" y="796"/>
              </a:cxn>
              <a:cxn ang="0">
                <a:pos x="2366" y="1078"/>
              </a:cxn>
              <a:cxn ang="0">
                <a:pos x="2250" y="862"/>
              </a:cxn>
              <a:cxn ang="0">
                <a:pos x="954" y="2"/>
              </a:cxn>
              <a:cxn ang="0">
                <a:pos x="602" y="62"/>
              </a:cxn>
              <a:cxn ang="0">
                <a:pos x="886" y="122"/>
              </a:cxn>
              <a:cxn ang="0">
                <a:pos x="1132" y="50"/>
              </a:cxn>
              <a:cxn ang="0">
                <a:pos x="742" y="658"/>
              </a:cxn>
              <a:cxn ang="0">
                <a:pos x="722" y="1094"/>
              </a:cxn>
              <a:cxn ang="0">
                <a:pos x="810" y="1088"/>
              </a:cxn>
              <a:cxn ang="0">
                <a:pos x="902" y="722"/>
              </a:cxn>
              <a:cxn ang="0">
                <a:pos x="542" y="544"/>
              </a:cxn>
              <a:cxn ang="0">
                <a:pos x="784" y="338"/>
              </a:cxn>
              <a:cxn ang="0">
                <a:pos x="860" y="278"/>
              </a:cxn>
              <a:cxn ang="0">
                <a:pos x="600" y="174"/>
              </a:cxn>
              <a:cxn ang="0">
                <a:pos x="708" y="158"/>
              </a:cxn>
              <a:cxn ang="0">
                <a:pos x="638" y="126"/>
              </a:cxn>
              <a:cxn ang="0">
                <a:pos x="344" y="78"/>
              </a:cxn>
              <a:cxn ang="0">
                <a:pos x="194" y="116"/>
              </a:cxn>
              <a:cxn ang="0">
                <a:pos x="30" y="252"/>
              </a:cxn>
              <a:cxn ang="0">
                <a:pos x="340" y="390"/>
              </a:cxn>
              <a:cxn ang="0">
                <a:pos x="430" y="374"/>
              </a:cxn>
              <a:cxn ang="0">
                <a:pos x="638" y="326"/>
              </a:cxn>
              <a:cxn ang="0">
                <a:pos x="456" y="216"/>
              </a:cxn>
              <a:cxn ang="0">
                <a:pos x="1544" y="848"/>
              </a:cxn>
              <a:cxn ang="0">
                <a:pos x="1606" y="588"/>
              </a:cxn>
              <a:cxn ang="0">
                <a:pos x="1414" y="462"/>
              </a:cxn>
              <a:cxn ang="0">
                <a:pos x="1412" y="382"/>
              </a:cxn>
              <a:cxn ang="0">
                <a:pos x="1670" y="408"/>
              </a:cxn>
              <a:cxn ang="0">
                <a:pos x="1526" y="326"/>
              </a:cxn>
              <a:cxn ang="0">
                <a:pos x="1560" y="194"/>
              </a:cxn>
              <a:cxn ang="0">
                <a:pos x="1472" y="164"/>
              </a:cxn>
              <a:cxn ang="0">
                <a:pos x="1838" y="118"/>
              </a:cxn>
              <a:cxn ang="0">
                <a:pos x="1556" y="152"/>
              </a:cxn>
              <a:cxn ang="0">
                <a:pos x="1362" y="234"/>
              </a:cxn>
              <a:cxn ang="0">
                <a:pos x="1160" y="572"/>
              </a:cxn>
              <a:cxn ang="0">
                <a:pos x="1380" y="912"/>
              </a:cxn>
              <a:cxn ang="0">
                <a:pos x="1660" y="684"/>
              </a:cxn>
              <a:cxn ang="0">
                <a:pos x="1724" y="512"/>
              </a:cxn>
              <a:cxn ang="0">
                <a:pos x="2032" y="620"/>
              </a:cxn>
              <a:cxn ang="0">
                <a:pos x="2180" y="528"/>
              </a:cxn>
              <a:cxn ang="0">
                <a:pos x="2354" y="290"/>
              </a:cxn>
              <a:cxn ang="0">
                <a:pos x="2526" y="216"/>
              </a:cxn>
              <a:cxn ang="0">
                <a:pos x="2412" y="98"/>
              </a:cxn>
            </a:cxnLst>
            <a:rect l="0" t="0" r="r" b="b"/>
            <a:pathLst>
              <a:path w="2740" h="1230">
                <a:moveTo>
                  <a:pt x="1490" y="896"/>
                </a:moveTo>
                <a:lnTo>
                  <a:pt x="1490" y="896"/>
                </a:lnTo>
                <a:lnTo>
                  <a:pt x="1490" y="896"/>
                </a:lnTo>
                <a:lnTo>
                  <a:pt x="1490" y="896"/>
                </a:lnTo>
                <a:lnTo>
                  <a:pt x="1490" y="896"/>
                </a:lnTo>
                <a:close/>
                <a:moveTo>
                  <a:pt x="162" y="206"/>
                </a:moveTo>
                <a:lnTo>
                  <a:pt x="158" y="208"/>
                </a:lnTo>
                <a:lnTo>
                  <a:pt x="162" y="206"/>
                </a:lnTo>
                <a:lnTo>
                  <a:pt x="162" y="206"/>
                </a:lnTo>
                <a:close/>
                <a:moveTo>
                  <a:pt x="1616" y="844"/>
                </a:moveTo>
                <a:lnTo>
                  <a:pt x="1614" y="844"/>
                </a:lnTo>
                <a:lnTo>
                  <a:pt x="1616" y="844"/>
                </a:lnTo>
                <a:lnTo>
                  <a:pt x="1616" y="844"/>
                </a:lnTo>
                <a:close/>
                <a:moveTo>
                  <a:pt x="2274" y="754"/>
                </a:moveTo>
                <a:lnTo>
                  <a:pt x="2274" y="756"/>
                </a:lnTo>
                <a:lnTo>
                  <a:pt x="2274" y="754"/>
                </a:lnTo>
                <a:lnTo>
                  <a:pt x="2274" y="754"/>
                </a:lnTo>
                <a:close/>
                <a:moveTo>
                  <a:pt x="2322" y="746"/>
                </a:moveTo>
                <a:lnTo>
                  <a:pt x="2320" y="750"/>
                </a:lnTo>
                <a:lnTo>
                  <a:pt x="2322" y="746"/>
                </a:lnTo>
                <a:lnTo>
                  <a:pt x="2322" y="746"/>
                </a:lnTo>
                <a:close/>
                <a:moveTo>
                  <a:pt x="86" y="724"/>
                </a:moveTo>
                <a:lnTo>
                  <a:pt x="86" y="722"/>
                </a:lnTo>
                <a:lnTo>
                  <a:pt x="86" y="724"/>
                </a:lnTo>
                <a:lnTo>
                  <a:pt x="86" y="724"/>
                </a:lnTo>
                <a:close/>
                <a:moveTo>
                  <a:pt x="2264" y="720"/>
                </a:moveTo>
                <a:lnTo>
                  <a:pt x="2264" y="716"/>
                </a:lnTo>
                <a:lnTo>
                  <a:pt x="2264" y="720"/>
                </a:lnTo>
                <a:lnTo>
                  <a:pt x="2264" y="720"/>
                </a:lnTo>
                <a:close/>
                <a:moveTo>
                  <a:pt x="2214" y="682"/>
                </a:moveTo>
                <a:lnTo>
                  <a:pt x="2214" y="680"/>
                </a:lnTo>
                <a:lnTo>
                  <a:pt x="2214" y="682"/>
                </a:lnTo>
                <a:lnTo>
                  <a:pt x="2214" y="682"/>
                </a:lnTo>
                <a:close/>
                <a:moveTo>
                  <a:pt x="2588" y="662"/>
                </a:moveTo>
                <a:lnTo>
                  <a:pt x="2586" y="662"/>
                </a:lnTo>
                <a:lnTo>
                  <a:pt x="2588" y="662"/>
                </a:lnTo>
                <a:lnTo>
                  <a:pt x="2588" y="662"/>
                </a:lnTo>
                <a:close/>
                <a:moveTo>
                  <a:pt x="1144" y="72"/>
                </a:moveTo>
                <a:lnTo>
                  <a:pt x="1144" y="74"/>
                </a:lnTo>
                <a:lnTo>
                  <a:pt x="1144" y="72"/>
                </a:lnTo>
                <a:lnTo>
                  <a:pt x="1144" y="72"/>
                </a:lnTo>
                <a:close/>
                <a:moveTo>
                  <a:pt x="2320" y="68"/>
                </a:moveTo>
                <a:lnTo>
                  <a:pt x="2316" y="72"/>
                </a:lnTo>
                <a:lnTo>
                  <a:pt x="2320" y="68"/>
                </a:lnTo>
                <a:lnTo>
                  <a:pt x="2320" y="68"/>
                </a:lnTo>
                <a:close/>
                <a:moveTo>
                  <a:pt x="1908" y="68"/>
                </a:moveTo>
                <a:lnTo>
                  <a:pt x="1908" y="72"/>
                </a:lnTo>
                <a:lnTo>
                  <a:pt x="1908" y="68"/>
                </a:lnTo>
                <a:lnTo>
                  <a:pt x="1908" y="68"/>
                </a:lnTo>
                <a:close/>
                <a:moveTo>
                  <a:pt x="816" y="592"/>
                </a:moveTo>
                <a:lnTo>
                  <a:pt x="814" y="594"/>
                </a:lnTo>
                <a:lnTo>
                  <a:pt x="816" y="592"/>
                </a:lnTo>
                <a:lnTo>
                  <a:pt x="816" y="592"/>
                </a:lnTo>
                <a:close/>
                <a:moveTo>
                  <a:pt x="1094" y="590"/>
                </a:moveTo>
                <a:lnTo>
                  <a:pt x="1094" y="588"/>
                </a:lnTo>
                <a:lnTo>
                  <a:pt x="1094" y="590"/>
                </a:lnTo>
                <a:lnTo>
                  <a:pt x="1094" y="590"/>
                </a:lnTo>
                <a:close/>
                <a:moveTo>
                  <a:pt x="92" y="554"/>
                </a:moveTo>
                <a:lnTo>
                  <a:pt x="96" y="558"/>
                </a:lnTo>
                <a:lnTo>
                  <a:pt x="92" y="554"/>
                </a:lnTo>
                <a:lnTo>
                  <a:pt x="92" y="554"/>
                </a:lnTo>
                <a:close/>
                <a:moveTo>
                  <a:pt x="1180" y="488"/>
                </a:moveTo>
                <a:lnTo>
                  <a:pt x="1180" y="486"/>
                </a:lnTo>
                <a:lnTo>
                  <a:pt x="1180" y="488"/>
                </a:lnTo>
                <a:lnTo>
                  <a:pt x="1180" y="488"/>
                </a:lnTo>
                <a:close/>
                <a:moveTo>
                  <a:pt x="1178" y="490"/>
                </a:moveTo>
                <a:lnTo>
                  <a:pt x="1176" y="488"/>
                </a:lnTo>
                <a:lnTo>
                  <a:pt x="1178" y="490"/>
                </a:lnTo>
                <a:lnTo>
                  <a:pt x="1178" y="490"/>
                </a:lnTo>
                <a:close/>
                <a:moveTo>
                  <a:pt x="1180" y="480"/>
                </a:moveTo>
                <a:lnTo>
                  <a:pt x="1180" y="482"/>
                </a:lnTo>
                <a:lnTo>
                  <a:pt x="1180" y="480"/>
                </a:lnTo>
                <a:lnTo>
                  <a:pt x="1180" y="480"/>
                </a:lnTo>
                <a:close/>
                <a:moveTo>
                  <a:pt x="1156" y="448"/>
                </a:moveTo>
                <a:lnTo>
                  <a:pt x="1156" y="450"/>
                </a:lnTo>
                <a:lnTo>
                  <a:pt x="1156" y="448"/>
                </a:lnTo>
                <a:lnTo>
                  <a:pt x="1156" y="448"/>
                </a:lnTo>
                <a:close/>
                <a:moveTo>
                  <a:pt x="1090" y="402"/>
                </a:moveTo>
                <a:lnTo>
                  <a:pt x="1090" y="406"/>
                </a:lnTo>
                <a:lnTo>
                  <a:pt x="1090" y="402"/>
                </a:lnTo>
                <a:lnTo>
                  <a:pt x="1090" y="402"/>
                </a:lnTo>
                <a:close/>
                <a:moveTo>
                  <a:pt x="1298" y="392"/>
                </a:moveTo>
                <a:lnTo>
                  <a:pt x="1296" y="396"/>
                </a:lnTo>
                <a:lnTo>
                  <a:pt x="1298" y="392"/>
                </a:lnTo>
                <a:lnTo>
                  <a:pt x="1298" y="392"/>
                </a:lnTo>
                <a:close/>
                <a:moveTo>
                  <a:pt x="2416" y="336"/>
                </a:moveTo>
                <a:lnTo>
                  <a:pt x="2416" y="338"/>
                </a:lnTo>
                <a:lnTo>
                  <a:pt x="2416" y="336"/>
                </a:lnTo>
                <a:lnTo>
                  <a:pt x="2416" y="336"/>
                </a:lnTo>
                <a:close/>
                <a:moveTo>
                  <a:pt x="2602" y="270"/>
                </a:moveTo>
                <a:lnTo>
                  <a:pt x="2602" y="268"/>
                </a:lnTo>
                <a:lnTo>
                  <a:pt x="2602" y="270"/>
                </a:lnTo>
                <a:lnTo>
                  <a:pt x="2602" y="270"/>
                </a:lnTo>
                <a:close/>
                <a:moveTo>
                  <a:pt x="2" y="266"/>
                </a:moveTo>
                <a:lnTo>
                  <a:pt x="0" y="266"/>
                </a:lnTo>
                <a:lnTo>
                  <a:pt x="2" y="266"/>
                </a:lnTo>
                <a:lnTo>
                  <a:pt x="2" y="266"/>
                </a:lnTo>
                <a:close/>
                <a:moveTo>
                  <a:pt x="546" y="72"/>
                </a:moveTo>
                <a:lnTo>
                  <a:pt x="546" y="70"/>
                </a:lnTo>
                <a:lnTo>
                  <a:pt x="546" y="70"/>
                </a:lnTo>
                <a:lnTo>
                  <a:pt x="546" y="72"/>
                </a:lnTo>
                <a:lnTo>
                  <a:pt x="546" y="72"/>
                </a:lnTo>
                <a:close/>
                <a:moveTo>
                  <a:pt x="2556" y="926"/>
                </a:moveTo>
                <a:lnTo>
                  <a:pt x="2556" y="926"/>
                </a:lnTo>
                <a:lnTo>
                  <a:pt x="2556" y="926"/>
                </a:lnTo>
                <a:lnTo>
                  <a:pt x="2556" y="926"/>
                </a:lnTo>
                <a:lnTo>
                  <a:pt x="2556" y="926"/>
                </a:lnTo>
                <a:close/>
                <a:moveTo>
                  <a:pt x="1104" y="608"/>
                </a:moveTo>
                <a:lnTo>
                  <a:pt x="1104" y="606"/>
                </a:lnTo>
                <a:lnTo>
                  <a:pt x="1104" y="606"/>
                </a:lnTo>
                <a:lnTo>
                  <a:pt x="1104" y="608"/>
                </a:lnTo>
                <a:lnTo>
                  <a:pt x="1104" y="608"/>
                </a:lnTo>
                <a:close/>
                <a:moveTo>
                  <a:pt x="2554" y="876"/>
                </a:moveTo>
                <a:lnTo>
                  <a:pt x="2554" y="876"/>
                </a:lnTo>
                <a:lnTo>
                  <a:pt x="2554" y="876"/>
                </a:lnTo>
                <a:lnTo>
                  <a:pt x="2554" y="876"/>
                </a:lnTo>
                <a:lnTo>
                  <a:pt x="2554" y="876"/>
                </a:lnTo>
                <a:lnTo>
                  <a:pt x="2554" y="876"/>
                </a:lnTo>
                <a:lnTo>
                  <a:pt x="2554" y="876"/>
                </a:lnTo>
                <a:close/>
                <a:moveTo>
                  <a:pt x="2552" y="254"/>
                </a:moveTo>
                <a:lnTo>
                  <a:pt x="2552" y="250"/>
                </a:lnTo>
                <a:lnTo>
                  <a:pt x="2548" y="250"/>
                </a:lnTo>
                <a:lnTo>
                  <a:pt x="2552" y="254"/>
                </a:lnTo>
                <a:lnTo>
                  <a:pt x="2552" y="254"/>
                </a:lnTo>
                <a:close/>
                <a:moveTo>
                  <a:pt x="2562" y="660"/>
                </a:moveTo>
                <a:lnTo>
                  <a:pt x="2558" y="658"/>
                </a:lnTo>
                <a:lnTo>
                  <a:pt x="2558" y="660"/>
                </a:lnTo>
                <a:lnTo>
                  <a:pt x="2562" y="660"/>
                </a:lnTo>
                <a:lnTo>
                  <a:pt x="2562" y="660"/>
                </a:lnTo>
                <a:close/>
                <a:moveTo>
                  <a:pt x="1276" y="206"/>
                </a:moveTo>
                <a:lnTo>
                  <a:pt x="1276" y="204"/>
                </a:lnTo>
                <a:lnTo>
                  <a:pt x="1272" y="204"/>
                </a:lnTo>
                <a:lnTo>
                  <a:pt x="1276" y="206"/>
                </a:lnTo>
                <a:lnTo>
                  <a:pt x="1276" y="206"/>
                </a:lnTo>
                <a:close/>
                <a:moveTo>
                  <a:pt x="790" y="192"/>
                </a:moveTo>
                <a:lnTo>
                  <a:pt x="786" y="192"/>
                </a:lnTo>
                <a:lnTo>
                  <a:pt x="786" y="194"/>
                </a:lnTo>
                <a:lnTo>
                  <a:pt x="790" y="192"/>
                </a:lnTo>
                <a:lnTo>
                  <a:pt x="790" y="192"/>
                </a:lnTo>
                <a:close/>
                <a:moveTo>
                  <a:pt x="2482" y="802"/>
                </a:moveTo>
                <a:lnTo>
                  <a:pt x="2484" y="802"/>
                </a:lnTo>
                <a:lnTo>
                  <a:pt x="2482" y="802"/>
                </a:lnTo>
                <a:lnTo>
                  <a:pt x="2482" y="800"/>
                </a:lnTo>
                <a:lnTo>
                  <a:pt x="2478" y="800"/>
                </a:lnTo>
                <a:lnTo>
                  <a:pt x="2482" y="802"/>
                </a:lnTo>
                <a:lnTo>
                  <a:pt x="2482" y="802"/>
                </a:lnTo>
                <a:close/>
                <a:moveTo>
                  <a:pt x="1398" y="248"/>
                </a:moveTo>
                <a:lnTo>
                  <a:pt x="1394" y="248"/>
                </a:lnTo>
                <a:lnTo>
                  <a:pt x="1394" y="250"/>
                </a:lnTo>
                <a:lnTo>
                  <a:pt x="1398" y="248"/>
                </a:lnTo>
                <a:lnTo>
                  <a:pt x="1398" y="248"/>
                </a:lnTo>
                <a:close/>
                <a:moveTo>
                  <a:pt x="2486" y="814"/>
                </a:moveTo>
                <a:lnTo>
                  <a:pt x="2486" y="812"/>
                </a:lnTo>
                <a:lnTo>
                  <a:pt x="2484" y="812"/>
                </a:lnTo>
                <a:lnTo>
                  <a:pt x="2486" y="814"/>
                </a:lnTo>
                <a:lnTo>
                  <a:pt x="2486" y="814"/>
                </a:lnTo>
                <a:close/>
                <a:moveTo>
                  <a:pt x="414" y="46"/>
                </a:moveTo>
                <a:lnTo>
                  <a:pt x="410" y="46"/>
                </a:lnTo>
                <a:lnTo>
                  <a:pt x="410" y="50"/>
                </a:lnTo>
                <a:lnTo>
                  <a:pt x="414" y="46"/>
                </a:lnTo>
                <a:lnTo>
                  <a:pt x="414" y="46"/>
                </a:lnTo>
                <a:close/>
                <a:moveTo>
                  <a:pt x="1722" y="922"/>
                </a:moveTo>
                <a:lnTo>
                  <a:pt x="1724" y="916"/>
                </a:lnTo>
                <a:lnTo>
                  <a:pt x="1722" y="918"/>
                </a:lnTo>
                <a:lnTo>
                  <a:pt x="1722" y="922"/>
                </a:lnTo>
                <a:lnTo>
                  <a:pt x="1722" y="922"/>
                </a:lnTo>
                <a:close/>
                <a:moveTo>
                  <a:pt x="2280" y="742"/>
                </a:moveTo>
                <a:lnTo>
                  <a:pt x="2282" y="742"/>
                </a:lnTo>
                <a:lnTo>
                  <a:pt x="2278" y="738"/>
                </a:lnTo>
                <a:lnTo>
                  <a:pt x="2280" y="742"/>
                </a:lnTo>
                <a:lnTo>
                  <a:pt x="2280" y="742"/>
                </a:lnTo>
                <a:close/>
                <a:moveTo>
                  <a:pt x="894" y="1014"/>
                </a:moveTo>
                <a:lnTo>
                  <a:pt x="894" y="1016"/>
                </a:lnTo>
                <a:lnTo>
                  <a:pt x="896" y="1014"/>
                </a:lnTo>
                <a:lnTo>
                  <a:pt x="894" y="1014"/>
                </a:lnTo>
                <a:lnTo>
                  <a:pt x="894" y="1014"/>
                </a:lnTo>
                <a:close/>
                <a:moveTo>
                  <a:pt x="2288" y="810"/>
                </a:moveTo>
                <a:lnTo>
                  <a:pt x="2288" y="806"/>
                </a:lnTo>
                <a:lnTo>
                  <a:pt x="2284" y="804"/>
                </a:lnTo>
                <a:lnTo>
                  <a:pt x="2284" y="806"/>
                </a:lnTo>
                <a:lnTo>
                  <a:pt x="2288" y="810"/>
                </a:lnTo>
                <a:lnTo>
                  <a:pt x="2288" y="810"/>
                </a:lnTo>
                <a:close/>
                <a:moveTo>
                  <a:pt x="2430" y="334"/>
                </a:moveTo>
                <a:lnTo>
                  <a:pt x="2430" y="330"/>
                </a:lnTo>
                <a:lnTo>
                  <a:pt x="2426" y="330"/>
                </a:lnTo>
                <a:lnTo>
                  <a:pt x="2426" y="334"/>
                </a:lnTo>
                <a:lnTo>
                  <a:pt x="2430" y="334"/>
                </a:lnTo>
                <a:lnTo>
                  <a:pt x="2430" y="334"/>
                </a:lnTo>
                <a:close/>
                <a:moveTo>
                  <a:pt x="2040" y="754"/>
                </a:moveTo>
                <a:lnTo>
                  <a:pt x="2040" y="752"/>
                </a:lnTo>
                <a:lnTo>
                  <a:pt x="2040" y="750"/>
                </a:lnTo>
                <a:lnTo>
                  <a:pt x="2038" y="752"/>
                </a:lnTo>
                <a:lnTo>
                  <a:pt x="2040" y="754"/>
                </a:lnTo>
                <a:lnTo>
                  <a:pt x="2040" y="754"/>
                </a:lnTo>
                <a:close/>
                <a:moveTo>
                  <a:pt x="2250" y="446"/>
                </a:moveTo>
                <a:lnTo>
                  <a:pt x="2250" y="442"/>
                </a:lnTo>
                <a:lnTo>
                  <a:pt x="2248" y="442"/>
                </a:lnTo>
                <a:lnTo>
                  <a:pt x="2248" y="446"/>
                </a:lnTo>
                <a:lnTo>
                  <a:pt x="2250" y="446"/>
                </a:lnTo>
                <a:lnTo>
                  <a:pt x="2250" y="446"/>
                </a:lnTo>
                <a:close/>
                <a:moveTo>
                  <a:pt x="1826" y="92"/>
                </a:moveTo>
                <a:lnTo>
                  <a:pt x="1826" y="88"/>
                </a:lnTo>
                <a:lnTo>
                  <a:pt x="1822" y="92"/>
                </a:lnTo>
                <a:lnTo>
                  <a:pt x="1826" y="92"/>
                </a:lnTo>
                <a:lnTo>
                  <a:pt x="1826" y="92"/>
                </a:lnTo>
                <a:close/>
                <a:moveTo>
                  <a:pt x="2536" y="218"/>
                </a:moveTo>
                <a:lnTo>
                  <a:pt x="2534" y="216"/>
                </a:lnTo>
                <a:lnTo>
                  <a:pt x="2530" y="218"/>
                </a:lnTo>
                <a:lnTo>
                  <a:pt x="2536" y="218"/>
                </a:lnTo>
                <a:lnTo>
                  <a:pt x="2536" y="218"/>
                </a:lnTo>
                <a:close/>
                <a:moveTo>
                  <a:pt x="2496" y="810"/>
                </a:moveTo>
                <a:lnTo>
                  <a:pt x="2498" y="812"/>
                </a:lnTo>
                <a:lnTo>
                  <a:pt x="2502" y="812"/>
                </a:lnTo>
                <a:lnTo>
                  <a:pt x="2498" y="810"/>
                </a:lnTo>
                <a:lnTo>
                  <a:pt x="2496" y="810"/>
                </a:lnTo>
                <a:lnTo>
                  <a:pt x="2496" y="806"/>
                </a:lnTo>
                <a:lnTo>
                  <a:pt x="2496" y="810"/>
                </a:lnTo>
                <a:lnTo>
                  <a:pt x="2496" y="810"/>
                </a:lnTo>
                <a:close/>
                <a:moveTo>
                  <a:pt x="728" y="552"/>
                </a:moveTo>
                <a:lnTo>
                  <a:pt x="728" y="550"/>
                </a:lnTo>
                <a:lnTo>
                  <a:pt x="724" y="550"/>
                </a:lnTo>
                <a:lnTo>
                  <a:pt x="724" y="552"/>
                </a:lnTo>
                <a:lnTo>
                  <a:pt x="728" y="552"/>
                </a:lnTo>
                <a:lnTo>
                  <a:pt x="728" y="552"/>
                </a:lnTo>
                <a:close/>
                <a:moveTo>
                  <a:pt x="2238" y="814"/>
                </a:moveTo>
                <a:lnTo>
                  <a:pt x="2232" y="812"/>
                </a:lnTo>
                <a:lnTo>
                  <a:pt x="2232" y="814"/>
                </a:lnTo>
                <a:lnTo>
                  <a:pt x="2238" y="814"/>
                </a:lnTo>
                <a:lnTo>
                  <a:pt x="2238" y="814"/>
                </a:lnTo>
                <a:close/>
                <a:moveTo>
                  <a:pt x="2228" y="814"/>
                </a:moveTo>
                <a:lnTo>
                  <a:pt x="2228" y="812"/>
                </a:lnTo>
                <a:lnTo>
                  <a:pt x="2224" y="812"/>
                </a:lnTo>
                <a:lnTo>
                  <a:pt x="2224" y="814"/>
                </a:lnTo>
                <a:lnTo>
                  <a:pt x="2228" y="814"/>
                </a:lnTo>
                <a:lnTo>
                  <a:pt x="2228" y="814"/>
                </a:lnTo>
                <a:close/>
                <a:moveTo>
                  <a:pt x="2238" y="756"/>
                </a:moveTo>
                <a:lnTo>
                  <a:pt x="2238" y="754"/>
                </a:lnTo>
                <a:lnTo>
                  <a:pt x="2232" y="754"/>
                </a:lnTo>
                <a:lnTo>
                  <a:pt x="2238" y="756"/>
                </a:lnTo>
                <a:lnTo>
                  <a:pt x="2238" y="756"/>
                </a:lnTo>
                <a:close/>
                <a:moveTo>
                  <a:pt x="2518" y="834"/>
                </a:moveTo>
                <a:lnTo>
                  <a:pt x="2522" y="834"/>
                </a:lnTo>
                <a:lnTo>
                  <a:pt x="2518" y="832"/>
                </a:lnTo>
                <a:lnTo>
                  <a:pt x="2516" y="832"/>
                </a:lnTo>
                <a:lnTo>
                  <a:pt x="2518" y="834"/>
                </a:lnTo>
                <a:lnTo>
                  <a:pt x="2518" y="834"/>
                </a:lnTo>
                <a:close/>
                <a:moveTo>
                  <a:pt x="2470" y="294"/>
                </a:moveTo>
                <a:lnTo>
                  <a:pt x="2470" y="296"/>
                </a:lnTo>
                <a:lnTo>
                  <a:pt x="2474" y="290"/>
                </a:lnTo>
                <a:lnTo>
                  <a:pt x="2470" y="294"/>
                </a:lnTo>
                <a:lnTo>
                  <a:pt x="2470" y="294"/>
                </a:lnTo>
                <a:close/>
                <a:moveTo>
                  <a:pt x="1994" y="628"/>
                </a:moveTo>
                <a:lnTo>
                  <a:pt x="1994" y="624"/>
                </a:lnTo>
                <a:lnTo>
                  <a:pt x="1990" y="624"/>
                </a:lnTo>
                <a:lnTo>
                  <a:pt x="1990" y="628"/>
                </a:lnTo>
                <a:lnTo>
                  <a:pt x="1994" y="628"/>
                </a:lnTo>
                <a:lnTo>
                  <a:pt x="1994" y="628"/>
                </a:lnTo>
                <a:close/>
                <a:moveTo>
                  <a:pt x="2676" y="280"/>
                </a:moveTo>
                <a:lnTo>
                  <a:pt x="2676" y="278"/>
                </a:lnTo>
                <a:lnTo>
                  <a:pt x="2674" y="278"/>
                </a:lnTo>
                <a:lnTo>
                  <a:pt x="2674" y="280"/>
                </a:lnTo>
                <a:lnTo>
                  <a:pt x="2676" y="280"/>
                </a:lnTo>
                <a:lnTo>
                  <a:pt x="2676" y="280"/>
                </a:lnTo>
                <a:close/>
                <a:moveTo>
                  <a:pt x="1318" y="386"/>
                </a:moveTo>
                <a:lnTo>
                  <a:pt x="1318" y="382"/>
                </a:lnTo>
                <a:lnTo>
                  <a:pt x="1316" y="382"/>
                </a:lnTo>
                <a:lnTo>
                  <a:pt x="1316" y="386"/>
                </a:lnTo>
                <a:lnTo>
                  <a:pt x="1318" y="386"/>
                </a:lnTo>
                <a:lnTo>
                  <a:pt x="1318" y="386"/>
                </a:lnTo>
                <a:close/>
                <a:moveTo>
                  <a:pt x="1686" y="26"/>
                </a:moveTo>
                <a:lnTo>
                  <a:pt x="1686" y="30"/>
                </a:lnTo>
                <a:lnTo>
                  <a:pt x="1692" y="28"/>
                </a:lnTo>
                <a:lnTo>
                  <a:pt x="1686" y="26"/>
                </a:lnTo>
                <a:lnTo>
                  <a:pt x="1686" y="26"/>
                </a:lnTo>
                <a:close/>
                <a:moveTo>
                  <a:pt x="690" y="178"/>
                </a:moveTo>
                <a:lnTo>
                  <a:pt x="692" y="178"/>
                </a:lnTo>
                <a:lnTo>
                  <a:pt x="692" y="176"/>
                </a:lnTo>
                <a:lnTo>
                  <a:pt x="688" y="176"/>
                </a:lnTo>
                <a:lnTo>
                  <a:pt x="690" y="178"/>
                </a:lnTo>
                <a:lnTo>
                  <a:pt x="690" y="178"/>
                </a:lnTo>
                <a:close/>
                <a:moveTo>
                  <a:pt x="2562" y="1158"/>
                </a:moveTo>
                <a:lnTo>
                  <a:pt x="2564" y="1158"/>
                </a:lnTo>
                <a:lnTo>
                  <a:pt x="2564" y="1154"/>
                </a:lnTo>
                <a:lnTo>
                  <a:pt x="2562" y="1156"/>
                </a:lnTo>
                <a:lnTo>
                  <a:pt x="2562" y="1158"/>
                </a:lnTo>
                <a:lnTo>
                  <a:pt x="2562" y="1158"/>
                </a:lnTo>
                <a:close/>
                <a:moveTo>
                  <a:pt x="1438" y="206"/>
                </a:moveTo>
                <a:lnTo>
                  <a:pt x="1438" y="204"/>
                </a:lnTo>
                <a:lnTo>
                  <a:pt x="1434" y="204"/>
                </a:lnTo>
                <a:lnTo>
                  <a:pt x="1432" y="206"/>
                </a:lnTo>
                <a:lnTo>
                  <a:pt x="1438" y="206"/>
                </a:lnTo>
                <a:lnTo>
                  <a:pt x="1438" y="206"/>
                </a:lnTo>
                <a:close/>
                <a:moveTo>
                  <a:pt x="650" y="548"/>
                </a:moveTo>
                <a:lnTo>
                  <a:pt x="654" y="550"/>
                </a:lnTo>
                <a:lnTo>
                  <a:pt x="652" y="544"/>
                </a:lnTo>
                <a:lnTo>
                  <a:pt x="650" y="548"/>
                </a:lnTo>
                <a:lnTo>
                  <a:pt x="650" y="548"/>
                </a:lnTo>
                <a:close/>
                <a:moveTo>
                  <a:pt x="66" y="544"/>
                </a:moveTo>
                <a:lnTo>
                  <a:pt x="72" y="548"/>
                </a:lnTo>
                <a:lnTo>
                  <a:pt x="70" y="542"/>
                </a:lnTo>
                <a:lnTo>
                  <a:pt x="66" y="544"/>
                </a:lnTo>
                <a:lnTo>
                  <a:pt x="66" y="544"/>
                </a:lnTo>
                <a:close/>
                <a:moveTo>
                  <a:pt x="1164" y="488"/>
                </a:moveTo>
                <a:lnTo>
                  <a:pt x="1158" y="488"/>
                </a:lnTo>
                <a:lnTo>
                  <a:pt x="1156" y="490"/>
                </a:lnTo>
                <a:lnTo>
                  <a:pt x="1164" y="488"/>
                </a:lnTo>
                <a:lnTo>
                  <a:pt x="1164" y="488"/>
                </a:lnTo>
                <a:close/>
                <a:moveTo>
                  <a:pt x="1166" y="492"/>
                </a:moveTo>
                <a:lnTo>
                  <a:pt x="1168" y="492"/>
                </a:lnTo>
                <a:lnTo>
                  <a:pt x="1164" y="490"/>
                </a:lnTo>
                <a:lnTo>
                  <a:pt x="1166" y="492"/>
                </a:lnTo>
                <a:lnTo>
                  <a:pt x="1166" y="492"/>
                </a:lnTo>
                <a:close/>
                <a:moveTo>
                  <a:pt x="1694" y="630"/>
                </a:moveTo>
                <a:lnTo>
                  <a:pt x="1696" y="630"/>
                </a:lnTo>
                <a:lnTo>
                  <a:pt x="1700" y="628"/>
                </a:lnTo>
                <a:lnTo>
                  <a:pt x="1692" y="628"/>
                </a:lnTo>
                <a:lnTo>
                  <a:pt x="1694" y="630"/>
                </a:lnTo>
                <a:lnTo>
                  <a:pt x="1694" y="630"/>
                </a:lnTo>
                <a:close/>
                <a:moveTo>
                  <a:pt x="690" y="522"/>
                </a:moveTo>
                <a:lnTo>
                  <a:pt x="692" y="522"/>
                </a:lnTo>
                <a:lnTo>
                  <a:pt x="690" y="518"/>
                </a:lnTo>
                <a:lnTo>
                  <a:pt x="688" y="518"/>
                </a:lnTo>
                <a:lnTo>
                  <a:pt x="690" y="522"/>
                </a:lnTo>
                <a:lnTo>
                  <a:pt x="690" y="522"/>
                </a:lnTo>
                <a:close/>
                <a:moveTo>
                  <a:pt x="814" y="650"/>
                </a:moveTo>
                <a:lnTo>
                  <a:pt x="816" y="650"/>
                </a:lnTo>
                <a:lnTo>
                  <a:pt x="820" y="644"/>
                </a:lnTo>
                <a:lnTo>
                  <a:pt x="816" y="644"/>
                </a:lnTo>
                <a:lnTo>
                  <a:pt x="814" y="650"/>
                </a:lnTo>
                <a:lnTo>
                  <a:pt x="814" y="650"/>
                </a:lnTo>
                <a:close/>
                <a:moveTo>
                  <a:pt x="2028" y="732"/>
                </a:moveTo>
                <a:lnTo>
                  <a:pt x="2030" y="730"/>
                </a:lnTo>
                <a:lnTo>
                  <a:pt x="2028" y="726"/>
                </a:lnTo>
                <a:lnTo>
                  <a:pt x="2026" y="726"/>
                </a:lnTo>
                <a:lnTo>
                  <a:pt x="2028" y="732"/>
                </a:lnTo>
                <a:lnTo>
                  <a:pt x="2028" y="732"/>
                </a:lnTo>
                <a:close/>
                <a:moveTo>
                  <a:pt x="2406" y="344"/>
                </a:moveTo>
                <a:lnTo>
                  <a:pt x="2410" y="344"/>
                </a:lnTo>
                <a:lnTo>
                  <a:pt x="2412" y="340"/>
                </a:lnTo>
                <a:lnTo>
                  <a:pt x="2414" y="340"/>
                </a:lnTo>
                <a:lnTo>
                  <a:pt x="2412" y="338"/>
                </a:lnTo>
                <a:lnTo>
                  <a:pt x="2406" y="344"/>
                </a:lnTo>
                <a:lnTo>
                  <a:pt x="2406" y="344"/>
                </a:lnTo>
                <a:close/>
                <a:moveTo>
                  <a:pt x="2254" y="754"/>
                </a:moveTo>
                <a:lnTo>
                  <a:pt x="2254" y="754"/>
                </a:lnTo>
                <a:lnTo>
                  <a:pt x="2256" y="754"/>
                </a:lnTo>
                <a:lnTo>
                  <a:pt x="2260" y="754"/>
                </a:lnTo>
                <a:lnTo>
                  <a:pt x="2260" y="752"/>
                </a:lnTo>
                <a:lnTo>
                  <a:pt x="2258" y="752"/>
                </a:lnTo>
                <a:lnTo>
                  <a:pt x="2258" y="752"/>
                </a:lnTo>
                <a:lnTo>
                  <a:pt x="2254" y="752"/>
                </a:lnTo>
                <a:lnTo>
                  <a:pt x="2254" y="752"/>
                </a:lnTo>
                <a:lnTo>
                  <a:pt x="2254" y="754"/>
                </a:lnTo>
                <a:lnTo>
                  <a:pt x="2254" y="754"/>
                </a:lnTo>
                <a:close/>
                <a:moveTo>
                  <a:pt x="682" y="126"/>
                </a:moveTo>
                <a:lnTo>
                  <a:pt x="680" y="128"/>
                </a:lnTo>
                <a:lnTo>
                  <a:pt x="680" y="128"/>
                </a:lnTo>
                <a:lnTo>
                  <a:pt x="684" y="128"/>
                </a:lnTo>
                <a:lnTo>
                  <a:pt x="688" y="126"/>
                </a:lnTo>
                <a:lnTo>
                  <a:pt x="684" y="124"/>
                </a:lnTo>
                <a:lnTo>
                  <a:pt x="682" y="126"/>
                </a:lnTo>
                <a:lnTo>
                  <a:pt x="682" y="126"/>
                </a:lnTo>
                <a:close/>
                <a:moveTo>
                  <a:pt x="2244" y="812"/>
                </a:moveTo>
                <a:lnTo>
                  <a:pt x="2248" y="812"/>
                </a:lnTo>
                <a:lnTo>
                  <a:pt x="2250" y="810"/>
                </a:lnTo>
                <a:lnTo>
                  <a:pt x="2244" y="806"/>
                </a:lnTo>
                <a:lnTo>
                  <a:pt x="2244" y="812"/>
                </a:lnTo>
                <a:lnTo>
                  <a:pt x="2244" y="812"/>
                </a:lnTo>
                <a:close/>
                <a:moveTo>
                  <a:pt x="2324" y="866"/>
                </a:moveTo>
                <a:lnTo>
                  <a:pt x="2328" y="862"/>
                </a:lnTo>
                <a:lnTo>
                  <a:pt x="2322" y="862"/>
                </a:lnTo>
                <a:lnTo>
                  <a:pt x="2322" y="864"/>
                </a:lnTo>
                <a:lnTo>
                  <a:pt x="2324" y="866"/>
                </a:lnTo>
                <a:lnTo>
                  <a:pt x="2324" y="866"/>
                </a:lnTo>
                <a:close/>
                <a:moveTo>
                  <a:pt x="2564" y="884"/>
                </a:moveTo>
                <a:lnTo>
                  <a:pt x="2564" y="882"/>
                </a:lnTo>
                <a:lnTo>
                  <a:pt x="2558" y="882"/>
                </a:lnTo>
                <a:lnTo>
                  <a:pt x="2558" y="884"/>
                </a:lnTo>
                <a:lnTo>
                  <a:pt x="2558" y="884"/>
                </a:lnTo>
                <a:lnTo>
                  <a:pt x="2560" y="886"/>
                </a:lnTo>
                <a:lnTo>
                  <a:pt x="2558" y="886"/>
                </a:lnTo>
                <a:lnTo>
                  <a:pt x="2564" y="884"/>
                </a:lnTo>
                <a:lnTo>
                  <a:pt x="2564" y="884"/>
                </a:lnTo>
                <a:close/>
                <a:moveTo>
                  <a:pt x="2332" y="256"/>
                </a:moveTo>
                <a:lnTo>
                  <a:pt x="2334" y="256"/>
                </a:lnTo>
                <a:lnTo>
                  <a:pt x="2334" y="256"/>
                </a:lnTo>
                <a:lnTo>
                  <a:pt x="2336" y="252"/>
                </a:lnTo>
                <a:lnTo>
                  <a:pt x="2336" y="252"/>
                </a:lnTo>
                <a:lnTo>
                  <a:pt x="2334" y="250"/>
                </a:lnTo>
                <a:lnTo>
                  <a:pt x="2332" y="250"/>
                </a:lnTo>
                <a:lnTo>
                  <a:pt x="2332" y="256"/>
                </a:lnTo>
                <a:lnTo>
                  <a:pt x="2332" y="256"/>
                </a:lnTo>
                <a:close/>
                <a:moveTo>
                  <a:pt x="2334" y="1056"/>
                </a:moveTo>
                <a:lnTo>
                  <a:pt x="2326" y="1056"/>
                </a:lnTo>
                <a:lnTo>
                  <a:pt x="2326" y="1058"/>
                </a:lnTo>
                <a:lnTo>
                  <a:pt x="2326" y="1058"/>
                </a:lnTo>
                <a:lnTo>
                  <a:pt x="2334" y="1058"/>
                </a:lnTo>
                <a:lnTo>
                  <a:pt x="2334" y="1058"/>
                </a:lnTo>
                <a:lnTo>
                  <a:pt x="2334" y="1056"/>
                </a:lnTo>
                <a:lnTo>
                  <a:pt x="2334" y="1056"/>
                </a:lnTo>
                <a:close/>
                <a:moveTo>
                  <a:pt x="2308" y="796"/>
                </a:moveTo>
                <a:lnTo>
                  <a:pt x="2310" y="796"/>
                </a:lnTo>
                <a:lnTo>
                  <a:pt x="2310" y="790"/>
                </a:lnTo>
                <a:lnTo>
                  <a:pt x="2308" y="790"/>
                </a:lnTo>
                <a:lnTo>
                  <a:pt x="2308" y="796"/>
                </a:lnTo>
                <a:lnTo>
                  <a:pt x="2308" y="796"/>
                </a:lnTo>
                <a:close/>
                <a:moveTo>
                  <a:pt x="2706" y="862"/>
                </a:moveTo>
                <a:lnTo>
                  <a:pt x="2708" y="862"/>
                </a:lnTo>
                <a:lnTo>
                  <a:pt x="2708" y="864"/>
                </a:lnTo>
                <a:lnTo>
                  <a:pt x="2714" y="864"/>
                </a:lnTo>
                <a:lnTo>
                  <a:pt x="2714" y="862"/>
                </a:lnTo>
                <a:lnTo>
                  <a:pt x="2708" y="862"/>
                </a:lnTo>
                <a:lnTo>
                  <a:pt x="2706" y="858"/>
                </a:lnTo>
                <a:lnTo>
                  <a:pt x="2704" y="858"/>
                </a:lnTo>
                <a:lnTo>
                  <a:pt x="2706" y="862"/>
                </a:lnTo>
                <a:lnTo>
                  <a:pt x="2706" y="862"/>
                </a:lnTo>
                <a:close/>
                <a:moveTo>
                  <a:pt x="10" y="264"/>
                </a:moveTo>
                <a:lnTo>
                  <a:pt x="10" y="266"/>
                </a:lnTo>
                <a:lnTo>
                  <a:pt x="12" y="266"/>
                </a:lnTo>
                <a:lnTo>
                  <a:pt x="14" y="264"/>
                </a:lnTo>
                <a:lnTo>
                  <a:pt x="14" y="260"/>
                </a:lnTo>
                <a:lnTo>
                  <a:pt x="12" y="260"/>
                </a:lnTo>
                <a:lnTo>
                  <a:pt x="10" y="264"/>
                </a:lnTo>
                <a:lnTo>
                  <a:pt x="10" y="264"/>
                </a:lnTo>
                <a:close/>
                <a:moveTo>
                  <a:pt x="492" y="74"/>
                </a:moveTo>
                <a:lnTo>
                  <a:pt x="490" y="68"/>
                </a:lnTo>
                <a:lnTo>
                  <a:pt x="484" y="74"/>
                </a:lnTo>
                <a:lnTo>
                  <a:pt x="492" y="74"/>
                </a:lnTo>
                <a:lnTo>
                  <a:pt x="492" y="74"/>
                </a:lnTo>
                <a:close/>
                <a:moveTo>
                  <a:pt x="2106" y="762"/>
                </a:moveTo>
                <a:lnTo>
                  <a:pt x="2106" y="764"/>
                </a:lnTo>
                <a:lnTo>
                  <a:pt x="2110" y="768"/>
                </a:lnTo>
                <a:lnTo>
                  <a:pt x="2110" y="762"/>
                </a:lnTo>
                <a:lnTo>
                  <a:pt x="2106" y="762"/>
                </a:lnTo>
                <a:lnTo>
                  <a:pt x="2106" y="762"/>
                </a:lnTo>
                <a:close/>
                <a:moveTo>
                  <a:pt x="2228" y="634"/>
                </a:moveTo>
                <a:lnTo>
                  <a:pt x="2230" y="634"/>
                </a:lnTo>
                <a:lnTo>
                  <a:pt x="2230" y="632"/>
                </a:lnTo>
                <a:lnTo>
                  <a:pt x="2228" y="630"/>
                </a:lnTo>
                <a:lnTo>
                  <a:pt x="2222" y="632"/>
                </a:lnTo>
                <a:lnTo>
                  <a:pt x="2228" y="634"/>
                </a:lnTo>
                <a:lnTo>
                  <a:pt x="2228" y="634"/>
                </a:lnTo>
                <a:close/>
                <a:moveTo>
                  <a:pt x="530" y="32"/>
                </a:moveTo>
                <a:lnTo>
                  <a:pt x="532" y="34"/>
                </a:lnTo>
                <a:lnTo>
                  <a:pt x="536" y="30"/>
                </a:lnTo>
                <a:lnTo>
                  <a:pt x="528" y="30"/>
                </a:lnTo>
                <a:lnTo>
                  <a:pt x="528" y="32"/>
                </a:lnTo>
                <a:lnTo>
                  <a:pt x="530" y="32"/>
                </a:lnTo>
                <a:lnTo>
                  <a:pt x="530" y="32"/>
                </a:lnTo>
                <a:close/>
                <a:moveTo>
                  <a:pt x="1306" y="390"/>
                </a:moveTo>
                <a:lnTo>
                  <a:pt x="1308" y="390"/>
                </a:lnTo>
                <a:lnTo>
                  <a:pt x="1310" y="390"/>
                </a:lnTo>
                <a:lnTo>
                  <a:pt x="1310" y="386"/>
                </a:lnTo>
                <a:lnTo>
                  <a:pt x="1306" y="386"/>
                </a:lnTo>
                <a:lnTo>
                  <a:pt x="1306" y="390"/>
                </a:lnTo>
                <a:lnTo>
                  <a:pt x="1306" y="390"/>
                </a:lnTo>
                <a:close/>
                <a:moveTo>
                  <a:pt x="2736" y="266"/>
                </a:moveTo>
                <a:lnTo>
                  <a:pt x="2734" y="268"/>
                </a:lnTo>
                <a:lnTo>
                  <a:pt x="2734" y="270"/>
                </a:lnTo>
                <a:lnTo>
                  <a:pt x="2738" y="268"/>
                </a:lnTo>
                <a:lnTo>
                  <a:pt x="2740" y="266"/>
                </a:lnTo>
                <a:lnTo>
                  <a:pt x="2738" y="264"/>
                </a:lnTo>
                <a:lnTo>
                  <a:pt x="2736" y="266"/>
                </a:lnTo>
                <a:lnTo>
                  <a:pt x="2736" y="266"/>
                </a:lnTo>
                <a:close/>
                <a:moveTo>
                  <a:pt x="1704" y="928"/>
                </a:moveTo>
                <a:lnTo>
                  <a:pt x="1708" y="928"/>
                </a:lnTo>
                <a:lnTo>
                  <a:pt x="1708" y="924"/>
                </a:lnTo>
                <a:lnTo>
                  <a:pt x="1704" y="924"/>
                </a:lnTo>
                <a:lnTo>
                  <a:pt x="1704" y="928"/>
                </a:lnTo>
                <a:lnTo>
                  <a:pt x="1704" y="928"/>
                </a:lnTo>
                <a:close/>
                <a:moveTo>
                  <a:pt x="1626" y="26"/>
                </a:moveTo>
                <a:lnTo>
                  <a:pt x="1634" y="26"/>
                </a:lnTo>
                <a:lnTo>
                  <a:pt x="1634" y="22"/>
                </a:lnTo>
                <a:lnTo>
                  <a:pt x="1632" y="22"/>
                </a:lnTo>
                <a:lnTo>
                  <a:pt x="1632" y="22"/>
                </a:lnTo>
                <a:lnTo>
                  <a:pt x="1630" y="22"/>
                </a:lnTo>
                <a:lnTo>
                  <a:pt x="1626" y="26"/>
                </a:lnTo>
                <a:lnTo>
                  <a:pt x="1626" y="26"/>
                </a:lnTo>
                <a:close/>
                <a:moveTo>
                  <a:pt x="480" y="54"/>
                </a:moveTo>
                <a:lnTo>
                  <a:pt x="482" y="54"/>
                </a:lnTo>
                <a:lnTo>
                  <a:pt x="486" y="56"/>
                </a:lnTo>
                <a:lnTo>
                  <a:pt x="488" y="56"/>
                </a:lnTo>
                <a:lnTo>
                  <a:pt x="488" y="54"/>
                </a:lnTo>
                <a:lnTo>
                  <a:pt x="488" y="54"/>
                </a:lnTo>
                <a:lnTo>
                  <a:pt x="486" y="52"/>
                </a:lnTo>
                <a:lnTo>
                  <a:pt x="486" y="52"/>
                </a:lnTo>
                <a:lnTo>
                  <a:pt x="486" y="52"/>
                </a:lnTo>
                <a:lnTo>
                  <a:pt x="486" y="52"/>
                </a:lnTo>
                <a:lnTo>
                  <a:pt x="480" y="50"/>
                </a:lnTo>
                <a:lnTo>
                  <a:pt x="480" y="54"/>
                </a:lnTo>
                <a:lnTo>
                  <a:pt x="480" y="54"/>
                </a:lnTo>
                <a:close/>
                <a:moveTo>
                  <a:pt x="2644" y="886"/>
                </a:moveTo>
                <a:lnTo>
                  <a:pt x="2644" y="886"/>
                </a:lnTo>
                <a:lnTo>
                  <a:pt x="2644" y="888"/>
                </a:lnTo>
                <a:lnTo>
                  <a:pt x="2644" y="888"/>
                </a:lnTo>
                <a:lnTo>
                  <a:pt x="2650" y="888"/>
                </a:lnTo>
                <a:lnTo>
                  <a:pt x="2650" y="884"/>
                </a:lnTo>
                <a:lnTo>
                  <a:pt x="2646" y="884"/>
                </a:lnTo>
                <a:lnTo>
                  <a:pt x="2644" y="886"/>
                </a:lnTo>
                <a:lnTo>
                  <a:pt x="2644" y="886"/>
                </a:lnTo>
                <a:close/>
                <a:moveTo>
                  <a:pt x="1812" y="1172"/>
                </a:moveTo>
                <a:lnTo>
                  <a:pt x="1812" y="1178"/>
                </a:lnTo>
                <a:lnTo>
                  <a:pt x="1818" y="1178"/>
                </a:lnTo>
                <a:lnTo>
                  <a:pt x="1822" y="1176"/>
                </a:lnTo>
                <a:lnTo>
                  <a:pt x="1822" y="1172"/>
                </a:lnTo>
                <a:lnTo>
                  <a:pt x="1818" y="1172"/>
                </a:lnTo>
                <a:lnTo>
                  <a:pt x="1818" y="1172"/>
                </a:lnTo>
                <a:lnTo>
                  <a:pt x="1816" y="1176"/>
                </a:lnTo>
                <a:lnTo>
                  <a:pt x="1814" y="1176"/>
                </a:lnTo>
                <a:lnTo>
                  <a:pt x="1814" y="1172"/>
                </a:lnTo>
                <a:lnTo>
                  <a:pt x="1812" y="1172"/>
                </a:lnTo>
                <a:lnTo>
                  <a:pt x="1808" y="1172"/>
                </a:lnTo>
                <a:lnTo>
                  <a:pt x="1812" y="1172"/>
                </a:lnTo>
                <a:lnTo>
                  <a:pt x="1812" y="1172"/>
                </a:lnTo>
                <a:close/>
                <a:moveTo>
                  <a:pt x="1002" y="1220"/>
                </a:moveTo>
                <a:lnTo>
                  <a:pt x="1004" y="1222"/>
                </a:lnTo>
                <a:lnTo>
                  <a:pt x="1004" y="1222"/>
                </a:lnTo>
                <a:lnTo>
                  <a:pt x="1012" y="1226"/>
                </a:lnTo>
                <a:lnTo>
                  <a:pt x="1006" y="1220"/>
                </a:lnTo>
                <a:lnTo>
                  <a:pt x="1004" y="1218"/>
                </a:lnTo>
                <a:lnTo>
                  <a:pt x="998" y="1218"/>
                </a:lnTo>
                <a:lnTo>
                  <a:pt x="998" y="1220"/>
                </a:lnTo>
                <a:lnTo>
                  <a:pt x="1002" y="1220"/>
                </a:lnTo>
                <a:lnTo>
                  <a:pt x="1002" y="1220"/>
                </a:lnTo>
                <a:close/>
                <a:moveTo>
                  <a:pt x="588" y="744"/>
                </a:moveTo>
                <a:lnTo>
                  <a:pt x="588" y="750"/>
                </a:lnTo>
                <a:lnTo>
                  <a:pt x="592" y="750"/>
                </a:lnTo>
                <a:lnTo>
                  <a:pt x="592" y="750"/>
                </a:lnTo>
                <a:lnTo>
                  <a:pt x="592" y="744"/>
                </a:lnTo>
                <a:lnTo>
                  <a:pt x="590" y="740"/>
                </a:lnTo>
                <a:lnTo>
                  <a:pt x="588" y="744"/>
                </a:lnTo>
                <a:lnTo>
                  <a:pt x="588" y="744"/>
                </a:lnTo>
                <a:close/>
                <a:moveTo>
                  <a:pt x="2278" y="842"/>
                </a:moveTo>
                <a:lnTo>
                  <a:pt x="2274" y="844"/>
                </a:lnTo>
                <a:lnTo>
                  <a:pt x="2284" y="844"/>
                </a:lnTo>
                <a:lnTo>
                  <a:pt x="2284" y="840"/>
                </a:lnTo>
                <a:lnTo>
                  <a:pt x="2280" y="840"/>
                </a:lnTo>
                <a:lnTo>
                  <a:pt x="2278" y="842"/>
                </a:lnTo>
                <a:lnTo>
                  <a:pt x="2278" y="842"/>
                </a:lnTo>
                <a:close/>
                <a:moveTo>
                  <a:pt x="1420" y="228"/>
                </a:moveTo>
                <a:lnTo>
                  <a:pt x="1420" y="234"/>
                </a:lnTo>
                <a:lnTo>
                  <a:pt x="1424" y="234"/>
                </a:lnTo>
                <a:lnTo>
                  <a:pt x="1428" y="230"/>
                </a:lnTo>
                <a:lnTo>
                  <a:pt x="1424" y="226"/>
                </a:lnTo>
                <a:lnTo>
                  <a:pt x="1422" y="226"/>
                </a:lnTo>
                <a:lnTo>
                  <a:pt x="1420" y="228"/>
                </a:lnTo>
                <a:lnTo>
                  <a:pt x="1420" y="228"/>
                </a:lnTo>
                <a:close/>
                <a:moveTo>
                  <a:pt x="672" y="194"/>
                </a:moveTo>
                <a:lnTo>
                  <a:pt x="672" y="194"/>
                </a:lnTo>
                <a:lnTo>
                  <a:pt x="678" y="192"/>
                </a:lnTo>
                <a:lnTo>
                  <a:pt x="680" y="186"/>
                </a:lnTo>
                <a:lnTo>
                  <a:pt x="672" y="186"/>
                </a:lnTo>
                <a:lnTo>
                  <a:pt x="672" y="194"/>
                </a:lnTo>
                <a:lnTo>
                  <a:pt x="672" y="194"/>
                </a:lnTo>
                <a:close/>
                <a:moveTo>
                  <a:pt x="2250" y="766"/>
                </a:moveTo>
                <a:lnTo>
                  <a:pt x="2248" y="766"/>
                </a:lnTo>
                <a:lnTo>
                  <a:pt x="2244" y="772"/>
                </a:lnTo>
                <a:lnTo>
                  <a:pt x="2244" y="772"/>
                </a:lnTo>
                <a:lnTo>
                  <a:pt x="2250" y="774"/>
                </a:lnTo>
                <a:lnTo>
                  <a:pt x="2254" y="772"/>
                </a:lnTo>
                <a:lnTo>
                  <a:pt x="2250" y="766"/>
                </a:lnTo>
                <a:lnTo>
                  <a:pt x="2250" y="766"/>
                </a:lnTo>
                <a:close/>
                <a:moveTo>
                  <a:pt x="782" y="580"/>
                </a:moveTo>
                <a:lnTo>
                  <a:pt x="782" y="574"/>
                </a:lnTo>
                <a:lnTo>
                  <a:pt x="772" y="574"/>
                </a:lnTo>
                <a:lnTo>
                  <a:pt x="772" y="580"/>
                </a:lnTo>
                <a:lnTo>
                  <a:pt x="782" y="580"/>
                </a:lnTo>
                <a:lnTo>
                  <a:pt x="782" y="580"/>
                </a:lnTo>
                <a:close/>
                <a:moveTo>
                  <a:pt x="12" y="208"/>
                </a:moveTo>
                <a:lnTo>
                  <a:pt x="22" y="208"/>
                </a:lnTo>
                <a:lnTo>
                  <a:pt x="22" y="204"/>
                </a:lnTo>
                <a:lnTo>
                  <a:pt x="12" y="204"/>
                </a:lnTo>
                <a:lnTo>
                  <a:pt x="12" y="208"/>
                </a:lnTo>
                <a:lnTo>
                  <a:pt x="12" y="208"/>
                </a:lnTo>
                <a:close/>
                <a:moveTo>
                  <a:pt x="2464" y="792"/>
                </a:moveTo>
                <a:lnTo>
                  <a:pt x="2466" y="794"/>
                </a:lnTo>
                <a:lnTo>
                  <a:pt x="2466" y="796"/>
                </a:lnTo>
                <a:lnTo>
                  <a:pt x="2470" y="800"/>
                </a:lnTo>
                <a:lnTo>
                  <a:pt x="2474" y="796"/>
                </a:lnTo>
                <a:lnTo>
                  <a:pt x="2470" y="792"/>
                </a:lnTo>
                <a:lnTo>
                  <a:pt x="2464" y="786"/>
                </a:lnTo>
                <a:lnTo>
                  <a:pt x="2464" y="792"/>
                </a:lnTo>
                <a:lnTo>
                  <a:pt x="2464" y="792"/>
                </a:lnTo>
                <a:close/>
                <a:moveTo>
                  <a:pt x="648" y="186"/>
                </a:moveTo>
                <a:lnTo>
                  <a:pt x="648" y="188"/>
                </a:lnTo>
                <a:lnTo>
                  <a:pt x="648" y="188"/>
                </a:lnTo>
                <a:lnTo>
                  <a:pt x="654" y="186"/>
                </a:lnTo>
                <a:lnTo>
                  <a:pt x="658" y="184"/>
                </a:lnTo>
                <a:lnTo>
                  <a:pt x="658" y="182"/>
                </a:lnTo>
                <a:lnTo>
                  <a:pt x="658" y="182"/>
                </a:lnTo>
                <a:lnTo>
                  <a:pt x="650" y="182"/>
                </a:lnTo>
                <a:lnTo>
                  <a:pt x="648" y="186"/>
                </a:lnTo>
                <a:lnTo>
                  <a:pt x="648" y="186"/>
                </a:lnTo>
                <a:close/>
                <a:moveTo>
                  <a:pt x="1450" y="220"/>
                </a:moveTo>
                <a:lnTo>
                  <a:pt x="1450" y="224"/>
                </a:lnTo>
                <a:lnTo>
                  <a:pt x="1454" y="224"/>
                </a:lnTo>
                <a:lnTo>
                  <a:pt x="1458" y="224"/>
                </a:lnTo>
                <a:lnTo>
                  <a:pt x="1460" y="218"/>
                </a:lnTo>
                <a:lnTo>
                  <a:pt x="1460" y="216"/>
                </a:lnTo>
                <a:lnTo>
                  <a:pt x="1452" y="216"/>
                </a:lnTo>
                <a:lnTo>
                  <a:pt x="1452" y="218"/>
                </a:lnTo>
                <a:lnTo>
                  <a:pt x="1450" y="220"/>
                </a:lnTo>
                <a:lnTo>
                  <a:pt x="1450" y="220"/>
                </a:lnTo>
                <a:close/>
                <a:moveTo>
                  <a:pt x="692" y="580"/>
                </a:moveTo>
                <a:lnTo>
                  <a:pt x="694" y="582"/>
                </a:lnTo>
                <a:lnTo>
                  <a:pt x="698" y="582"/>
                </a:lnTo>
                <a:lnTo>
                  <a:pt x="698" y="582"/>
                </a:lnTo>
                <a:lnTo>
                  <a:pt x="698" y="582"/>
                </a:lnTo>
                <a:lnTo>
                  <a:pt x="702" y="578"/>
                </a:lnTo>
                <a:lnTo>
                  <a:pt x="702" y="578"/>
                </a:lnTo>
                <a:lnTo>
                  <a:pt x="696" y="574"/>
                </a:lnTo>
                <a:lnTo>
                  <a:pt x="688" y="574"/>
                </a:lnTo>
                <a:lnTo>
                  <a:pt x="692" y="580"/>
                </a:lnTo>
                <a:lnTo>
                  <a:pt x="692" y="580"/>
                </a:lnTo>
                <a:close/>
                <a:moveTo>
                  <a:pt x="2634" y="896"/>
                </a:moveTo>
                <a:lnTo>
                  <a:pt x="2634" y="898"/>
                </a:lnTo>
                <a:lnTo>
                  <a:pt x="2636" y="902"/>
                </a:lnTo>
                <a:lnTo>
                  <a:pt x="2640" y="902"/>
                </a:lnTo>
                <a:lnTo>
                  <a:pt x="2644" y="898"/>
                </a:lnTo>
                <a:lnTo>
                  <a:pt x="2644" y="894"/>
                </a:lnTo>
                <a:lnTo>
                  <a:pt x="2636" y="894"/>
                </a:lnTo>
                <a:lnTo>
                  <a:pt x="2634" y="896"/>
                </a:lnTo>
                <a:lnTo>
                  <a:pt x="2634" y="896"/>
                </a:lnTo>
                <a:close/>
                <a:moveTo>
                  <a:pt x="2200" y="830"/>
                </a:moveTo>
                <a:lnTo>
                  <a:pt x="2204" y="830"/>
                </a:lnTo>
                <a:lnTo>
                  <a:pt x="2204" y="826"/>
                </a:lnTo>
                <a:lnTo>
                  <a:pt x="2200" y="822"/>
                </a:lnTo>
                <a:lnTo>
                  <a:pt x="2192" y="822"/>
                </a:lnTo>
                <a:lnTo>
                  <a:pt x="2192" y="826"/>
                </a:lnTo>
                <a:lnTo>
                  <a:pt x="2192" y="826"/>
                </a:lnTo>
                <a:lnTo>
                  <a:pt x="2196" y="828"/>
                </a:lnTo>
                <a:lnTo>
                  <a:pt x="2200" y="830"/>
                </a:lnTo>
                <a:lnTo>
                  <a:pt x="2200" y="830"/>
                </a:lnTo>
                <a:close/>
                <a:moveTo>
                  <a:pt x="106" y="568"/>
                </a:moveTo>
                <a:lnTo>
                  <a:pt x="102" y="562"/>
                </a:lnTo>
                <a:lnTo>
                  <a:pt x="100" y="562"/>
                </a:lnTo>
                <a:lnTo>
                  <a:pt x="96" y="562"/>
                </a:lnTo>
                <a:lnTo>
                  <a:pt x="96" y="572"/>
                </a:lnTo>
                <a:lnTo>
                  <a:pt x="96" y="572"/>
                </a:lnTo>
                <a:lnTo>
                  <a:pt x="100" y="572"/>
                </a:lnTo>
                <a:lnTo>
                  <a:pt x="102" y="570"/>
                </a:lnTo>
                <a:lnTo>
                  <a:pt x="102" y="570"/>
                </a:lnTo>
                <a:lnTo>
                  <a:pt x="106" y="568"/>
                </a:lnTo>
                <a:lnTo>
                  <a:pt x="106" y="568"/>
                </a:lnTo>
                <a:close/>
                <a:moveTo>
                  <a:pt x="1652" y="126"/>
                </a:moveTo>
                <a:lnTo>
                  <a:pt x="1652" y="128"/>
                </a:lnTo>
                <a:lnTo>
                  <a:pt x="1654" y="132"/>
                </a:lnTo>
                <a:lnTo>
                  <a:pt x="1664" y="128"/>
                </a:lnTo>
                <a:lnTo>
                  <a:pt x="1664" y="124"/>
                </a:lnTo>
                <a:lnTo>
                  <a:pt x="1660" y="124"/>
                </a:lnTo>
                <a:lnTo>
                  <a:pt x="1656" y="124"/>
                </a:lnTo>
                <a:lnTo>
                  <a:pt x="1654" y="124"/>
                </a:lnTo>
                <a:lnTo>
                  <a:pt x="1652" y="126"/>
                </a:lnTo>
                <a:lnTo>
                  <a:pt x="1652" y="126"/>
                </a:lnTo>
                <a:close/>
                <a:moveTo>
                  <a:pt x="1766" y="24"/>
                </a:moveTo>
                <a:lnTo>
                  <a:pt x="1768" y="24"/>
                </a:lnTo>
                <a:lnTo>
                  <a:pt x="1772" y="22"/>
                </a:lnTo>
                <a:lnTo>
                  <a:pt x="1778" y="22"/>
                </a:lnTo>
                <a:lnTo>
                  <a:pt x="1776" y="16"/>
                </a:lnTo>
                <a:lnTo>
                  <a:pt x="1772" y="16"/>
                </a:lnTo>
                <a:lnTo>
                  <a:pt x="1768" y="18"/>
                </a:lnTo>
                <a:lnTo>
                  <a:pt x="1766" y="14"/>
                </a:lnTo>
                <a:lnTo>
                  <a:pt x="1764" y="16"/>
                </a:lnTo>
                <a:lnTo>
                  <a:pt x="1766" y="20"/>
                </a:lnTo>
                <a:lnTo>
                  <a:pt x="1766" y="20"/>
                </a:lnTo>
                <a:lnTo>
                  <a:pt x="1766" y="24"/>
                </a:lnTo>
                <a:lnTo>
                  <a:pt x="1766" y="24"/>
                </a:lnTo>
                <a:close/>
                <a:moveTo>
                  <a:pt x="274" y="266"/>
                </a:moveTo>
                <a:lnTo>
                  <a:pt x="276" y="268"/>
                </a:lnTo>
                <a:lnTo>
                  <a:pt x="276" y="270"/>
                </a:lnTo>
                <a:lnTo>
                  <a:pt x="280" y="270"/>
                </a:lnTo>
                <a:lnTo>
                  <a:pt x="280" y="268"/>
                </a:lnTo>
                <a:lnTo>
                  <a:pt x="280" y="268"/>
                </a:lnTo>
                <a:lnTo>
                  <a:pt x="278" y="266"/>
                </a:lnTo>
                <a:lnTo>
                  <a:pt x="278" y="264"/>
                </a:lnTo>
                <a:lnTo>
                  <a:pt x="280" y="264"/>
                </a:lnTo>
                <a:lnTo>
                  <a:pt x="280" y="260"/>
                </a:lnTo>
                <a:lnTo>
                  <a:pt x="276" y="258"/>
                </a:lnTo>
                <a:lnTo>
                  <a:pt x="272" y="258"/>
                </a:lnTo>
                <a:lnTo>
                  <a:pt x="272" y="260"/>
                </a:lnTo>
                <a:lnTo>
                  <a:pt x="274" y="266"/>
                </a:lnTo>
                <a:lnTo>
                  <a:pt x="274" y="266"/>
                </a:lnTo>
                <a:close/>
                <a:moveTo>
                  <a:pt x="2502" y="822"/>
                </a:moveTo>
                <a:lnTo>
                  <a:pt x="2502" y="824"/>
                </a:lnTo>
                <a:lnTo>
                  <a:pt x="2502" y="824"/>
                </a:lnTo>
                <a:lnTo>
                  <a:pt x="2502" y="826"/>
                </a:lnTo>
                <a:lnTo>
                  <a:pt x="2502" y="826"/>
                </a:lnTo>
                <a:lnTo>
                  <a:pt x="2506" y="826"/>
                </a:lnTo>
                <a:lnTo>
                  <a:pt x="2506" y="826"/>
                </a:lnTo>
                <a:lnTo>
                  <a:pt x="2510" y="826"/>
                </a:lnTo>
                <a:lnTo>
                  <a:pt x="2512" y="824"/>
                </a:lnTo>
                <a:lnTo>
                  <a:pt x="2512" y="822"/>
                </a:lnTo>
                <a:lnTo>
                  <a:pt x="2514" y="822"/>
                </a:lnTo>
                <a:lnTo>
                  <a:pt x="2514" y="824"/>
                </a:lnTo>
                <a:lnTo>
                  <a:pt x="2514" y="822"/>
                </a:lnTo>
                <a:lnTo>
                  <a:pt x="2514" y="820"/>
                </a:lnTo>
                <a:lnTo>
                  <a:pt x="2512" y="816"/>
                </a:lnTo>
                <a:lnTo>
                  <a:pt x="2512" y="814"/>
                </a:lnTo>
                <a:lnTo>
                  <a:pt x="2508" y="814"/>
                </a:lnTo>
                <a:lnTo>
                  <a:pt x="2508" y="814"/>
                </a:lnTo>
                <a:lnTo>
                  <a:pt x="2508" y="820"/>
                </a:lnTo>
                <a:lnTo>
                  <a:pt x="2502" y="822"/>
                </a:lnTo>
                <a:lnTo>
                  <a:pt x="2502" y="822"/>
                </a:lnTo>
                <a:close/>
                <a:moveTo>
                  <a:pt x="2714" y="178"/>
                </a:moveTo>
                <a:lnTo>
                  <a:pt x="2724" y="178"/>
                </a:lnTo>
                <a:lnTo>
                  <a:pt x="2726" y="182"/>
                </a:lnTo>
                <a:lnTo>
                  <a:pt x="2728" y="182"/>
                </a:lnTo>
                <a:lnTo>
                  <a:pt x="2730" y="176"/>
                </a:lnTo>
                <a:lnTo>
                  <a:pt x="2720" y="174"/>
                </a:lnTo>
                <a:lnTo>
                  <a:pt x="2718" y="174"/>
                </a:lnTo>
                <a:lnTo>
                  <a:pt x="2714" y="174"/>
                </a:lnTo>
                <a:lnTo>
                  <a:pt x="2714" y="178"/>
                </a:lnTo>
                <a:lnTo>
                  <a:pt x="2714" y="178"/>
                </a:lnTo>
                <a:close/>
                <a:moveTo>
                  <a:pt x="1462" y="426"/>
                </a:moveTo>
                <a:lnTo>
                  <a:pt x="1464" y="428"/>
                </a:lnTo>
                <a:lnTo>
                  <a:pt x="1464" y="428"/>
                </a:lnTo>
                <a:lnTo>
                  <a:pt x="1470" y="428"/>
                </a:lnTo>
                <a:lnTo>
                  <a:pt x="1474" y="430"/>
                </a:lnTo>
                <a:lnTo>
                  <a:pt x="1484" y="430"/>
                </a:lnTo>
                <a:lnTo>
                  <a:pt x="1482" y="426"/>
                </a:lnTo>
                <a:lnTo>
                  <a:pt x="1478" y="426"/>
                </a:lnTo>
                <a:lnTo>
                  <a:pt x="1478" y="426"/>
                </a:lnTo>
                <a:lnTo>
                  <a:pt x="1470" y="426"/>
                </a:lnTo>
                <a:lnTo>
                  <a:pt x="1470" y="424"/>
                </a:lnTo>
                <a:lnTo>
                  <a:pt x="1470" y="422"/>
                </a:lnTo>
                <a:lnTo>
                  <a:pt x="1464" y="422"/>
                </a:lnTo>
                <a:lnTo>
                  <a:pt x="1462" y="426"/>
                </a:lnTo>
                <a:lnTo>
                  <a:pt x="1462" y="426"/>
                </a:lnTo>
                <a:close/>
                <a:moveTo>
                  <a:pt x="2260" y="770"/>
                </a:moveTo>
                <a:lnTo>
                  <a:pt x="2260" y="772"/>
                </a:lnTo>
                <a:lnTo>
                  <a:pt x="2264" y="770"/>
                </a:lnTo>
                <a:lnTo>
                  <a:pt x="2268" y="770"/>
                </a:lnTo>
                <a:lnTo>
                  <a:pt x="2272" y="770"/>
                </a:lnTo>
                <a:lnTo>
                  <a:pt x="2278" y="772"/>
                </a:lnTo>
                <a:lnTo>
                  <a:pt x="2280" y="770"/>
                </a:lnTo>
                <a:lnTo>
                  <a:pt x="2278" y="766"/>
                </a:lnTo>
                <a:lnTo>
                  <a:pt x="2274" y="764"/>
                </a:lnTo>
                <a:lnTo>
                  <a:pt x="2274" y="764"/>
                </a:lnTo>
                <a:lnTo>
                  <a:pt x="2268" y="764"/>
                </a:lnTo>
                <a:lnTo>
                  <a:pt x="2262" y="766"/>
                </a:lnTo>
                <a:lnTo>
                  <a:pt x="2262" y="766"/>
                </a:lnTo>
                <a:lnTo>
                  <a:pt x="2260" y="766"/>
                </a:lnTo>
                <a:lnTo>
                  <a:pt x="2260" y="770"/>
                </a:lnTo>
                <a:lnTo>
                  <a:pt x="2260" y="770"/>
                </a:lnTo>
                <a:close/>
                <a:moveTo>
                  <a:pt x="2182" y="662"/>
                </a:moveTo>
                <a:lnTo>
                  <a:pt x="2184" y="660"/>
                </a:lnTo>
                <a:lnTo>
                  <a:pt x="2188" y="658"/>
                </a:lnTo>
                <a:lnTo>
                  <a:pt x="2190" y="654"/>
                </a:lnTo>
                <a:lnTo>
                  <a:pt x="2192" y="650"/>
                </a:lnTo>
                <a:lnTo>
                  <a:pt x="2194" y="648"/>
                </a:lnTo>
                <a:lnTo>
                  <a:pt x="2194" y="642"/>
                </a:lnTo>
                <a:lnTo>
                  <a:pt x="2192" y="642"/>
                </a:lnTo>
                <a:lnTo>
                  <a:pt x="2192" y="642"/>
                </a:lnTo>
                <a:lnTo>
                  <a:pt x="2190" y="650"/>
                </a:lnTo>
                <a:lnTo>
                  <a:pt x="2184" y="654"/>
                </a:lnTo>
                <a:lnTo>
                  <a:pt x="2180" y="658"/>
                </a:lnTo>
                <a:lnTo>
                  <a:pt x="2178" y="664"/>
                </a:lnTo>
                <a:lnTo>
                  <a:pt x="2182" y="662"/>
                </a:lnTo>
                <a:lnTo>
                  <a:pt x="2182" y="662"/>
                </a:lnTo>
                <a:close/>
                <a:moveTo>
                  <a:pt x="2198" y="816"/>
                </a:moveTo>
                <a:lnTo>
                  <a:pt x="2198" y="816"/>
                </a:lnTo>
                <a:lnTo>
                  <a:pt x="2204" y="816"/>
                </a:lnTo>
                <a:lnTo>
                  <a:pt x="2204" y="818"/>
                </a:lnTo>
                <a:lnTo>
                  <a:pt x="2204" y="820"/>
                </a:lnTo>
                <a:lnTo>
                  <a:pt x="2210" y="820"/>
                </a:lnTo>
                <a:lnTo>
                  <a:pt x="2212" y="820"/>
                </a:lnTo>
                <a:lnTo>
                  <a:pt x="2214" y="820"/>
                </a:lnTo>
                <a:lnTo>
                  <a:pt x="2218" y="816"/>
                </a:lnTo>
                <a:lnTo>
                  <a:pt x="2220" y="814"/>
                </a:lnTo>
                <a:lnTo>
                  <a:pt x="2218" y="814"/>
                </a:lnTo>
                <a:lnTo>
                  <a:pt x="2218" y="814"/>
                </a:lnTo>
                <a:lnTo>
                  <a:pt x="2208" y="814"/>
                </a:lnTo>
                <a:lnTo>
                  <a:pt x="2200" y="812"/>
                </a:lnTo>
                <a:lnTo>
                  <a:pt x="2198" y="816"/>
                </a:lnTo>
                <a:lnTo>
                  <a:pt x="2198" y="816"/>
                </a:lnTo>
                <a:close/>
                <a:moveTo>
                  <a:pt x="2536" y="926"/>
                </a:moveTo>
                <a:lnTo>
                  <a:pt x="2538" y="928"/>
                </a:lnTo>
                <a:lnTo>
                  <a:pt x="2542" y="932"/>
                </a:lnTo>
                <a:lnTo>
                  <a:pt x="2544" y="934"/>
                </a:lnTo>
                <a:lnTo>
                  <a:pt x="2546" y="934"/>
                </a:lnTo>
                <a:lnTo>
                  <a:pt x="2548" y="936"/>
                </a:lnTo>
                <a:lnTo>
                  <a:pt x="2552" y="936"/>
                </a:lnTo>
                <a:lnTo>
                  <a:pt x="2554" y="934"/>
                </a:lnTo>
                <a:lnTo>
                  <a:pt x="2548" y="932"/>
                </a:lnTo>
                <a:lnTo>
                  <a:pt x="2544" y="926"/>
                </a:lnTo>
                <a:lnTo>
                  <a:pt x="2538" y="922"/>
                </a:lnTo>
                <a:lnTo>
                  <a:pt x="2536" y="918"/>
                </a:lnTo>
                <a:lnTo>
                  <a:pt x="2534" y="920"/>
                </a:lnTo>
                <a:lnTo>
                  <a:pt x="2536" y="926"/>
                </a:lnTo>
                <a:lnTo>
                  <a:pt x="2536" y="926"/>
                </a:lnTo>
                <a:close/>
                <a:moveTo>
                  <a:pt x="2214" y="614"/>
                </a:moveTo>
                <a:lnTo>
                  <a:pt x="2214" y="620"/>
                </a:lnTo>
                <a:lnTo>
                  <a:pt x="2218" y="620"/>
                </a:lnTo>
                <a:lnTo>
                  <a:pt x="2224" y="624"/>
                </a:lnTo>
                <a:lnTo>
                  <a:pt x="2224" y="624"/>
                </a:lnTo>
                <a:lnTo>
                  <a:pt x="2224" y="624"/>
                </a:lnTo>
                <a:lnTo>
                  <a:pt x="2228" y="624"/>
                </a:lnTo>
                <a:lnTo>
                  <a:pt x="2228" y="628"/>
                </a:lnTo>
                <a:lnTo>
                  <a:pt x="2230" y="628"/>
                </a:lnTo>
                <a:lnTo>
                  <a:pt x="2230" y="624"/>
                </a:lnTo>
                <a:lnTo>
                  <a:pt x="2228" y="624"/>
                </a:lnTo>
                <a:lnTo>
                  <a:pt x="2228" y="622"/>
                </a:lnTo>
                <a:lnTo>
                  <a:pt x="2228" y="614"/>
                </a:lnTo>
                <a:lnTo>
                  <a:pt x="2222" y="614"/>
                </a:lnTo>
                <a:lnTo>
                  <a:pt x="2220" y="612"/>
                </a:lnTo>
                <a:lnTo>
                  <a:pt x="2218" y="612"/>
                </a:lnTo>
                <a:lnTo>
                  <a:pt x="2214" y="614"/>
                </a:lnTo>
                <a:lnTo>
                  <a:pt x="2214" y="614"/>
                </a:lnTo>
                <a:close/>
                <a:moveTo>
                  <a:pt x="1536" y="426"/>
                </a:moveTo>
                <a:lnTo>
                  <a:pt x="1534" y="426"/>
                </a:lnTo>
                <a:lnTo>
                  <a:pt x="1532" y="428"/>
                </a:lnTo>
                <a:lnTo>
                  <a:pt x="1530" y="430"/>
                </a:lnTo>
                <a:lnTo>
                  <a:pt x="1532" y="432"/>
                </a:lnTo>
                <a:lnTo>
                  <a:pt x="1534" y="432"/>
                </a:lnTo>
                <a:lnTo>
                  <a:pt x="1536" y="432"/>
                </a:lnTo>
                <a:lnTo>
                  <a:pt x="1536" y="432"/>
                </a:lnTo>
                <a:lnTo>
                  <a:pt x="1544" y="430"/>
                </a:lnTo>
                <a:lnTo>
                  <a:pt x="1546" y="428"/>
                </a:lnTo>
                <a:lnTo>
                  <a:pt x="1550" y="422"/>
                </a:lnTo>
                <a:lnTo>
                  <a:pt x="1546" y="422"/>
                </a:lnTo>
                <a:lnTo>
                  <a:pt x="1544" y="422"/>
                </a:lnTo>
                <a:lnTo>
                  <a:pt x="1544" y="422"/>
                </a:lnTo>
                <a:lnTo>
                  <a:pt x="1544" y="424"/>
                </a:lnTo>
                <a:lnTo>
                  <a:pt x="1544" y="426"/>
                </a:lnTo>
                <a:lnTo>
                  <a:pt x="1536" y="426"/>
                </a:lnTo>
                <a:lnTo>
                  <a:pt x="1536" y="426"/>
                </a:lnTo>
                <a:close/>
                <a:moveTo>
                  <a:pt x="834" y="1196"/>
                </a:moveTo>
                <a:lnTo>
                  <a:pt x="834" y="1196"/>
                </a:lnTo>
                <a:lnTo>
                  <a:pt x="826" y="1196"/>
                </a:lnTo>
                <a:lnTo>
                  <a:pt x="822" y="1198"/>
                </a:lnTo>
                <a:lnTo>
                  <a:pt x="826" y="1200"/>
                </a:lnTo>
                <a:lnTo>
                  <a:pt x="830" y="1200"/>
                </a:lnTo>
                <a:lnTo>
                  <a:pt x="832" y="1202"/>
                </a:lnTo>
                <a:lnTo>
                  <a:pt x="834" y="1202"/>
                </a:lnTo>
                <a:lnTo>
                  <a:pt x="836" y="1200"/>
                </a:lnTo>
                <a:lnTo>
                  <a:pt x="836" y="1200"/>
                </a:lnTo>
                <a:lnTo>
                  <a:pt x="840" y="1200"/>
                </a:lnTo>
                <a:lnTo>
                  <a:pt x="840" y="1200"/>
                </a:lnTo>
                <a:lnTo>
                  <a:pt x="842" y="1198"/>
                </a:lnTo>
                <a:lnTo>
                  <a:pt x="842" y="1198"/>
                </a:lnTo>
                <a:lnTo>
                  <a:pt x="844" y="1196"/>
                </a:lnTo>
                <a:lnTo>
                  <a:pt x="842" y="1196"/>
                </a:lnTo>
                <a:lnTo>
                  <a:pt x="842" y="1196"/>
                </a:lnTo>
                <a:lnTo>
                  <a:pt x="840" y="1192"/>
                </a:lnTo>
                <a:lnTo>
                  <a:pt x="836" y="1192"/>
                </a:lnTo>
                <a:lnTo>
                  <a:pt x="834" y="1196"/>
                </a:lnTo>
                <a:lnTo>
                  <a:pt x="834" y="1196"/>
                </a:lnTo>
                <a:close/>
                <a:moveTo>
                  <a:pt x="116" y="224"/>
                </a:moveTo>
                <a:lnTo>
                  <a:pt x="114" y="226"/>
                </a:lnTo>
                <a:lnTo>
                  <a:pt x="112" y="226"/>
                </a:lnTo>
                <a:lnTo>
                  <a:pt x="110" y="228"/>
                </a:lnTo>
                <a:lnTo>
                  <a:pt x="106" y="228"/>
                </a:lnTo>
                <a:lnTo>
                  <a:pt x="106" y="230"/>
                </a:lnTo>
                <a:lnTo>
                  <a:pt x="106" y="234"/>
                </a:lnTo>
                <a:lnTo>
                  <a:pt x="114" y="234"/>
                </a:lnTo>
                <a:lnTo>
                  <a:pt x="116" y="234"/>
                </a:lnTo>
                <a:lnTo>
                  <a:pt x="118" y="230"/>
                </a:lnTo>
                <a:lnTo>
                  <a:pt x="122" y="230"/>
                </a:lnTo>
                <a:lnTo>
                  <a:pt x="122" y="226"/>
                </a:lnTo>
                <a:lnTo>
                  <a:pt x="124" y="220"/>
                </a:lnTo>
                <a:lnTo>
                  <a:pt x="122" y="220"/>
                </a:lnTo>
                <a:lnTo>
                  <a:pt x="116" y="224"/>
                </a:lnTo>
                <a:lnTo>
                  <a:pt x="116" y="224"/>
                </a:lnTo>
                <a:close/>
                <a:moveTo>
                  <a:pt x="2646" y="108"/>
                </a:moveTo>
                <a:lnTo>
                  <a:pt x="2646" y="112"/>
                </a:lnTo>
                <a:lnTo>
                  <a:pt x="2660" y="112"/>
                </a:lnTo>
                <a:lnTo>
                  <a:pt x="2666" y="108"/>
                </a:lnTo>
                <a:lnTo>
                  <a:pt x="2668" y="106"/>
                </a:lnTo>
                <a:lnTo>
                  <a:pt x="2664" y="106"/>
                </a:lnTo>
                <a:lnTo>
                  <a:pt x="2660" y="104"/>
                </a:lnTo>
                <a:lnTo>
                  <a:pt x="2660" y="104"/>
                </a:lnTo>
                <a:lnTo>
                  <a:pt x="2654" y="104"/>
                </a:lnTo>
                <a:lnTo>
                  <a:pt x="2652" y="104"/>
                </a:lnTo>
                <a:lnTo>
                  <a:pt x="2650" y="106"/>
                </a:lnTo>
                <a:lnTo>
                  <a:pt x="2646" y="108"/>
                </a:lnTo>
                <a:lnTo>
                  <a:pt x="2646" y="108"/>
                </a:lnTo>
                <a:close/>
                <a:moveTo>
                  <a:pt x="2168" y="814"/>
                </a:moveTo>
                <a:lnTo>
                  <a:pt x="2168" y="816"/>
                </a:lnTo>
                <a:lnTo>
                  <a:pt x="2172" y="820"/>
                </a:lnTo>
                <a:lnTo>
                  <a:pt x="2174" y="816"/>
                </a:lnTo>
                <a:lnTo>
                  <a:pt x="2180" y="820"/>
                </a:lnTo>
                <a:lnTo>
                  <a:pt x="2184" y="820"/>
                </a:lnTo>
                <a:lnTo>
                  <a:pt x="2190" y="816"/>
                </a:lnTo>
                <a:lnTo>
                  <a:pt x="2192" y="814"/>
                </a:lnTo>
                <a:lnTo>
                  <a:pt x="2188" y="812"/>
                </a:lnTo>
                <a:lnTo>
                  <a:pt x="2182" y="812"/>
                </a:lnTo>
                <a:lnTo>
                  <a:pt x="2178" y="814"/>
                </a:lnTo>
                <a:lnTo>
                  <a:pt x="2174" y="814"/>
                </a:lnTo>
                <a:lnTo>
                  <a:pt x="2172" y="812"/>
                </a:lnTo>
                <a:lnTo>
                  <a:pt x="2168" y="814"/>
                </a:lnTo>
                <a:lnTo>
                  <a:pt x="2168" y="814"/>
                </a:lnTo>
                <a:close/>
                <a:moveTo>
                  <a:pt x="2410" y="74"/>
                </a:moveTo>
                <a:lnTo>
                  <a:pt x="2412" y="76"/>
                </a:lnTo>
                <a:lnTo>
                  <a:pt x="2412" y="76"/>
                </a:lnTo>
                <a:lnTo>
                  <a:pt x="2424" y="76"/>
                </a:lnTo>
                <a:lnTo>
                  <a:pt x="2424" y="76"/>
                </a:lnTo>
                <a:lnTo>
                  <a:pt x="2430" y="76"/>
                </a:lnTo>
                <a:lnTo>
                  <a:pt x="2430" y="76"/>
                </a:lnTo>
                <a:lnTo>
                  <a:pt x="2432" y="76"/>
                </a:lnTo>
                <a:lnTo>
                  <a:pt x="2434" y="74"/>
                </a:lnTo>
                <a:lnTo>
                  <a:pt x="2430" y="72"/>
                </a:lnTo>
                <a:lnTo>
                  <a:pt x="2414" y="72"/>
                </a:lnTo>
                <a:lnTo>
                  <a:pt x="2414" y="72"/>
                </a:lnTo>
                <a:lnTo>
                  <a:pt x="2408" y="72"/>
                </a:lnTo>
                <a:lnTo>
                  <a:pt x="2406" y="72"/>
                </a:lnTo>
                <a:lnTo>
                  <a:pt x="2404" y="74"/>
                </a:lnTo>
                <a:lnTo>
                  <a:pt x="2410" y="74"/>
                </a:lnTo>
                <a:lnTo>
                  <a:pt x="2410" y="74"/>
                </a:lnTo>
                <a:close/>
                <a:moveTo>
                  <a:pt x="1642" y="30"/>
                </a:moveTo>
                <a:lnTo>
                  <a:pt x="1650" y="30"/>
                </a:lnTo>
                <a:lnTo>
                  <a:pt x="1652" y="30"/>
                </a:lnTo>
                <a:lnTo>
                  <a:pt x="1656" y="30"/>
                </a:lnTo>
                <a:lnTo>
                  <a:pt x="1660" y="26"/>
                </a:lnTo>
                <a:lnTo>
                  <a:pt x="1670" y="26"/>
                </a:lnTo>
                <a:lnTo>
                  <a:pt x="1670" y="22"/>
                </a:lnTo>
                <a:lnTo>
                  <a:pt x="1664" y="22"/>
                </a:lnTo>
                <a:lnTo>
                  <a:pt x="1662" y="24"/>
                </a:lnTo>
                <a:lnTo>
                  <a:pt x="1654" y="24"/>
                </a:lnTo>
                <a:lnTo>
                  <a:pt x="1654" y="24"/>
                </a:lnTo>
                <a:lnTo>
                  <a:pt x="1646" y="24"/>
                </a:lnTo>
                <a:lnTo>
                  <a:pt x="1642" y="24"/>
                </a:lnTo>
                <a:lnTo>
                  <a:pt x="1642" y="22"/>
                </a:lnTo>
                <a:lnTo>
                  <a:pt x="1640" y="22"/>
                </a:lnTo>
                <a:lnTo>
                  <a:pt x="1640" y="24"/>
                </a:lnTo>
                <a:lnTo>
                  <a:pt x="1642" y="30"/>
                </a:lnTo>
                <a:lnTo>
                  <a:pt x="1642" y="30"/>
                </a:lnTo>
                <a:close/>
                <a:moveTo>
                  <a:pt x="2254" y="732"/>
                </a:moveTo>
                <a:lnTo>
                  <a:pt x="2258" y="736"/>
                </a:lnTo>
                <a:lnTo>
                  <a:pt x="2258" y="742"/>
                </a:lnTo>
                <a:lnTo>
                  <a:pt x="2258" y="746"/>
                </a:lnTo>
                <a:lnTo>
                  <a:pt x="2260" y="740"/>
                </a:lnTo>
                <a:lnTo>
                  <a:pt x="2260" y="740"/>
                </a:lnTo>
                <a:lnTo>
                  <a:pt x="2262" y="738"/>
                </a:lnTo>
                <a:lnTo>
                  <a:pt x="2264" y="734"/>
                </a:lnTo>
                <a:lnTo>
                  <a:pt x="2264" y="732"/>
                </a:lnTo>
                <a:lnTo>
                  <a:pt x="2264" y="730"/>
                </a:lnTo>
                <a:lnTo>
                  <a:pt x="2260" y="724"/>
                </a:lnTo>
                <a:lnTo>
                  <a:pt x="2260" y="722"/>
                </a:lnTo>
                <a:lnTo>
                  <a:pt x="2258" y="722"/>
                </a:lnTo>
                <a:lnTo>
                  <a:pt x="2258" y="722"/>
                </a:lnTo>
                <a:lnTo>
                  <a:pt x="2254" y="722"/>
                </a:lnTo>
                <a:lnTo>
                  <a:pt x="2254" y="724"/>
                </a:lnTo>
                <a:lnTo>
                  <a:pt x="2254" y="732"/>
                </a:lnTo>
                <a:lnTo>
                  <a:pt x="2254" y="732"/>
                </a:lnTo>
                <a:close/>
                <a:moveTo>
                  <a:pt x="550" y="74"/>
                </a:moveTo>
                <a:lnTo>
                  <a:pt x="552" y="76"/>
                </a:lnTo>
                <a:lnTo>
                  <a:pt x="560" y="76"/>
                </a:lnTo>
                <a:lnTo>
                  <a:pt x="566" y="78"/>
                </a:lnTo>
                <a:lnTo>
                  <a:pt x="568" y="78"/>
                </a:lnTo>
                <a:lnTo>
                  <a:pt x="570" y="76"/>
                </a:lnTo>
                <a:lnTo>
                  <a:pt x="572" y="74"/>
                </a:lnTo>
                <a:lnTo>
                  <a:pt x="570" y="72"/>
                </a:lnTo>
                <a:lnTo>
                  <a:pt x="570" y="72"/>
                </a:lnTo>
                <a:lnTo>
                  <a:pt x="566" y="70"/>
                </a:lnTo>
                <a:lnTo>
                  <a:pt x="560" y="68"/>
                </a:lnTo>
                <a:lnTo>
                  <a:pt x="558" y="68"/>
                </a:lnTo>
                <a:lnTo>
                  <a:pt x="552" y="68"/>
                </a:lnTo>
                <a:lnTo>
                  <a:pt x="550" y="68"/>
                </a:lnTo>
                <a:lnTo>
                  <a:pt x="550" y="74"/>
                </a:lnTo>
                <a:lnTo>
                  <a:pt x="550" y="74"/>
                </a:lnTo>
                <a:close/>
                <a:moveTo>
                  <a:pt x="2238" y="816"/>
                </a:moveTo>
                <a:lnTo>
                  <a:pt x="2240" y="814"/>
                </a:lnTo>
                <a:lnTo>
                  <a:pt x="2252" y="814"/>
                </a:lnTo>
                <a:lnTo>
                  <a:pt x="2250" y="820"/>
                </a:lnTo>
                <a:lnTo>
                  <a:pt x="2248" y="820"/>
                </a:lnTo>
                <a:lnTo>
                  <a:pt x="2244" y="822"/>
                </a:lnTo>
                <a:lnTo>
                  <a:pt x="2240" y="822"/>
                </a:lnTo>
                <a:lnTo>
                  <a:pt x="2238" y="826"/>
                </a:lnTo>
                <a:lnTo>
                  <a:pt x="2234" y="830"/>
                </a:lnTo>
                <a:lnTo>
                  <a:pt x="2232" y="830"/>
                </a:lnTo>
                <a:lnTo>
                  <a:pt x="2230" y="832"/>
                </a:lnTo>
                <a:lnTo>
                  <a:pt x="2228" y="832"/>
                </a:lnTo>
                <a:lnTo>
                  <a:pt x="2228" y="824"/>
                </a:lnTo>
                <a:lnTo>
                  <a:pt x="2230" y="822"/>
                </a:lnTo>
                <a:lnTo>
                  <a:pt x="2232" y="820"/>
                </a:lnTo>
                <a:lnTo>
                  <a:pt x="2234" y="820"/>
                </a:lnTo>
                <a:lnTo>
                  <a:pt x="2238" y="816"/>
                </a:lnTo>
                <a:lnTo>
                  <a:pt x="2238" y="816"/>
                </a:lnTo>
                <a:close/>
                <a:moveTo>
                  <a:pt x="2202" y="522"/>
                </a:moveTo>
                <a:lnTo>
                  <a:pt x="2200" y="526"/>
                </a:lnTo>
                <a:lnTo>
                  <a:pt x="2200" y="528"/>
                </a:lnTo>
                <a:lnTo>
                  <a:pt x="2200" y="534"/>
                </a:lnTo>
                <a:lnTo>
                  <a:pt x="2200" y="534"/>
                </a:lnTo>
                <a:lnTo>
                  <a:pt x="2202" y="542"/>
                </a:lnTo>
                <a:lnTo>
                  <a:pt x="2208" y="540"/>
                </a:lnTo>
                <a:lnTo>
                  <a:pt x="2208" y="538"/>
                </a:lnTo>
                <a:lnTo>
                  <a:pt x="2210" y="534"/>
                </a:lnTo>
                <a:lnTo>
                  <a:pt x="2210" y="530"/>
                </a:lnTo>
                <a:lnTo>
                  <a:pt x="2212" y="526"/>
                </a:lnTo>
                <a:lnTo>
                  <a:pt x="2212" y="516"/>
                </a:lnTo>
                <a:lnTo>
                  <a:pt x="2212" y="516"/>
                </a:lnTo>
                <a:lnTo>
                  <a:pt x="2206" y="518"/>
                </a:lnTo>
                <a:lnTo>
                  <a:pt x="2202" y="522"/>
                </a:lnTo>
                <a:lnTo>
                  <a:pt x="2202" y="522"/>
                </a:lnTo>
                <a:close/>
                <a:moveTo>
                  <a:pt x="540" y="46"/>
                </a:moveTo>
                <a:lnTo>
                  <a:pt x="540" y="46"/>
                </a:lnTo>
                <a:lnTo>
                  <a:pt x="550" y="50"/>
                </a:lnTo>
                <a:lnTo>
                  <a:pt x="560" y="52"/>
                </a:lnTo>
                <a:lnTo>
                  <a:pt x="566" y="54"/>
                </a:lnTo>
                <a:lnTo>
                  <a:pt x="570" y="54"/>
                </a:lnTo>
                <a:lnTo>
                  <a:pt x="572" y="52"/>
                </a:lnTo>
                <a:lnTo>
                  <a:pt x="572" y="52"/>
                </a:lnTo>
                <a:lnTo>
                  <a:pt x="572" y="50"/>
                </a:lnTo>
                <a:lnTo>
                  <a:pt x="570" y="48"/>
                </a:lnTo>
                <a:lnTo>
                  <a:pt x="562" y="50"/>
                </a:lnTo>
                <a:lnTo>
                  <a:pt x="562" y="50"/>
                </a:lnTo>
                <a:lnTo>
                  <a:pt x="558" y="46"/>
                </a:lnTo>
                <a:lnTo>
                  <a:pt x="558" y="46"/>
                </a:lnTo>
                <a:lnTo>
                  <a:pt x="556" y="42"/>
                </a:lnTo>
                <a:lnTo>
                  <a:pt x="550" y="42"/>
                </a:lnTo>
                <a:lnTo>
                  <a:pt x="546" y="40"/>
                </a:lnTo>
                <a:lnTo>
                  <a:pt x="546" y="40"/>
                </a:lnTo>
                <a:lnTo>
                  <a:pt x="538" y="38"/>
                </a:lnTo>
                <a:lnTo>
                  <a:pt x="536" y="42"/>
                </a:lnTo>
                <a:lnTo>
                  <a:pt x="540" y="46"/>
                </a:lnTo>
                <a:lnTo>
                  <a:pt x="540" y="46"/>
                </a:lnTo>
                <a:close/>
                <a:moveTo>
                  <a:pt x="428" y="44"/>
                </a:moveTo>
                <a:lnTo>
                  <a:pt x="426" y="46"/>
                </a:lnTo>
                <a:lnTo>
                  <a:pt x="420" y="46"/>
                </a:lnTo>
                <a:lnTo>
                  <a:pt x="420" y="52"/>
                </a:lnTo>
                <a:lnTo>
                  <a:pt x="426" y="54"/>
                </a:lnTo>
                <a:lnTo>
                  <a:pt x="438" y="54"/>
                </a:lnTo>
                <a:lnTo>
                  <a:pt x="438" y="54"/>
                </a:lnTo>
                <a:lnTo>
                  <a:pt x="446" y="48"/>
                </a:lnTo>
                <a:lnTo>
                  <a:pt x="448" y="42"/>
                </a:lnTo>
                <a:lnTo>
                  <a:pt x="430" y="42"/>
                </a:lnTo>
                <a:lnTo>
                  <a:pt x="428" y="44"/>
                </a:lnTo>
                <a:lnTo>
                  <a:pt x="428" y="44"/>
                </a:lnTo>
                <a:close/>
                <a:moveTo>
                  <a:pt x="2440" y="780"/>
                </a:moveTo>
                <a:lnTo>
                  <a:pt x="2442" y="782"/>
                </a:lnTo>
                <a:lnTo>
                  <a:pt x="2436" y="784"/>
                </a:lnTo>
                <a:lnTo>
                  <a:pt x="2436" y="784"/>
                </a:lnTo>
                <a:lnTo>
                  <a:pt x="2436" y="786"/>
                </a:lnTo>
                <a:lnTo>
                  <a:pt x="2436" y="786"/>
                </a:lnTo>
                <a:lnTo>
                  <a:pt x="2430" y="786"/>
                </a:lnTo>
                <a:lnTo>
                  <a:pt x="2426" y="786"/>
                </a:lnTo>
                <a:lnTo>
                  <a:pt x="2424" y="786"/>
                </a:lnTo>
                <a:lnTo>
                  <a:pt x="2424" y="786"/>
                </a:lnTo>
                <a:lnTo>
                  <a:pt x="2422" y="790"/>
                </a:lnTo>
                <a:lnTo>
                  <a:pt x="2420" y="790"/>
                </a:lnTo>
                <a:lnTo>
                  <a:pt x="2420" y="786"/>
                </a:lnTo>
                <a:lnTo>
                  <a:pt x="2416" y="786"/>
                </a:lnTo>
                <a:lnTo>
                  <a:pt x="2414" y="792"/>
                </a:lnTo>
                <a:lnTo>
                  <a:pt x="2424" y="794"/>
                </a:lnTo>
                <a:lnTo>
                  <a:pt x="2434" y="794"/>
                </a:lnTo>
                <a:lnTo>
                  <a:pt x="2434" y="794"/>
                </a:lnTo>
                <a:lnTo>
                  <a:pt x="2440" y="792"/>
                </a:lnTo>
                <a:lnTo>
                  <a:pt x="2442" y="790"/>
                </a:lnTo>
                <a:lnTo>
                  <a:pt x="2450" y="780"/>
                </a:lnTo>
                <a:lnTo>
                  <a:pt x="2450" y="780"/>
                </a:lnTo>
                <a:lnTo>
                  <a:pt x="2452" y="780"/>
                </a:lnTo>
                <a:lnTo>
                  <a:pt x="2452" y="776"/>
                </a:lnTo>
                <a:lnTo>
                  <a:pt x="2450" y="774"/>
                </a:lnTo>
                <a:lnTo>
                  <a:pt x="2446" y="774"/>
                </a:lnTo>
                <a:lnTo>
                  <a:pt x="2440" y="780"/>
                </a:lnTo>
                <a:lnTo>
                  <a:pt x="2440" y="780"/>
                </a:lnTo>
                <a:close/>
                <a:moveTo>
                  <a:pt x="1716" y="24"/>
                </a:moveTo>
                <a:lnTo>
                  <a:pt x="1718" y="24"/>
                </a:lnTo>
                <a:lnTo>
                  <a:pt x="1718" y="26"/>
                </a:lnTo>
                <a:lnTo>
                  <a:pt x="1716" y="26"/>
                </a:lnTo>
                <a:lnTo>
                  <a:pt x="1716" y="24"/>
                </a:lnTo>
                <a:lnTo>
                  <a:pt x="1716" y="24"/>
                </a:lnTo>
                <a:close/>
                <a:moveTo>
                  <a:pt x="1708" y="20"/>
                </a:moveTo>
                <a:lnTo>
                  <a:pt x="1702" y="24"/>
                </a:lnTo>
                <a:lnTo>
                  <a:pt x="1702" y="24"/>
                </a:lnTo>
                <a:lnTo>
                  <a:pt x="1708" y="24"/>
                </a:lnTo>
                <a:lnTo>
                  <a:pt x="1712" y="26"/>
                </a:lnTo>
                <a:lnTo>
                  <a:pt x="1712" y="30"/>
                </a:lnTo>
                <a:lnTo>
                  <a:pt x="1712" y="30"/>
                </a:lnTo>
                <a:lnTo>
                  <a:pt x="1720" y="30"/>
                </a:lnTo>
                <a:lnTo>
                  <a:pt x="1726" y="26"/>
                </a:lnTo>
                <a:lnTo>
                  <a:pt x="1732" y="26"/>
                </a:lnTo>
                <a:lnTo>
                  <a:pt x="1734" y="32"/>
                </a:lnTo>
                <a:lnTo>
                  <a:pt x="1736" y="32"/>
                </a:lnTo>
                <a:lnTo>
                  <a:pt x="1738" y="26"/>
                </a:lnTo>
                <a:lnTo>
                  <a:pt x="1752" y="26"/>
                </a:lnTo>
                <a:lnTo>
                  <a:pt x="1754" y="24"/>
                </a:lnTo>
                <a:lnTo>
                  <a:pt x="1756" y="24"/>
                </a:lnTo>
                <a:lnTo>
                  <a:pt x="1756" y="22"/>
                </a:lnTo>
                <a:lnTo>
                  <a:pt x="1752" y="22"/>
                </a:lnTo>
                <a:lnTo>
                  <a:pt x="1748" y="20"/>
                </a:lnTo>
                <a:lnTo>
                  <a:pt x="1746" y="20"/>
                </a:lnTo>
                <a:lnTo>
                  <a:pt x="1744" y="22"/>
                </a:lnTo>
                <a:lnTo>
                  <a:pt x="1744" y="22"/>
                </a:lnTo>
                <a:lnTo>
                  <a:pt x="1738" y="24"/>
                </a:lnTo>
                <a:lnTo>
                  <a:pt x="1732" y="26"/>
                </a:lnTo>
                <a:lnTo>
                  <a:pt x="1732" y="24"/>
                </a:lnTo>
                <a:lnTo>
                  <a:pt x="1732" y="24"/>
                </a:lnTo>
                <a:lnTo>
                  <a:pt x="1726" y="24"/>
                </a:lnTo>
                <a:lnTo>
                  <a:pt x="1722" y="22"/>
                </a:lnTo>
                <a:lnTo>
                  <a:pt x="1722" y="20"/>
                </a:lnTo>
                <a:lnTo>
                  <a:pt x="1724" y="20"/>
                </a:lnTo>
                <a:lnTo>
                  <a:pt x="1726" y="16"/>
                </a:lnTo>
                <a:lnTo>
                  <a:pt x="1724" y="16"/>
                </a:lnTo>
                <a:lnTo>
                  <a:pt x="1724" y="16"/>
                </a:lnTo>
                <a:lnTo>
                  <a:pt x="1716" y="18"/>
                </a:lnTo>
                <a:lnTo>
                  <a:pt x="1708" y="20"/>
                </a:lnTo>
                <a:lnTo>
                  <a:pt x="1708" y="20"/>
                </a:lnTo>
                <a:close/>
                <a:moveTo>
                  <a:pt x="1352" y="360"/>
                </a:moveTo>
                <a:lnTo>
                  <a:pt x="1350" y="360"/>
                </a:lnTo>
                <a:lnTo>
                  <a:pt x="1350" y="368"/>
                </a:lnTo>
                <a:lnTo>
                  <a:pt x="1350" y="370"/>
                </a:lnTo>
                <a:lnTo>
                  <a:pt x="1350" y="370"/>
                </a:lnTo>
                <a:lnTo>
                  <a:pt x="1354" y="374"/>
                </a:lnTo>
                <a:lnTo>
                  <a:pt x="1354" y="374"/>
                </a:lnTo>
                <a:lnTo>
                  <a:pt x="1350" y="376"/>
                </a:lnTo>
                <a:lnTo>
                  <a:pt x="1348" y="376"/>
                </a:lnTo>
                <a:lnTo>
                  <a:pt x="1348" y="380"/>
                </a:lnTo>
                <a:lnTo>
                  <a:pt x="1348" y="392"/>
                </a:lnTo>
                <a:lnTo>
                  <a:pt x="1350" y="396"/>
                </a:lnTo>
                <a:lnTo>
                  <a:pt x="1352" y="396"/>
                </a:lnTo>
                <a:lnTo>
                  <a:pt x="1356" y="392"/>
                </a:lnTo>
                <a:lnTo>
                  <a:pt x="1358" y="392"/>
                </a:lnTo>
                <a:lnTo>
                  <a:pt x="1360" y="388"/>
                </a:lnTo>
                <a:lnTo>
                  <a:pt x="1360" y="378"/>
                </a:lnTo>
                <a:lnTo>
                  <a:pt x="1358" y="376"/>
                </a:lnTo>
                <a:lnTo>
                  <a:pt x="1358" y="374"/>
                </a:lnTo>
                <a:lnTo>
                  <a:pt x="1358" y="370"/>
                </a:lnTo>
                <a:lnTo>
                  <a:pt x="1358" y="358"/>
                </a:lnTo>
                <a:lnTo>
                  <a:pt x="1352" y="360"/>
                </a:lnTo>
                <a:lnTo>
                  <a:pt x="1352" y="360"/>
                </a:lnTo>
                <a:close/>
                <a:moveTo>
                  <a:pt x="488" y="40"/>
                </a:moveTo>
                <a:lnTo>
                  <a:pt x="480" y="40"/>
                </a:lnTo>
                <a:lnTo>
                  <a:pt x="480" y="36"/>
                </a:lnTo>
                <a:lnTo>
                  <a:pt x="486" y="36"/>
                </a:lnTo>
                <a:lnTo>
                  <a:pt x="492" y="36"/>
                </a:lnTo>
                <a:lnTo>
                  <a:pt x="498" y="36"/>
                </a:lnTo>
                <a:lnTo>
                  <a:pt x="500" y="36"/>
                </a:lnTo>
                <a:lnTo>
                  <a:pt x="508" y="36"/>
                </a:lnTo>
                <a:lnTo>
                  <a:pt x="510" y="40"/>
                </a:lnTo>
                <a:lnTo>
                  <a:pt x="520" y="40"/>
                </a:lnTo>
                <a:lnTo>
                  <a:pt x="528" y="50"/>
                </a:lnTo>
                <a:lnTo>
                  <a:pt x="518" y="50"/>
                </a:lnTo>
                <a:lnTo>
                  <a:pt x="516" y="46"/>
                </a:lnTo>
                <a:lnTo>
                  <a:pt x="510" y="50"/>
                </a:lnTo>
                <a:lnTo>
                  <a:pt x="506" y="50"/>
                </a:lnTo>
                <a:lnTo>
                  <a:pt x="502" y="46"/>
                </a:lnTo>
                <a:lnTo>
                  <a:pt x="500" y="44"/>
                </a:lnTo>
                <a:lnTo>
                  <a:pt x="498" y="44"/>
                </a:lnTo>
                <a:lnTo>
                  <a:pt x="492" y="46"/>
                </a:lnTo>
                <a:lnTo>
                  <a:pt x="490" y="46"/>
                </a:lnTo>
                <a:lnTo>
                  <a:pt x="490" y="46"/>
                </a:lnTo>
                <a:lnTo>
                  <a:pt x="490" y="40"/>
                </a:lnTo>
                <a:lnTo>
                  <a:pt x="490" y="40"/>
                </a:lnTo>
                <a:lnTo>
                  <a:pt x="488" y="40"/>
                </a:lnTo>
                <a:lnTo>
                  <a:pt x="488" y="40"/>
                </a:lnTo>
                <a:close/>
                <a:moveTo>
                  <a:pt x="2062" y="36"/>
                </a:moveTo>
                <a:lnTo>
                  <a:pt x="2056" y="36"/>
                </a:lnTo>
                <a:lnTo>
                  <a:pt x="2050" y="42"/>
                </a:lnTo>
                <a:lnTo>
                  <a:pt x="2048" y="42"/>
                </a:lnTo>
                <a:lnTo>
                  <a:pt x="2046" y="44"/>
                </a:lnTo>
                <a:lnTo>
                  <a:pt x="2042" y="48"/>
                </a:lnTo>
                <a:lnTo>
                  <a:pt x="2048" y="50"/>
                </a:lnTo>
                <a:lnTo>
                  <a:pt x="2052" y="46"/>
                </a:lnTo>
                <a:lnTo>
                  <a:pt x="2078" y="46"/>
                </a:lnTo>
                <a:lnTo>
                  <a:pt x="2078" y="46"/>
                </a:lnTo>
                <a:lnTo>
                  <a:pt x="2078" y="46"/>
                </a:lnTo>
                <a:lnTo>
                  <a:pt x="2078" y="44"/>
                </a:lnTo>
                <a:lnTo>
                  <a:pt x="2086" y="44"/>
                </a:lnTo>
                <a:lnTo>
                  <a:pt x="2088" y="42"/>
                </a:lnTo>
                <a:lnTo>
                  <a:pt x="2086" y="40"/>
                </a:lnTo>
                <a:lnTo>
                  <a:pt x="2086" y="40"/>
                </a:lnTo>
                <a:lnTo>
                  <a:pt x="2074" y="38"/>
                </a:lnTo>
                <a:lnTo>
                  <a:pt x="2066" y="34"/>
                </a:lnTo>
                <a:lnTo>
                  <a:pt x="2062" y="36"/>
                </a:lnTo>
                <a:lnTo>
                  <a:pt x="2062" y="36"/>
                </a:lnTo>
                <a:close/>
                <a:moveTo>
                  <a:pt x="1894" y="662"/>
                </a:moveTo>
                <a:lnTo>
                  <a:pt x="1890" y="668"/>
                </a:lnTo>
                <a:lnTo>
                  <a:pt x="1890" y="674"/>
                </a:lnTo>
                <a:lnTo>
                  <a:pt x="1890" y="674"/>
                </a:lnTo>
                <a:lnTo>
                  <a:pt x="1892" y="676"/>
                </a:lnTo>
                <a:lnTo>
                  <a:pt x="1894" y="674"/>
                </a:lnTo>
                <a:lnTo>
                  <a:pt x="1894" y="682"/>
                </a:lnTo>
                <a:lnTo>
                  <a:pt x="1896" y="686"/>
                </a:lnTo>
                <a:lnTo>
                  <a:pt x="1896" y="686"/>
                </a:lnTo>
                <a:lnTo>
                  <a:pt x="1900" y="686"/>
                </a:lnTo>
                <a:lnTo>
                  <a:pt x="1904" y="684"/>
                </a:lnTo>
                <a:lnTo>
                  <a:pt x="1908" y="680"/>
                </a:lnTo>
                <a:lnTo>
                  <a:pt x="1908" y="680"/>
                </a:lnTo>
                <a:lnTo>
                  <a:pt x="1908" y="672"/>
                </a:lnTo>
                <a:lnTo>
                  <a:pt x="1906" y="664"/>
                </a:lnTo>
                <a:lnTo>
                  <a:pt x="1904" y="662"/>
                </a:lnTo>
                <a:lnTo>
                  <a:pt x="1900" y="658"/>
                </a:lnTo>
                <a:lnTo>
                  <a:pt x="1898" y="654"/>
                </a:lnTo>
                <a:lnTo>
                  <a:pt x="1894" y="654"/>
                </a:lnTo>
                <a:lnTo>
                  <a:pt x="1894" y="662"/>
                </a:lnTo>
                <a:lnTo>
                  <a:pt x="1894" y="662"/>
                </a:lnTo>
                <a:close/>
                <a:moveTo>
                  <a:pt x="730" y="568"/>
                </a:moveTo>
                <a:lnTo>
                  <a:pt x="730" y="570"/>
                </a:lnTo>
                <a:lnTo>
                  <a:pt x="730" y="572"/>
                </a:lnTo>
                <a:lnTo>
                  <a:pt x="730" y="574"/>
                </a:lnTo>
                <a:lnTo>
                  <a:pt x="728" y="574"/>
                </a:lnTo>
                <a:lnTo>
                  <a:pt x="724" y="574"/>
                </a:lnTo>
                <a:lnTo>
                  <a:pt x="720" y="574"/>
                </a:lnTo>
                <a:lnTo>
                  <a:pt x="720" y="578"/>
                </a:lnTo>
                <a:lnTo>
                  <a:pt x="722" y="578"/>
                </a:lnTo>
                <a:lnTo>
                  <a:pt x="728" y="578"/>
                </a:lnTo>
                <a:lnTo>
                  <a:pt x="730" y="580"/>
                </a:lnTo>
                <a:lnTo>
                  <a:pt x="732" y="580"/>
                </a:lnTo>
                <a:lnTo>
                  <a:pt x="734" y="580"/>
                </a:lnTo>
                <a:lnTo>
                  <a:pt x="740" y="582"/>
                </a:lnTo>
                <a:lnTo>
                  <a:pt x="742" y="580"/>
                </a:lnTo>
                <a:lnTo>
                  <a:pt x="744" y="578"/>
                </a:lnTo>
                <a:lnTo>
                  <a:pt x="746" y="578"/>
                </a:lnTo>
                <a:lnTo>
                  <a:pt x="750" y="578"/>
                </a:lnTo>
                <a:lnTo>
                  <a:pt x="752" y="578"/>
                </a:lnTo>
                <a:lnTo>
                  <a:pt x="752" y="578"/>
                </a:lnTo>
                <a:lnTo>
                  <a:pt x="754" y="574"/>
                </a:lnTo>
                <a:lnTo>
                  <a:pt x="756" y="574"/>
                </a:lnTo>
                <a:lnTo>
                  <a:pt x="756" y="578"/>
                </a:lnTo>
                <a:lnTo>
                  <a:pt x="762" y="578"/>
                </a:lnTo>
                <a:lnTo>
                  <a:pt x="762" y="572"/>
                </a:lnTo>
                <a:lnTo>
                  <a:pt x="762" y="572"/>
                </a:lnTo>
                <a:lnTo>
                  <a:pt x="760" y="572"/>
                </a:lnTo>
                <a:lnTo>
                  <a:pt x="760" y="572"/>
                </a:lnTo>
                <a:lnTo>
                  <a:pt x="760" y="570"/>
                </a:lnTo>
                <a:lnTo>
                  <a:pt x="760" y="570"/>
                </a:lnTo>
                <a:lnTo>
                  <a:pt x="754" y="568"/>
                </a:lnTo>
                <a:lnTo>
                  <a:pt x="752" y="564"/>
                </a:lnTo>
                <a:lnTo>
                  <a:pt x="752" y="564"/>
                </a:lnTo>
                <a:lnTo>
                  <a:pt x="746" y="562"/>
                </a:lnTo>
                <a:lnTo>
                  <a:pt x="738" y="562"/>
                </a:lnTo>
                <a:lnTo>
                  <a:pt x="738" y="562"/>
                </a:lnTo>
                <a:lnTo>
                  <a:pt x="734" y="566"/>
                </a:lnTo>
                <a:lnTo>
                  <a:pt x="732" y="566"/>
                </a:lnTo>
                <a:lnTo>
                  <a:pt x="732" y="562"/>
                </a:lnTo>
                <a:lnTo>
                  <a:pt x="728" y="562"/>
                </a:lnTo>
                <a:lnTo>
                  <a:pt x="724" y="564"/>
                </a:lnTo>
                <a:lnTo>
                  <a:pt x="730" y="568"/>
                </a:lnTo>
                <a:lnTo>
                  <a:pt x="730" y="568"/>
                </a:lnTo>
                <a:close/>
                <a:moveTo>
                  <a:pt x="2386" y="1106"/>
                </a:moveTo>
                <a:lnTo>
                  <a:pt x="2390" y="1108"/>
                </a:lnTo>
                <a:lnTo>
                  <a:pt x="2390" y="1110"/>
                </a:lnTo>
                <a:lnTo>
                  <a:pt x="2392" y="1114"/>
                </a:lnTo>
                <a:lnTo>
                  <a:pt x="2392" y="1118"/>
                </a:lnTo>
                <a:lnTo>
                  <a:pt x="2394" y="1120"/>
                </a:lnTo>
                <a:lnTo>
                  <a:pt x="2398" y="1126"/>
                </a:lnTo>
                <a:lnTo>
                  <a:pt x="2398" y="1126"/>
                </a:lnTo>
                <a:lnTo>
                  <a:pt x="2404" y="1124"/>
                </a:lnTo>
                <a:lnTo>
                  <a:pt x="2410" y="1120"/>
                </a:lnTo>
                <a:lnTo>
                  <a:pt x="2412" y="1118"/>
                </a:lnTo>
                <a:lnTo>
                  <a:pt x="2412" y="1116"/>
                </a:lnTo>
                <a:lnTo>
                  <a:pt x="2414" y="1114"/>
                </a:lnTo>
                <a:lnTo>
                  <a:pt x="2414" y="1100"/>
                </a:lnTo>
                <a:lnTo>
                  <a:pt x="2410" y="1100"/>
                </a:lnTo>
                <a:lnTo>
                  <a:pt x="2404" y="1104"/>
                </a:lnTo>
                <a:lnTo>
                  <a:pt x="2396" y="1104"/>
                </a:lnTo>
                <a:lnTo>
                  <a:pt x="2394" y="1100"/>
                </a:lnTo>
                <a:lnTo>
                  <a:pt x="2386" y="1100"/>
                </a:lnTo>
                <a:lnTo>
                  <a:pt x="2386" y="1106"/>
                </a:lnTo>
                <a:lnTo>
                  <a:pt x="2386" y="1106"/>
                </a:lnTo>
                <a:close/>
                <a:moveTo>
                  <a:pt x="492" y="66"/>
                </a:moveTo>
                <a:lnTo>
                  <a:pt x="488" y="62"/>
                </a:lnTo>
                <a:lnTo>
                  <a:pt x="488" y="62"/>
                </a:lnTo>
                <a:lnTo>
                  <a:pt x="488" y="60"/>
                </a:lnTo>
                <a:lnTo>
                  <a:pt x="488" y="60"/>
                </a:lnTo>
                <a:lnTo>
                  <a:pt x="496" y="58"/>
                </a:lnTo>
                <a:lnTo>
                  <a:pt x="498" y="62"/>
                </a:lnTo>
                <a:lnTo>
                  <a:pt x="500" y="62"/>
                </a:lnTo>
                <a:lnTo>
                  <a:pt x="502" y="64"/>
                </a:lnTo>
                <a:lnTo>
                  <a:pt x="506" y="64"/>
                </a:lnTo>
                <a:lnTo>
                  <a:pt x="508" y="62"/>
                </a:lnTo>
                <a:lnTo>
                  <a:pt x="510" y="62"/>
                </a:lnTo>
                <a:lnTo>
                  <a:pt x="516" y="58"/>
                </a:lnTo>
                <a:lnTo>
                  <a:pt x="528" y="58"/>
                </a:lnTo>
                <a:lnTo>
                  <a:pt x="528" y="58"/>
                </a:lnTo>
                <a:lnTo>
                  <a:pt x="528" y="62"/>
                </a:lnTo>
                <a:lnTo>
                  <a:pt x="530" y="62"/>
                </a:lnTo>
                <a:lnTo>
                  <a:pt x="532" y="58"/>
                </a:lnTo>
                <a:lnTo>
                  <a:pt x="532" y="58"/>
                </a:lnTo>
                <a:lnTo>
                  <a:pt x="538" y="60"/>
                </a:lnTo>
                <a:lnTo>
                  <a:pt x="540" y="66"/>
                </a:lnTo>
                <a:lnTo>
                  <a:pt x="540" y="68"/>
                </a:lnTo>
                <a:lnTo>
                  <a:pt x="538" y="72"/>
                </a:lnTo>
                <a:lnTo>
                  <a:pt x="536" y="74"/>
                </a:lnTo>
                <a:lnTo>
                  <a:pt x="518" y="74"/>
                </a:lnTo>
                <a:lnTo>
                  <a:pt x="518" y="68"/>
                </a:lnTo>
                <a:lnTo>
                  <a:pt x="502" y="68"/>
                </a:lnTo>
                <a:lnTo>
                  <a:pt x="498" y="66"/>
                </a:lnTo>
                <a:lnTo>
                  <a:pt x="492" y="66"/>
                </a:lnTo>
                <a:lnTo>
                  <a:pt x="492" y="66"/>
                </a:lnTo>
                <a:close/>
                <a:moveTo>
                  <a:pt x="2330" y="66"/>
                </a:moveTo>
                <a:lnTo>
                  <a:pt x="2326" y="68"/>
                </a:lnTo>
                <a:lnTo>
                  <a:pt x="2326" y="74"/>
                </a:lnTo>
                <a:lnTo>
                  <a:pt x="2332" y="74"/>
                </a:lnTo>
                <a:lnTo>
                  <a:pt x="2334" y="76"/>
                </a:lnTo>
                <a:lnTo>
                  <a:pt x="2346" y="76"/>
                </a:lnTo>
                <a:lnTo>
                  <a:pt x="2350" y="76"/>
                </a:lnTo>
                <a:lnTo>
                  <a:pt x="2356" y="76"/>
                </a:lnTo>
                <a:lnTo>
                  <a:pt x="2362" y="74"/>
                </a:lnTo>
                <a:lnTo>
                  <a:pt x="2364" y="74"/>
                </a:lnTo>
                <a:lnTo>
                  <a:pt x="2366" y="76"/>
                </a:lnTo>
                <a:lnTo>
                  <a:pt x="2370" y="76"/>
                </a:lnTo>
                <a:lnTo>
                  <a:pt x="2374" y="74"/>
                </a:lnTo>
                <a:lnTo>
                  <a:pt x="2384" y="74"/>
                </a:lnTo>
                <a:lnTo>
                  <a:pt x="2384" y="74"/>
                </a:lnTo>
                <a:lnTo>
                  <a:pt x="2386" y="70"/>
                </a:lnTo>
                <a:lnTo>
                  <a:pt x="2384" y="66"/>
                </a:lnTo>
                <a:lnTo>
                  <a:pt x="2364" y="66"/>
                </a:lnTo>
                <a:lnTo>
                  <a:pt x="2362" y="64"/>
                </a:lnTo>
                <a:lnTo>
                  <a:pt x="2362" y="64"/>
                </a:lnTo>
                <a:lnTo>
                  <a:pt x="2358" y="66"/>
                </a:lnTo>
                <a:lnTo>
                  <a:pt x="2358" y="64"/>
                </a:lnTo>
                <a:lnTo>
                  <a:pt x="2360" y="64"/>
                </a:lnTo>
                <a:lnTo>
                  <a:pt x="2358" y="66"/>
                </a:lnTo>
                <a:lnTo>
                  <a:pt x="2358" y="66"/>
                </a:lnTo>
                <a:lnTo>
                  <a:pt x="2354" y="68"/>
                </a:lnTo>
                <a:lnTo>
                  <a:pt x="2352" y="66"/>
                </a:lnTo>
                <a:lnTo>
                  <a:pt x="2350" y="66"/>
                </a:lnTo>
                <a:lnTo>
                  <a:pt x="2344" y="64"/>
                </a:lnTo>
                <a:lnTo>
                  <a:pt x="2334" y="64"/>
                </a:lnTo>
                <a:lnTo>
                  <a:pt x="2330" y="66"/>
                </a:lnTo>
                <a:lnTo>
                  <a:pt x="2330" y="66"/>
                </a:lnTo>
                <a:close/>
                <a:moveTo>
                  <a:pt x="2200" y="588"/>
                </a:moveTo>
                <a:lnTo>
                  <a:pt x="2200" y="588"/>
                </a:lnTo>
                <a:lnTo>
                  <a:pt x="2202" y="586"/>
                </a:lnTo>
                <a:lnTo>
                  <a:pt x="2202" y="584"/>
                </a:lnTo>
                <a:lnTo>
                  <a:pt x="2202" y="578"/>
                </a:lnTo>
                <a:lnTo>
                  <a:pt x="2204" y="574"/>
                </a:lnTo>
                <a:lnTo>
                  <a:pt x="2208" y="574"/>
                </a:lnTo>
                <a:lnTo>
                  <a:pt x="2210" y="574"/>
                </a:lnTo>
                <a:lnTo>
                  <a:pt x="2214" y="578"/>
                </a:lnTo>
                <a:lnTo>
                  <a:pt x="2214" y="578"/>
                </a:lnTo>
                <a:lnTo>
                  <a:pt x="2214" y="580"/>
                </a:lnTo>
                <a:lnTo>
                  <a:pt x="2214" y="582"/>
                </a:lnTo>
                <a:lnTo>
                  <a:pt x="2218" y="584"/>
                </a:lnTo>
                <a:lnTo>
                  <a:pt x="2218" y="594"/>
                </a:lnTo>
                <a:lnTo>
                  <a:pt x="2214" y="598"/>
                </a:lnTo>
                <a:lnTo>
                  <a:pt x="2212" y="600"/>
                </a:lnTo>
                <a:lnTo>
                  <a:pt x="2210" y="602"/>
                </a:lnTo>
                <a:lnTo>
                  <a:pt x="2210" y="602"/>
                </a:lnTo>
                <a:lnTo>
                  <a:pt x="2212" y="614"/>
                </a:lnTo>
                <a:lnTo>
                  <a:pt x="2212" y="618"/>
                </a:lnTo>
                <a:lnTo>
                  <a:pt x="2212" y="618"/>
                </a:lnTo>
                <a:lnTo>
                  <a:pt x="2208" y="620"/>
                </a:lnTo>
                <a:lnTo>
                  <a:pt x="2208" y="622"/>
                </a:lnTo>
                <a:lnTo>
                  <a:pt x="2212" y="622"/>
                </a:lnTo>
                <a:lnTo>
                  <a:pt x="2212" y="624"/>
                </a:lnTo>
                <a:lnTo>
                  <a:pt x="2212" y="628"/>
                </a:lnTo>
                <a:lnTo>
                  <a:pt x="2210" y="630"/>
                </a:lnTo>
                <a:lnTo>
                  <a:pt x="2208" y="630"/>
                </a:lnTo>
                <a:lnTo>
                  <a:pt x="2204" y="624"/>
                </a:lnTo>
                <a:lnTo>
                  <a:pt x="2202" y="622"/>
                </a:lnTo>
                <a:lnTo>
                  <a:pt x="2204" y="618"/>
                </a:lnTo>
                <a:lnTo>
                  <a:pt x="2202" y="614"/>
                </a:lnTo>
                <a:lnTo>
                  <a:pt x="2202" y="612"/>
                </a:lnTo>
                <a:lnTo>
                  <a:pt x="2202" y="610"/>
                </a:lnTo>
                <a:lnTo>
                  <a:pt x="2200" y="608"/>
                </a:lnTo>
                <a:lnTo>
                  <a:pt x="2198" y="604"/>
                </a:lnTo>
                <a:lnTo>
                  <a:pt x="2198" y="598"/>
                </a:lnTo>
                <a:lnTo>
                  <a:pt x="2200" y="594"/>
                </a:lnTo>
                <a:lnTo>
                  <a:pt x="2200" y="588"/>
                </a:lnTo>
                <a:lnTo>
                  <a:pt x="2200" y="588"/>
                </a:lnTo>
                <a:close/>
                <a:moveTo>
                  <a:pt x="516" y="86"/>
                </a:moveTo>
                <a:lnTo>
                  <a:pt x="516" y="92"/>
                </a:lnTo>
                <a:lnTo>
                  <a:pt x="510" y="94"/>
                </a:lnTo>
                <a:lnTo>
                  <a:pt x="508" y="92"/>
                </a:lnTo>
                <a:lnTo>
                  <a:pt x="506" y="94"/>
                </a:lnTo>
                <a:lnTo>
                  <a:pt x="506" y="96"/>
                </a:lnTo>
                <a:lnTo>
                  <a:pt x="506" y="96"/>
                </a:lnTo>
                <a:lnTo>
                  <a:pt x="512" y="98"/>
                </a:lnTo>
                <a:lnTo>
                  <a:pt x="512" y="98"/>
                </a:lnTo>
                <a:lnTo>
                  <a:pt x="520" y="100"/>
                </a:lnTo>
                <a:lnTo>
                  <a:pt x="520" y="100"/>
                </a:lnTo>
                <a:lnTo>
                  <a:pt x="520" y="102"/>
                </a:lnTo>
                <a:lnTo>
                  <a:pt x="522" y="102"/>
                </a:lnTo>
                <a:lnTo>
                  <a:pt x="526" y="104"/>
                </a:lnTo>
                <a:lnTo>
                  <a:pt x="526" y="104"/>
                </a:lnTo>
                <a:lnTo>
                  <a:pt x="532" y="106"/>
                </a:lnTo>
                <a:lnTo>
                  <a:pt x="536" y="106"/>
                </a:lnTo>
                <a:lnTo>
                  <a:pt x="538" y="106"/>
                </a:lnTo>
                <a:lnTo>
                  <a:pt x="542" y="104"/>
                </a:lnTo>
                <a:lnTo>
                  <a:pt x="548" y="104"/>
                </a:lnTo>
                <a:lnTo>
                  <a:pt x="550" y="102"/>
                </a:lnTo>
                <a:lnTo>
                  <a:pt x="550" y="96"/>
                </a:lnTo>
                <a:lnTo>
                  <a:pt x="548" y="94"/>
                </a:lnTo>
                <a:lnTo>
                  <a:pt x="548" y="92"/>
                </a:lnTo>
                <a:lnTo>
                  <a:pt x="546" y="92"/>
                </a:lnTo>
                <a:lnTo>
                  <a:pt x="542" y="88"/>
                </a:lnTo>
                <a:lnTo>
                  <a:pt x="542" y="84"/>
                </a:lnTo>
                <a:lnTo>
                  <a:pt x="538" y="84"/>
                </a:lnTo>
                <a:lnTo>
                  <a:pt x="530" y="84"/>
                </a:lnTo>
                <a:lnTo>
                  <a:pt x="528" y="84"/>
                </a:lnTo>
                <a:lnTo>
                  <a:pt x="526" y="84"/>
                </a:lnTo>
                <a:lnTo>
                  <a:pt x="520" y="84"/>
                </a:lnTo>
                <a:lnTo>
                  <a:pt x="516" y="86"/>
                </a:lnTo>
                <a:lnTo>
                  <a:pt x="516" y="86"/>
                </a:lnTo>
                <a:close/>
                <a:moveTo>
                  <a:pt x="2364" y="340"/>
                </a:moveTo>
                <a:lnTo>
                  <a:pt x="2364" y="348"/>
                </a:lnTo>
                <a:lnTo>
                  <a:pt x="2362" y="350"/>
                </a:lnTo>
                <a:lnTo>
                  <a:pt x="2362" y="350"/>
                </a:lnTo>
                <a:lnTo>
                  <a:pt x="2360" y="354"/>
                </a:lnTo>
                <a:lnTo>
                  <a:pt x="2358" y="356"/>
                </a:lnTo>
                <a:lnTo>
                  <a:pt x="2358" y="356"/>
                </a:lnTo>
                <a:lnTo>
                  <a:pt x="2356" y="358"/>
                </a:lnTo>
                <a:lnTo>
                  <a:pt x="2356" y="358"/>
                </a:lnTo>
                <a:lnTo>
                  <a:pt x="2354" y="358"/>
                </a:lnTo>
                <a:lnTo>
                  <a:pt x="2350" y="364"/>
                </a:lnTo>
                <a:lnTo>
                  <a:pt x="2350" y="366"/>
                </a:lnTo>
                <a:lnTo>
                  <a:pt x="2352" y="368"/>
                </a:lnTo>
                <a:lnTo>
                  <a:pt x="2352" y="370"/>
                </a:lnTo>
                <a:lnTo>
                  <a:pt x="2360" y="370"/>
                </a:lnTo>
                <a:lnTo>
                  <a:pt x="2360" y="368"/>
                </a:lnTo>
                <a:lnTo>
                  <a:pt x="2354" y="366"/>
                </a:lnTo>
                <a:lnTo>
                  <a:pt x="2356" y="364"/>
                </a:lnTo>
                <a:lnTo>
                  <a:pt x="2368" y="364"/>
                </a:lnTo>
                <a:lnTo>
                  <a:pt x="2368" y="364"/>
                </a:lnTo>
                <a:lnTo>
                  <a:pt x="2370" y="364"/>
                </a:lnTo>
                <a:lnTo>
                  <a:pt x="2370" y="364"/>
                </a:lnTo>
                <a:lnTo>
                  <a:pt x="2372" y="366"/>
                </a:lnTo>
                <a:lnTo>
                  <a:pt x="2374" y="368"/>
                </a:lnTo>
                <a:lnTo>
                  <a:pt x="2376" y="366"/>
                </a:lnTo>
                <a:lnTo>
                  <a:pt x="2380" y="364"/>
                </a:lnTo>
                <a:lnTo>
                  <a:pt x="2382" y="360"/>
                </a:lnTo>
                <a:lnTo>
                  <a:pt x="2384" y="358"/>
                </a:lnTo>
                <a:lnTo>
                  <a:pt x="2392" y="358"/>
                </a:lnTo>
                <a:lnTo>
                  <a:pt x="2394" y="356"/>
                </a:lnTo>
                <a:lnTo>
                  <a:pt x="2394" y="356"/>
                </a:lnTo>
                <a:lnTo>
                  <a:pt x="2396" y="348"/>
                </a:lnTo>
                <a:lnTo>
                  <a:pt x="2396" y="346"/>
                </a:lnTo>
                <a:lnTo>
                  <a:pt x="2396" y="348"/>
                </a:lnTo>
                <a:lnTo>
                  <a:pt x="2394" y="348"/>
                </a:lnTo>
                <a:lnTo>
                  <a:pt x="2392" y="348"/>
                </a:lnTo>
                <a:lnTo>
                  <a:pt x="2390" y="348"/>
                </a:lnTo>
                <a:lnTo>
                  <a:pt x="2386" y="348"/>
                </a:lnTo>
                <a:lnTo>
                  <a:pt x="2384" y="348"/>
                </a:lnTo>
                <a:lnTo>
                  <a:pt x="2384" y="348"/>
                </a:lnTo>
                <a:lnTo>
                  <a:pt x="2376" y="346"/>
                </a:lnTo>
                <a:lnTo>
                  <a:pt x="2374" y="344"/>
                </a:lnTo>
                <a:lnTo>
                  <a:pt x="2370" y="338"/>
                </a:lnTo>
                <a:lnTo>
                  <a:pt x="2366" y="336"/>
                </a:lnTo>
                <a:lnTo>
                  <a:pt x="2364" y="338"/>
                </a:lnTo>
                <a:lnTo>
                  <a:pt x="2364" y="340"/>
                </a:lnTo>
                <a:lnTo>
                  <a:pt x="2364" y="340"/>
                </a:lnTo>
                <a:close/>
                <a:moveTo>
                  <a:pt x="2364" y="266"/>
                </a:moveTo>
                <a:lnTo>
                  <a:pt x="2364" y="274"/>
                </a:lnTo>
                <a:lnTo>
                  <a:pt x="2364" y="276"/>
                </a:lnTo>
                <a:lnTo>
                  <a:pt x="2364" y="280"/>
                </a:lnTo>
                <a:lnTo>
                  <a:pt x="2366" y="284"/>
                </a:lnTo>
                <a:lnTo>
                  <a:pt x="2366" y="304"/>
                </a:lnTo>
                <a:lnTo>
                  <a:pt x="2366" y="308"/>
                </a:lnTo>
                <a:lnTo>
                  <a:pt x="2366" y="320"/>
                </a:lnTo>
                <a:lnTo>
                  <a:pt x="2366" y="330"/>
                </a:lnTo>
                <a:lnTo>
                  <a:pt x="2370" y="328"/>
                </a:lnTo>
                <a:lnTo>
                  <a:pt x="2372" y="326"/>
                </a:lnTo>
                <a:lnTo>
                  <a:pt x="2374" y="326"/>
                </a:lnTo>
                <a:lnTo>
                  <a:pt x="2374" y="326"/>
                </a:lnTo>
                <a:lnTo>
                  <a:pt x="2376" y="326"/>
                </a:lnTo>
                <a:lnTo>
                  <a:pt x="2376" y="326"/>
                </a:lnTo>
                <a:lnTo>
                  <a:pt x="2374" y="320"/>
                </a:lnTo>
                <a:lnTo>
                  <a:pt x="2374" y="320"/>
                </a:lnTo>
                <a:lnTo>
                  <a:pt x="2372" y="316"/>
                </a:lnTo>
                <a:lnTo>
                  <a:pt x="2372" y="310"/>
                </a:lnTo>
                <a:lnTo>
                  <a:pt x="2374" y="308"/>
                </a:lnTo>
                <a:lnTo>
                  <a:pt x="2376" y="304"/>
                </a:lnTo>
                <a:lnTo>
                  <a:pt x="2380" y="304"/>
                </a:lnTo>
                <a:lnTo>
                  <a:pt x="2384" y="304"/>
                </a:lnTo>
                <a:lnTo>
                  <a:pt x="2384" y="298"/>
                </a:lnTo>
                <a:lnTo>
                  <a:pt x="2382" y="296"/>
                </a:lnTo>
                <a:lnTo>
                  <a:pt x="2382" y="294"/>
                </a:lnTo>
                <a:lnTo>
                  <a:pt x="2380" y="290"/>
                </a:lnTo>
                <a:lnTo>
                  <a:pt x="2380" y="286"/>
                </a:lnTo>
                <a:lnTo>
                  <a:pt x="2376" y="284"/>
                </a:lnTo>
                <a:lnTo>
                  <a:pt x="2376" y="278"/>
                </a:lnTo>
                <a:lnTo>
                  <a:pt x="2376" y="276"/>
                </a:lnTo>
                <a:lnTo>
                  <a:pt x="2376" y="276"/>
                </a:lnTo>
                <a:lnTo>
                  <a:pt x="2376" y="266"/>
                </a:lnTo>
                <a:lnTo>
                  <a:pt x="2376" y="266"/>
                </a:lnTo>
                <a:lnTo>
                  <a:pt x="2374" y="262"/>
                </a:lnTo>
                <a:lnTo>
                  <a:pt x="2374" y="262"/>
                </a:lnTo>
                <a:lnTo>
                  <a:pt x="2372" y="258"/>
                </a:lnTo>
                <a:lnTo>
                  <a:pt x="2370" y="258"/>
                </a:lnTo>
                <a:lnTo>
                  <a:pt x="2370" y="260"/>
                </a:lnTo>
                <a:lnTo>
                  <a:pt x="2370" y="260"/>
                </a:lnTo>
                <a:lnTo>
                  <a:pt x="2370" y="262"/>
                </a:lnTo>
                <a:lnTo>
                  <a:pt x="2372" y="262"/>
                </a:lnTo>
                <a:lnTo>
                  <a:pt x="2370" y="264"/>
                </a:lnTo>
                <a:lnTo>
                  <a:pt x="2370" y="264"/>
                </a:lnTo>
                <a:lnTo>
                  <a:pt x="2368" y="266"/>
                </a:lnTo>
                <a:lnTo>
                  <a:pt x="2366" y="266"/>
                </a:lnTo>
                <a:lnTo>
                  <a:pt x="2364" y="266"/>
                </a:lnTo>
                <a:lnTo>
                  <a:pt x="2364" y="266"/>
                </a:lnTo>
                <a:close/>
                <a:moveTo>
                  <a:pt x="2380" y="328"/>
                </a:moveTo>
                <a:lnTo>
                  <a:pt x="2380" y="326"/>
                </a:lnTo>
                <a:lnTo>
                  <a:pt x="2380" y="328"/>
                </a:lnTo>
                <a:lnTo>
                  <a:pt x="2380" y="328"/>
                </a:lnTo>
                <a:close/>
                <a:moveTo>
                  <a:pt x="652" y="534"/>
                </a:moveTo>
                <a:lnTo>
                  <a:pt x="654" y="532"/>
                </a:lnTo>
                <a:lnTo>
                  <a:pt x="662" y="532"/>
                </a:lnTo>
                <a:lnTo>
                  <a:pt x="662" y="532"/>
                </a:lnTo>
                <a:lnTo>
                  <a:pt x="662" y="534"/>
                </a:lnTo>
                <a:lnTo>
                  <a:pt x="662" y="534"/>
                </a:lnTo>
                <a:lnTo>
                  <a:pt x="670" y="534"/>
                </a:lnTo>
                <a:lnTo>
                  <a:pt x="674" y="534"/>
                </a:lnTo>
                <a:lnTo>
                  <a:pt x="680" y="540"/>
                </a:lnTo>
                <a:lnTo>
                  <a:pt x="688" y="540"/>
                </a:lnTo>
                <a:lnTo>
                  <a:pt x="692" y="542"/>
                </a:lnTo>
                <a:lnTo>
                  <a:pt x="698" y="548"/>
                </a:lnTo>
                <a:lnTo>
                  <a:pt x="700" y="550"/>
                </a:lnTo>
                <a:lnTo>
                  <a:pt x="704" y="550"/>
                </a:lnTo>
                <a:lnTo>
                  <a:pt x="710" y="554"/>
                </a:lnTo>
                <a:lnTo>
                  <a:pt x="710" y="554"/>
                </a:lnTo>
                <a:lnTo>
                  <a:pt x="718" y="558"/>
                </a:lnTo>
                <a:lnTo>
                  <a:pt x="718" y="562"/>
                </a:lnTo>
                <a:lnTo>
                  <a:pt x="712" y="562"/>
                </a:lnTo>
                <a:lnTo>
                  <a:pt x="704" y="562"/>
                </a:lnTo>
                <a:lnTo>
                  <a:pt x="698" y="562"/>
                </a:lnTo>
                <a:lnTo>
                  <a:pt x="694" y="564"/>
                </a:lnTo>
                <a:lnTo>
                  <a:pt x="694" y="564"/>
                </a:lnTo>
                <a:lnTo>
                  <a:pt x="692" y="562"/>
                </a:lnTo>
                <a:lnTo>
                  <a:pt x="692" y="560"/>
                </a:lnTo>
                <a:lnTo>
                  <a:pt x="694" y="560"/>
                </a:lnTo>
                <a:lnTo>
                  <a:pt x="694" y="560"/>
                </a:lnTo>
                <a:lnTo>
                  <a:pt x="698" y="560"/>
                </a:lnTo>
                <a:lnTo>
                  <a:pt x="698" y="560"/>
                </a:lnTo>
                <a:lnTo>
                  <a:pt x="694" y="556"/>
                </a:lnTo>
                <a:lnTo>
                  <a:pt x="694" y="556"/>
                </a:lnTo>
                <a:lnTo>
                  <a:pt x="692" y="556"/>
                </a:lnTo>
                <a:lnTo>
                  <a:pt x="690" y="554"/>
                </a:lnTo>
                <a:lnTo>
                  <a:pt x="684" y="550"/>
                </a:lnTo>
                <a:lnTo>
                  <a:pt x="680" y="548"/>
                </a:lnTo>
                <a:lnTo>
                  <a:pt x="680" y="548"/>
                </a:lnTo>
                <a:lnTo>
                  <a:pt x="668" y="544"/>
                </a:lnTo>
                <a:lnTo>
                  <a:pt x="662" y="542"/>
                </a:lnTo>
                <a:lnTo>
                  <a:pt x="660" y="542"/>
                </a:lnTo>
                <a:lnTo>
                  <a:pt x="660" y="538"/>
                </a:lnTo>
                <a:lnTo>
                  <a:pt x="660" y="538"/>
                </a:lnTo>
                <a:lnTo>
                  <a:pt x="652" y="538"/>
                </a:lnTo>
                <a:lnTo>
                  <a:pt x="650" y="542"/>
                </a:lnTo>
                <a:lnTo>
                  <a:pt x="650" y="542"/>
                </a:lnTo>
                <a:lnTo>
                  <a:pt x="642" y="544"/>
                </a:lnTo>
                <a:lnTo>
                  <a:pt x="640" y="544"/>
                </a:lnTo>
                <a:lnTo>
                  <a:pt x="640" y="540"/>
                </a:lnTo>
                <a:lnTo>
                  <a:pt x="644" y="538"/>
                </a:lnTo>
                <a:lnTo>
                  <a:pt x="648" y="534"/>
                </a:lnTo>
                <a:lnTo>
                  <a:pt x="652" y="534"/>
                </a:lnTo>
                <a:lnTo>
                  <a:pt x="652" y="534"/>
                </a:lnTo>
                <a:close/>
                <a:moveTo>
                  <a:pt x="1222" y="250"/>
                </a:moveTo>
                <a:lnTo>
                  <a:pt x="1220" y="254"/>
                </a:lnTo>
                <a:lnTo>
                  <a:pt x="1218" y="258"/>
                </a:lnTo>
                <a:lnTo>
                  <a:pt x="1210" y="258"/>
                </a:lnTo>
                <a:lnTo>
                  <a:pt x="1210" y="260"/>
                </a:lnTo>
                <a:lnTo>
                  <a:pt x="1210" y="264"/>
                </a:lnTo>
                <a:lnTo>
                  <a:pt x="1214" y="268"/>
                </a:lnTo>
                <a:lnTo>
                  <a:pt x="1214" y="270"/>
                </a:lnTo>
                <a:lnTo>
                  <a:pt x="1210" y="274"/>
                </a:lnTo>
                <a:lnTo>
                  <a:pt x="1208" y="276"/>
                </a:lnTo>
                <a:lnTo>
                  <a:pt x="1208" y="278"/>
                </a:lnTo>
                <a:lnTo>
                  <a:pt x="1210" y="280"/>
                </a:lnTo>
                <a:lnTo>
                  <a:pt x="1214" y="284"/>
                </a:lnTo>
                <a:lnTo>
                  <a:pt x="1218" y="284"/>
                </a:lnTo>
                <a:lnTo>
                  <a:pt x="1220" y="280"/>
                </a:lnTo>
                <a:lnTo>
                  <a:pt x="1222" y="280"/>
                </a:lnTo>
                <a:lnTo>
                  <a:pt x="1226" y="278"/>
                </a:lnTo>
                <a:lnTo>
                  <a:pt x="1230" y="278"/>
                </a:lnTo>
                <a:lnTo>
                  <a:pt x="1236" y="276"/>
                </a:lnTo>
                <a:lnTo>
                  <a:pt x="1238" y="270"/>
                </a:lnTo>
                <a:lnTo>
                  <a:pt x="1238" y="266"/>
                </a:lnTo>
                <a:lnTo>
                  <a:pt x="1238" y="266"/>
                </a:lnTo>
                <a:lnTo>
                  <a:pt x="1240" y="260"/>
                </a:lnTo>
                <a:lnTo>
                  <a:pt x="1242" y="256"/>
                </a:lnTo>
                <a:lnTo>
                  <a:pt x="1240" y="254"/>
                </a:lnTo>
                <a:lnTo>
                  <a:pt x="1240" y="250"/>
                </a:lnTo>
                <a:lnTo>
                  <a:pt x="1240" y="250"/>
                </a:lnTo>
                <a:lnTo>
                  <a:pt x="1234" y="252"/>
                </a:lnTo>
                <a:lnTo>
                  <a:pt x="1232" y="250"/>
                </a:lnTo>
                <a:lnTo>
                  <a:pt x="1230" y="248"/>
                </a:lnTo>
                <a:lnTo>
                  <a:pt x="1228" y="248"/>
                </a:lnTo>
                <a:lnTo>
                  <a:pt x="1222" y="250"/>
                </a:lnTo>
                <a:lnTo>
                  <a:pt x="1222" y="250"/>
                </a:lnTo>
                <a:close/>
                <a:moveTo>
                  <a:pt x="2090" y="794"/>
                </a:moveTo>
                <a:lnTo>
                  <a:pt x="2090" y="796"/>
                </a:lnTo>
                <a:lnTo>
                  <a:pt x="2090" y="800"/>
                </a:lnTo>
                <a:lnTo>
                  <a:pt x="2098" y="804"/>
                </a:lnTo>
                <a:lnTo>
                  <a:pt x="2102" y="806"/>
                </a:lnTo>
                <a:lnTo>
                  <a:pt x="2108" y="806"/>
                </a:lnTo>
                <a:lnTo>
                  <a:pt x="2108" y="806"/>
                </a:lnTo>
                <a:lnTo>
                  <a:pt x="2116" y="806"/>
                </a:lnTo>
                <a:lnTo>
                  <a:pt x="2120" y="806"/>
                </a:lnTo>
                <a:lnTo>
                  <a:pt x="2122" y="810"/>
                </a:lnTo>
                <a:lnTo>
                  <a:pt x="2122" y="810"/>
                </a:lnTo>
                <a:lnTo>
                  <a:pt x="2126" y="810"/>
                </a:lnTo>
                <a:lnTo>
                  <a:pt x="2132" y="812"/>
                </a:lnTo>
                <a:lnTo>
                  <a:pt x="2132" y="812"/>
                </a:lnTo>
                <a:lnTo>
                  <a:pt x="2140" y="812"/>
                </a:lnTo>
                <a:lnTo>
                  <a:pt x="2140" y="812"/>
                </a:lnTo>
                <a:lnTo>
                  <a:pt x="2140" y="814"/>
                </a:lnTo>
                <a:lnTo>
                  <a:pt x="2152" y="814"/>
                </a:lnTo>
                <a:lnTo>
                  <a:pt x="2158" y="814"/>
                </a:lnTo>
                <a:lnTo>
                  <a:pt x="2158" y="814"/>
                </a:lnTo>
                <a:lnTo>
                  <a:pt x="2164" y="816"/>
                </a:lnTo>
                <a:lnTo>
                  <a:pt x="2164" y="814"/>
                </a:lnTo>
                <a:lnTo>
                  <a:pt x="2164" y="812"/>
                </a:lnTo>
                <a:lnTo>
                  <a:pt x="2158" y="812"/>
                </a:lnTo>
                <a:lnTo>
                  <a:pt x="2154" y="806"/>
                </a:lnTo>
                <a:lnTo>
                  <a:pt x="2154" y="806"/>
                </a:lnTo>
                <a:lnTo>
                  <a:pt x="2154" y="806"/>
                </a:lnTo>
                <a:lnTo>
                  <a:pt x="2152" y="806"/>
                </a:lnTo>
                <a:lnTo>
                  <a:pt x="2152" y="800"/>
                </a:lnTo>
                <a:lnTo>
                  <a:pt x="2146" y="800"/>
                </a:lnTo>
                <a:lnTo>
                  <a:pt x="2148" y="804"/>
                </a:lnTo>
                <a:lnTo>
                  <a:pt x="2150" y="806"/>
                </a:lnTo>
                <a:lnTo>
                  <a:pt x="2146" y="804"/>
                </a:lnTo>
                <a:lnTo>
                  <a:pt x="2140" y="800"/>
                </a:lnTo>
                <a:lnTo>
                  <a:pt x="2138" y="800"/>
                </a:lnTo>
                <a:lnTo>
                  <a:pt x="2136" y="796"/>
                </a:lnTo>
                <a:lnTo>
                  <a:pt x="2130" y="796"/>
                </a:lnTo>
                <a:lnTo>
                  <a:pt x="2128" y="796"/>
                </a:lnTo>
                <a:lnTo>
                  <a:pt x="2128" y="796"/>
                </a:lnTo>
                <a:lnTo>
                  <a:pt x="2124" y="800"/>
                </a:lnTo>
                <a:lnTo>
                  <a:pt x="2116" y="798"/>
                </a:lnTo>
                <a:lnTo>
                  <a:pt x="2116" y="798"/>
                </a:lnTo>
                <a:lnTo>
                  <a:pt x="2112" y="796"/>
                </a:lnTo>
                <a:lnTo>
                  <a:pt x="2106" y="794"/>
                </a:lnTo>
                <a:lnTo>
                  <a:pt x="2102" y="792"/>
                </a:lnTo>
                <a:lnTo>
                  <a:pt x="2092" y="792"/>
                </a:lnTo>
                <a:lnTo>
                  <a:pt x="2090" y="794"/>
                </a:lnTo>
                <a:lnTo>
                  <a:pt x="2090" y="794"/>
                </a:lnTo>
                <a:close/>
                <a:moveTo>
                  <a:pt x="2604" y="1054"/>
                </a:moveTo>
                <a:lnTo>
                  <a:pt x="2606" y="1056"/>
                </a:lnTo>
                <a:lnTo>
                  <a:pt x="2606" y="1056"/>
                </a:lnTo>
                <a:lnTo>
                  <a:pt x="2612" y="1064"/>
                </a:lnTo>
                <a:lnTo>
                  <a:pt x="2616" y="1076"/>
                </a:lnTo>
                <a:lnTo>
                  <a:pt x="2614" y="1078"/>
                </a:lnTo>
                <a:lnTo>
                  <a:pt x="2614" y="1084"/>
                </a:lnTo>
                <a:lnTo>
                  <a:pt x="2608" y="1086"/>
                </a:lnTo>
                <a:lnTo>
                  <a:pt x="2608" y="1088"/>
                </a:lnTo>
                <a:lnTo>
                  <a:pt x="2612" y="1090"/>
                </a:lnTo>
                <a:lnTo>
                  <a:pt x="2614" y="1094"/>
                </a:lnTo>
                <a:lnTo>
                  <a:pt x="2616" y="1094"/>
                </a:lnTo>
                <a:lnTo>
                  <a:pt x="2618" y="1096"/>
                </a:lnTo>
                <a:lnTo>
                  <a:pt x="2618" y="1096"/>
                </a:lnTo>
                <a:lnTo>
                  <a:pt x="2616" y="1104"/>
                </a:lnTo>
                <a:lnTo>
                  <a:pt x="2616" y="1106"/>
                </a:lnTo>
                <a:lnTo>
                  <a:pt x="2622" y="1108"/>
                </a:lnTo>
                <a:lnTo>
                  <a:pt x="2624" y="1106"/>
                </a:lnTo>
                <a:lnTo>
                  <a:pt x="2626" y="1104"/>
                </a:lnTo>
                <a:lnTo>
                  <a:pt x="2628" y="1100"/>
                </a:lnTo>
                <a:lnTo>
                  <a:pt x="2628" y="1100"/>
                </a:lnTo>
                <a:lnTo>
                  <a:pt x="2630" y="1094"/>
                </a:lnTo>
                <a:lnTo>
                  <a:pt x="2634" y="1088"/>
                </a:lnTo>
                <a:lnTo>
                  <a:pt x="2638" y="1086"/>
                </a:lnTo>
                <a:lnTo>
                  <a:pt x="2640" y="1084"/>
                </a:lnTo>
                <a:lnTo>
                  <a:pt x="2640" y="1084"/>
                </a:lnTo>
                <a:lnTo>
                  <a:pt x="2642" y="1080"/>
                </a:lnTo>
                <a:lnTo>
                  <a:pt x="2644" y="1074"/>
                </a:lnTo>
                <a:lnTo>
                  <a:pt x="2638" y="1074"/>
                </a:lnTo>
                <a:lnTo>
                  <a:pt x="2638" y="1074"/>
                </a:lnTo>
                <a:lnTo>
                  <a:pt x="2630" y="1076"/>
                </a:lnTo>
                <a:lnTo>
                  <a:pt x="2628" y="1074"/>
                </a:lnTo>
                <a:lnTo>
                  <a:pt x="2626" y="1074"/>
                </a:lnTo>
                <a:lnTo>
                  <a:pt x="2624" y="1070"/>
                </a:lnTo>
                <a:lnTo>
                  <a:pt x="2624" y="1066"/>
                </a:lnTo>
                <a:lnTo>
                  <a:pt x="2618" y="1066"/>
                </a:lnTo>
                <a:lnTo>
                  <a:pt x="2616" y="1060"/>
                </a:lnTo>
                <a:lnTo>
                  <a:pt x="2614" y="1058"/>
                </a:lnTo>
                <a:lnTo>
                  <a:pt x="2614" y="1058"/>
                </a:lnTo>
                <a:lnTo>
                  <a:pt x="2612" y="1050"/>
                </a:lnTo>
                <a:lnTo>
                  <a:pt x="2612" y="1050"/>
                </a:lnTo>
                <a:lnTo>
                  <a:pt x="2604" y="1048"/>
                </a:lnTo>
                <a:lnTo>
                  <a:pt x="2604" y="1050"/>
                </a:lnTo>
                <a:lnTo>
                  <a:pt x="2604" y="1054"/>
                </a:lnTo>
                <a:lnTo>
                  <a:pt x="2604" y="1054"/>
                </a:lnTo>
                <a:close/>
                <a:moveTo>
                  <a:pt x="2000" y="22"/>
                </a:moveTo>
                <a:lnTo>
                  <a:pt x="2000" y="22"/>
                </a:lnTo>
                <a:lnTo>
                  <a:pt x="2008" y="22"/>
                </a:lnTo>
                <a:lnTo>
                  <a:pt x="2008" y="20"/>
                </a:lnTo>
                <a:lnTo>
                  <a:pt x="2008" y="20"/>
                </a:lnTo>
                <a:lnTo>
                  <a:pt x="2008" y="20"/>
                </a:lnTo>
                <a:lnTo>
                  <a:pt x="2018" y="20"/>
                </a:lnTo>
                <a:lnTo>
                  <a:pt x="2026" y="22"/>
                </a:lnTo>
                <a:lnTo>
                  <a:pt x="2026" y="26"/>
                </a:lnTo>
                <a:lnTo>
                  <a:pt x="2028" y="30"/>
                </a:lnTo>
                <a:lnTo>
                  <a:pt x="2030" y="30"/>
                </a:lnTo>
                <a:lnTo>
                  <a:pt x="2032" y="30"/>
                </a:lnTo>
                <a:lnTo>
                  <a:pt x="2042" y="30"/>
                </a:lnTo>
                <a:lnTo>
                  <a:pt x="2046" y="32"/>
                </a:lnTo>
                <a:lnTo>
                  <a:pt x="2046" y="34"/>
                </a:lnTo>
                <a:lnTo>
                  <a:pt x="2042" y="36"/>
                </a:lnTo>
                <a:lnTo>
                  <a:pt x="2042" y="42"/>
                </a:lnTo>
                <a:lnTo>
                  <a:pt x="2028" y="42"/>
                </a:lnTo>
                <a:lnTo>
                  <a:pt x="2022" y="40"/>
                </a:lnTo>
                <a:lnTo>
                  <a:pt x="2006" y="40"/>
                </a:lnTo>
                <a:lnTo>
                  <a:pt x="2002" y="36"/>
                </a:lnTo>
                <a:lnTo>
                  <a:pt x="2002" y="36"/>
                </a:lnTo>
                <a:lnTo>
                  <a:pt x="1996" y="34"/>
                </a:lnTo>
                <a:lnTo>
                  <a:pt x="1996" y="34"/>
                </a:lnTo>
                <a:lnTo>
                  <a:pt x="1994" y="30"/>
                </a:lnTo>
                <a:lnTo>
                  <a:pt x="1994" y="30"/>
                </a:lnTo>
                <a:lnTo>
                  <a:pt x="1990" y="34"/>
                </a:lnTo>
                <a:lnTo>
                  <a:pt x="1988" y="34"/>
                </a:lnTo>
                <a:lnTo>
                  <a:pt x="1984" y="32"/>
                </a:lnTo>
                <a:lnTo>
                  <a:pt x="1980" y="32"/>
                </a:lnTo>
                <a:lnTo>
                  <a:pt x="1980" y="30"/>
                </a:lnTo>
                <a:lnTo>
                  <a:pt x="1986" y="26"/>
                </a:lnTo>
                <a:lnTo>
                  <a:pt x="1988" y="24"/>
                </a:lnTo>
                <a:lnTo>
                  <a:pt x="1988" y="24"/>
                </a:lnTo>
                <a:lnTo>
                  <a:pt x="1994" y="22"/>
                </a:lnTo>
                <a:lnTo>
                  <a:pt x="2000" y="22"/>
                </a:lnTo>
                <a:lnTo>
                  <a:pt x="2000" y="22"/>
                </a:lnTo>
                <a:close/>
                <a:moveTo>
                  <a:pt x="2230" y="644"/>
                </a:moveTo>
                <a:lnTo>
                  <a:pt x="2230" y="644"/>
                </a:lnTo>
                <a:lnTo>
                  <a:pt x="2232" y="642"/>
                </a:lnTo>
                <a:lnTo>
                  <a:pt x="2234" y="642"/>
                </a:lnTo>
                <a:lnTo>
                  <a:pt x="2234" y="644"/>
                </a:lnTo>
                <a:lnTo>
                  <a:pt x="2234" y="650"/>
                </a:lnTo>
                <a:lnTo>
                  <a:pt x="2240" y="650"/>
                </a:lnTo>
                <a:lnTo>
                  <a:pt x="2240" y="652"/>
                </a:lnTo>
                <a:lnTo>
                  <a:pt x="2240" y="660"/>
                </a:lnTo>
                <a:lnTo>
                  <a:pt x="2240" y="660"/>
                </a:lnTo>
                <a:lnTo>
                  <a:pt x="2234" y="660"/>
                </a:lnTo>
                <a:lnTo>
                  <a:pt x="2232" y="664"/>
                </a:lnTo>
                <a:lnTo>
                  <a:pt x="2228" y="662"/>
                </a:lnTo>
                <a:lnTo>
                  <a:pt x="2228" y="662"/>
                </a:lnTo>
                <a:lnTo>
                  <a:pt x="2224" y="662"/>
                </a:lnTo>
                <a:lnTo>
                  <a:pt x="2220" y="664"/>
                </a:lnTo>
                <a:lnTo>
                  <a:pt x="2220" y="664"/>
                </a:lnTo>
                <a:lnTo>
                  <a:pt x="2216" y="668"/>
                </a:lnTo>
                <a:lnTo>
                  <a:pt x="2214" y="672"/>
                </a:lnTo>
                <a:lnTo>
                  <a:pt x="2212" y="674"/>
                </a:lnTo>
                <a:lnTo>
                  <a:pt x="2218" y="678"/>
                </a:lnTo>
                <a:lnTo>
                  <a:pt x="2218" y="672"/>
                </a:lnTo>
                <a:lnTo>
                  <a:pt x="2230" y="672"/>
                </a:lnTo>
                <a:lnTo>
                  <a:pt x="2230" y="678"/>
                </a:lnTo>
                <a:lnTo>
                  <a:pt x="2230" y="680"/>
                </a:lnTo>
                <a:lnTo>
                  <a:pt x="2230" y="680"/>
                </a:lnTo>
                <a:lnTo>
                  <a:pt x="2232" y="686"/>
                </a:lnTo>
                <a:lnTo>
                  <a:pt x="2238" y="688"/>
                </a:lnTo>
                <a:lnTo>
                  <a:pt x="2240" y="690"/>
                </a:lnTo>
                <a:lnTo>
                  <a:pt x="2242" y="684"/>
                </a:lnTo>
                <a:lnTo>
                  <a:pt x="2242" y="684"/>
                </a:lnTo>
                <a:lnTo>
                  <a:pt x="2240" y="682"/>
                </a:lnTo>
                <a:lnTo>
                  <a:pt x="2240" y="682"/>
                </a:lnTo>
                <a:lnTo>
                  <a:pt x="2240" y="678"/>
                </a:lnTo>
                <a:lnTo>
                  <a:pt x="2240" y="678"/>
                </a:lnTo>
                <a:lnTo>
                  <a:pt x="2242" y="674"/>
                </a:lnTo>
                <a:lnTo>
                  <a:pt x="2244" y="674"/>
                </a:lnTo>
                <a:lnTo>
                  <a:pt x="2244" y="678"/>
                </a:lnTo>
                <a:lnTo>
                  <a:pt x="2244" y="680"/>
                </a:lnTo>
                <a:lnTo>
                  <a:pt x="2248" y="680"/>
                </a:lnTo>
                <a:lnTo>
                  <a:pt x="2248" y="680"/>
                </a:lnTo>
                <a:lnTo>
                  <a:pt x="2250" y="672"/>
                </a:lnTo>
                <a:lnTo>
                  <a:pt x="2248" y="668"/>
                </a:lnTo>
                <a:lnTo>
                  <a:pt x="2248" y="668"/>
                </a:lnTo>
                <a:lnTo>
                  <a:pt x="2246" y="660"/>
                </a:lnTo>
                <a:lnTo>
                  <a:pt x="2246" y="658"/>
                </a:lnTo>
                <a:lnTo>
                  <a:pt x="2244" y="656"/>
                </a:lnTo>
                <a:lnTo>
                  <a:pt x="2242" y="650"/>
                </a:lnTo>
                <a:lnTo>
                  <a:pt x="2240" y="650"/>
                </a:lnTo>
                <a:lnTo>
                  <a:pt x="2240" y="648"/>
                </a:lnTo>
                <a:lnTo>
                  <a:pt x="2238" y="642"/>
                </a:lnTo>
                <a:lnTo>
                  <a:pt x="2242" y="640"/>
                </a:lnTo>
                <a:lnTo>
                  <a:pt x="2242" y="638"/>
                </a:lnTo>
                <a:lnTo>
                  <a:pt x="2240" y="632"/>
                </a:lnTo>
                <a:lnTo>
                  <a:pt x="2240" y="630"/>
                </a:lnTo>
                <a:lnTo>
                  <a:pt x="2238" y="628"/>
                </a:lnTo>
                <a:lnTo>
                  <a:pt x="2232" y="628"/>
                </a:lnTo>
                <a:lnTo>
                  <a:pt x="2232" y="632"/>
                </a:lnTo>
                <a:lnTo>
                  <a:pt x="2234" y="634"/>
                </a:lnTo>
                <a:lnTo>
                  <a:pt x="2238" y="638"/>
                </a:lnTo>
                <a:lnTo>
                  <a:pt x="2238" y="638"/>
                </a:lnTo>
                <a:lnTo>
                  <a:pt x="2236" y="638"/>
                </a:lnTo>
                <a:lnTo>
                  <a:pt x="2236" y="640"/>
                </a:lnTo>
                <a:lnTo>
                  <a:pt x="2230" y="640"/>
                </a:lnTo>
                <a:lnTo>
                  <a:pt x="2228" y="640"/>
                </a:lnTo>
                <a:lnTo>
                  <a:pt x="2222" y="642"/>
                </a:lnTo>
                <a:lnTo>
                  <a:pt x="2222" y="638"/>
                </a:lnTo>
                <a:lnTo>
                  <a:pt x="2220" y="634"/>
                </a:lnTo>
                <a:lnTo>
                  <a:pt x="2218" y="634"/>
                </a:lnTo>
                <a:lnTo>
                  <a:pt x="2214" y="634"/>
                </a:lnTo>
                <a:lnTo>
                  <a:pt x="2212" y="638"/>
                </a:lnTo>
                <a:lnTo>
                  <a:pt x="2212" y="640"/>
                </a:lnTo>
                <a:lnTo>
                  <a:pt x="2212" y="644"/>
                </a:lnTo>
                <a:lnTo>
                  <a:pt x="2214" y="648"/>
                </a:lnTo>
                <a:lnTo>
                  <a:pt x="2218" y="648"/>
                </a:lnTo>
                <a:lnTo>
                  <a:pt x="2220" y="644"/>
                </a:lnTo>
                <a:lnTo>
                  <a:pt x="2218" y="650"/>
                </a:lnTo>
                <a:lnTo>
                  <a:pt x="2218" y="654"/>
                </a:lnTo>
                <a:lnTo>
                  <a:pt x="2222" y="658"/>
                </a:lnTo>
                <a:lnTo>
                  <a:pt x="2222" y="658"/>
                </a:lnTo>
                <a:lnTo>
                  <a:pt x="2228" y="654"/>
                </a:lnTo>
                <a:lnTo>
                  <a:pt x="2234" y="654"/>
                </a:lnTo>
                <a:lnTo>
                  <a:pt x="2234" y="654"/>
                </a:lnTo>
                <a:lnTo>
                  <a:pt x="2234" y="650"/>
                </a:lnTo>
                <a:lnTo>
                  <a:pt x="2232" y="650"/>
                </a:lnTo>
                <a:lnTo>
                  <a:pt x="2232" y="650"/>
                </a:lnTo>
                <a:lnTo>
                  <a:pt x="2232" y="648"/>
                </a:lnTo>
                <a:lnTo>
                  <a:pt x="2230" y="644"/>
                </a:lnTo>
                <a:lnTo>
                  <a:pt x="2230" y="644"/>
                </a:lnTo>
                <a:close/>
                <a:moveTo>
                  <a:pt x="2218" y="780"/>
                </a:moveTo>
                <a:lnTo>
                  <a:pt x="2218" y="782"/>
                </a:lnTo>
                <a:lnTo>
                  <a:pt x="2218" y="780"/>
                </a:lnTo>
                <a:lnTo>
                  <a:pt x="2218" y="780"/>
                </a:lnTo>
                <a:close/>
                <a:moveTo>
                  <a:pt x="2230" y="730"/>
                </a:moveTo>
                <a:lnTo>
                  <a:pt x="2238" y="724"/>
                </a:lnTo>
                <a:lnTo>
                  <a:pt x="2238" y="730"/>
                </a:lnTo>
                <a:lnTo>
                  <a:pt x="2232" y="736"/>
                </a:lnTo>
                <a:lnTo>
                  <a:pt x="2222" y="736"/>
                </a:lnTo>
                <a:lnTo>
                  <a:pt x="2222" y="736"/>
                </a:lnTo>
                <a:lnTo>
                  <a:pt x="2222" y="734"/>
                </a:lnTo>
                <a:lnTo>
                  <a:pt x="2214" y="734"/>
                </a:lnTo>
                <a:lnTo>
                  <a:pt x="2214" y="734"/>
                </a:lnTo>
                <a:lnTo>
                  <a:pt x="2208" y="734"/>
                </a:lnTo>
                <a:lnTo>
                  <a:pt x="2208" y="736"/>
                </a:lnTo>
                <a:lnTo>
                  <a:pt x="2208" y="736"/>
                </a:lnTo>
                <a:lnTo>
                  <a:pt x="2204" y="736"/>
                </a:lnTo>
                <a:lnTo>
                  <a:pt x="2202" y="736"/>
                </a:lnTo>
                <a:lnTo>
                  <a:pt x="2202" y="740"/>
                </a:lnTo>
                <a:lnTo>
                  <a:pt x="2200" y="744"/>
                </a:lnTo>
                <a:lnTo>
                  <a:pt x="2206" y="752"/>
                </a:lnTo>
                <a:lnTo>
                  <a:pt x="2210" y="746"/>
                </a:lnTo>
                <a:lnTo>
                  <a:pt x="2214" y="746"/>
                </a:lnTo>
                <a:lnTo>
                  <a:pt x="2220" y="744"/>
                </a:lnTo>
                <a:lnTo>
                  <a:pt x="2224" y="744"/>
                </a:lnTo>
                <a:lnTo>
                  <a:pt x="2224" y="752"/>
                </a:lnTo>
                <a:lnTo>
                  <a:pt x="2220" y="752"/>
                </a:lnTo>
                <a:lnTo>
                  <a:pt x="2220" y="752"/>
                </a:lnTo>
                <a:lnTo>
                  <a:pt x="2216" y="754"/>
                </a:lnTo>
                <a:lnTo>
                  <a:pt x="2212" y="754"/>
                </a:lnTo>
                <a:lnTo>
                  <a:pt x="2212" y="760"/>
                </a:lnTo>
                <a:lnTo>
                  <a:pt x="2214" y="762"/>
                </a:lnTo>
                <a:lnTo>
                  <a:pt x="2214" y="762"/>
                </a:lnTo>
                <a:lnTo>
                  <a:pt x="2216" y="766"/>
                </a:lnTo>
                <a:lnTo>
                  <a:pt x="2218" y="772"/>
                </a:lnTo>
                <a:lnTo>
                  <a:pt x="2222" y="776"/>
                </a:lnTo>
                <a:lnTo>
                  <a:pt x="2222" y="780"/>
                </a:lnTo>
                <a:lnTo>
                  <a:pt x="2222" y="782"/>
                </a:lnTo>
                <a:lnTo>
                  <a:pt x="2222" y="784"/>
                </a:lnTo>
                <a:lnTo>
                  <a:pt x="2222" y="786"/>
                </a:lnTo>
                <a:lnTo>
                  <a:pt x="2218" y="790"/>
                </a:lnTo>
                <a:lnTo>
                  <a:pt x="2218" y="790"/>
                </a:lnTo>
                <a:lnTo>
                  <a:pt x="2216" y="788"/>
                </a:lnTo>
                <a:lnTo>
                  <a:pt x="2212" y="784"/>
                </a:lnTo>
                <a:lnTo>
                  <a:pt x="2212" y="782"/>
                </a:lnTo>
                <a:lnTo>
                  <a:pt x="2212" y="782"/>
                </a:lnTo>
                <a:lnTo>
                  <a:pt x="2210" y="778"/>
                </a:lnTo>
                <a:lnTo>
                  <a:pt x="2210" y="778"/>
                </a:lnTo>
                <a:lnTo>
                  <a:pt x="2208" y="772"/>
                </a:lnTo>
                <a:lnTo>
                  <a:pt x="2208" y="772"/>
                </a:lnTo>
                <a:lnTo>
                  <a:pt x="2208" y="764"/>
                </a:lnTo>
                <a:lnTo>
                  <a:pt x="2206" y="764"/>
                </a:lnTo>
                <a:lnTo>
                  <a:pt x="2204" y="764"/>
                </a:lnTo>
                <a:lnTo>
                  <a:pt x="2204" y="764"/>
                </a:lnTo>
                <a:lnTo>
                  <a:pt x="2204" y="766"/>
                </a:lnTo>
                <a:lnTo>
                  <a:pt x="2202" y="770"/>
                </a:lnTo>
                <a:lnTo>
                  <a:pt x="2202" y="790"/>
                </a:lnTo>
                <a:lnTo>
                  <a:pt x="2202" y="790"/>
                </a:lnTo>
                <a:lnTo>
                  <a:pt x="2196" y="788"/>
                </a:lnTo>
                <a:lnTo>
                  <a:pt x="2196" y="788"/>
                </a:lnTo>
                <a:lnTo>
                  <a:pt x="2194" y="786"/>
                </a:lnTo>
                <a:lnTo>
                  <a:pt x="2194" y="784"/>
                </a:lnTo>
                <a:lnTo>
                  <a:pt x="2194" y="772"/>
                </a:lnTo>
                <a:lnTo>
                  <a:pt x="2192" y="770"/>
                </a:lnTo>
                <a:lnTo>
                  <a:pt x="2192" y="770"/>
                </a:lnTo>
                <a:lnTo>
                  <a:pt x="2190" y="768"/>
                </a:lnTo>
                <a:lnTo>
                  <a:pt x="2190" y="768"/>
                </a:lnTo>
                <a:lnTo>
                  <a:pt x="2190" y="762"/>
                </a:lnTo>
                <a:lnTo>
                  <a:pt x="2192" y="760"/>
                </a:lnTo>
                <a:lnTo>
                  <a:pt x="2192" y="756"/>
                </a:lnTo>
                <a:lnTo>
                  <a:pt x="2192" y="756"/>
                </a:lnTo>
                <a:lnTo>
                  <a:pt x="2194" y="756"/>
                </a:lnTo>
                <a:lnTo>
                  <a:pt x="2194" y="756"/>
                </a:lnTo>
                <a:lnTo>
                  <a:pt x="2194" y="750"/>
                </a:lnTo>
                <a:lnTo>
                  <a:pt x="2194" y="746"/>
                </a:lnTo>
                <a:lnTo>
                  <a:pt x="2198" y="744"/>
                </a:lnTo>
                <a:lnTo>
                  <a:pt x="2198" y="734"/>
                </a:lnTo>
                <a:lnTo>
                  <a:pt x="2200" y="732"/>
                </a:lnTo>
                <a:lnTo>
                  <a:pt x="2200" y="732"/>
                </a:lnTo>
                <a:lnTo>
                  <a:pt x="2204" y="728"/>
                </a:lnTo>
                <a:lnTo>
                  <a:pt x="2210" y="726"/>
                </a:lnTo>
                <a:lnTo>
                  <a:pt x="2212" y="730"/>
                </a:lnTo>
                <a:lnTo>
                  <a:pt x="2220" y="730"/>
                </a:lnTo>
                <a:lnTo>
                  <a:pt x="2222" y="730"/>
                </a:lnTo>
                <a:lnTo>
                  <a:pt x="2224" y="730"/>
                </a:lnTo>
                <a:lnTo>
                  <a:pt x="2224" y="730"/>
                </a:lnTo>
                <a:lnTo>
                  <a:pt x="2226" y="732"/>
                </a:lnTo>
                <a:lnTo>
                  <a:pt x="2228" y="732"/>
                </a:lnTo>
                <a:lnTo>
                  <a:pt x="2230" y="730"/>
                </a:lnTo>
                <a:lnTo>
                  <a:pt x="2230" y="730"/>
                </a:lnTo>
                <a:close/>
                <a:moveTo>
                  <a:pt x="2594" y="1104"/>
                </a:moveTo>
                <a:lnTo>
                  <a:pt x="2598" y="1100"/>
                </a:lnTo>
                <a:lnTo>
                  <a:pt x="2602" y="1100"/>
                </a:lnTo>
                <a:lnTo>
                  <a:pt x="2604" y="1104"/>
                </a:lnTo>
                <a:lnTo>
                  <a:pt x="2612" y="1104"/>
                </a:lnTo>
                <a:lnTo>
                  <a:pt x="2612" y="1104"/>
                </a:lnTo>
                <a:lnTo>
                  <a:pt x="2610" y="1112"/>
                </a:lnTo>
                <a:lnTo>
                  <a:pt x="2606" y="1118"/>
                </a:lnTo>
                <a:lnTo>
                  <a:pt x="2604" y="1120"/>
                </a:lnTo>
                <a:lnTo>
                  <a:pt x="2602" y="1126"/>
                </a:lnTo>
                <a:lnTo>
                  <a:pt x="2602" y="1128"/>
                </a:lnTo>
                <a:lnTo>
                  <a:pt x="2596" y="1128"/>
                </a:lnTo>
                <a:lnTo>
                  <a:pt x="2594" y="1130"/>
                </a:lnTo>
                <a:lnTo>
                  <a:pt x="2588" y="1134"/>
                </a:lnTo>
                <a:lnTo>
                  <a:pt x="2588" y="1138"/>
                </a:lnTo>
                <a:lnTo>
                  <a:pt x="2586" y="1140"/>
                </a:lnTo>
                <a:lnTo>
                  <a:pt x="2586" y="1140"/>
                </a:lnTo>
                <a:lnTo>
                  <a:pt x="2584" y="1148"/>
                </a:lnTo>
                <a:lnTo>
                  <a:pt x="2578" y="1150"/>
                </a:lnTo>
                <a:lnTo>
                  <a:pt x="2576" y="1154"/>
                </a:lnTo>
                <a:lnTo>
                  <a:pt x="2568" y="1154"/>
                </a:lnTo>
                <a:lnTo>
                  <a:pt x="2564" y="1150"/>
                </a:lnTo>
                <a:lnTo>
                  <a:pt x="2562" y="1150"/>
                </a:lnTo>
                <a:lnTo>
                  <a:pt x="2558" y="1150"/>
                </a:lnTo>
                <a:lnTo>
                  <a:pt x="2556" y="1150"/>
                </a:lnTo>
                <a:lnTo>
                  <a:pt x="2554" y="1146"/>
                </a:lnTo>
                <a:lnTo>
                  <a:pt x="2554" y="1144"/>
                </a:lnTo>
                <a:lnTo>
                  <a:pt x="2556" y="1140"/>
                </a:lnTo>
                <a:lnTo>
                  <a:pt x="2556" y="1140"/>
                </a:lnTo>
                <a:lnTo>
                  <a:pt x="2562" y="1132"/>
                </a:lnTo>
                <a:lnTo>
                  <a:pt x="2566" y="1130"/>
                </a:lnTo>
                <a:lnTo>
                  <a:pt x="2572" y="1128"/>
                </a:lnTo>
                <a:lnTo>
                  <a:pt x="2574" y="1126"/>
                </a:lnTo>
                <a:lnTo>
                  <a:pt x="2576" y="1126"/>
                </a:lnTo>
                <a:lnTo>
                  <a:pt x="2582" y="1120"/>
                </a:lnTo>
                <a:lnTo>
                  <a:pt x="2582" y="1120"/>
                </a:lnTo>
                <a:lnTo>
                  <a:pt x="2586" y="1118"/>
                </a:lnTo>
                <a:lnTo>
                  <a:pt x="2588" y="1110"/>
                </a:lnTo>
                <a:lnTo>
                  <a:pt x="2592" y="1108"/>
                </a:lnTo>
                <a:lnTo>
                  <a:pt x="2594" y="1104"/>
                </a:lnTo>
                <a:lnTo>
                  <a:pt x="2594" y="1104"/>
                </a:lnTo>
                <a:close/>
                <a:moveTo>
                  <a:pt x="550" y="58"/>
                </a:moveTo>
                <a:lnTo>
                  <a:pt x="548" y="58"/>
                </a:lnTo>
                <a:lnTo>
                  <a:pt x="548" y="56"/>
                </a:lnTo>
                <a:lnTo>
                  <a:pt x="570" y="56"/>
                </a:lnTo>
                <a:lnTo>
                  <a:pt x="572" y="62"/>
                </a:lnTo>
                <a:lnTo>
                  <a:pt x="576" y="58"/>
                </a:lnTo>
                <a:lnTo>
                  <a:pt x="590" y="58"/>
                </a:lnTo>
                <a:lnTo>
                  <a:pt x="592" y="62"/>
                </a:lnTo>
                <a:lnTo>
                  <a:pt x="598" y="62"/>
                </a:lnTo>
                <a:lnTo>
                  <a:pt x="600" y="64"/>
                </a:lnTo>
                <a:lnTo>
                  <a:pt x="602" y="66"/>
                </a:lnTo>
                <a:lnTo>
                  <a:pt x="604" y="68"/>
                </a:lnTo>
                <a:lnTo>
                  <a:pt x="622" y="68"/>
                </a:lnTo>
                <a:lnTo>
                  <a:pt x="622" y="68"/>
                </a:lnTo>
                <a:lnTo>
                  <a:pt x="624" y="72"/>
                </a:lnTo>
                <a:lnTo>
                  <a:pt x="624" y="72"/>
                </a:lnTo>
                <a:lnTo>
                  <a:pt x="628" y="68"/>
                </a:lnTo>
                <a:lnTo>
                  <a:pt x="634" y="68"/>
                </a:lnTo>
                <a:lnTo>
                  <a:pt x="640" y="66"/>
                </a:lnTo>
                <a:lnTo>
                  <a:pt x="654" y="66"/>
                </a:lnTo>
                <a:lnTo>
                  <a:pt x="658" y="66"/>
                </a:lnTo>
                <a:lnTo>
                  <a:pt x="664" y="66"/>
                </a:lnTo>
                <a:lnTo>
                  <a:pt x="664" y="66"/>
                </a:lnTo>
                <a:lnTo>
                  <a:pt x="666" y="68"/>
                </a:lnTo>
                <a:lnTo>
                  <a:pt x="676" y="72"/>
                </a:lnTo>
                <a:lnTo>
                  <a:pt x="676" y="72"/>
                </a:lnTo>
                <a:lnTo>
                  <a:pt x="678" y="74"/>
                </a:lnTo>
                <a:lnTo>
                  <a:pt x="678" y="74"/>
                </a:lnTo>
                <a:lnTo>
                  <a:pt x="676" y="76"/>
                </a:lnTo>
                <a:lnTo>
                  <a:pt x="676" y="76"/>
                </a:lnTo>
                <a:lnTo>
                  <a:pt x="674" y="76"/>
                </a:lnTo>
                <a:lnTo>
                  <a:pt x="674" y="76"/>
                </a:lnTo>
                <a:lnTo>
                  <a:pt x="674" y="78"/>
                </a:lnTo>
                <a:lnTo>
                  <a:pt x="674" y="78"/>
                </a:lnTo>
                <a:lnTo>
                  <a:pt x="672" y="78"/>
                </a:lnTo>
                <a:lnTo>
                  <a:pt x="650" y="78"/>
                </a:lnTo>
                <a:lnTo>
                  <a:pt x="648" y="78"/>
                </a:lnTo>
                <a:lnTo>
                  <a:pt x="648" y="78"/>
                </a:lnTo>
                <a:lnTo>
                  <a:pt x="624" y="80"/>
                </a:lnTo>
                <a:lnTo>
                  <a:pt x="614" y="78"/>
                </a:lnTo>
                <a:lnTo>
                  <a:pt x="604" y="76"/>
                </a:lnTo>
                <a:lnTo>
                  <a:pt x="602" y="78"/>
                </a:lnTo>
                <a:lnTo>
                  <a:pt x="592" y="78"/>
                </a:lnTo>
                <a:lnTo>
                  <a:pt x="592" y="78"/>
                </a:lnTo>
                <a:lnTo>
                  <a:pt x="592" y="76"/>
                </a:lnTo>
                <a:lnTo>
                  <a:pt x="590" y="76"/>
                </a:lnTo>
                <a:lnTo>
                  <a:pt x="582" y="76"/>
                </a:lnTo>
                <a:lnTo>
                  <a:pt x="580" y="74"/>
                </a:lnTo>
                <a:lnTo>
                  <a:pt x="580" y="72"/>
                </a:lnTo>
                <a:lnTo>
                  <a:pt x="578" y="66"/>
                </a:lnTo>
                <a:lnTo>
                  <a:pt x="576" y="64"/>
                </a:lnTo>
                <a:lnTo>
                  <a:pt x="572" y="64"/>
                </a:lnTo>
                <a:lnTo>
                  <a:pt x="570" y="64"/>
                </a:lnTo>
                <a:lnTo>
                  <a:pt x="560" y="64"/>
                </a:lnTo>
                <a:lnTo>
                  <a:pt x="558" y="62"/>
                </a:lnTo>
                <a:lnTo>
                  <a:pt x="552" y="62"/>
                </a:lnTo>
                <a:lnTo>
                  <a:pt x="550" y="58"/>
                </a:lnTo>
                <a:lnTo>
                  <a:pt x="550" y="58"/>
                </a:lnTo>
                <a:close/>
                <a:moveTo>
                  <a:pt x="1158" y="152"/>
                </a:moveTo>
                <a:lnTo>
                  <a:pt x="1158" y="152"/>
                </a:lnTo>
                <a:lnTo>
                  <a:pt x="1158" y="152"/>
                </a:lnTo>
                <a:lnTo>
                  <a:pt x="1158" y="154"/>
                </a:lnTo>
                <a:lnTo>
                  <a:pt x="1150" y="154"/>
                </a:lnTo>
                <a:lnTo>
                  <a:pt x="1150" y="154"/>
                </a:lnTo>
                <a:lnTo>
                  <a:pt x="1146" y="152"/>
                </a:lnTo>
                <a:lnTo>
                  <a:pt x="1144" y="154"/>
                </a:lnTo>
                <a:lnTo>
                  <a:pt x="1138" y="154"/>
                </a:lnTo>
                <a:lnTo>
                  <a:pt x="1136" y="154"/>
                </a:lnTo>
                <a:lnTo>
                  <a:pt x="1134" y="154"/>
                </a:lnTo>
                <a:lnTo>
                  <a:pt x="1134" y="154"/>
                </a:lnTo>
                <a:lnTo>
                  <a:pt x="1128" y="156"/>
                </a:lnTo>
                <a:lnTo>
                  <a:pt x="1120" y="158"/>
                </a:lnTo>
                <a:lnTo>
                  <a:pt x="1120" y="158"/>
                </a:lnTo>
                <a:lnTo>
                  <a:pt x="1120" y="152"/>
                </a:lnTo>
                <a:lnTo>
                  <a:pt x="1114" y="152"/>
                </a:lnTo>
                <a:lnTo>
                  <a:pt x="1108" y="152"/>
                </a:lnTo>
                <a:lnTo>
                  <a:pt x="1104" y="154"/>
                </a:lnTo>
                <a:lnTo>
                  <a:pt x="1100" y="156"/>
                </a:lnTo>
                <a:lnTo>
                  <a:pt x="1100" y="158"/>
                </a:lnTo>
                <a:lnTo>
                  <a:pt x="1100" y="158"/>
                </a:lnTo>
                <a:lnTo>
                  <a:pt x="1108" y="158"/>
                </a:lnTo>
                <a:lnTo>
                  <a:pt x="1110" y="162"/>
                </a:lnTo>
                <a:lnTo>
                  <a:pt x="1116" y="168"/>
                </a:lnTo>
                <a:lnTo>
                  <a:pt x="1114" y="172"/>
                </a:lnTo>
                <a:lnTo>
                  <a:pt x="1114" y="174"/>
                </a:lnTo>
                <a:lnTo>
                  <a:pt x="1126" y="174"/>
                </a:lnTo>
                <a:lnTo>
                  <a:pt x="1128" y="176"/>
                </a:lnTo>
                <a:lnTo>
                  <a:pt x="1136" y="176"/>
                </a:lnTo>
                <a:lnTo>
                  <a:pt x="1144" y="176"/>
                </a:lnTo>
                <a:lnTo>
                  <a:pt x="1144" y="176"/>
                </a:lnTo>
                <a:lnTo>
                  <a:pt x="1158" y="174"/>
                </a:lnTo>
                <a:lnTo>
                  <a:pt x="1158" y="174"/>
                </a:lnTo>
                <a:lnTo>
                  <a:pt x="1164" y="170"/>
                </a:lnTo>
                <a:lnTo>
                  <a:pt x="1174" y="168"/>
                </a:lnTo>
                <a:lnTo>
                  <a:pt x="1176" y="166"/>
                </a:lnTo>
                <a:lnTo>
                  <a:pt x="1180" y="164"/>
                </a:lnTo>
                <a:lnTo>
                  <a:pt x="1180" y="158"/>
                </a:lnTo>
                <a:lnTo>
                  <a:pt x="1178" y="156"/>
                </a:lnTo>
                <a:lnTo>
                  <a:pt x="1174" y="154"/>
                </a:lnTo>
                <a:lnTo>
                  <a:pt x="1170" y="152"/>
                </a:lnTo>
                <a:lnTo>
                  <a:pt x="1170" y="152"/>
                </a:lnTo>
                <a:lnTo>
                  <a:pt x="1164" y="150"/>
                </a:lnTo>
                <a:lnTo>
                  <a:pt x="1160" y="148"/>
                </a:lnTo>
                <a:lnTo>
                  <a:pt x="1158" y="152"/>
                </a:lnTo>
                <a:lnTo>
                  <a:pt x="1158" y="152"/>
                </a:lnTo>
                <a:close/>
                <a:moveTo>
                  <a:pt x="384" y="62"/>
                </a:moveTo>
                <a:lnTo>
                  <a:pt x="384" y="64"/>
                </a:lnTo>
                <a:lnTo>
                  <a:pt x="384" y="62"/>
                </a:lnTo>
                <a:lnTo>
                  <a:pt x="384" y="62"/>
                </a:lnTo>
                <a:close/>
                <a:moveTo>
                  <a:pt x="390" y="54"/>
                </a:moveTo>
                <a:lnTo>
                  <a:pt x="394" y="52"/>
                </a:lnTo>
                <a:lnTo>
                  <a:pt x="400" y="52"/>
                </a:lnTo>
                <a:lnTo>
                  <a:pt x="400" y="52"/>
                </a:lnTo>
                <a:lnTo>
                  <a:pt x="398" y="58"/>
                </a:lnTo>
                <a:lnTo>
                  <a:pt x="398" y="58"/>
                </a:lnTo>
                <a:lnTo>
                  <a:pt x="398" y="60"/>
                </a:lnTo>
                <a:lnTo>
                  <a:pt x="398" y="62"/>
                </a:lnTo>
                <a:lnTo>
                  <a:pt x="406" y="62"/>
                </a:lnTo>
                <a:lnTo>
                  <a:pt x="416" y="58"/>
                </a:lnTo>
                <a:lnTo>
                  <a:pt x="416" y="62"/>
                </a:lnTo>
                <a:lnTo>
                  <a:pt x="416" y="62"/>
                </a:lnTo>
                <a:lnTo>
                  <a:pt x="416" y="64"/>
                </a:lnTo>
                <a:lnTo>
                  <a:pt x="418" y="64"/>
                </a:lnTo>
                <a:lnTo>
                  <a:pt x="426" y="64"/>
                </a:lnTo>
                <a:lnTo>
                  <a:pt x="428" y="64"/>
                </a:lnTo>
                <a:lnTo>
                  <a:pt x="430" y="66"/>
                </a:lnTo>
                <a:lnTo>
                  <a:pt x="430" y="66"/>
                </a:lnTo>
                <a:lnTo>
                  <a:pt x="438" y="68"/>
                </a:lnTo>
                <a:lnTo>
                  <a:pt x="448" y="68"/>
                </a:lnTo>
                <a:lnTo>
                  <a:pt x="448" y="68"/>
                </a:lnTo>
                <a:lnTo>
                  <a:pt x="452" y="68"/>
                </a:lnTo>
                <a:lnTo>
                  <a:pt x="452" y="66"/>
                </a:lnTo>
                <a:lnTo>
                  <a:pt x="448" y="64"/>
                </a:lnTo>
                <a:lnTo>
                  <a:pt x="446" y="64"/>
                </a:lnTo>
                <a:lnTo>
                  <a:pt x="448" y="58"/>
                </a:lnTo>
                <a:lnTo>
                  <a:pt x="450" y="58"/>
                </a:lnTo>
                <a:lnTo>
                  <a:pt x="452" y="56"/>
                </a:lnTo>
                <a:lnTo>
                  <a:pt x="456" y="56"/>
                </a:lnTo>
                <a:lnTo>
                  <a:pt x="458" y="58"/>
                </a:lnTo>
                <a:lnTo>
                  <a:pt x="462" y="64"/>
                </a:lnTo>
                <a:lnTo>
                  <a:pt x="466" y="66"/>
                </a:lnTo>
                <a:lnTo>
                  <a:pt x="470" y="66"/>
                </a:lnTo>
                <a:lnTo>
                  <a:pt x="472" y="64"/>
                </a:lnTo>
                <a:lnTo>
                  <a:pt x="472" y="64"/>
                </a:lnTo>
                <a:lnTo>
                  <a:pt x="478" y="66"/>
                </a:lnTo>
                <a:lnTo>
                  <a:pt x="480" y="68"/>
                </a:lnTo>
                <a:lnTo>
                  <a:pt x="480" y="68"/>
                </a:lnTo>
                <a:lnTo>
                  <a:pt x="478" y="74"/>
                </a:lnTo>
                <a:lnTo>
                  <a:pt x="470" y="74"/>
                </a:lnTo>
                <a:lnTo>
                  <a:pt x="466" y="74"/>
                </a:lnTo>
                <a:lnTo>
                  <a:pt x="452" y="74"/>
                </a:lnTo>
                <a:lnTo>
                  <a:pt x="448" y="76"/>
                </a:lnTo>
                <a:lnTo>
                  <a:pt x="440" y="76"/>
                </a:lnTo>
                <a:lnTo>
                  <a:pt x="436" y="78"/>
                </a:lnTo>
                <a:lnTo>
                  <a:pt x="414" y="78"/>
                </a:lnTo>
                <a:lnTo>
                  <a:pt x="414" y="74"/>
                </a:lnTo>
                <a:lnTo>
                  <a:pt x="390" y="74"/>
                </a:lnTo>
                <a:lnTo>
                  <a:pt x="388" y="72"/>
                </a:lnTo>
                <a:lnTo>
                  <a:pt x="390" y="66"/>
                </a:lnTo>
                <a:lnTo>
                  <a:pt x="390" y="66"/>
                </a:lnTo>
                <a:lnTo>
                  <a:pt x="382" y="68"/>
                </a:lnTo>
                <a:lnTo>
                  <a:pt x="378" y="68"/>
                </a:lnTo>
                <a:lnTo>
                  <a:pt x="374" y="68"/>
                </a:lnTo>
                <a:lnTo>
                  <a:pt x="366" y="66"/>
                </a:lnTo>
                <a:lnTo>
                  <a:pt x="366" y="66"/>
                </a:lnTo>
                <a:lnTo>
                  <a:pt x="364" y="62"/>
                </a:lnTo>
                <a:lnTo>
                  <a:pt x="364" y="64"/>
                </a:lnTo>
                <a:lnTo>
                  <a:pt x="360" y="66"/>
                </a:lnTo>
                <a:lnTo>
                  <a:pt x="358" y="66"/>
                </a:lnTo>
                <a:lnTo>
                  <a:pt x="358" y="66"/>
                </a:lnTo>
                <a:lnTo>
                  <a:pt x="358" y="62"/>
                </a:lnTo>
                <a:lnTo>
                  <a:pt x="356" y="64"/>
                </a:lnTo>
                <a:lnTo>
                  <a:pt x="354" y="66"/>
                </a:lnTo>
                <a:lnTo>
                  <a:pt x="350" y="66"/>
                </a:lnTo>
                <a:lnTo>
                  <a:pt x="350" y="62"/>
                </a:lnTo>
                <a:lnTo>
                  <a:pt x="366" y="58"/>
                </a:lnTo>
                <a:lnTo>
                  <a:pt x="368" y="56"/>
                </a:lnTo>
                <a:lnTo>
                  <a:pt x="370" y="56"/>
                </a:lnTo>
                <a:lnTo>
                  <a:pt x="374" y="54"/>
                </a:lnTo>
                <a:lnTo>
                  <a:pt x="378" y="54"/>
                </a:lnTo>
                <a:lnTo>
                  <a:pt x="386" y="54"/>
                </a:lnTo>
                <a:lnTo>
                  <a:pt x="390" y="54"/>
                </a:lnTo>
                <a:lnTo>
                  <a:pt x="390" y="54"/>
                </a:lnTo>
                <a:close/>
                <a:moveTo>
                  <a:pt x="1788" y="58"/>
                </a:moveTo>
                <a:lnTo>
                  <a:pt x="1786" y="58"/>
                </a:lnTo>
                <a:lnTo>
                  <a:pt x="1784" y="62"/>
                </a:lnTo>
                <a:lnTo>
                  <a:pt x="1774" y="62"/>
                </a:lnTo>
                <a:lnTo>
                  <a:pt x="1772" y="62"/>
                </a:lnTo>
                <a:lnTo>
                  <a:pt x="1768" y="62"/>
                </a:lnTo>
                <a:lnTo>
                  <a:pt x="1766" y="64"/>
                </a:lnTo>
                <a:lnTo>
                  <a:pt x="1758" y="64"/>
                </a:lnTo>
                <a:lnTo>
                  <a:pt x="1748" y="64"/>
                </a:lnTo>
                <a:lnTo>
                  <a:pt x="1742" y="64"/>
                </a:lnTo>
                <a:lnTo>
                  <a:pt x="1738" y="66"/>
                </a:lnTo>
                <a:lnTo>
                  <a:pt x="1732" y="66"/>
                </a:lnTo>
                <a:lnTo>
                  <a:pt x="1728" y="68"/>
                </a:lnTo>
                <a:lnTo>
                  <a:pt x="1728" y="68"/>
                </a:lnTo>
                <a:lnTo>
                  <a:pt x="1716" y="72"/>
                </a:lnTo>
                <a:lnTo>
                  <a:pt x="1714" y="74"/>
                </a:lnTo>
                <a:lnTo>
                  <a:pt x="1712" y="74"/>
                </a:lnTo>
                <a:lnTo>
                  <a:pt x="1712" y="74"/>
                </a:lnTo>
                <a:lnTo>
                  <a:pt x="1710" y="76"/>
                </a:lnTo>
                <a:lnTo>
                  <a:pt x="1708" y="78"/>
                </a:lnTo>
                <a:lnTo>
                  <a:pt x="1708" y="78"/>
                </a:lnTo>
                <a:lnTo>
                  <a:pt x="1706" y="78"/>
                </a:lnTo>
                <a:lnTo>
                  <a:pt x="1702" y="82"/>
                </a:lnTo>
                <a:lnTo>
                  <a:pt x="1698" y="84"/>
                </a:lnTo>
                <a:lnTo>
                  <a:pt x="1696" y="84"/>
                </a:lnTo>
                <a:lnTo>
                  <a:pt x="1696" y="86"/>
                </a:lnTo>
                <a:lnTo>
                  <a:pt x="1692" y="88"/>
                </a:lnTo>
                <a:lnTo>
                  <a:pt x="1686" y="94"/>
                </a:lnTo>
                <a:lnTo>
                  <a:pt x="1684" y="96"/>
                </a:lnTo>
                <a:lnTo>
                  <a:pt x="1684" y="98"/>
                </a:lnTo>
                <a:lnTo>
                  <a:pt x="1680" y="98"/>
                </a:lnTo>
                <a:lnTo>
                  <a:pt x="1676" y="102"/>
                </a:lnTo>
                <a:lnTo>
                  <a:pt x="1676" y="104"/>
                </a:lnTo>
                <a:lnTo>
                  <a:pt x="1680" y="106"/>
                </a:lnTo>
                <a:lnTo>
                  <a:pt x="1684" y="106"/>
                </a:lnTo>
                <a:lnTo>
                  <a:pt x="1686" y="108"/>
                </a:lnTo>
                <a:lnTo>
                  <a:pt x="1686" y="108"/>
                </a:lnTo>
                <a:lnTo>
                  <a:pt x="1692" y="110"/>
                </a:lnTo>
                <a:lnTo>
                  <a:pt x="1696" y="112"/>
                </a:lnTo>
                <a:lnTo>
                  <a:pt x="1702" y="114"/>
                </a:lnTo>
                <a:lnTo>
                  <a:pt x="1718" y="114"/>
                </a:lnTo>
                <a:lnTo>
                  <a:pt x="1718" y="112"/>
                </a:lnTo>
                <a:lnTo>
                  <a:pt x="1716" y="108"/>
                </a:lnTo>
                <a:lnTo>
                  <a:pt x="1714" y="108"/>
                </a:lnTo>
                <a:lnTo>
                  <a:pt x="1712" y="106"/>
                </a:lnTo>
                <a:lnTo>
                  <a:pt x="1708" y="104"/>
                </a:lnTo>
                <a:lnTo>
                  <a:pt x="1706" y="98"/>
                </a:lnTo>
                <a:lnTo>
                  <a:pt x="1716" y="88"/>
                </a:lnTo>
                <a:lnTo>
                  <a:pt x="1718" y="88"/>
                </a:lnTo>
                <a:lnTo>
                  <a:pt x="1722" y="86"/>
                </a:lnTo>
                <a:lnTo>
                  <a:pt x="1724" y="86"/>
                </a:lnTo>
                <a:lnTo>
                  <a:pt x="1726" y="84"/>
                </a:lnTo>
                <a:lnTo>
                  <a:pt x="1728" y="84"/>
                </a:lnTo>
                <a:lnTo>
                  <a:pt x="1734" y="78"/>
                </a:lnTo>
                <a:lnTo>
                  <a:pt x="1738" y="78"/>
                </a:lnTo>
                <a:lnTo>
                  <a:pt x="1744" y="76"/>
                </a:lnTo>
                <a:lnTo>
                  <a:pt x="1744" y="76"/>
                </a:lnTo>
                <a:lnTo>
                  <a:pt x="1748" y="74"/>
                </a:lnTo>
                <a:lnTo>
                  <a:pt x="1754" y="74"/>
                </a:lnTo>
                <a:lnTo>
                  <a:pt x="1756" y="72"/>
                </a:lnTo>
                <a:lnTo>
                  <a:pt x="1764" y="72"/>
                </a:lnTo>
                <a:lnTo>
                  <a:pt x="1766" y="68"/>
                </a:lnTo>
                <a:lnTo>
                  <a:pt x="1778" y="68"/>
                </a:lnTo>
                <a:lnTo>
                  <a:pt x="1782" y="66"/>
                </a:lnTo>
                <a:lnTo>
                  <a:pt x="1796" y="66"/>
                </a:lnTo>
                <a:lnTo>
                  <a:pt x="1798" y="64"/>
                </a:lnTo>
                <a:lnTo>
                  <a:pt x="1806" y="64"/>
                </a:lnTo>
                <a:lnTo>
                  <a:pt x="1806" y="64"/>
                </a:lnTo>
                <a:lnTo>
                  <a:pt x="1808" y="60"/>
                </a:lnTo>
                <a:lnTo>
                  <a:pt x="1806" y="56"/>
                </a:lnTo>
                <a:lnTo>
                  <a:pt x="1794" y="56"/>
                </a:lnTo>
                <a:lnTo>
                  <a:pt x="1788" y="58"/>
                </a:lnTo>
                <a:lnTo>
                  <a:pt x="1788" y="58"/>
                </a:lnTo>
                <a:close/>
                <a:moveTo>
                  <a:pt x="1394" y="44"/>
                </a:moveTo>
                <a:lnTo>
                  <a:pt x="1394" y="44"/>
                </a:lnTo>
                <a:lnTo>
                  <a:pt x="1398" y="40"/>
                </a:lnTo>
                <a:lnTo>
                  <a:pt x="1400" y="40"/>
                </a:lnTo>
                <a:lnTo>
                  <a:pt x="1400" y="44"/>
                </a:lnTo>
                <a:lnTo>
                  <a:pt x="1394" y="46"/>
                </a:lnTo>
                <a:lnTo>
                  <a:pt x="1394" y="44"/>
                </a:lnTo>
                <a:lnTo>
                  <a:pt x="1394" y="44"/>
                </a:lnTo>
                <a:close/>
                <a:moveTo>
                  <a:pt x="1422" y="30"/>
                </a:moveTo>
                <a:lnTo>
                  <a:pt x="1418" y="32"/>
                </a:lnTo>
                <a:lnTo>
                  <a:pt x="1418" y="32"/>
                </a:lnTo>
                <a:lnTo>
                  <a:pt x="1410" y="32"/>
                </a:lnTo>
                <a:lnTo>
                  <a:pt x="1410" y="30"/>
                </a:lnTo>
                <a:lnTo>
                  <a:pt x="1410" y="30"/>
                </a:lnTo>
                <a:lnTo>
                  <a:pt x="1404" y="32"/>
                </a:lnTo>
                <a:lnTo>
                  <a:pt x="1402" y="34"/>
                </a:lnTo>
                <a:lnTo>
                  <a:pt x="1402" y="34"/>
                </a:lnTo>
                <a:lnTo>
                  <a:pt x="1398" y="32"/>
                </a:lnTo>
                <a:lnTo>
                  <a:pt x="1392" y="32"/>
                </a:lnTo>
                <a:lnTo>
                  <a:pt x="1392" y="32"/>
                </a:lnTo>
                <a:lnTo>
                  <a:pt x="1390" y="34"/>
                </a:lnTo>
                <a:lnTo>
                  <a:pt x="1388" y="36"/>
                </a:lnTo>
                <a:lnTo>
                  <a:pt x="1388" y="32"/>
                </a:lnTo>
                <a:lnTo>
                  <a:pt x="1370" y="32"/>
                </a:lnTo>
                <a:lnTo>
                  <a:pt x="1370" y="32"/>
                </a:lnTo>
                <a:lnTo>
                  <a:pt x="1368" y="36"/>
                </a:lnTo>
                <a:lnTo>
                  <a:pt x="1370" y="40"/>
                </a:lnTo>
                <a:lnTo>
                  <a:pt x="1370" y="42"/>
                </a:lnTo>
                <a:lnTo>
                  <a:pt x="1368" y="44"/>
                </a:lnTo>
                <a:lnTo>
                  <a:pt x="1372" y="44"/>
                </a:lnTo>
                <a:lnTo>
                  <a:pt x="1374" y="44"/>
                </a:lnTo>
                <a:lnTo>
                  <a:pt x="1374" y="44"/>
                </a:lnTo>
                <a:lnTo>
                  <a:pt x="1388" y="46"/>
                </a:lnTo>
                <a:lnTo>
                  <a:pt x="1390" y="50"/>
                </a:lnTo>
                <a:lnTo>
                  <a:pt x="1390" y="52"/>
                </a:lnTo>
                <a:lnTo>
                  <a:pt x="1394" y="56"/>
                </a:lnTo>
                <a:lnTo>
                  <a:pt x="1402" y="56"/>
                </a:lnTo>
                <a:lnTo>
                  <a:pt x="1404" y="58"/>
                </a:lnTo>
                <a:lnTo>
                  <a:pt x="1408" y="58"/>
                </a:lnTo>
                <a:lnTo>
                  <a:pt x="1410" y="62"/>
                </a:lnTo>
                <a:lnTo>
                  <a:pt x="1412" y="62"/>
                </a:lnTo>
                <a:lnTo>
                  <a:pt x="1418" y="56"/>
                </a:lnTo>
                <a:lnTo>
                  <a:pt x="1420" y="54"/>
                </a:lnTo>
                <a:lnTo>
                  <a:pt x="1422" y="52"/>
                </a:lnTo>
                <a:lnTo>
                  <a:pt x="1428" y="50"/>
                </a:lnTo>
                <a:lnTo>
                  <a:pt x="1430" y="46"/>
                </a:lnTo>
                <a:lnTo>
                  <a:pt x="1434" y="44"/>
                </a:lnTo>
                <a:lnTo>
                  <a:pt x="1434" y="44"/>
                </a:lnTo>
                <a:lnTo>
                  <a:pt x="1436" y="42"/>
                </a:lnTo>
                <a:lnTo>
                  <a:pt x="1436" y="42"/>
                </a:lnTo>
                <a:lnTo>
                  <a:pt x="1442" y="42"/>
                </a:lnTo>
                <a:lnTo>
                  <a:pt x="1442" y="46"/>
                </a:lnTo>
                <a:lnTo>
                  <a:pt x="1444" y="52"/>
                </a:lnTo>
                <a:lnTo>
                  <a:pt x="1444" y="52"/>
                </a:lnTo>
                <a:lnTo>
                  <a:pt x="1452" y="52"/>
                </a:lnTo>
                <a:lnTo>
                  <a:pt x="1454" y="52"/>
                </a:lnTo>
                <a:lnTo>
                  <a:pt x="1454" y="54"/>
                </a:lnTo>
                <a:lnTo>
                  <a:pt x="1454" y="54"/>
                </a:lnTo>
                <a:lnTo>
                  <a:pt x="1462" y="54"/>
                </a:lnTo>
                <a:lnTo>
                  <a:pt x="1470" y="52"/>
                </a:lnTo>
                <a:lnTo>
                  <a:pt x="1470" y="50"/>
                </a:lnTo>
                <a:lnTo>
                  <a:pt x="1470" y="50"/>
                </a:lnTo>
                <a:lnTo>
                  <a:pt x="1464" y="48"/>
                </a:lnTo>
                <a:lnTo>
                  <a:pt x="1460" y="46"/>
                </a:lnTo>
                <a:lnTo>
                  <a:pt x="1454" y="46"/>
                </a:lnTo>
                <a:lnTo>
                  <a:pt x="1452" y="42"/>
                </a:lnTo>
                <a:lnTo>
                  <a:pt x="1452" y="42"/>
                </a:lnTo>
                <a:lnTo>
                  <a:pt x="1446" y="40"/>
                </a:lnTo>
                <a:lnTo>
                  <a:pt x="1438" y="40"/>
                </a:lnTo>
                <a:lnTo>
                  <a:pt x="1438" y="40"/>
                </a:lnTo>
                <a:lnTo>
                  <a:pt x="1432" y="36"/>
                </a:lnTo>
                <a:lnTo>
                  <a:pt x="1432" y="36"/>
                </a:lnTo>
                <a:lnTo>
                  <a:pt x="1432" y="36"/>
                </a:lnTo>
                <a:lnTo>
                  <a:pt x="1432" y="36"/>
                </a:lnTo>
                <a:lnTo>
                  <a:pt x="1430" y="34"/>
                </a:lnTo>
                <a:lnTo>
                  <a:pt x="1434" y="32"/>
                </a:lnTo>
                <a:lnTo>
                  <a:pt x="1438" y="34"/>
                </a:lnTo>
                <a:lnTo>
                  <a:pt x="1438" y="34"/>
                </a:lnTo>
                <a:lnTo>
                  <a:pt x="1448" y="36"/>
                </a:lnTo>
                <a:lnTo>
                  <a:pt x="1460" y="36"/>
                </a:lnTo>
                <a:lnTo>
                  <a:pt x="1468" y="36"/>
                </a:lnTo>
                <a:lnTo>
                  <a:pt x="1480" y="36"/>
                </a:lnTo>
                <a:lnTo>
                  <a:pt x="1482" y="34"/>
                </a:lnTo>
                <a:lnTo>
                  <a:pt x="1484" y="34"/>
                </a:lnTo>
                <a:lnTo>
                  <a:pt x="1488" y="32"/>
                </a:lnTo>
                <a:lnTo>
                  <a:pt x="1490" y="32"/>
                </a:lnTo>
                <a:lnTo>
                  <a:pt x="1490" y="30"/>
                </a:lnTo>
                <a:lnTo>
                  <a:pt x="1482" y="30"/>
                </a:lnTo>
                <a:lnTo>
                  <a:pt x="1482" y="30"/>
                </a:lnTo>
                <a:lnTo>
                  <a:pt x="1474" y="28"/>
                </a:lnTo>
                <a:lnTo>
                  <a:pt x="1476" y="28"/>
                </a:lnTo>
                <a:lnTo>
                  <a:pt x="1474" y="26"/>
                </a:lnTo>
                <a:lnTo>
                  <a:pt x="1474" y="26"/>
                </a:lnTo>
                <a:lnTo>
                  <a:pt x="1468" y="26"/>
                </a:lnTo>
                <a:lnTo>
                  <a:pt x="1462" y="30"/>
                </a:lnTo>
                <a:lnTo>
                  <a:pt x="1460" y="26"/>
                </a:lnTo>
                <a:lnTo>
                  <a:pt x="1458" y="26"/>
                </a:lnTo>
                <a:lnTo>
                  <a:pt x="1458" y="26"/>
                </a:lnTo>
                <a:lnTo>
                  <a:pt x="1450" y="30"/>
                </a:lnTo>
                <a:lnTo>
                  <a:pt x="1444" y="26"/>
                </a:lnTo>
                <a:lnTo>
                  <a:pt x="1438" y="26"/>
                </a:lnTo>
                <a:lnTo>
                  <a:pt x="1434" y="26"/>
                </a:lnTo>
                <a:lnTo>
                  <a:pt x="1432" y="26"/>
                </a:lnTo>
                <a:lnTo>
                  <a:pt x="1432" y="26"/>
                </a:lnTo>
                <a:lnTo>
                  <a:pt x="1430" y="30"/>
                </a:lnTo>
                <a:lnTo>
                  <a:pt x="1422" y="30"/>
                </a:lnTo>
                <a:lnTo>
                  <a:pt x="1422" y="30"/>
                </a:lnTo>
                <a:close/>
                <a:moveTo>
                  <a:pt x="1248" y="220"/>
                </a:moveTo>
                <a:lnTo>
                  <a:pt x="1248" y="220"/>
                </a:lnTo>
                <a:lnTo>
                  <a:pt x="1254" y="222"/>
                </a:lnTo>
                <a:lnTo>
                  <a:pt x="1258" y="218"/>
                </a:lnTo>
                <a:lnTo>
                  <a:pt x="1260" y="218"/>
                </a:lnTo>
                <a:lnTo>
                  <a:pt x="1260" y="218"/>
                </a:lnTo>
                <a:lnTo>
                  <a:pt x="1258" y="226"/>
                </a:lnTo>
                <a:lnTo>
                  <a:pt x="1258" y="226"/>
                </a:lnTo>
                <a:lnTo>
                  <a:pt x="1262" y="228"/>
                </a:lnTo>
                <a:lnTo>
                  <a:pt x="1260" y="228"/>
                </a:lnTo>
                <a:lnTo>
                  <a:pt x="1258" y="228"/>
                </a:lnTo>
                <a:lnTo>
                  <a:pt x="1264" y="228"/>
                </a:lnTo>
                <a:lnTo>
                  <a:pt x="1270" y="230"/>
                </a:lnTo>
                <a:lnTo>
                  <a:pt x="1268" y="236"/>
                </a:lnTo>
                <a:lnTo>
                  <a:pt x="1262" y="238"/>
                </a:lnTo>
                <a:lnTo>
                  <a:pt x="1266" y="244"/>
                </a:lnTo>
                <a:lnTo>
                  <a:pt x="1270" y="244"/>
                </a:lnTo>
                <a:lnTo>
                  <a:pt x="1272" y="248"/>
                </a:lnTo>
                <a:lnTo>
                  <a:pt x="1276" y="250"/>
                </a:lnTo>
                <a:lnTo>
                  <a:pt x="1276" y="250"/>
                </a:lnTo>
                <a:lnTo>
                  <a:pt x="1278" y="254"/>
                </a:lnTo>
                <a:lnTo>
                  <a:pt x="1278" y="254"/>
                </a:lnTo>
                <a:lnTo>
                  <a:pt x="1282" y="258"/>
                </a:lnTo>
                <a:lnTo>
                  <a:pt x="1282" y="258"/>
                </a:lnTo>
                <a:lnTo>
                  <a:pt x="1282" y="258"/>
                </a:lnTo>
                <a:lnTo>
                  <a:pt x="1286" y="260"/>
                </a:lnTo>
                <a:lnTo>
                  <a:pt x="1286" y="264"/>
                </a:lnTo>
                <a:lnTo>
                  <a:pt x="1288" y="266"/>
                </a:lnTo>
                <a:lnTo>
                  <a:pt x="1288" y="268"/>
                </a:lnTo>
                <a:lnTo>
                  <a:pt x="1288" y="268"/>
                </a:lnTo>
                <a:lnTo>
                  <a:pt x="1288" y="270"/>
                </a:lnTo>
                <a:lnTo>
                  <a:pt x="1288" y="270"/>
                </a:lnTo>
                <a:lnTo>
                  <a:pt x="1296" y="270"/>
                </a:lnTo>
                <a:lnTo>
                  <a:pt x="1298" y="276"/>
                </a:lnTo>
                <a:lnTo>
                  <a:pt x="1294" y="282"/>
                </a:lnTo>
                <a:lnTo>
                  <a:pt x="1296" y="286"/>
                </a:lnTo>
                <a:lnTo>
                  <a:pt x="1292" y="288"/>
                </a:lnTo>
                <a:lnTo>
                  <a:pt x="1288" y="288"/>
                </a:lnTo>
                <a:lnTo>
                  <a:pt x="1288" y="288"/>
                </a:lnTo>
                <a:lnTo>
                  <a:pt x="1280" y="288"/>
                </a:lnTo>
                <a:lnTo>
                  <a:pt x="1278" y="288"/>
                </a:lnTo>
                <a:lnTo>
                  <a:pt x="1276" y="290"/>
                </a:lnTo>
                <a:lnTo>
                  <a:pt x="1260" y="290"/>
                </a:lnTo>
                <a:lnTo>
                  <a:pt x="1258" y="294"/>
                </a:lnTo>
                <a:lnTo>
                  <a:pt x="1248" y="294"/>
                </a:lnTo>
                <a:lnTo>
                  <a:pt x="1242" y="296"/>
                </a:lnTo>
                <a:lnTo>
                  <a:pt x="1246" y="294"/>
                </a:lnTo>
                <a:lnTo>
                  <a:pt x="1248" y="294"/>
                </a:lnTo>
                <a:lnTo>
                  <a:pt x="1252" y="286"/>
                </a:lnTo>
                <a:lnTo>
                  <a:pt x="1256" y="286"/>
                </a:lnTo>
                <a:lnTo>
                  <a:pt x="1258" y="286"/>
                </a:lnTo>
                <a:lnTo>
                  <a:pt x="1260" y="286"/>
                </a:lnTo>
                <a:lnTo>
                  <a:pt x="1260" y="284"/>
                </a:lnTo>
                <a:lnTo>
                  <a:pt x="1258" y="284"/>
                </a:lnTo>
                <a:lnTo>
                  <a:pt x="1258" y="284"/>
                </a:lnTo>
                <a:lnTo>
                  <a:pt x="1250" y="280"/>
                </a:lnTo>
                <a:lnTo>
                  <a:pt x="1248" y="280"/>
                </a:lnTo>
                <a:lnTo>
                  <a:pt x="1246" y="280"/>
                </a:lnTo>
                <a:lnTo>
                  <a:pt x="1248" y="278"/>
                </a:lnTo>
                <a:lnTo>
                  <a:pt x="1250" y="276"/>
                </a:lnTo>
                <a:lnTo>
                  <a:pt x="1252" y="270"/>
                </a:lnTo>
                <a:lnTo>
                  <a:pt x="1252" y="268"/>
                </a:lnTo>
                <a:lnTo>
                  <a:pt x="1252" y="268"/>
                </a:lnTo>
                <a:lnTo>
                  <a:pt x="1258" y="266"/>
                </a:lnTo>
                <a:lnTo>
                  <a:pt x="1258" y="266"/>
                </a:lnTo>
                <a:lnTo>
                  <a:pt x="1262" y="266"/>
                </a:lnTo>
                <a:lnTo>
                  <a:pt x="1262" y="260"/>
                </a:lnTo>
                <a:lnTo>
                  <a:pt x="1260" y="258"/>
                </a:lnTo>
                <a:lnTo>
                  <a:pt x="1258" y="254"/>
                </a:lnTo>
                <a:lnTo>
                  <a:pt x="1248" y="254"/>
                </a:lnTo>
                <a:lnTo>
                  <a:pt x="1246" y="254"/>
                </a:lnTo>
                <a:lnTo>
                  <a:pt x="1246" y="250"/>
                </a:lnTo>
                <a:lnTo>
                  <a:pt x="1248" y="246"/>
                </a:lnTo>
                <a:lnTo>
                  <a:pt x="1242" y="246"/>
                </a:lnTo>
                <a:lnTo>
                  <a:pt x="1242" y="240"/>
                </a:lnTo>
                <a:lnTo>
                  <a:pt x="1238" y="238"/>
                </a:lnTo>
                <a:lnTo>
                  <a:pt x="1240" y="234"/>
                </a:lnTo>
                <a:lnTo>
                  <a:pt x="1238" y="234"/>
                </a:lnTo>
                <a:lnTo>
                  <a:pt x="1236" y="230"/>
                </a:lnTo>
                <a:lnTo>
                  <a:pt x="1230" y="226"/>
                </a:lnTo>
                <a:lnTo>
                  <a:pt x="1234" y="220"/>
                </a:lnTo>
                <a:lnTo>
                  <a:pt x="1238" y="224"/>
                </a:lnTo>
                <a:lnTo>
                  <a:pt x="1238" y="224"/>
                </a:lnTo>
                <a:lnTo>
                  <a:pt x="1234" y="224"/>
                </a:lnTo>
                <a:lnTo>
                  <a:pt x="1234" y="226"/>
                </a:lnTo>
                <a:lnTo>
                  <a:pt x="1238" y="228"/>
                </a:lnTo>
                <a:lnTo>
                  <a:pt x="1242" y="226"/>
                </a:lnTo>
                <a:lnTo>
                  <a:pt x="1246" y="224"/>
                </a:lnTo>
                <a:lnTo>
                  <a:pt x="1248" y="220"/>
                </a:lnTo>
                <a:lnTo>
                  <a:pt x="1248" y="220"/>
                </a:lnTo>
                <a:close/>
                <a:moveTo>
                  <a:pt x="2356" y="376"/>
                </a:moveTo>
                <a:lnTo>
                  <a:pt x="2352" y="378"/>
                </a:lnTo>
                <a:lnTo>
                  <a:pt x="2350" y="382"/>
                </a:lnTo>
                <a:lnTo>
                  <a:pt x="2350" y="386"/>
                </a:lnTo>
                <a:lnTo>
                  <a:pt x="2352" y="388"/>
                </a:lnTo>
                <a:lnTo>
                  <a:pt x="2352" y="388"/>
                </a:lnTo>
                <a:lnTo>
                  <a:pt x="2350" y="396"/>
                </a:lnTo>
                <a:lnTo>
                  <a:pt x="2346" y="398"/>
                </a:lnTo>
                <a:lnTo>
                  <a:pt x="2346" y="400"/>
                </a:lnTo>
                <a:lnTo>
                  <a:pt x="2344" y="402"/>
                </a:lnTo>
                <a:lnTo>
                  <a:pt x="2342" y="402"/>
                </a:lnTo>
                <a:lnTo>
                  <a:pt x="2340" y="408"/>
                </a:lnTo>
                <a:lnTo>
                  <a:pt x="2340" y="408"/>
                </a:lnTo>
                <a:lnTo>
                  <a:pt x="2332" y="410"/>
                </a:lnTo>
                <a:lnTo>
                  <a:pt x="2330" y="410"/>
                </a:lnTo>
                <a:lnTo>
                  <a:pt x="2330" y="408"/>
                </a:lnTo>
                <a:lnTo>
                  <a:pt x="2326" y="410"/>
                </a:lnTo>
                <a:lnTo>
                  <a:pt x="2324" y="412"/>
                </a:lnTo>
                <a:lnTo>
                  <a:pt x="2322" y="418"/>
                </a:lnTo>
                <a:lnTo>
                  <a:pt x="2320" y="422"/>
                </a:lnTo>
                <a:lnTo>
                  <a:pt x="2308" y="422"/>
                </a:lnTo>
                <a:lnTo>
                  <a:pt x="2308" y="422"/>
                </a:lnTo>
                <a:lnTo>
                  <a:pt x="2306" y="424"/>
                </a:lnTo>
                <a:lnTo>
                  <a:pt x="2302" y="424"/>
                </a:lnTo>
                <a:lnTo>
                  <a:pt x="2302" y="424"/>
                </a:lnTo>
                <a:lnTo>
                  <a:pt x="2300" y="426"/>
                </a:lnTo>
                <a:lnTo>
                  <a:pt x="2300" y="422"/>
                </a:lnTo>
                <a:lnTo>
                  <a:pt x="2290" y="430"/>
                </a:lnTo>
                <a:lnTo>
                  <a:pt x="2288" y="432"/>
                </a:lnTo>
                <a:lnTo>
                  <a:pt x="2284" y="432"/>
                </a:lnTo>
                <a:lnTo>
                  <a:pt x="2282" y="436"/>
                </a:lnTo>
                <a:lnTo>
                  <a:pt x="2278" y="440"/>
                </a:lnTo>
                <a:lnTo>
                  <a:pt x="2274" y="442"/>
                </a:lnTo>
                <a:lnTo>
                  <a:pt x="2274" y="442"/>
                </a:lnTo>
                <a:lnTo>
                  <a:pt x="2274" y="444"/>
                </a:lnTo>
                <a:lnTo>
                  <a:pt x="2272" y="444"/>
                </a:lnTo>
                <a:lnTo>
                  <a:pt x="2272" y="450"/>
                </a:lnTo>
                <a:lnTo>
                  <a:pt x="2272" y="450"/>
                </a:lnTo>
                <a:lnTo>
                  <a:pt x="2276" y="452"/>
                </a:lnTo>
                <a:lnTo>
                  <a:pt x="2278" y="454"/>
                </a:lnTo>
                <a:lnTo>
                  <a:pt x="2278" y="458"/>
                </a:lnTo>
                <a:lnTo>
                  <a:pt x="2280" y="462"/>
                </a:lnTo>
                <a:lnTo>
                  <a:pt x="2282" y="462"/>
                </a:lnTo>
                <a:lnTo>
                  <a:pt x="2286" y="460"/>
                </a:lnTo>
                <a:lnTo>
                  <a:pt x="2288" y="452"/>
                </a:lnTo>
                <a:lnTo>
                  <a:pt x="2290" y="450"/>
                </a:lnTo>
                <a:lnTo>
                  <a:pt x="2290" y="448"/>
                </a:lnTo>
                <a:lnTo>
                  <a:pt x="2290" y="446"/>
                </a:lnTo>
                <a:lnTo>
                  <a:pt x="2290" y="442"/>
                </a:lnTo>
                <a:lnTo>
                  <a:pt x="2290" y="442"/>
                </a:lnTo>
                <a:lnTo>
                  <a:pt x="2286" y="440"/>
                </a:lnTo>
                <a:lnTo>
                  <a:pt x="2286" y="438"/>
                </a:lnTo>
                <a:lnTo>
                  <a:pt x="2290" y="438"/>
                </a:lnTo>
                <a:lnTo>
                  <a:pt x="2292" y="438"/>
                </a:lnTo>
                <a:lnTo>
                  <a:pt x="2298" y="436"/>
                </a:lnTo>
                <a:lnTo>
                  <a:pt x="2300" y="436"/>
                </a:lnTo>
                <a:lnTo>
                  <a:pt x="2300" y="438"/>
                </a:lnTo>
                <a:lnTo>
                  <a:pt x="2298" y="438"/>
                </a:lnTo>
                <a:lnTo>
                  <a:pt x="2294" y="438"/>
                </a:lnTo>
                <a:lnTo>
                  <a:pt x="2294" y="440"/>
                </a:lnTo>
                <a:lnTo>
                  <a:pt x="2292" y="442"/>
                </a:lnTo>
                <a:lnTo>
                  <a:pt x="2292" y="446"/>
                </a:lnTo>
                <a:lnTo>
                  <a:pt x="2294" y="448"/>
                </a:lnTo>
                <a:lnTo>
                  <a:pt x="2300" y="448"/>
                </a:lnTo>
                <a:lnTo>
                  <a:pt x="2304" y="442"/>
                </a:lnTo>
                <a:lnTo>
                  <a:pt x="2310" y="442"/>
                </a:lnTo>
                <a:lnTo>
                  <a:pt x="2310" y="440"/>
                </a:lnTo>
                <a:lnTo>
                  <a:pt x="2310" y="436"/>
                </a:lnTo>
                <a:lnTo>
                  <a:pt x="2310" y="432"/>
                </a:lnTo>
                <a:lnTo>
                  <a:pt x="2312" y="432"/>
                </a:lnTo>
                <a:lnTo>
                  <a:pt x="2312" y="432"/>
                </a:lnTo>
                <a:lnTo>
                  <a:pt x="2314" y="438"/>
                </a:lnTo>
                <a:lnTo>
                  <a:pt x="2314" y="438"/>
                </a:lnTo>
                <a:lnTo>
                  <a:pt x="2316" y="442"/>
                </a:lnTo>
                <a:lnTo>
                  <a:pt x="2322" y="440"/>
                </a:lnTo>
                <a:lnTo>
                  <a:pt x="2326" y="436"/>
                </a:lnTo>
                <a:lnTo>
                  <a:pt x="2326" y="432"/>
                </a:lnTo>
                <a:lnTo>
                  <a:pt x="2330" y="432"/>
                </a:lnTo>
                <a:lnTo>
                  <a:pt x="2330" y="432"/>
                </a:lnTo>
                <a:lnTo>
                  <a:pt x="2338" y="432"/>
                </a:lnTo>
                <a:lnTo>
                  <a:pt x="2338" y="432"/>
                </a:lnTo>
                <a:lnTo>
                  <a:pt x="2342" y="432"/>
                </a:lnTo>
                <a:lnTo>
                  <a:pt x="2342" y="432"/>
                </a:lnTo>
                <a:lnTo>
                  <a:pt x="2344" y="430"/>
                </a:lnTo>
                <a:lnTo>
                  <a:pt x="2346" y="428"/>
                </a:lnTo>
                <a:lnTo>
                  <a:pt x="2352" y="430"/>
                </a:lnTo>
                <a:lnTo>
                  <a:pt x="2356" y="426"/>
                </a:lnTo>
                <a:lnTo>
                  <a:pt x="2356" y="422"/>
                </a:lnTo>
                <a:lnTo>
                  <a:pt x="2356" y="420"/>
                </a:lnTo>
                <a:lnTo>
                  <a:pt x="2356" y="416"/>
                </a:lnTo>
                <a:lnTo>
                  <a:pt x="2360" y="412"/>
                </a:lnTo>
                <a:lnTo>
                  <a:pt x="2360" y="412"/>
                </a:lnTo>
                <a:lnTo>
                  <a:pt x="2360" y="406"/>
                </a:lnTo>
                <a:lnTo>
                  <a:pt x="2360" y="402"/>
                </a:lnTo>
                <a:lnTo>
                  <a:pt x="2362" y="400"/>
                </a:lnTo>
                <a:lnTo>
                  <a:pt x="2364" y="398"/>
                </a:lnTo>
                <a:lnTo>
                  <a:pt x="2364" y="396"/>
                </a:lnTo>
                <a:lnTo>
                  <a:pt x="2366" y="392"/>
                </a:lnTo>
                <a:lnTo>
                  <a:pt x="2366" y="390"/>
                </a:lnTo>
                <a:lnTo>
                  <a:pt x="2366" y="388"/>
                </a:lnTo>
                <a:lnTo>
                  <a:pt x="2366" y="388"/>
                </a:lnTo>
                <a:lnTo>
                  <a:pt x="2364" y="380"/>
                </a:lnTo>
                <a:lnTo>
                  <a:pt x="2364" y="380"/>
                </a:lnTo>
                <a:lnTo>
                  <a:pt x="2362" y="380"/>
                </a:lnTo>
                <a:lnTo>
                  <a:pt x="2362" y="380"/>
                </a:lnTo>
                <a:lnTo>
                  <a:pt x="2362" y="374"/>
                </a:lnTo>
                <a:lnTo>
                  <a:pt x="2356" y="376"/>
                </a:lnTo>
                <a:lnTo>
                  <a:pt x="2356" y="376"/>
                </a:lnTo>
                <a:close/>
                <a:moveTo>
                  <a:pt x="2010" y="694"/>
                </a:moveTo>
                <a:lnTo>
                  <a:pt x="2010" y="690"/>
                </a:lnTo>
                <a:lnTo>
                  <a:pt x="2016" y="690"/>
                </a:lnTo>
                <a:lnTo>
                  <a:pt x="2018" y="692"/>
                </a:lnTo>
                <a:lnTo>
                  <a:pt x="2028" y="692"/>
                </a:lnTo>
                <a:lnTo>
                  <a:pt x="2032" y="696"/>
                </a:lnTo>
                <a:lnTo>
                  <a:pt x="2032" y="700"/>
                </a:lnTo>
                <a:lnTo>
                  <a:pt x="2036" y="702"/>
                </a:lnTo>
                <a:lnTo>
                  <a:pt x="2036" y="702"/>
                </a:lnTo>
                <a:lnTo>
                  <a:pt x="2040" y="706"/>
                </a:lnTo>
                <a:lnTo>
                  <a:pt x="2046" y="712"/>
                </a:lnTo>
                <a:lnTo>
                  <a:pt x="2050" y="716"/>
                </a:lnTo>
                <a:lnTo>
                  <a:pt x="2058" y="722"/>
                </a:lnTo>
                <a:lnTo>
                  <a:pt x="2060" y="724"/>
                </a:lnTo>
                <a:lnTo>
                  <a:pt x="2062" y="724"/>
                </a:lnTo>
                <a:lnTo>
                  <a:pt x="2068" y="730"/>
                </a:lnTo>
                <a:lnTo>
                  <a:pt x="2068" y="730"/>
                </a:lnTo>
                <a:lnTo>
                  <a:pt x="2074" y="736"/>
                </a:lnTo>
                <a:lnTo>
                  <a:pt x="2076" y="742"/>
                </a:lnTo>
                <a:lnTo>
                  <a:pt x="2076" y="746"/>
                </a:lnTo>
                <a:lnTo>
                  <a:pt x="2076" y="746"/>
                </a:lnTo>
                <a:lnTo>
                  <a:pt x="2078" y="746"/>
                </a:lnTo>
                <a:lnTo>
                  <a:pt x="2078" y="746"/>
                </a:lnTo>
                <a:lnTo>
                  <a:pt x="2078" y="748"/>
                </a:lnTo>
                <a:lnTo>
                  <a:pt x="2078" y="748"/>
                </a:lnTo>
                <a:lnTo>
                  <a:pt x="2080" y="750"/>
                </a:lnTo>
                <a:lnTo>
                  <a:pt x="2080" y="750"/>
                </a:lnTo>
                <a:lnTo>
                  <a:pt x="2082" y="754"/>
                </a:lnTo>
                <a:lnTo>
                  <a:pt x="2082" y="756"/>
                </a:lnTo>
                <a:lnTo>
                  <a:pt x="2086" y="760"/>
                </a:lnTo>
                <a:lnTo>
                  <a:pt x="2088" y="760"/>
                </a:lnTo>
                <a:lnTo>
                  <a:pt x="2090" y="760"/>
                </a:lnTo>
                <a:lnTo>
                  <a:pt x="2088" y="754"/>
                </a:lnTo>
                <a:lnTo>
                  <a:pt x="2088" y="754"/>
                </a:lnTo>
                <a:lnTo>
                  <a:pt x="2096" y="756"/>
                </a:lnTo>
                <a:lnTo>
                  <a:pt x="2096" y="760"/>
                </a:lnTo>
                <a:lnTo>
                  <a:pt x="2098" y="762"/>
                </a:lnTo>
                <a:lnTo>
                  <a:pt x="2098" y="764"/>
                </a:lnTo>
                <a:lnTo>
                  <a:pt x="2096" y="764"/>
                </a:lnTo>
                <a:lnTo>
                  <a:pt x="2096" y="764"/>
                </a:lnTo>
                <a:lnTo>
                  <a:pt x="2094" y="766"/>
                </a:lnTo>
                <a:lnTo>
                  <a:pt x="2092" y="770"/>
                </a:lnTo>
                <a:lnTo>
                  <a:pt x="2092" y="770"/>
                </a:lnTo>
                <a:lnTo>
                  <a:pt x="2092" y="776"/>
                </a:lnTo>
                <a:lnTo>
                  <a:pt x="2092" y="776"/>
                </a:lnTo>
                <a:lnTo>
                  <a:pt x="2092" y="790"/>
                </a:lnTo>
                <a:lnTo>
                  <a:pt x="2086" y="790"/>
                </a:lnTo>
                <a:lnTo>
                  <a:pt x="2082" y="790"/>
                </a:lnTo>
                <a:lnTo>
                  <a:pt x="2080" y="790"/>
                </a:lnTo>
                <a:lnTo>
                  <a:pt x="2078" y="786"/>
                </a:lnTo>
                <a:lnTo>
                  <a:pt x="2068" y="776"/>
                </a:lnTo>
                <a:lnTo>
                  <a:pt x="2066" y="774"/>
                </a:lnTo>
                <a:lnTo>
                  <a:pt x="2062" y="772"/>
                </a:lnTo>
                <a:lnTo>
                  <a:pt x="2058" y="764"/>
                </a:lnTo>
                <a:lnTo>
                  <a:pt x="2056" y="762"/>
                </a:lnTo>
                <a:lnTo>
                  <a:pt x="2056" y="762"/>
                </a:lnTo>
                <a:lnTo>
                  <a:pt x="2052" y="754"/>
                </a:lnTo>
                <a:lnTo>
                  <a:pt x="2050" y="752"/>
                </a:lnTo>
                <a:lnTo>
                  <a:pt x="2050" y="746"/>
                </a:lnTo>
                <a:lnTo>
                  <a:pt x="2046" y="742"/>
                </a:lnTo>
                <a:lnTo>
                  <a:pt x="2046" y="742"/>
                </a:lnTo>
                <a:lnTo>
                  <a:pt x="2042" y="738"/>
                </a:lnTo>
                <a:lnTo>
                  <a:pt x="2040" y="732"/>
                </a:lnTo>
                <a:lnTo>
                  <a:pt x="2038" y="730"/>
                </a:lnTo>
                <a:lnTo>
                  <a:pt x="2038" y="724"/>
                </a:lnTo>
                <a:lnTo>
                  <a:pt x="2032" y="720"/>
                </a:lnTo>
                <a:lnTo>
                  <a:pt x="2032" y="720"/>
                </a:lnTo>
                <a:lnTo>
                  <a:pt x="2028" y="716"/>
                </a:lnTo>
                <a:lnTo>
                  <a:pt x="2026" y="710"/>
                </a:lnTo>
                <a:lnTo>
                  <a:pt x="2022" y="706"/>
                </a:lnTo>
                <a:lnTo>
                  <a:pt x="2012" y="696"/>
                </a:lnTo>
                <a:lnTo>
                  <a:pt x="2010" y="694"/>
                </a:lnTo>
                <a:lnTo>
                  <a:pt x="2010" y="694"/>
                </a:lnTo>
                <a:close/>
                <a:moveTo>
                  <a:pt x="1654" y="856"/>
                </a:moveTo>
                <a:lnTo>
                  <a:pt x="1652" y="858"/>
                </a:lnTo>
                <a:lnTo>
                  <a:pt x="1650" y="862"/>
                </a:lnTo>
                <a:lnTo>
                  <a:pt x="1646" y="864"/>
                </a:lnTo>
                <a:lnTo>
                  <a:pt x="1646" y="868"/>
                </a:lnTo>
                <a:lnTo>
                  <a:pt x="1644" y="872"/>
                </a:lnTo>
                <a:lnTo>
                  <a:pt x="1640" y="874"/>
                </a:lnTo>
                <a:lnTo>
                  <a:pt x="1636" y="876"/>
                </a:lnTo>
                <a:lnTo>
                  <a:pt x="1632" y="878"/>
                </a:lnTo>
                <a:lnTo>
                  <a:pt x="1630" y="882"/>
                </a:lnTo>
                <a:lnTo>
                  <a:pt x="1624" y="882"/>
                </a:lnTo>
                <a:lnTo>
                  <a:pt x="1622" y="884"/>
                </a:lnTo>
                <a:lnTo>
                  <a:pt x="1622" y="886"/>
                </a:lnTo>
                <a:lnTo>
                  <a:pt x="1620" y="888"/>
                </a:lnTo>
                <a:lnTo>
                  <a:pt x="1620" y="894"/>
                </a:lnTo>
                <a:lnTo>
                  <a:pt x="1620" y="896"/>
                </a:lnTo>
                <a:lnTo>
                  <a:pt x="1620" y="906"/>
                </a:lnTo>
                <a:lnTo>
                  <a:pt x="1622" y="908"/>
                </a:lnTo>
                <a:lnTo>
                  <a:pt x="1622" y="916"/>
                </a:lnTo>
                <a:lnTo>
                  <a:pt x="1620" y="918"/>
                </a:lnTo>
                <a:lnTo>
                  <a:pt x="1620" y="922"/>
                </a:lnTo>
                <a:lnTo>
                  <a:pt x="1616" y="924"/>
                </a:lnTo>
                <a:lnTo>
                  <a:pt x="1616" y="926"/>
                </a:lnTo>
                <a:lnTo>
                  <a:pt x="1614" y="928"/>
                </a:lnTo>
                <a:lnTo>
                  <a:pt x="1614" y="932"/>
                </a:lnTo>
                <a:lnTo>
                  <a:pt x="1612" y="934"/>
                </a:lnTo>
                <a:lnTo>
                  <a:pt x="1612" y="936"/>
                </a:lnTo>
                <a:lnTo>
                  <a:pt x="1614" y="942"/>
                </a:lnTo>
                <a:lnTo>
                  <a:pt x="1614" y="944"/>
                </a:lnTo>
                <a:lnTo>
                  <a:pt x="1616" y="946"/>
                </a:lnTo>
                <a:lnTo>
                  <a:pt x="1616" y="958"/>
                </a:lnTo>
                <a:lnTo>
                  <a:pt x="1624" y="964"/>
                </a:lnTo>
                <a:lnTo>
                  <a:pt x="1626" y="966"/>
                </a:lnTo>
                <a:lnTo>
                  <a:pt x="1636" y="964"/>
                </a:lnTo>
                <a:lnTo>
                  <a:pt x="1640" y="962"/>
                </a:lnTo>
                <a:lnTo>
                  <a:pt x="1642" y="962"/>
                </a:lnTo>
                <a:lnTo>
                  <a:pt x="1644" y="958"/>
                </a:lnTo>
                <a:lnTo>
                  <a:pt x="1644" y="956"/>
                </a:lnTo>
                <a:lnTo>
                  <a:pt x="1646" y="954"/>
                </a:lnTo>
                <a:lnTo>
                  <a:pt x="1646" y="946"/>
                </a:lnTo>
                <a:lnTo>
                  <a:pt x="1650" y="944"/>
                </a:lnTo>
                <a:lnTo>
                  <a:pt x="1650" y="936"/>
                </a:lnTo>
                <a:lnTo>
                  <a:pt x="1652" y="934"/>
                </a:lnTo>
                <a:lnTo>
                  <a:pt x="1652" y="928"/>
                </a:lnTo>
                <a:lnTo>
                  <a:pt x="1654" y="924"/>
                </a:lnTo>
                <a:lnTo>
                  <a:pt x="1654" y="918"/>
                </a:lnTo>
                <a:lnTo>
                  <a:pt x="1656" y="916"/>
                </a:lnTo>
                <a:lnTo>
                  <a:pt x="1656" y="908"/>
                </a:lnTo>
                <a:lnTo>
                  <a:pt x="1660" y="906"/>
                </a:lnTo>
                <a:lnTo>
                  <a:pt x="1660" y="898"/>
                </a:lnTo>
                <a:lnTo>
                  <a:pt x="1662" y="894"/>
                </a:lnTo>
                <a:lnTo>
                  <a:pt x="1662" y="888"/>
                </a:lnTo>
                <a:lnTo>
                  <a:pt x="1664" y="886"/>
                </a:lnTo>
                <a:lnTo>
                  <a:pt x="1664" y="884"/>
                </a:lnTo>
                <a:lnTo>
                  <a:pt x="1662" y="878"/>
                </a:lnTo>
                <a:lnTo>
                  <a:pt x="1662" y="878"/>
                </a:lnTo>
                <a:lnTo>
                  <a:pt x="1666" y="878"/>
                </a:lnTo>
                <a:lnTo>
                  <a:pt x="1666" y="874"/>
                </a:lnTo>
                <a:lnTo>
                  <a:pt x="1666" y="864"/>
                </a:lnTo>
                <a:lnTo>
                  <a:pt x="1664" y="862"/>
                </a:lnTo>
                <a:lnTo>
                  <a:pt x="1664" y="854"/>
                </a:lnTo>
                <a:lnTo>
                  <a:pt x="1662" y="852"/>
                </a:lnTo>
                <a:lnTo>
                  <a:pt x="1660" y="848"/>
                </a:lnTo>
                <a:lnTo>
                  <a:pt x="1656" y="848"/>
                </a:lnTo>
                <a:lnTo>
                  <a:pt x="1656" y="848"/>
                </a:lnTo>
                <a:lnTo>
                  <a:pt x="1656" y="850"/>
                </a:lnTo>
                <a:lnTo>
                  <a:pt x="1654" y="850"/>
                </a:lnTo>
                <a:lnTo>
                  <a:pt x="1654" y="856"/>
                </a:lnTo>
                <a:lnTo>
                  <a:pt x="1654" y="856"/>
                </a:lnTo>
                <a:close/>
                <a:moveTo>
                  <a:pt x="2172" y="680"/>
                </a:moveTo>
                <a:lnTo>
                  <a:pt x="2170" y="682"/>
                </a:lnTo>
                <a:lnTo>
                  <a:pt x="2170" y="684"/>
                </a:lnTo>
                <a:lnTo>
                  <a:pt x="2168" y="688"/>
                </a:lnTo>
                <a:lnTo>
                  <a:pt x="2164" y="690"/>
                </a:lnTo>
                <a:lnTo>
                  <a:pt x="2162" y="694"/>
                </a:lnTo>
                <a:lnTo>
                  <a:pt x="2162" y="694"/>
                </a:lnTo>
                <a:lnTo>
                  <a:pt x="2160" y="694"/>
                </a:lnTo>
                <a:lnTo>
                  <a:pt x="2156" y="696"/>
                </a:lnTo>
                <a:lnTo>
                  <a:pt x="2156" y="696"/>
                </a:lnTo>
                <a:lnTo>
                  <a:pt x="2152" y="700"/>
                </a:lnTo>
                <a:lnTo>
                  <a:pt x="2150" y="702"/>
                </a:lnTo>
                <a:lnTo>
                  <a:pt x="2148" y="706"/>
                </a:lnTo>
                <a:lnTo>
                  <a:pt x="2142" y="712"/>
                </a:lnTo>
                <a:lnTo>
                  <a:pt x="2138" y="712"/>
                </a:lnTo>
                <a:lnTo>
                  <a:pt x="2136" y="714"/>
                </a:lnTo>
                <a:lnTo>
                  <a:pt x="2132" y="720"/>
                </a:lnTo>
                <a:lnTo>
                  <a:pt x="2130" y="722"/>
                </a:lnTo>
                <a:lnTo>
                  <a:pt x="2128" y="724"/>
                </a:lnTo>
                <a:lnTo>
                  <a:pt x="2122" y="722"/>
                </a:lnTo>
                <a:lnTo>
                  <a:pt x="2122" y="722"/>
                </a:lnTo>
                <a:lnTo>
                  <a:pt x="2116" y="724"/>
                </a:lnTo>
                <a:lnTo>
                  <a:pt x="2116" y="730"/>
                </a:lnTo>
                <a:lnTo>
                  <a:pt x="2116" y="734"/>
                </a:lnTo>
                <a:lnTo>
                  <a:pt x="2116" y="742"/>
                </a:lnTo>
                <a:lnTo>
                  <a:pt x="2120" y="746"/>
                </a:lnTo>
                <a:lnTo>
                  <a:pt x="2122" y="752"/>
                </a:lnTo>
                <a:lnTo>
                  <a:pt x="2122" y="754"/>
                </a:lnTo>
                <a:lnTo>
                  <a:pt x="2122" y="762"/>
                </a:lnTo>
                <a:lnTo>
                  <a:pt x="2128" y="766"/>
                </a:lnTo>
                <a:lnTo>
                  <a:pt x="2132" y="766"/>
                </a:lnTo>
                <a:lnTo>
                  <a:pt x="2134" y="764"/>
                </a:lnTo>
                <a:lnTo>
                  <a:pt x="2138" y="770"/>
                </a:lnTo>
                <a:lnTo>
                  <a:pt x="2138" y="770"/>
                </a:lnTo>
                <a:lnTo>
                  <a:pt x="2144" y="768"/>
                </a:lnTo>
                <a:lnTo>
                  <a:pt x="2148" y="766"/>
                </a:lnTo>
                <a:lnTo>
                  <a:pt x="2150" y="770"/>
                </a:lnTo>
                <a:lnTo>
                  <a:pt x="2154" y="770"/>
                </a:lnTo>
                <a:lnTo>
                  <a:pt x="2158" y="772"/>
                </a:lnTo>
                <a:lnTo>
                  <a:pt x="2158" y="774"/>
                </a:lnTo>
                <a:lnTo>
                  <a:pt x="2162" y="774"/>
                </a:lnTo>
                <a:lnTo>
                  <a:pt x="2168" y="772"/>
                </a:lnTo>
                <a:lnTo>
                  <a:pt x="2170" y="770"/>
                </a:lnTo>
                <a:lnTo>
                  <a:pt x="2170" y="766"/>
                </a:lnTo>
                <a:lnTo>
                  <a:pt x="2172" y="764"/>
                </a:lnTo>
                <a:lnTo>
                  <a:pt x="2172" y="764"/>
                </a:lnTo>
                <a:lnTo>
                  <a:pt x="2172" y="756"/>
                </a:lnTo>
                <a:lnTo>
                  <a:pt x="2172" y="754"/>
                </a:lnTo>
                <a:lnTo>
                  <a:pt x="2174" y="752"/>
                </a:lnTo>
                <a:lnTo>
                  <a:pt x="2178" y="750"/>
                </a:lnTo>
                <a:lnTo>
                  <a:pt x="2178" y="746"/>
                </a:lnTo>
                <a:lnTo>
                  <a:pt x="2180" y="744"/>
                </a:lnTo>
                <a:lnTo>
                  <a:pt x="2180" y="736"/>
                </a:lnTo>
                <a:lnTo>
                  <a:pt x="2182" y="734"/>
                </a:lnTo>
                <a:lnTo>
                  <a:pt x="2182" y="734"/>
                </a:lnTo>
                <a:lnTo>
                  <a:pt x="2184" y="732"/>
                </a:lnTo>
                <a:lnTo>
                  <a:pt x="2182" y="732"/>
                </a:lnTo>
                <a:lnTo>
                  <a:pt x="2190" y="732"/>
                </a:lnTo>
                <a:lnTo>
                  <a:pt x="2190" y="730"/>
                </a:lnTo>
                <a:lnTo>
                  <a:pt x="2184" y="724"/>
                </a:lnTo>
                <a:lnTo>
                  <a:pt x="2184" y="724"/>
                </a:lnTo>
                <a:lnTo>
                  <a:pt x="2184" y="724"/>
                </a:lnTo>
                <a:lnTo>
                  <a:pt x="2182" y="724"/>
                </a:lnTo>
                <a:lnTo>
                  <a:pt x="2182" y="716"/>
                </a:lnTo>
                <a:lnTo>
                  <a:pt x="2182" y="714"/>
                </a:lnTo>
                <a:lnTo>
                  <a:pt x="2180" y="712"/>
                </a:lnTo>
                <a:lnTo>
                  <a:pt x="2180" y="710"/>
                </a:lnTo>
                <a:lnTo>
                  <a:pt x="2180" y="706"/>
                </a:lnTo>
                <a:lnTo>
                  <a:pt x="2180" y="706"/>
                </a:lnTo>
                <a:lnTo>
                  <a:pt x="2182" y="706"/>
                </a:lnTo>
                <a:lnTo>
                  <a:pt x="2182" y="706"/>
                </a:lnTo>
                <a:lnTo>
                  <a:pt x="2180" y="702"/>
                </a:lnTo>
                <a:lnTo>
                  <a:pt x="2184" y="702"/>
                </a:lnTo>
                <a:lnTo>
                  <a:pt x="2188" y="700"/>
                </a:lnTo>
                <a:lnTo>
                  <a:pt x="2188" y="696"/>
                </a:lnTo>
                <a:lnTo>
                  <a:pt x="2190" y="694"/>
                </a:lnTo>
                <a:lnTo>
                  <a:pt x="2192" y="692"/>
                </a:lnTo>
                <a:lnTo>
                  <a:pt x="2190" y="690"/>
                </a:lnTo>
                <a:lnTo>
                  <a:pt x="2188" y="690"/>
                </a:lnTo>
                <a:lnTo>
                  <a:pt x="2184" y="688"/>
                </a:lnTo>
                <a:lnTo>
                  <a:pt x="2182" y="684"/>
                </a:lnTo>
                <a:lnTo>
                  <a:pt x="2180" y="682"/>
                </a:lnTo>
                <a:lnTo>
                  <a:pt x="2174" y="678"/>
                </a:lnTo>
                <a:lnTo>
                  <a:pt x="2172" y="680"/>
                </a:lnTo>
                <a:lnTo>
                  <a:pt x="2172" y="680"/>
                </a:lnTo>
                <a:close/>
                <a:moveTo>
                  <a:pt x="2290" y="744"/>
                </a:moveTo>
                <a:lnTo>
                  <a:pt x="2288" y="744"/>
                </a:lnTo>
                <a:lnTo>
                  <a:pt x="2284" y="746"/>
                </a:lnTo>
                <a:lnTo>
                  <a:pt x="2282" y="746"/>
                </a:lnTo>
                <a:lnTo>
                  <a:pt x="2282" y="746"/>
                </a:lnTo>
                <a:lnTo>
                  <a:pt x="2284" y="750"/>
                </a:lnTo>
                <a:lnTo>
                  <a:pt x="2284" y="752"/>
                </a:lnTo>
                <a:lnTo>
                  <a:pt x="2284" y="752"/>
                </a:lnTo>
                <a:lnTo>
                  <a:pt x="2286" y="754"/>
                </a:lnTo>
                <a:lnTo>
                  <a:pt x="2286" y="754"/>
                </a:lnTo>
                <a:lnTo>
                  <a:pt x="2288" y="754"/>
                </a:lnTo>
                <a:lnTo>
                  <a:pt x="2290" y="760"/>
                </a:lnTo>
                <a:lnTo>
                  <a:pt x="2298" y="760"/>
                </a:lnTo>
                <a:lnTo>
                  <a:pt x="2292" y="766"/>
                </a:lnTo>
                <a:lnTo>
                  <a:pt x="2294" y="770"/>
                </a:lnTo>
                <a:lnTo>
                  <a:pt x="2298" y="774"/>
                </a:lnTo>
                <a:lnTo>
                  <a:pt x="2300" y="776"/>
                </a:lnTo>
                <a:lnTo>
                  <a:pt x="2302" y="774"/>
                </a:lnTo>
                <a:lnTo>
                  <a:pt x="2304" y="774"/>
                </a:lnTo>
                <a:lnTo>
                  <a:pt x="2304" y="774"/>
                </a:lnTo>
                <a:lnTo>
                  <a:pt x="2310" y="776"/>
                </a:lnTo>
                <a:lnTo>
                  <a:pt x="2312" y="778"/>
                </a:lnTo>
                <a:lnTo>
                  <a:pt x="2314" y="778"/>
                </a:lnTo>
                <a:lnTo>
                  <a:pt x="2320" y="780"/>
                </a:lnTo>
                <a:lnTo>
                  <a:pt x="2322" y="782"/>
                </a:lnTo>
                <a:lnTo>
                  <a:pt x="2332" y="784"/>
                </a:lnTo>
                <a:lnTo>
                  <a:pt x="2336" y="790"/>
                </a:lnTo>
                <a:lnTo>
                  <a:pt x="2336" y="792"/>
                </a:lnTo>
                <a:lnTo>
                  <a:pt x="2340" y="794"/>
                </a:lnTo>
                <a:lnTo>
                  <a:pt x="2340" y="796"/>
                </a:lnTo>
                <a:lnTo>
                  <a:pt x="2342" y="802"/>
                </a:lnTo>
                <a:lnTo>
                  <a:pt x="2340" y="804"/>
                </a:lnTo>
                <a:lnTo>
                  <a:pt x="2334" y="810"/>
                </a:lnTo>
                <a:lnTo>
                  <a:pt x="2334" y="814"/>
                </a:lnTo>
                <a:lnTo>
                  <a:pt x="2342" y="814"/>
                </a:lnTo>
                <a:lnTo>
                  <a:pt x="2344" y="812"/>
                </a:lnTo>
                <a:lnTo>
                  <a:pt x="2352" y="812"/>
                </a:lnTo>
                <a:lnTo>
                  <a:pt x="2360" y="820"/>
                </a:lnTo>
                <a:lnTo>
                  <a:pt x="2362" y="822"/>
                </a:lnTo>
                <a:lnTo>
                  <a:pt x="2374" y="822"/>
                </a:lnTo>
                <a:lnTo>
                  <a:pt x="2376" y="820"/>
                </a:lnTo>
                <a:lnTo>
                  <a:pt x="2376" y="820"/>
                </a:lnTo>
                <a:lnTo>
                  <a:pt x="2378" y="812"/>
                </a:lnTo>
                <a:lnTo>
                  <a:pt x="2382" y="806"/>
                </a:lnTo>
                <a:lnTo>
                  <a:pt x="2382" y="806"/>
                </a:lnTo>
                <a:lnTo>
                  <a:pt x="2394" y="810"/>
                </a:lnTo>
                <a:lnTo>
                  <a:pt x="2396" y="812"/>
                </a:lnTo>
                <a:lnTo>
                  <a:pt x="2396" y="812"/>
                </a:lnTo>
                <a:lnTo>
                  <a:pt x="2400" y="816"/>
                </a:lnTo>
                <a:lnTo>
                  <a:pt x="2400" y="816"/>
                </a:lnTo>
                <a:lnTo>
                  <a:pt x="2404" y="822"/>
                </a:lnTo>
                <a:lnTo>
                  <a:pt x="2412" y="830"/>
                </a:lnTo>
                <a:lnTo>
                  <a:pt x="2416" y="830"/>
                </a:lnTo>
                <a:lnTo>
                  <a:pt x="2420" y="832"/>
                </a:lnTo>
                <a:lnTo>
                  <a:pt x="2426" y="832"/>
                </a:lnTo>
                <a:lnTo>
                  <a:pt x="2430" y="834"/>
                </a:lnTo>
                <a:lnTo>
                  <a:pt x="2432" y="834"/>
                </a:lnTo>
                <a:lnTo>
                  <a:pt x="2434" y="832"/>
                </a:lnTo>
                <a:lnTo>
                  <a:pt x="2434" y="830"/>
                </a:lnTo>
                <a:lnTo>
                  <a:pt x="2434" y="826"/>
                </a:lnTo>
                <a:lnTo>
                  <a:pt x="2432" y="822"/>
                </a:lnTo>
                <a:lnTo>
                  <a:pt x="2430" y="826"/>
                </a:lnTo>
                <a:lnTo>
                  <a:pt x="2426" y="824"/>
                </a:lnTo>
                <a:lnTo>
                  <a:pt x="2424" y="824"/>
                </a:lnTo>
                <a:lnTo>
                  <a:pt x="2422" y="820"/>
                </a:lnTo>
                <a:lnTo>
                  <a:pt x="2420" y="820"/>
                </a:lnTo>
                <a:lnTo>
                  <a:pt x="2414" y="814"/>
                </a:lnTo>
                <a:lnTo>
                  <a:pt x="2414" y="814"/>
                </a:lnTo>
                <a:lnTo>
                  <a:pt x="2412" y="808"/>
                </a:lnTo>
                <a:lnTo>
                  <a:pt x="2406" y="802"/>
                </a:lnTo>
                <a:lnTo>
                  <a:pt x="2410" y="800"/>
                </a:lnTo>
                <a:lnTo>
                  <a:pt x="2412" y="796"/>
                </a:lnTo>
                <a:lnTo>
                  <a:pt x="2412" y="794"/>
                </a:lnTo>
                <a:lnTo>
                  <a:pt x="2412" y="792"/>
                </a:lnTo>
                <a:lnTo>
                  <a:pt x="2410" y="790"/>
                </a:lnTo>
                <a:lnTo>
                  <a:pt x="2406" y="790"/>
                </a:lnTo>
                <a:lnTo>
                  <a:pt x="2404" y="792"/>
                </a:lnTo>
                <a:lnTo>
                  <a:pt x="2402" y="790"/>
                </a:lnTo>
                <a:lnTo>
                  <a:pt x="2400" y="790"/>
                </a:lnTo>
                <a:lnTo>
                  <a:pt x="2396" y="786"/>
                </a:lnTo>
                <a:lnTo>
                  <a:pt x="2396" y="786"/>
                </a:lnTo>
                <a:lnTo>
                  <a:pt x="2394" y="780"/>
                </a:lnTo>
                <a:lnTo>
                  <a:pt x="2390" y="776"/>
                </a:lnTo>
                <a:lnTo>
                  <a:pt x="2384" y="772"/>
                </a:lnTo>
                <a:lnTo>
                  <a:pt x="2382" y="772"/>
                </a:lnTo>
                <a:lnTo>
                  <a:pt x="2380" y="770"/>
                </a:lnTo>
                <a:lnTo>
                  <a:pt x="2376" y="770"/>
                </a:lnTo>
                <a:lnTo>
                  <a:pt x="2372" y="766"/>
                </a:lnTo>
                <a:lnTo>
                  <a:pt x="2370" y="766"/>
                </a:lnTo>
                <a:lnTo>
                  <a:pt x="2366" y="764"/>
                </a:lnTo>
                <a:lnTo>
                  <a:pt x="2364" y="764"/>
                </a:lnTo>
                <a:lnTo>
                  <a:pt x="2362" y="762"/>
                </a:lnTo>
                <a:lnTo>
                  <a:pt x="2362" y="762"/>
                </a:lnTo>
                <a:lnTo>
                  <a:pt x="2350" y="760"/>
                </a:lnTo>
                <a:lnTo>
                  <a:pt x="2346" y="756"/>
                </a:lnTo>
                <a:lnTo>
                  <a:pt x="2344" y="756"/>
                </a:lnTo>
                <a:lnTo>
                  <a:pt x="2342" y="754"/>
                </a:lnTo>
                <a:lnTo>
                  <a:pt x="2340" y="754"/>
                </a:lnTo>
                <a:lnTo>
                  <a:pt x="2336" y="752"/>
                </a:lnTo>
                <a:lnTo>
                  <a:pt x="2336" y="752"/>
                </a:lnTo>
                <a:lnTo>
                  <a:pt x="2332" y="754"/>
                </a:lnTo>
                <a:lnTo>
                  <a:pt x="2326" y="756"/>
                </a:lnTo>
                <a:lnTo>
                  <a:pt x="2324" y="756"/>
                </a:lnTo>
                <a:lnTo>
                  <a:pt x="2324" y="754"/>
                </a:lnTo>
                <a:lnTo>
                  <a:pt x="2322" y="754"/>
                </a:lnTo>
                <a:lnTo>
                  <a:pt x="2322" y="756"/>
                </a:lnTo>
                <a:lnTo>
                  <a:pt x="2324" y="756"/>
                </a:lnTo>
                <a:lnTo>
                  <a:pt x="2324" y="760"/>
                </a:lnTo>
                <a:lnTo>
                  <a:pt x="2322" y="762"/>
                </a:lnTo>
                <a:lnTo>
                  <a:pt x="2316" y="768"/>
                </a:lnTo>
                <a:lnTo>
                  <a:pt x="2312" y="764"/>
                </a:lnTo>
                <a:lnTo>
                  <a:pt x="2310" y="762"/>
                </a:lnTo>
                <a:lnTo>
                  <a:pt x="2310" y="762"/>
                </a:lnTo>
                <a:lnTo>
                  <a:pt x="2308" y="758"/>
                </a:lnTo>
                <a:lnTo>
                  <a:pt x="2308" y="754"/>
                </a:lnTo>
                <a:lnTo>
                  <a:pt x="2306" y="752"/>
                </a:lnTo>
                <a:lnTo>
                  <a:pt x="2304" y="746"/>
                </a:lnTo>
                <a:lnTo>
                  <a:pt x="2300" y="746"/>
                </a:lnTo>
                <a:lnTo>
                  <a:pt x="2298" y="742"/>
                </a:lnTo>
                <a:lnTo>
                  <a:pt x="2292" y="742"/>
                </a:lnTo>
                <a:lnTo>
                  <a:pt x="2290" y="744"/>
                </a:lnTo>
                <a:lnTo>
                  <a:pt x="2290" y="744"/>
                </a:lnTo>
                <a:close/>
                <a:moveTo>
                  <a:pt x="2366" y="836"/>
                </a:moveTo>
                <a:lnTo>
                  <a:pt x="2370" y="834"/>
                </a:lnTo>
                <a:lnTo>
                  <a:pt x="2370" y="834"/>
                </a:lnTo>
                <a:lnTo>
                  <a:pt x="2372" y="842"/>
                </a:lnTo>
                <a:lnTo>
                  <a:pt x="2374" y="848"/>
                </a:lnTo>
                <a:lnTo>
                  <a:pt x="2376" y="852"/>
                </a:lnTo>
                <a:lnTo>
                  <a:pt x="2376" y="856"/>
                </a:lnTo>
                <a:lnTo>
                  <a:pt x="2380" y="862"/>
                </a:lnTo>
                <a:lnTo>
                  <a:pt x="2382" y="866"/>
                </a:lnTo>
                <a:lnTo>
                  <a:pt x="2384" y="866"/>
                </a:lnTo>
                <a:lnTo>
                  <a:pt x="2392" y="872"/>
                </a:lnTo>
                <a:lnTo>
                  <a:pt x="2392" y="882"/>
                </a:lnTo>
                <a:lnTo>
                  <a:pt x="2394" y="886"/>
                </a:lnTo>
                <a:lnTo>
                  <a:pt x="2394" y="886"/>
                </a:lnTo>
                <a:lnTo>
                  <a:pt x="2396" y="890"/>
                </a:lnTo>
                <a:lnTo>
                  <a:pt x="2396" y="896"/>
                </a:lnTo>
                <a:lnTo>
                  <a:pt x="2396" y="896"/>
                </a:lnTo>
                <a:lnTo>
                  <a:pt x="2398" y="904"/>
                </a:lnTo>
                <a:lnTo>
                  <a:pt x="2398" y="904"/>
                </a:lnTo>
                <a:lnTo>
                  <a:pt x="2400" y="904"/>
                </a:lnTo>
                <a:lnTo>
                  <a:pt x="2400" y="906"/>
                </a:lnTo>
                <a:lnTo>
                  <a:pt x="2402" y="908"/>
                </a:lnTo>
                <a:lnTo>
                  <a:pt x="2404" y="908"/>
                </a:lnTo>
                <a:lnTo>
                  <a:pt x="2406" y="912"/>
                </a:lnTo>
                <a:lnTo>
                  <a:pt x="2412" y="914"/>
                </a:lnTo>
                <a:lnTo>
                  <a:pt x="2414" y="916"/>
                </a:lnTo>
                <a:lnTo>
                  <a:pt x="2420" y="922"/>
                </a:lnTo>
                <a:lnTo>
                  <a:pt x="2416" y="924"/>
                </a:lnTo>
                <a:lnTo>
                  <a:pt x="2422" y="926"/>
                </a:lnTo>
                <a:lnTo>
                  <a:pt x="2422" y="928"/>
                </a:lnTo>
                <a:lnTo>
                  <a:pt x="2424" y="932"/>
                </a:lnTo>
                <a:lnTo>
                  <a:pt x="2424" y="936"/>
                </a:lnTo>
                <a:lnTo>
                  <a:pt x="2430" y="936"/>
                </a:lnTo>
                <a:lnTo>
                  <a:pt x="2434" y="942"/>
                </a:lnTo>
                <a:lnTo>
                  <a:pt x="2434" y="948"/>
                </a:lnTo>
                <a:lnTo>
                  <a:pt x="2440" y="952"/>
                </a:lnTo>
                <a:lnTo>
                  <a:pt x="2442" y="954"/>
                </a:lnTo>
                <a:lnTo>
                  <a:pt x="2448" y="962"/>
                </a:lnTo>
                <a:lnTo>
                  <a:pt x="2448" y="962"/>
                </a:lnTo>
                <a:lnTo>
                  <a:pt x="2450" y="962"/>
                </a:lnTo>
                <a:lnTo>
                  <a:pt x="2450" y="962"/>
                </a:lnTo>
                <a:lnTo>
                  <a:pt x="2452" y="964"/>
                </a:lnTo>
                <a:lnTo>
                  <a:pt x="2450" y="966"/>
                </a:lnTo>
                <a:lnTo>
                  <a:pt x="2450" y="968"/>
                </a:lnTo>
                <a:lnTo>
                  <a:pt x="2452" y="972"/>
                </a:lnTo>
                <a:lnTo>
                  <a:pt x="2452" y="982"/>
                </a:lnTo>
                <a:lnTo>
                  <a:pt x="2454" y="986"/>
                </a:lnTo>
                <a:lnTo>
                  <a:pt x="2454" y="998"/>
                </a:lnTo>
                <a:lnTo>
                  <a:pt x="2454" y="998"/>
                </a:lnTo>
                <a:lnTo>
                  <a:pt x="2452" y="1000"/>
                </a:lnTo>
                <a:lnTo>
                  <a:pt x="2452" y="998"/>
                </a:lnTo>
                <a:lnTo>
                  <a:pt x="2452" y="1006"/>
                </a:lnTo>
                <a:lnTo>
                  <a:pt x="2452" y="1010"/>
                </a:lnTo>
                <a:lnTo>
                  <a:pt x="2452" y="1010"/>
                </a:lnTo>
                <a:lnTo>
                  <a:pt x="2450" y="1012"/>
                </a:lnTo>
                <a:lnTo>
                  <a:pt x="2450" y="1012"/>
                </a:lnTo>
                <a:lnTo>
                  <a:pt x="2450" y="1018"/>
                </a:lnTo>
                <a:lnTo>
                  <a:pt x="2450" y="1020"/>
                </a:lnTo>
                <a:lnTo>
                  <a:pt x="2446" y="1024"/>
                </a:lnTo>
                <a:lnTo>
                  <a:pt x="2446" y="1024"/>
                </a:lnTo>
                <a:lnTo>
                  <a:pt x="2444" y="1030"/>
                </a:lnTo>
                <a:lnTo>
                  <a:pt x="2440" y="1036"/>
                </a:lnTo>
                <a:lnTo>
                  <a:pt x="2436" y="1038"/>
                </a:lnTo>
                <a:lnTo>
                  <a:pt x="2436" y="1044"/>
                </a:lnTo>
                <a:lnTo>
                  <a:pt x="2434" y="1046"/>
                </a:lnTo>
                <a:lnTo>
                  <a:pt x="2434" y="1046"/>
                </a:lnTo>
                <a:lnTo>
                  <a:pt x="2432" y="1054"/>
                </a:lnTo>
                <a:lnTo>
                  <a:pt x="2430" y="1056"/>
                </a:lnTo>
                <a:lnTo>
                  <a:pt x="2430" y="1064"/>
                </a:lnTo>
                <a:lnTo>
                  <a:pt x="2430" y="1064"/>
                </a:lnTo>
                <a:lnTo>
                  <a:pt x="2428" y="1064"/>
                </a:lnTo>
                <a:lnTo>
                  <a:pt x="2426" y="1064"/>
                </a:lnTo>
                <a:lnTo>
                  <a:pt x="2426" y="1070"/>
                </a:lnTo>
                <a:lnTo>
                  <a:pt x="2424" y="1074"/>
                </a:lnTo>
                <a:lnTo>
                  <a:pt x="2422" y="1076"/>
                </a:lnTo>
                <a:lnTo>
                  <a:pt x="2412" y="1076"/>
                </a:lnTo>
                <a:lnTo>
                  <a:pt x="2410" y="1078"/>
                </a:lnTo>
                <a:lnTo>
                  <a:pt x="2404" y="1080"/>
                </a:lnTo>
                <a:lnTo>
                  <a:pt x="2404" y="1080"/>
                </a:lnTo>
                <a:lnTo>
                  <a:pt x="2396" y="1084"/>
                </a:lnTo>
                <a:lnTo>
                  <a:pt x="2392" y="1080"/>
                </a:lnTo>
                <a:lnTo>
                  <a:pt x="2388" y="1076"/>
                </a:lnTo>
                <a:lnTo>
                  <a:pt x="2386" y="1078"/>
                </a:lnTo>
                <a:lnTo>
                  <a:pt x="2384" y="1078"/>
                </a:lnTo>
                <a:lnTo>
                  <a:pt x="2380" y="1084"/>
                </a:lnTo>
                <a:lnTo>
                  <a:pt x="2374" y="1084"/>
                </a:lnTo>
                <a:lnTo>
                  <a:pt x="2372" y="1080"/>
                </a:lnTo>
                <a:lnTo>
                  <a:pt x="2370" y="1080"/>
                </a:lnTo>
                <a:lnTo>
                  <a:pt x="2366" y="1078"/>
                </a:lnTo>
                <a:lnTo>
                  <a:pt x="2360" y="1078"/>
                </a:lnTo>
                <a:lnTo>
                  <a:pt x="2356" y="1076"/>
                </a:lnTo>
                <a:lnTo>
                  <a:pt x="2354" y="1076"/>
                </a:lnTo>
                <a:lnTo>
                  <a:pt x="2350" y="1070"/>
                </a:lnTo>
                <a:lnTo>
                  <a:pt x="2350" y="1068"/>
                </a:lnTo>
                <a:lnTo>
                  <a:pt x="2350" y="1066"/>
                </a:lnTo>
                <a:lnTo>
                  <a:pt x="2350" y="1064"/>
                </a:lnTo>
                <a:lnTo>
                  <a:pt x="2346" y="1060"/>
                </a:lnTo>
                <a:lnTo>
                  <a:pt x="2346" y="1058"/>
                </a:lnTo>
                <a:lnTo>
                  <a:pt x="2344" y="1056"/>
                </a:lnTo>
                <a:lnTo>
                  <a:pt x="2344" y="1056"/>
                </a:lnTo>
                <a:lnTo>
                  <a:pt x="2344" y="1054"/>
                </a:lnTo>
                <a:lnTo>
                  <a:pt x="2344" y="1054"/>
                </a:lnTo>
                <a:lnTo>
                  <a:pt x="2336" y="1056"/>
                </a:lnTo>
                <a:lnTo>
                  <a:pt x="2336" y="1050"/>
                </a:lnTo>
                <a:lnTo>
                  <a:pt x="2340" y="1046"/>
                </a:lnTo>
                <a:lnTo>
                  <a:pt x="2334" y="1048"/>
                </a:lnTo>
                <a:lnTo>
                  <a:pt x="2330" y="1050"/>
                </a:lnTo>
                <a:lnTo>
                  <a:pt x="2326" y="1050"/>
                </a:lnTo>
                <a:lnTo>
                  <a:pt x="2330" y="1048"/>
                </a:lnTo>
                <a:lnTo>
                  <a:pt x="2332" y="1044"/>
                </a:lnTo>
                <a:lnTo>
                  <a:pt x="2332" y="1038"/>
                </a:lnTo>
                <a:lnTo>
                  <a:pt x="2330" y="1038"/>
                </a:lnTo>
                <a:lnTo>
                  <a:pt x="2326" y="1038"/>
                </a:lnTo>
                <a:lnTo>
                  <a:pt x="2322" y="1044"/>
                </a:lnTo>
                <a:lnTo>
                  <a:pt x="2316" y="1048"/>
                </a:lnTo>
                <a:lnTo>
                  <a:pt x="2314" y="1046"/>
                </a:lnTo>
                <a:lnTo>
                  <a:pt x="2314" y="1040"/>
                </a:lnTo>
                <a:lnTo>
                  <a:pt x="2312" y="1038"/>
                </a:lnTo>
                <a:lnTo>
                  <a:pt x="2308" y="1030"/>
                </a:lnTo>
                <a:lnTo>
                  <a:pt x="2308" y="1030"/>
                </a:lnTo>
                <a:lnTo>
                  <a:pt x="2304" y="1026"/>
                </a:lnTo>
                <a:lnTo>
                  <a:pt x="2298" y="1024"/>
                </a:lnTo>
                <a:lnTo>
                  <a:pt x="2298" y="1024"/>
                </a:lnTo>
                <a:lnTo>
                  <a:pt x="2290" y="1022"/>
                </a:lnTo>
                <a:lnTo>
                  <a:pt x="2288" y="1020"/>
                </a:lnTo>
                <a:lnTo>
                  <a:pt x="2286" y="1020"/>
                </a:lnTo>
                <a:lnTo>
                  <a:pt x="2278" y="1018"/>
                </a:lnTo>
                <a:lnTo>
                  <a:pt x="2278" y="1018"/>
                </a:lnTo>
                <a:lnTo>
                  <a:pt x="2270" y="1018"/>
                </a:lnTo>
                <a:lnTo>
                  <a:pt x="2268" y="1018"/>
                </a:lnTo>
                <a:lnTo>
                  <a:pt x="2268" y="1020"/>
                </a:lnTo>
                <a:lnTo>
                  <a:pt x="2264" y="1020"/>
                </a:lnTo>
                <a:lnTo>
                  <a:pt x="2262" y="1024"/>
                </a:lnTo>
                <a:lnTo>
                  <a:pt x="2258" y="1024"/>
                </a:lnTo>
                <a:lnTo>
                  <a:pt x="2254" y="1026"/>
                </a:lnTo>
                <a:lnTo>
                  <a:pt x="2242" y="1026"/>
                </a:lnTo>
                <a:lnTo>
                  <a:pt x="2240" y="1028"/>
                </a:lnTo>
                <a:lnTo>
                  <a:pt x="2240" y="1028"/>
                </a:lnTo>
                <a:lnTo>
                  <a:pt x="2232" y="1030"/>
                </a:lnTo>
                <a:lnTo>
                  <a:pt x="2230" y="1032"/>
                </a:lnTo>
                <a:lnTo>
                  <a:pt x="2230" y="1034"/>
                </a:lnTo>
                <a:lnTo>
                  <a:pt x="2224" y="1038"/>
                </a:lnTo>
                <a:lnTo>
                  <a:pt x="2210" y="1038"/>
                </a:lnTo>
                <a:lnTo>
                  <a:pt x="2196" y="1042"/>
                </a:lnTo>
                <a:lnTo>
                  <a:pt x="2196" y="1042"/>
                </a:lnTo>
                <a:lnTo>
                  <a:pt x="2194" y="1044"/>
                </a:lnTo>
                <a:lnTo>
                  <a:pt x="2192" y="1046"/>
                </a:lnTo>
                <a:lnTo>
                  <a:pt x="2192" y="1046"/>
                </a:lnTo>
                <a:lnTo>
                  <a:pt x="2184" y="1048"/>
                </a:lnTo>
                <a:lnTo>
                  <a:pt x="2182" y="1050"/>
                </a:lnTo>
                <a:lnTo>
                  <a:pt x="2180" y="1050"/>
                </a:lnTo>
                <a:lnTo>
                  <a:pt x="2180" y="1050"/>
                </a:lnTo>
                <a:lnTo>
                  <a:pt x="2180" y="1050"/>
                </a:lnTo>
                <a:lnTo>
                  <a:pt x="2180" y="1048"/>
                </a:lnTo>
                <a:lnTo>
                  <a:pt x="2172" y="1048"/>
                </a:lnTo>
                <a:lnTo>
                  <a:pt x="2172" y="1048"/>
                </a:lnTo>
                <a:lnTo>
                  <a:pt x="2166" y="1046"/>
                </a:lnTo>
                <a:lnTo>
                  <a:pt x="2162" y="1044"/>
                </a:lnTo>
                <a:lnTo>
                  <a:pt x="2160" y="1040"/>
                </a:lnTo>
                <a:lnTo>
                  <a:pt x="2160" y="1038"/>
                </a:lnTo>
                <a:lnTo>
                  <a:pt x="2162" y="1036"/>
                </a:lnTo>
                <a:lnTo>
                  <a:pt x="2162" y="1036"/>
                </a:lnTo>
                <a:lnTo>
                  <a:pt x="2164" y="1034"/>
                </a:lnTo>
                <a:lnTo>
                  <a:pt x="2164" y="1034"/>
                </a:lnTo>
                <a:lnTo>
                  <a:pt x="2166" y="1028"/>
                </a:lnTo>
                <a:lnTo>
                  <a:pt x="2166" y="1028"/>
                </a:lnTo>
                <a:lnTo>
                  <a:pt x="2164" y="1018"/>
                </a:lnTo>
                <a:lnTo>
                  <a:pt x="2162" y="1016"/>
                </a:lnTo>
                <a:lnTo>
                  <a:pt x="2162" y="1016"/>
                </a:lnTo>
                <a:lnTo>
                  <a:pt x="2158" y="994"/>
                </a:lnTo>
                <a:lnTo>
                  <a:pt x="2154" y="992"/>
                </a:lnTo>
                <a:lnTo>
                  <a:pt x="2154" y="988"/>
                </a:lnTo>
                <a:lnTo>
                  <a:pt x="2152" y="986"/>
                </a:lnTo>
                <a:lnTo>
                  <a:pt x="2152" y="982"/>
                </a:lnTo>
                <a:lnTo>
                  <a:pt x="2152" y="982"/>
                </a:lnTo>
                <a:lnTo>
                  <a:pt x="2150" y="976"/>
                </a:lnTo>
                <a:lnTo>
                  <a:pt x="2150" y="968"/>
                </a:lnTo>
                <a:lnTo>
                  <a:pt x="2152" y="966"/>
                </a:lnTo>
                <a:lnTo>
                  <a:pt x="2150" y="964"/>
                </a:lnTo>
                <a:lnTo>
                  <a:pt x="2150" y="962"/>
                </a:lnTo>
                <a:lnTo>
                  <a:pt x="2148" y="958"/>
                </a:lnTo>
                <a:lnTo>
                  <a:pt x="2148" y="958"/>
                </a:lnTo>
                <a:lnTo>
                  <a:pt x="2148" y="950"/>
                </a:lnTo>
                <a:lnTo>
                  <a:pt x="2150" y="942"/>
                </a:lnTo>
                <a:lnTo>
                  <a:pt x="2150" y="938"/>
                </a:lnTo>
                <a:lnTo>
                  <a:pt x="2150" y="936"/>
                </a:lnTo>
                <a:lnTo>
                  <a:pt x="2152" y="934"/>
                </a:lnTo>
                <a:lnTo>
                  <a:pt x="2152" y="934"/>
                </a:lnTo>
                <a:lnTo>
                  <a:pt x="2160" y="932"/>
                </a:lnTo>
                <a:lnTo>
                  <a:pt x="2162" y="928"/>
                </a:lnTo>
                <a:lnTo>
                  <a:pt x="2162" y="928"/>
                </a:lnTo>
                <a:lnTo>
                  <a:pt x="2168" y="924"/>
                </a:lnTo>
                <a:lnTo>
                  <a:pt x="2172" y="922"/>
                </a:lnTo>
                <a:lnTo>
                  <a:pt x="2172" y="922"/>
                </a:lnTo>
                <a:lnTo>
                  <a:pt x="2188" y="918"/>
                </a:lnTo>
                <a:lnTo>
                  <a:pt x="2190" y="916"/>
                </a:lnTo>
                <a:lnTo>
                  <a:pt x="2198" y="916"/>
                </a:lnTo>
                <a:lnTo>
                  <a:pt x="2200" y="914"/>
                </a:lnTo>
                <a:lnTo>
                  <a:pt x="2200" y="914"/>
                </a:lnTo>
                <a:lnTo>
                  <a:pt x="2206" y="912"/>
                </a:lnTo>
                <a:lnTo>
                  <a:pt x="2210" y="906"/>
                </a:lnTo>
                <a:lnTo>
                  <a:pt x="2210" y="906"/>
                </a:lnTo>
                <a:lnTo>
                  <a:pt x="2212" y="902"/>
                </a:lnTo>
                <a:lnTo>
                  <a:pt x="2214" y="896"/>
                </a:lnTo>
                <a:lnTo>
                  <a:pt x="2214" y="892"/>
                </a:lnTo>
                <a:lnTo>
                  <a:pt x="2220" y="886"/>
                </a:lnTo>
                <a:lnTo>
                  <a:pt x="2222" y="888"/>
                </a:lnTo>
                <a:lnTo>
                  <a:pt x="2222" y="892"/>
                </a:lnTo>
                <a:lnTo>
                  <a:pt x="2222" y="892"/>
                </a:lnTo>
                <a:lnTo>
                  <a:pt x="2222" y="894"/>
                </a:lnTo>
                <a:lnTo>
                  <a:pt x="2226" y="892"/>
                </a:lnTo>
                <a:lnTo>
                  <a:pt x="2226" y="892"/>
                </a:lnTo>
                <a:lnTo>
                  <a:pt x="2226" y="890"/>
                </a:lnTo>
                <a:lnTo>
                  <a:pt x="2226" y="890"/>
                </a:lnTo>
                <a:lnTo>
                  <a:pt x="2224" y="888"/>
                </a:lnTo>
                <a:lnTo>
                  <a:pt x="2224" y="884"/>
                </a:lnTo>
                <a:lnTo>
                  <a:pt x="2228" y="884"/>
                </a:lnTo>
                <a:lnTo>
                  <a:pt x="2230" y="884"/>
                </a:lnTo>
                <a:lnTo>
                  <a:pt x="2232" y="882"/>
                </a:lnTo>
                <a:lnTo>
                  <a:pt x="2232" y="882"/>
                </a:lnTo>
                <a:lnTo>
                  <a:pt x="2234" y="874"/>
                </a:lnTo>
                <a:lnTo>
                  <a:pt x="2238" y="872"/>
                </a:lnTo>
                <a:lnTo>
                  <a:pt x="2240" y="870"/>
                </a:lnTo>
                <a:lnTo>
                  <a:pt x="2240" y="870"/>
                </a:lnTo>
                <a:lnTo>
                  <a:pt x="2242" y="866"/>
                </a:lnTo>
                <a:lnTo>
                  <a:pt x="2242" y="866"/>
                </a:lnTo>
                <a:lnTo>
                  <a:pt x="2248" y="864"/>
                </a:lnTo>
                <a:lnTo>
                  <a:pt x="2250" y="862"/>
                </a:lnTo>
                <a:lnTo>
                  <a:pt x="2252" y="862"/>
                </a:lnTo>
                <a:lnTo>
                  <a:pt x="2260" y="868"/>
                </a:lnTo>
                <a:lnTo>
                  <a:pt x="2260" y="868"/>
                </a:lnTo>
                <a:lnTo>
                  <a:pt x="2264" y="872"/>
                </a:lnTo>
                <a:lnTo>
                  <a:pt x="2264" y="872"/>
                </a:lnTo>
                <a:lnTo>
                  <a:pt x="2270" y="872"/>
                </a:lnTo>
                <a:lnTo>
                  <a:pt x="2270" y="864"/>
                </a:lnTo>
                <a:lnTo>
                  <a:pt x="2272" y="862"/>
                </a:lnTo>
                <a:lnTo>
                  <a:pt x="2272" y="862"/>
                </a:lnTo>
                <a:lnTo>
                  <a:pt x="2274" y="854"/>
                </a:lnTo>
                <a:lnTo>
                  <a:pt x="2278" y="852"/>
                </a:lnTo>
                <a:lnTo>
                  <a:pt x="2280" y="852"/>
                </a:lnTo>
                <a:lnTo>
                  <a:pt x="2282" y="848"/>
                </a:lnTo>
                <a:lnTo>
                  <a:pt x="2290" y="848"/>
                </a:lnTo>
                <a:lnTo>
                  <a:pt x="2292" y="846"/>
                </a:lnTo>
                <a:lnTo>
                  <a:pt x="2290" y="842"/>
                </a:lnTo>
                <a:lnTo>
                  <a:pt x="2292" y="840"/>
                </a:lnTo>
                <a:lnTo>
                  <a:pt x="2294" y="842"/>
                </a:lnTo>
                <a:lnTo>
                  <a:pt x="2298" y="842"/>
                </a:lnTo>
                <a:lnTo>
                  <a:pt x="2300" y="844"/>
                </a:lnTo>
                <a:lnTo>
                  <a:pt x="2304" y="844"/>
                </a:lnTo>
                <a:lnTo>
                  <a:pt x="2308" y="846"/>
                </a:lnTo>
                <a:lnTo>
                  <a:pt x="2324" y="846"/>
                </a:lnTo>
                <a:lnTo>
                  <a:pt x="2326" y="848"/>
                </a:lnTo>
                <a:lnTo>
                  <a:pt x="2326" y="848"/>
                </a:lnTo>
                <a:lnTo>
                  <a:pt x="2324" y="854"/>
                </a:lnTo>
                <a:lnTo>
                  <a:pt x="2324" y="854"/>
                </a:lnTo>
                <a:lnTo>
                  <a:pt x="2324" y="856"/>
                </a:lnTo>
                <a:lnTo>
                  <a:pt x="2324" y="856"/>
                </a:lnTo>
                <a:lnTo>
                  <a:pt x="2322" y="856"/>
                </a:lnTo>
                <a:lnTo>
                  <a:pt x="2320" y="858"/>
                </a:lnTo>
                <a:lnTo>
                  <a:pt x="2320" y="862"/>
                </a:lnTo>
                <a:lnTo>
                  <a:pt x="2320" y="864"/>
                </a:lnTo>
                <a:lnTo>
                  <a:pt x="2320" y="864"/>
                </a:lnTo>
                <a:lnTo>
                  <a:pt x="2316" y="872"/>
                </a:lnTo>
                <a:lnTo>
                  <a:pt x="2320" y="874"/>
                </a:lnTo>
                <a:lnTo>
                  <a:pt x="2322" y="876"/>
                </a:lnTo>
                <a:lnTo>
                  <a:pt x="2326" y="882"/>
                </a:lnTo>
                <a:lnTo>
                  <a:pt x="2326" y="882"/>
                </a:lnTo>
                <a:lnTo>
                  <a:pt x="2334" y="884"/>
                </a:lnTo>
                <a:lnTo>
                  <a:pt x="2336" y="886"/>
                </a:lnTo>
                <a:lnTo>
                  <a:pt x="2336" y="886"/>
                </a:lnTo>
                <a:lnTo>
                  <a:pt x="2344" y="888"/>
                </a:lnTo>
                <a:lnTo>
                  <a:pt x="2344" y="892"/>
                </a:lnTo>
                <a:lnTo>
                  <a:pt x="2346" y="894"/>
                </a:lnTo>
                <a:lnTo>
                  <a:pt x="2346" y="894"/>
                </a:lnTo>
                <a:lnTo>
                  <a:pt x="2350" y="896"/>
                </a:lnTo>
                <a:lnTo>
                  <a:pt x="2354" y="896"/>
                </a:lnTo>
                <a:lnTo>
                  <a:pt x="2354" y="896"/>
                </a:lnTo>
                <a:lnTo>
                  <a:pt x="2358" y="890"/>
                </a:lnTo>
                <a:lnTo>
                  <a:pt x="2360" y="882"/>
                </a:lnTo>
                <a:lnTo>
                  <a:pt x="2362" y="878"/>
                </a:lnTo>
                <a:lnTo>
                  <a:pt x="2362" y="854"/>
                </a:lnTo>
                <a:lnTo>
                  <a:pt x="2362" y="852"/>
                </a:lnTo>
                <a:lnTo>
                  <a:pt x="2362" y="848"/>
                </a:lnTo>
                <a:lnTo>
                  <a:pt x="2364" y="846"/>
                </a:lnTo>
                <a:lnTo>
                  <a:pt x="2364" y="844"/>
                </a:lnTo>
                <a:lnTo>
                  <a:pt x="2366" y="842"/>
                </a:lnTo>
                <a:lnTo>
                  <a:pt x="2366" y="836"/>
                </a:lnTo>
                <a:lnTo>
                  <a:pt x="2366" y="836"/>
                </a:lnTo>
                <a:close/>
                <a:moveTo>
                  <a:pt x="854" y="76"/>
                </a:moveTo>
                <a:lnTo>
                  <a:pt x="854" y="76"/>
                </a:lnTo>
                <a:lnTo>
                  <a:pt x="854" y="76"/>
                </a:lnTo>
                <a:lnTo>
                  <a:pt x="854" y="76"/>
                </a:lnTo>
                <a:lnTo>
                  <a:pt x="854" y="76"/>
                </a:lnTo>
                <a:close/>
                <a:moveTo>
                  <a:pt x="630" y="50"/>
                </a:moveTo>
                <a:lnTo>
                  <a:pt x="628" y="50"/>
                </a:lnTo>
                <a:lnTo>
                  <a:pt x="630" y="50"/>
                </a:lnTo>
                <a:lnTo>
                  <a:pt x="630" y="50"/>
                </a:lnTo>
                <a:close/>
                <a:moveTo>
                  <a:pt x="638" y="40"/>
                </a:moveTo>
                <a:lnTo>
                  <a:pt x="638" y="40"/>
                </a:lnTo>
                <a:lnTo>
                  <a:pt x="638" y="38"/>
                </a:lnTo>
                <a:lnTo>
                  <a:pt x="638" y="40"/>
                </a:lnTo>
                <a:lnTo>
                  <a:pt x="638" y="40"/>
                </a:lnTo>
                <a:close/>
                <a:moveTo>
                  <a:pt x="632" y="40"/>
                </a:moveTo>
                <a:lnTo>
                  <a:pt x="632" y="40"/>
                </a:lnTo>
                <a:lnTo>
                  <a:pt x="634" y="38"/>
                </a:lnTo>
                <a:lnTo>
                  <a:pt x="632" y="40"/>
                </a:lnTo>
                <a:lnTo>
                  <a:pt x="632" y="40"/>
                </a:lnTo>
                <a:close/>
                <a:moveTo>
                  <a:pt x="634" y="34"/>
                </a:moveTo>
                <a:lnTo>
                  <a:pt x="636" y="34"/>
                </a:lnTo>
                <a:lnTo>
                  <a:pt x="636" y="34"/>
                </a:lnTo>
                <a:lnTo>
                  <a:pt x="634" y="34"/>
                </a:lnTo>
                <a:lnTo>
                  <a:pt x="634" y="34"/>
                </a:lnTo>
                <a:close/>
                <a:moveTo>
                  <a:pt x="648" y="26"/>
                </a:moveTo>
                <a:lnTo>
                  <a:pt x="648" y="28"/>
                </a:lnTo>
                <a:lnTo>
                  <a:pt x="648" y="28"/>
                </a:lnTo>
                <a:lnTo>
                  <a:pt x="648" y="26"/>
                </a:lnTo>
                <a:lnTo>
                  <a:pt x="648" y="26"/>
                </a:lnTo>
                <a:close/>
                <a:moveTo>
                  <a:pt x="620" y="26"/>
                </a:moveTo>
                <a:lnTo>
                  <a:pt x="620" y="26"/>
                </a:lnTo>
                <a:lnTo>
                  <a:pt x="622" y="24"/>
                </a:lnTo>
                <a:lnTo>
                  <a:pt x="624" y="24"/>
                </a:lnTo>
                <a:lnTo>
                  <a:pt x="624" y="26"/>
                </a:lnTo>
                <a:lnTo>
                  <a:pt x="628" y="26"/>
                </a:lnTo>
                <a:lnTo>
                  <a:pt x="630" y="30"/>
                </a:lnTo>
                <a:lnTo>
                  <a:pt x="628" y="30"/>
                </a:lnTo>
                <a:lnTo>
                  <a:pt x="624" y="30"/>
                </a:lnTo>
                <a:lnTo>
                  <a:pt x="624" y="30"/>
                </a:lnTo>
                <a:lnTo>
                  <a:pt x="624" y="32"/>
                </a:lnTo>
                <a:lnTo>
                  <a:pt x="622" y="32"/>
                </a:lnTo>
                <a:lnTo>
                  <a:pt x="620" y="30"/>
                </a:lnTo>
                <a:lnTo>
                  <a:pt x="620" y="26"/>
                </a:lnTo>
                <a:lnTo>
                  <a:pt x="620" y="26"/>
                </a:lnTo>
                <a:close/>
                <a:moveTo>
                  <a:pt x="644" y="26"/>
                </a:moveTo>
                <a:lnTo>
                  <a:pt x="644" y="26"/>
                </a:lnTo>
                <a:lnTo>
                  <a:pt x="646" y="26"/>
                </a:lnTo>
                <a:lnTo>
                  <a:pt x="644" y="26"/>
                </a:lnTo>
                <a:lnTo>
                  <a:pt x="644" y="26"/>
                </a:lnTo>
                <a:close/>
                <a:moveTo>
                  <a:pt x="608" y="24"/>
                </a:moveTo>
                <a:lnTo>
                  <a:pt x="608" y="24"/>
                </a:lnTo>
                <a:lnTo>
                  <a:pt x="608" y="24"/>
                </a:lnTo>
                <a:lnTo>
                  <a:pt x="608" y="24"/>
                </a:lnTo>
                <a:lnTo>
                  <a:pt x="608" y="24"/>
                </a:lnTo>
                <a:close/>
                <a:moveTo>
                  <a:pt x="630" y="20"/>
                </a:moveTo>
                <a:lnTo>
                  <a:pt x="630" y="20"/>
                </a:lnTo>
                <a:lnTo>
                  <a:pt x="630" y="20"/>
                </a:lnTo>
                <a:lnTo>
                  <a:pt x="630" y="20"/>
                </a:lnTo>
                <a:lnTo>
                  <a:pt x="630" y="20"/>
                </a:lnTo>
                <a:close/>
                <a:moveTo>
                  <a:pt x="810" y="14"/>
                </a:moveTo>
                <a:lnTo>
                  <a:pt x="812" y="12"/>
                </a:lnTo>
                <a:lnTo>
                  <a:pt x="812" y="12"/>
                </a:lnTo>
                <a:lnTo>
                  <a:pt x="814" y="12"/>
                </a:lnTo>
                <a:lnTo>
                  <a:pt x="814" y="12"/>
                </a:lnTo>
                <a:lnTo>
                  <a:pt x="814" y="20"/>
                </a:lnTo>
                <a:lnTo>
                  <a:pt x="814" y="20"/>
                </a:lnTo>
                <a:lnTo>
                  <a:pt x="802" y="20"/>
                </a:lnTo>
                <a:lnTo>
                  <a:pt x="800" y="18"/>
                </a:lnTo>
                <a:lnTo>
                  <a:pt x="796" y="14"/>
                </a:lnTo>
                <a:lnTo>
                  <a:pt x="810" y="14"/>
                </a:lnTo>
                <a:lnTo>
                  <a:pt x="810" y="14"/>
                </a:lnTo>
                <a:close/>
                <a:moveTo>
                  <a:pt x="984" y="2"/>
                </a:moveTo>
                <a:lnTo>
                  <a:pt x="968" y="2"/>
                </a:lnTo>
                <a:lnTo>
                  <a:pt x="966" y="4"/>
                </a:lnTo>
                <a:lnTo>
                  <a:pt x="964" y="4"/>
                </a:lnTo>
                <a:lnTo>
                  <a:pt x="964" y="4"/>
                </a:lnTo>
                <a:lnTo>
                  <a:pt x="956" y="4"/>
                </a:lnTo>
                <a:lnTo>
                  <a:pt x="954" y="4"/>
                </a:lnTo>
                <a:lnTo>
                  <a:pt x="954" y="2"/>
                </a:lnTo>
                <a:lnTo>
                  <a:pt x="952" y="2"/>
                </a:lnTo>
                <a:lnTo>
                  <a:pt x="952" y="2"/>
                </a:lnTo>
                <a:lnTo>
                  <a:pt x="948" y="4"/>
                </a:lnTo>
                <a:lnTo>
                  <a:pt x="944" y="4"/>
                </a:lnTo>
                <a:lnTo>
                  <a:pt x="936" y="4"/>
                </a:lnTo>
                <a:lnTo>
                  <a:pt x="936" y="4"/>
                </a:lnTo>
                <a:lnTo>
                  <a:pt x="928" y="4"/>
                </a:lnTo>
                <a:lnTo>
                  <a:pt x="926" y="4"/>
                </a:lnTo>
                <a:lnTo>
                  <a:pt x="924" y="6"/>
                </a:lnTo>
                <a:lnTo>
                  <a:pt x="922" y="6"/>
                </a:lnTo>
                <a:lnTo>
                  <a:pt x="918" y="12"/>
                </a:lnTo>
                <a:lnTo>
                  <a:pt x="918" y="14"/>
                </a:lnTo>
                <a:lnTo>
                  <a:pt x="918" y="14"/>
                </a:lnTo>
                <a:lnTo>
                  <a:pt x="914" y="14"/>
                </a:lnTo>
                <a:lnTo>
                  <a:pt x="910" y="12"/>
                </a:lnTo>
                <a:lnTo>
                  <a:pt x="910" y="12"/>
                </a:lnTo>
                <a:lnTo>
                  <a:pt x="904" y="10"/>
                </a:lnTo>
                <a:lnTo>
                  <a:pt x="906" y="10"/>
                </a:lnTo>
                <a:lnTo>
                  <a:pt x="904" y="10"/>
                </a:lnTo>
                <a:lnTo>
                  <a:pt x="902" y="10"/>
                </a:lnTo>
                <a:lnTo>
                  <a:pt x="902" y="10"/>
                </a:lnTo>
                <a:lnTo>
                  <a:pt x="900" y="10"/>
                </a:lnTo>
                <a:lnTo>
                  <a:pt x="898" y="10"/>
                </a:lnTo>
                <a:lnTo>
                  <a:pt x="898" y="10"/>
                </a:lnTo>
                <a:lnTo>
                  <a:pt x="894" y="10"/>
                </a:lnTo>
                <a:lnTo>
                  <a:pt x="894" y="16"/>
                </a:lnTo>
                <a:lnTo>
                  <a:pt x="894" y="16"/>
                </a:lnTo>
                <a:lnTo>
                  <a:pt x="886" y="16"/>
                </a:lnTo>
                <a:lnTo>
                  <a:pt x="884" y="12"/>
                </a:lnTo>
                <a:lnTo>
                  <a:pt x="880" y="12"/>
                </a:lnTo>
                <a:lnTo>
                  <a:pt x="876" y="12"/>
                </a:lnTo>
                <a:lnTo>
                  <a:pt x="870" y="12"/>
                </a:lnTo>
                <a:lnTo>
                  <a:pt x="870" y="12"/>
                </a:lnTo>
                <a:lnTo>
                  <a:pt x="866" y="14"/>
                </a:lnTo>
                <a:lnTo>
                  <a:pt x="866" y="14"/>
                </a:lnTo>
                <a:lnTo>
                  <a:pt x="862" y="12"/>
                </a:lnTo>
                <a:lnTo>
                  <a:pt x="856" y="12"/>
                </a:lnTo>
                <a:lnTo>
                  <a:pt x="856" y="12"/>
                </a:lnTo>
                <a:lnTo>
                  <a:pt x="848" y="14"/>
                </a:lnTo>
                <a:lnTo>
                  <a:pt x="844" y="14"/>
                </a:lnTo>
                <a:lnTo>
                  <a:pt x="842" y="12"/>
                </a:lnTo>
                <a:lnTo>
                  <a:pt x="840" y="12"/>
                </a:lnTo>
                <a:lnTo>
                  <a:pt x="836" y="12"/>
                </a:lnTo>
                <a:lnTo>
                  <a:pt x="834" y="12"/>
                </a:lnTo>
                <a:lnTo>
                  <a:pt x="834" y="12"/>
                </a:lnTo>
                <a:lnTo>
                  <a:pt x="832" y="14"/>
                </a:lnTo>
                <a:lnTo>
                  <a:pt x="828" y="16"/>
                </a:lnTo>
                <a:lnTo>
                  <a:pt x="828" y="16"/>
                </a:lnTo>
                <a:lnTo>
                  <a:pt x="824" y="18"/>
                </a:lnTo>
                <a:lnTo>
                  <a:pt x="822" y="16"/>
                </a:lnTo>
                <a:lnTo>
                  <a:pt x="822" y="14"/>
                </a:lnTo>
                <a:lnTo>
                  <a:pt x="816" y="12"/>
                </a:lnTo>
                <a:lnTo>
                  <a:pt x="810" y="6"/>
                </a:lnTo>
                <a:lnTo>
                  <a:pt x="806" y="6"/>
                </a:lnTo>
                <a:lnTo>
                  <a:pt x="804" y="6"/>
                </a:lnTo>
                <a:lnTo>
                  <a:pt x="804" y="6"/>
                </a:lnTo>
                <a:lnTo>
                  <a:pt x="788" y="4"/>
                </a:lnTo>
                <a:lnTo>
                  <a:pt x="770" y="4"/>
                </a:lnTo>
                <a:lnTo>
                  <a:pt x="770" y="4"/>
                </a:lnTo>
                <a:lnTo>
                  <a:pt x="756" y="4"/>
                </a:lnTo>
                <a:lnTo>
                  <a:pt x="756" y="4"/>
                </a:lnTo>
                <a:lnTo>
                  <a:pt x="750" y="4"/>
                </a:lnTo>
                <a:lnTo>
                  <a:pt x="746" y="2"/>
                </a:lnTo>
                <a:lnTo>
                  <a:pt x="734" y="2"/>
                </a:lnTo>
                <a:lnTo>
                  <a:pt x="732" y="2"/>
                </a:lnTo>
                <a:lnTo>
                  <a:pt x="732" y="2"/>
                </a:lnTo>
                <a:lnTo>
                  <a:pt x="722" y="2"/>
                </a:lnTo>
                <a:lnTo>
                  <a:pt x="712" y="4"/>
                </a:lnTo>
                <a:lnTo>
                  <a:pt x="710" y="2"/>
                </a:lnTo>
                <a:lnTo>
                  <a:pt x="698" y="2"/>
                </a:lnTo>
                <a:lnTo>
                  <a:pt x="692" y="4"/>
                </a:lnTo>
                <a:lnTo>
                  <a:pt x="668" y="4"/>
                </a:lnTo>
                <a:lnTo>
                  <a:pt x="664" y="4"/>
                </a:lnTo>
                <a:lnTo>
                  <a:pt x="662" y="4"/>
                </a:lnTo>
                <a:lnTo>
                  <a:pt x="658" y="6"/>
                </a:lnTo>
                <a:lnTo>
                  <a:pt x="658" y="6"/>
                </a:lnTo>
                <a:lnTo>
                  <a:pt x="652" y="8"/>
                </a:lnTo>
                <a:lnTo>
                  <a:pt x="648" y="10"/>
                </a:lnTo>
                <a:lnTo>
                  <a:pt x="644" y="10"/>
                </a:lnTo>
                <a:lnTo>
                  <a:pt x="634" y="10"/>
                </a:lnTo>
                <a:lnTo>
                  <a:pt x="628" y="10"/>
                </a:lnTo>
                <a:lnTo>
                  <a:pt x="624" y="10"/>
                </a:lnTo>
                <a:lnTo>
                  <a:pt x="620" y="12"/>
                </a:lnTo>
                <a:lnTo>
                  <a:pt x="602" y="12"/>
                </a:lnTo>
                <a:lnTo>
                  <a:pt x="602" y="12"/>
                </a:lnTo>
                <a:lnTo>
                  <a:pt x="600" y="14"/>
                </a:lnTo>
                <a:lnTo>
                  <a:pt x="598" y="16"/>
                </a:lnTo>
                <a:lnTo>
                  <a:pt x="598" y="12"/>
                </a:lnTo>
                <a:lnTo>
                  <a:pt x="594" y="12"/>
                </a:lnTo>
                <a:lnTo>
                  <a:pt x="590" y="14"/>
                </a:lnTo>
                <a:lnTo>
                  <a:pt x="588" y="16"/>
                </a:lnTo>
                <a:lnTo>
                  <a:pt x="594" y="16"/>
                </a:lnTo>
                <a:lnTo>
                  <a:pt x="600" y="16"/>
                </a:lnTo>
                <a:lnTo>
                  <a:pt x="600" y="22"/>
                </a:lnTo>
                <a:lnTo>
                  <a:pt x="602" y="22"/>
                </a:lnTo>
                <a:lnTo>
                  <a:pt x="602" y="24"/>
                </a:lnTo>
                <a:lnTo>
                  <a:pt x="594" y="24"/>
                </a:lnTo>
                <a:lnTo>
                  <a:pt x="590" y="22"/>
                </a:lnTo>
                <a:lnTo>
                  <a:pt x="590" y="22"/>
                </a:lnTo>
                <a:lnTo>
                  <a:pt x="584" y="20"/>
                </a:lnTo>
                <a:lnTo>
                  <a:pt x="578" y="20"/>
                </a:lnTo>
                <a:lnTo>
                  <a:pt x="572" y="20"/>
                </a:lnTo>
                <a:lnTo>
                  <a:pt x="570" y="20"/>
                </a:lnTo>
                <a:lnTo>
                  <a:pt x="570" y="20"/>
                </a:lnTo>
                <a:lnTo>
                  <a:pt x="564" y="20"/>
                </a:lnTo>
                <a:lnTo>
                  <a:pt x="560" y="24"/>
                </a:lnTo>
                <a:lnTo>
                  <a:pt x="556" y="26"/>
                </a:lnTo>
                <a:lnTo>
                  <a:pt x="556" y="26"/>
                </a:lnTo>
                <a:lnTo>
                  <a:pt x="556" y="30"/>
                </a:lnTo>
                <a:lnTo>
                  <a:pt x="558" y="34"/>
                </a:lnTo>
                <a:lnTo>
                  <a:pt x="558" y="34"/>
                </a:lnTo>
                <a:lnTo>
                  <a:pt x="562" y="36"/>
                </a:lnTo>
                <a:lnTo>
                  <a:pt x="562" y="36"/>
                </a:lnTo>
                <a:lnTo>
                  <a:pt x="562" y="36"/>
                </a:lnTo>
                <a:lnTo>
                  <a:pt x="562" y="36"/>
                </a:lnTo>
                <a:lnTo>
                  <a:pt x="570" y="36"/>
                </a:lnTo>
                <a:lnTo>
                  <a:pt x="572" y="40"/>
                </a:lnTo>
                <a:lnTo>
                  <a:pt x="572" y="42"/>
                </a:lnTo>
                <a:lnTo>
                  <a:pt x="576" y="42"/>
                </a:lnTo>
                <a:lnTo>
                  <a:pt x="580" y="46"/>
                </a:lnTo>
                <a:lnTo>
                  <a:pt x="590" y="46"/>
                </a:lnTo>
                <a:lnTo>
                  <a:pt x="594" y="46"/>
                </a:lnTo>
                <a:lnTo>
                  <a:pt x="600" y="46"/>
                </a:lnTo>
                <a:lnTo>
                  <a:pt x="602" y="46"/>
                </a:lnTo>
                <a:lnTo>
                  <a:pt x="610" y="46"/>
                </a:lnTo>
                <a:lnTo>
                  <a:pt x="612" y="44"/>
                </a:lnTo>
                <a:lnTo>
                  <a:pt x="614" y="42"/>
                </a:lnTo>
                <a:lnTo>
                  <a:pt x="618" y="46"/>
                </a:lnTo>
                <a:lnTo>
                  <a:pt x="612" y="46"/>
                </a:lnTo>
                <a:lnTo>
                  <a:pt x="612" y="50"/>
                </a:lnTo>
                <a:lnTo>
                  <a:pt x="612" y="50"/>
                </a:lnTo>
                <a:lnTo>
                  <a:pt x="614" y="54"/>
                </a:lnTo>
                <a:lnTo>
                  <a:pt x="614" y="54"/>
                </a:lnTo>
                <a:lnTo>
                  <a:pt x="612" y="54"/>
                </a:lnTo>
                <a:lnTo>
                  <a:pt x="612" y="54"/>
                </a:lnTo>
                <a:lnTo>
                  <a:pt x="612" y="56"/>
                </a:lnTo>
                <a:lnTo>
                  <a:pt x="612" y="56"/>
                </a:lnTo>
                <a:lnTo>
                  <a:pt x="604" y="56"/>
                </a:lnTo>
                <a:lnTo>
                  <a:pt x="602" y="62"/>
                </a:lnTo>
                <a:lnTo>
                  <a:pt x="614" y="62"/>
                </a:lnTo>
                <a:lnTo>
                  <a:pt x="618" y="62"/>
                </a:lnTo>
                <a:lnTo>
                  <a:pt x="618" y="62"/>
                </a:lnTo>
                <a:lnTo>
                  <a:pt x="624" y="62"/>
                </a:lnTo>
                <a:lnTo>
                  <a:pt x="624" y="62"/>
                </a:lnTo>
                <a:lnTo>
                  <a:pt x="624" y="64"/>
                </a:lnTo>
                <a:lnTo>
                  <a:pt x="632" y="64"/>
                </a:lnTo>
                <a:lnTo>
                  <a:pt x="634" y="64"/>
                </a:lnTo>
                <a:lnTo>
                  <a:pt x="638" y="64"/>
                </a:lnTo>
                <a:lnTo>
                  <a:pt x="640" y="62"/>
                </a:lnTo>
                <a:lnTo>
                  <a:pt x="650" y="62"/>
                </a:lnTo>
                <a:lnTo>
                  <a:pt x="652" y="62"/>
                </a:lnTo>
                <a:lnTo>
                  <a:pt x="660" y="62"/>
                </a:lnTo>
                <a:lnTo>
                  <a:pt x="662" y="62"/>
                </a:lnTo>
                <a:lnTo>
                  <a:pt x="664" y="62"/>
                </a:lnTo>
                <a:lnTo>
                  <a:pt x="668" y="64"/>
                </a:lnTo>
                <a:lnTo>
                  <a:pt x="668" y="64"/>
                </a:lnTo>
                <a:lnTo>
                  <a:pt x="674" y="64"/>
                </a:lnTo>
                <a:lnTo>
                  <a:pt x="680" y="66"/>
                </a:lnTo>
                <a:lnTo>
                  <a:pt x="680" y="64"/>
                </a:lnTo>
                <a:lnTo>
                  <a:pt x="680" y="64"/>
                </a:lnTo>
                <a:lnTo>
                  <a:pt x="682" y="62"/>
                </a:lnTo>
                <a:lnTo>
                  <a:pt x="682" y="54"/>
                </a:lnTo>
                <a:lnTo>
                  <a:pt x="682" y="54"/>
                </a:lnTo>
                <a:lnTo>
                  <a:pt x="690" y="54"/>
                </a:lnTo>
                <a:lnTo>
                  <a:pt x="690" y="52"/>
                </a:lnTo>
                <a:lnTo>
                  <a:pt x="690" y="50"/>
                </a:lnTo>
                <a:lnTo>
                  <a:pt x="704" y="50"/>
                </a:lnTo>
                <a:lnTo>
                  <a:pt x="708" y="46"/>
                </a:lnTo>
                <a:lnTo>
                  <a:pt x="710" y="46"/>
                </a:lnTo>
                <a:lnTo>
                  <a:pt x="712" y="44"/>
                </a:lnTo>
                <a:lnTo>
                  <a:pt x="714" y="40"/>
                </a:lnTo>
                <a:lnTo>
                  <a:pt x="718" y="34"/>
                </a:lnTo>
                <a:lnTo>
                  <a:pt x="722" y="34"/>
                </a:lnTo>
                <a:lnTo>
                  <a:pt x="738" y="34"/>
                </a:lnTo>
                <a:lnTo>
                  <a:pt x="740" y="32"/>
                </a:lnTo>
                <a:lnTo>
                  <a:pt x="742" y="32"/>
                </a:lnTo>
                <a:lnTo>
                  <a:pt x="744" y="30"/>
                </a:lnTo>
                <a:lnTo>
                  <a:pt x="750" y="30"/>
                </a:lnTo>
                <a:lnTo>
                  <a:pt x="752" y="26"/>
                </a:lnTo>
                <a:lnTo>
                  <a:pt x="756" y="26"/>
                </a:lnTo>
                <a:lnTo>
                  <a:pt x="760" y="24"/>
                </a:lnTo>
                <a:lnTo>
                  <a:pt x="770" y="24"/>
                </a:lnTo>
                <a:lnTo>
                  <a:pt x="770" y="24"/>
                </a:lnTo>
                <a:lnTo>
                  <a:pt x="774" y="22"/>
                </a:lnTo>
                <a:lnTo>
                  <a:pt x="774" y="22"/>
                </a:lnTo>
                <a:lnTo>
                  <a:pt x="780" y="22"/>
                </a:lnTo>
                <a:lnTo>
                  <a:pt x="774" y="30"/>
                </a:lnTo>
                <a:lnTo>
                  <a:pt x="776" y="30"/>
                </a:lnTo>
                <a:lnTo>
                  <a:pt x="776" y="30"/>
                </a:lnTo>
                <a:lnTo>
                  <a:pt x="780" y="26"/>
                </a:lnTo>
                <a:lnTo>
                  <a:pt x="782" y="26"/>
                </a:lnTo>
                <a:lnTo>
                  <a:pt x="782" y="30"/>
                </a:lnTo>
                <a:lnTo>
                  <a:pt x="784" y="30"/>
                </a:lnTo>
                <a:lnTo>
                  <a:pt x="786" y="30"/>
                </a:lnTo>
                <a:lnTo>
                  <a:pt x="790" y="34"/>
                </a:lnTo>
                <a:lnTo>
                  <a:pt x="792" y="40"/>
                </a:lnTo>
                <a:lnTo>
                  <a:pt x="792" y="40"/>
                </a:lnTo>
                <a:lnTo>
                  <a:pt x="766" y="42"/>
                </a:lnTo>
                <a:lnTo>
                  <a:pt x="740" y="44"/>
                </a:lnTo>
                <a:lnTo>
                  <a:pt x="742" y="50"/>
                </a:lnTo>
                <a:lnTo>
                  <a:pt x="750" y="50"/>
                </a:lnTo>
                <a:lnTo>
                  <a:pt x="750" y="54"/>
                </a:lnTo>
                <a:lnTo>
                  <a:pt x="754" y="58"/>
                </a:lnTo>
                <a:lnTo>
                  <a:pt x="754" y="58"/>
                </a:lnTo>
                <a:lnTo>
                  <a:pt x="754" y="58"/>
                </a:lnTo>
                <a:lnTo>
                  <a:pt x="756" y="62"/>
                </a:lnTo>
                <a:lnTo>
                  <a:pt x="756" y="62"/>
                </a:lnTo>
                <a:lnTo>
                  <a:pt x="766" y="64"/>
                </a:lnTo>
                <a:lnTo>
                  <a:pt x="776" y="64"/>
                </a:lnTo>
                <a:lnTo>
                  <a:pt x="782" y="64"/>
                </a:lnTo>
                <a:lnTo>
                  <a:pt x="784" y="64"/>
                </a:lnTo>
                <a:lnTo>
                  <a:pt x="792" y="64"/>
                </a:lnTo>
                <a:lnTo>
                  <a:pt x="792" y="64"/>
                </a:lnTo>
                <a:lnTo>
                  <a:pt x="794" y="60"/>
                </a:lnTo>
                <a:lnTo>
                  <a:pt x="796" y="60"/>
                </a:lnTo>
                <a:lnTo>
                  <a:pt x="796" y="64"/>
                </a:lnTo>
                <a:lnTo>
                  <a:pt x="800" y="64"/>
                </a:lnTo>
                <a:lnTo>
                  <a:pt x="800" y="64"/>
                </a:lnTo>
                <a:lnTo>
                  <a:pt x="800" y="62"/>
                </a:lnTo>
                <a:lnTo>
                  <a:pt x="804" y="62"/>
                </a:lnTo>
                <a:lnTo>
                  <a:pt x="804" y="62"/>
                </a:lnTo>
                <a:lnTo>
                  <a:pt x="810" y="62"/>
                </a:lnTo>
                <a:lnTo>
                  <a:pt x="808" y="62"/>
                </a:lnTo>
                <a:lnTo>
                  <a:pt x="810" y="64"/>
                </a:lnTo>
                <a:lnTo>
                  <a:pt x="822" y="64"/>
                </a:lnTo>
                <a:lnTo>
                  <a:pt x="822" y="64"/>
                </a:lnTo>
                <a:lnTo>
                  <a:pt x="828" y="64"/>
                </a:lnTo>
                <a:lnTo>
                  <a:pt x="830" y="64"/>
                </a:lnTo>
                <a:lnTo>
                  <a:pt x="832" y="66"/>
                </a:lnTo>
                <a:lnTo>
                  <a:pt x="834" y="66"/>
                </a:lnTo>
                <a:lnTo>
                  <a:pt x="840" y="64"/>
                </a:lnTo>
                <a:lnTo>
                  <a:pt x="840" y="64"/>
                </a:lnTo>
                <a:lnTo>
                  <a:pt x="842" y="68"/>
                </a:lnTo>
                <a:lnTo>
                  <a:pt x="842" y="72"/>
                </a:lnTo>
                <a:lnTo>
                  <a:pt x="846" y="72"/>
                </a:lnTo>
                <a:lnTo>
                  <a:pt x="846" y="72"/>
                </a:lnTo>
                <a:lnTo>
                  <a:pt x="846" y="74"/>
                </a:lnTo>
                <a:lnTo>
                  <a:pt x="850" y="74"/>
                </a:lnTo>
                <a:lnTo>
                  <a:pt x="852" y="76"/>
                </a:lnTo>
                <a:lnTo>
                  <a:pt x="854" y="78"/>
                </a:lnTo>
                <a:lnTo>
                  <a:pt x="854" y="78"/>
                </a:lnTo>
                <a:lnTo>
                  <a:pt x="862" y="82"/>
                </a:lnTo>
                <a:lnTo>
                  <a:pt x="864" y="86"/>
                </a:lnTo>
                <a:lnTo>
                  <a:pt x="866" y="88"/>
                </a:lnTo>
                <a:lnTo>
                  <a:pt x="872" y="92"/>
                </a:lnTo>
                <a:lnTo>
                  <a:pt x="870" y="94"/>
                </a:lnTo>
                <a:lnTo>
                  <a:pt x="870" y="96"/>
                </a:lnTo>
                <a:lnTo>
                  <a:pt x="864" y="102"/>
                </a:lnTo>
                <a:lnTo>
                  <a:pt x="866" y="106"/>
                </a:lnTo>
                <a:lnTo>
                  <a:pt x="874" y="106"/>
                </a:lnTo>
                <a:lnTo>
                  <a:pt x="876" y="104"/>
                </a:lnTo>
                <a:lnTo>
                  <a:pt x="880" y="104"/>
                </a:lnTo>
                <a:lnTo>
                  <a:pt x="884" y="104"/>
                </a:lnTo>
                <a:lnTo>
                  <a:pt x="884" y="108"/>
                </a:lnTo>
                <a:lnTo>
                  <a:pt x="886" y="108"/>
                </a:lnTo>
                <a:lnTo>
                  <a:pt x="886" y="108"/>
                </a:lnTo>
                <a:lnTo>
                  <a:pt x="886" y="106"/>
                </a:lnTo>
                <a:lnTo>
                  <a:pt x="888" y="106"/>
                </a:lnTo>
                <a:lnTo>
                  <a:pt x="890" y="108"/>
                </a:lnTo>
                <a:lnTo>
                  <a:pt x="890" y="108"/>
                </a:lnTo>
                <a:lnTo>
                  <a:pt x="892" y="110"/>
                </a:lnTo>
                <a:lnTo>
                  <a:pt x="892" y="108"/>
                </a:lnTo>
                <a:lnTo>
                  <a:pt x="892" y="108"/>
                </a:lnTo>
                <a:lnTo>
                  <a:pt x="890" y="110"/>
                </a:lnTo>
                <a:lnTo>
                  <a:pt x="890" y="110"/>
                </a:lnTo>
                <a:lnTo>
                  <a:pt x="888" y="114"/>
                </a:lnTo>
                <a:lnTo>
                  <a:pt x="886" y="114"/>
                </a:lnTo>
                <a:lnTo>
                  <a:pt x="884" y="112"/>
                </a:lnTo>
                <a:lnTo>
                  <a:pt x="880" y="112"/>
                </a:lnTo>
                <a:lnTo>
                  <a:pt x="880" y="112"/>
                </a:lnTo>
                <a:lnTo>
                  <a:pt x="872" y="114"/>
                </a:lnTo>
                <a:lnTo>
                  <a:pt x="872" y="114"/>
                </a:lnTo>
                <a:lnTo>
                  <a:pt x="870" y="122"/>
                </a:lnTo>
                <a:lnTo>
                  <a:pt x="874" y="124"/>
                </a:lnTo>
                <a:lnTo>
                  <a:pt x="876" y="124"/>
                </a:lnTo>
                <a:lnTo>
                  <a:pt x="882" y="124"/>
                </a:lnTo>
                <a:lnTo>
                  <a:pt x="884" y="124"/>
                </a:lnTo>
                <a:lnTo>
                  <a:pt x="886" y="122"/>
                </a:lnTo>
                <a:lnTo>
                  <a:pt x="892" y="118"/>
                </a:lnTo>
                <a:lnTo>
                  <a:pt x="892" y="118"/>
                </a:lnTo>
                <a:lnTo>
                  <a:pt x="892" y="118"/>
                </a:lnTo>
                <a:lnTo>
                  <a:pt x="892" y="116"/>
                </a:lnTo>
                <a:lnTo>
                  <a:pt x="900" y="116"/>
                </a:lnTo>
                <a:lnTo>
                  <a:pt x="900" y="116"/>
                </a:lnTo>
                <a:lnTo>
                  <a:pt x="900" y="126"/>
                </a:lnTo>
                <a:lnTo>
                  <a:pt x="898" y="128"/>
                </a:lnTo>
                <a:lnTo>
                  <a:pt x="894" y="132"/>
                </a:lnTo>
                <a:lnTo>
                  <a:pt x="890" y="132"/>
                </a:lnTo>
                <a:lnTo>
                  <a:pt x="890" y="132"/>
                </a:lnTo>
                <a:lnTo>
                  <a:pt x="886" y="136"/>
                </a:lnTo>
                <a:lnTo>
                  <a:pt x="886" y="136"/>
                </a:lnTo>
                <a:lnTo>
                  <a:pt x="882" y="140"/>
                </a:lnTo>
                <a:lnTo>
                  <a:pt x="876" y="142"/>
                </a:lnTo>
                <a:lnTo>
                  <a:pt x="876" y="142"/>
                </a:lnTo>
                <a:lnTo>
                  <a:pt x="878" y="146"/>
                </a:lnTo>
                <a:lnTo>
                  <a:pt x="880" y="154"/>
                </a:lnTo>
                <a:lnTo>
                  <a:pt x="880" y="154"/>
                </a:lnTo>
                <a:lnTo>
                  <a:pt x="884" y="156"/>
                </a:lnTo>
                <a:lnTo>
                  <a:pt x="884" y="156"/>
                </a:lnTo>
                <a:lnTo>
                  <a:pt x="886" y="158"/>
                </a:lnTo>
                <a:lnTo>
                  <a:pt x="886" y="158"/>
                </a:lnTo>
                <a:lnTo>
                  <a:pt x="886" y="158"/>
                </a:lnTo>
                <a:lnTo>
                  <a:pt x="886" y="162"/>
                </a:lnTo>
                <a:lnTo>
                  <a:pt x="890" y="164"/>
                </a:lnTo>
                <a:lnTo>
                  <a:pt x="890" y="166"/>
                </a:lnTo>
                <a:lnTo>
                  <a:pt x="890" y="168"/>
                </a:lnTo>
                <a:lnTo>
                  <a:pt x="894" y="172"/>
                </a:lnTo>
                <a:lnTo>
                  <a:pt x="894" y="172"/>
                </a:lnTo>
                <a:lnTo>
                  <a:pt x="896" y="178"/>
                </a:lnTo>
                <a:lnTo>
                  <a:pt x="900" y="178"/>
                </a:lnTo>
                <a:lnTo>
                  <a:pt x="900" y="178"/>
                </a:lnTo>
                <a:lnTo>
                  <a:pt x="906" y="182"/>
                </a:lnTo>
                <a:lnTo>
                  <a:pt x="906" y="182"/>
                </a:lnTo>
                <a:lnTo>
                  <a:pt x="910" y="186"/>
                </a:lnTo>
                <a:lnTo>
                  <a:pt x="906" y="186"/>
                </a:lnTo>
                <a:lnTo>
                  <a:pt x="912" y="194"/>
                </a:lnTo>
                <a:lnTo>
                  <a:pt x="916" y="196"/>
                </a:lnTo>
                <a:lnTo>
                  <a:pt x="918" y="196"/>
                </a:lnTo>
                <a:lnTo>
                  <a:pt x="922" y="198"/>
                </a:lnTo>
                <a:lnTo>
                  <a:pt x="934" y="198"/>
                </a:lnTo>
                <a:lnTo>
                  <a:pt x="936" y="202"/>
                </a:lnTo>
                <a:lnTo>
                  <a:pt x="938" y="202"/>
                </a:lnTo>
                <a:lnTo>
                  <a:pt x="944" y="206"/>
                </a:lnTo>
                <a:lnTo>
                  <a:pt x="948" y="206"/>
                </a:lnTo>
                <a:lnTo>
                  <a:pt x="948" y="206"/>
                </a:lnTo>
                <a:lnTo>
                  <a:pt x="954" y="202"/>
                </a:lnTo>
                <a:lnTo>
                  <a:pt x="956" y="198"/>
                </a:lnTo>
                <a:lnTo>
                  <a:pt x="962" y="188"/>
                </a:lnTo>
                <a:lnTo>
                  <a:pt x="962" y="184"/>
                </a:lnTo>
                <a:lnTo>
                  <a:pt x="974" y="174"/>
                </a:lnTo>
                <a:lnTo>
                  <a:pt x="974" y="164"/>
                </a:lnTo>
                <a:lnTo>
                  <a:pt x="978" y="162"/>
                </a:lnTo>
                <a:lnTo>
                  <a:pt x="978" y="158"/>
                </a:lnTo>
                <a:lnTo>
                  <a:pt x="978" y="158"/>
                </a:lnTo>
                <a:lnTo>
                  <a:pt x="984" y="156"/>
                </a:lnTo>
                <a:lnTo>
                  <a:pt x="984" y="156"/>
                </a:lnTo>
                <a:lnTo>
                  <a:pt x="986" y="156"/>
                </a:lnTo>
                <a:lnTo>
                  <a:pt x="986" y="156"/>
                </a:lnTo>
                <a:lnTo>
                  <a:pt x="990" y="156"/>
                </a:lnTo>
                <a:lnTo>
                  <a:pt x="994" y="154"/>
                </a:lnTo>
                <a:lnTo>
                  <a:pt x="998" y="154"/>
                </a:lnTo>
                <a:lnTo>
                  <a:pt x="1006" y="154"/>
                </a:lnTo>
                <a:lnTo>
                  <a:pt x="1008" y="154"/>
                </a:lnTo>
                <a:lnTo>
                  <a:pt x="1014" y="152"/>
                </a:lnTo>
                <a:lnTo>
                  <a:pt x="1018" y="152"/>
                </a:lnTo>
                <a:lnTo>
                  <a:pt x="1022" y="148"/>
                </a:lnTo>
                <a:lnTo>
                  <a:pt x="1024" y="148"/>
                </a:lnTo>
                <a:lnTo>
                  <a:pt x="1024" y="144"/>
                </a:lnTo>
                <a:lnTo>
                  <a:pt x="1028" y="144"/>
                </a:lnTo>
                <a:lnTo>
                  <a:pt x="1028" y="142"/>
                </a:lnTo>
                <a:lnTo>
                  <a:pt x="1032" y="138"/>
                </a:lnTo>
                <a:lnTo>
                  <a:pt x="1034" y="138"/>
                </a:lnTo>
                <a:lnTo>
                  <a:pt x="1036" y="136"/>
                </a:lnTo>
                <a:lnTo>
                  <a:pt x="1042" y="134"/>
                </a:lnTo>
                <a:lnTo>
                  <a:pt x="1054" y="134"/>
                </a:lnTo>
                <a:lnTo>
                  <a:pt x="1060" y="134"/>
                </a:lnTo>
                <a:lnTo>
                  <a:pt x="1060" y="134"/>
                </a:lnTo>
                <a:lnTo>
                  <a:pt x="1062" y="132"/>
                </a:lnTo>
                <a:lnTo>
                  <a:pt x="1062" y="132"/>
                </a:lnTo>
                <a:lnTo>
                  <a:pt x="1068" y="132"/>
                </a:lnTo>
                <a:lnTo>
                  <a:pt x="1078" y="132"/>
                </a:lnTo>
                <a:lnTo>
                  <a:pt x="1084" y="128"/>
                </a:lnTo>
                <a:lnTo>
                  <a:pt x="1086" y="128"/>
                </a:lnTo>
                <a:lnTo>
                  <a:pt x="1088" y="126"/>
                </a:lnTo>
                <a:lnTo>
                  <a:pt x="1090" y="126"/>
                </a:lnTo>
                <a:lnTo>
                  <a:pt x="1096" y="124"/>
                </a:lnTo>
                <a:lnTo>
                  <a:pt x="1098" y="124"/>
                </a:lnTo>
                <a:lnTo>
                  <a:pt x="1100" y="118"/>
                </a:lnTo>
                <a:lnTo>
                  <a:pt x="1100" y="118"/>
                </a:lnTo>
                <a:lnTo>
                  <a:pt x="1096" y="116"/>
                </a:lnTo>
                <a:lnTo>
                  <a:pt x="1090" y="116"/>
                </a:lnTo>
                <a:lnTo>
                  <a:pt x="1090" y="112"/>
                </a:lnTo>
                <a:lnTo>
                  <a:pt x="1090" y="112"/>
                </a:lnTo>
                <a:lnTo>
                  <a:pt x="1094" y="108"/>
                </a:lnTo>
                <a:lnTo>
                  <a:pt x="1098" y="112"/>
                </a:lnTo>
                <a:lnTo>
                  <a:pt x="1100" y="114"/>
                </a:lnTo>
                <a:lnTo>
                  <a:pt x="1104" y="114"/>
                </a:lnTo>
                <a:lnTo>
                  <a:pt x="1106" y="114"/>
                </a:lnTo>
                <a:lnTo>
                  <a:pt x="1108" y="114"/>
                </a:lnTo>
                <a:lnTo>
                  <a:pt x="1116" y="114"/>
                </a:lnTo>
                <a:lnTo>
                  <a:pt x="1118" y="112"/>
                </a:lnTo>
                <a:lnTo>
                  <a:pt x="1118" y="112"/>
                </a:lnTo>
                <a:lnTo>
                  <a:pt x="1114" y="108"/>
                </a:lnTo>
                <a:lnTo>
                  <a:pt x="1114" y="108"/>
                </a:lnTo>
                <a:lnTo>
                  <a:pt x="1114" y="106"/>
                </a:lnTo>
                <a:lnTo>
                  <a:pt x="1114" y="106"/>
                </a:lnTo>
                <a:lnTo>
                  <a:pt x="1114" y="104"/>
                </a:lnTo>
                <a:lnTo>
                  <a:pt x="1114" y="96"/>
                </a:lnTo>
                <a:lnTo>
                  <a:pt x="1114" y="96"/>
                </a:lnTo>
                <a:lnTo>
                  <a:pt x="1114" y="88"/>
                </a:lnTo>
                <a:lnTo>
                  <a:pt x="1116" y="86"/>
                </a:lnTo>
                <a:lnTo>
                  <a:pt x="1122" y="86"/>
                </a:lnTo>
                <a:lnTo>
                  <a:pt x="1128" y="84"/>
                </a:lnTo>
                <a:lnTo>
                  <a:pt x="1128" y="82"/>
                </a:lnTo>
                <a:lnTo>
                  <a:pt x="1128" y="82"/>
                </a:lnTo>
                <a:lnTo>
                  <a:pt x="1126" y="78"/>
                </a:lnTo>
                <a:lnTo>
                  <a:pt x="1126" y="72"/>
                </a:lnTo>
                <a:lnTo>
                  <a:pt x="1134" y="72"/>
                </a:lnTo>
                <a:lnTo>
                  <a:pt x="1134" y="72"/>
                </a:lnTo>
                <a:lnTo>
                  <a:pt x="1130" y="64"/>
                </a:lnTo>
                <a:lnTo>
                  <a:pt x="1124" y="64"/>
                </a:lnTo>
                <a:lnTo>
                  <a:pt x="1118" y="66"/>
                </a:lnTo>
                <a:lnTo>
                  <a:pt x="1118" y="56"/>
                </a:lnTo>
                <a:lnTo>
                  <a:pt x="1126" y="56"/>
                </a:lnTo>
                <a:lnTo>
                  <a:pt x="1130" y="56"/>
                </a:lnTo>
                <a:lnTo>
                  <a:pt x="1130" y="56"/>
                </a:lnTo>
                <a:lnTo>
                  <a:pt x="1132" y="56"/>
                </a:lnTo>
                <a:lnTo>
                  <a:pt x="1138" y="54"/>
                </a:lnTo>
                <a:lnTo>
                  <a:pt x="1140" y="54"/>
                </a:lnTo>
                <a:lnTo>
                  <a:pt x="1138" y="54"/>
                </a:lnTo>
                <a:lnTo>
                  <a:pt x="1138" y="54"/>
                </a:lnTo>
                <a:lnTo>
                  <a:pt x="1136" y="54"/>
                </a:lnTo>
                <a:lnTo>
                  <a:pt x="1136" y="54"/>
                </a:lnTo>
                <a:lnTo>
                  <a:pt x="1136" y="52"/>
                </a:lnTo>
                <a:lnTo>
                  <a:pt x="1136" y="52"/>
                </a:lnTo>
                <a:lnTo>
                  <a:pt x="1132" y="50"/>
                </a:lnTo>
                <a:lnTo>
                  <a:pt x="1132" y="50"/>
                </a:lnTo>
                <a:lnTo>
                  <a:pt x="1124" y="50"/>
                </a:lnTo>
                <a:lnTo>
                  <a:pt x="1120" y="50"/>
                </a:lnTo>
                <a:lnTo>
                  <a:pt x="1120" y="44"/>
                </a:lnTo>
                <a:lnTo>
                  <a:pt x="1126" y="40"/>
                </a:lnTo>
                <a:lnTo>
                  <a:pt x="1130" y="40"/>
                </a:lnTo>
                <a:lnTo>
                  <a:pt x="1134" y="36"/>
                </a:lnTo>
                <a:lnTo>
                  <a:pt x="1136" y="34"/>
                </a:lnTo>
                <a:lnTo>
                  <a:pt x="1136" y="34"/>
                </a:lnTo>
                <a:lnTo>
                  <a:pt x="1136" y="32"/>
                </a:lnTo>
                <a:lnTo>
                  <a:pt x="1136" y="32"/>
                </a:lnTo>
                <a:lnTo>
                  <a:pt x="1138" y="32"/>
                </a:lnTo>
                <a:lnTo>
                  <a:pt x="1138" y="32"/>
                </a:lnTo>
                <a:lnTo>
                  <a:pt x="1140" y="28"/>
                </a:lnTo>
                <a:lnTo>
                  <a:pt x="1142" y="28"/>
                </a:lnTo>
                <a:lnTo>
                  <a:pt x="1144" y="32"/>
                </a:lnTo>
                <a:lnTo>
                  <a:pt x="1146" y="32"/>
                </a:lnTo>
                <a:lnTo>
                  <a:pt x="1148" y="26"/>
                </a:lnTo>
                <a:lnTo>
                  <a:pt x="1154" y="26"/>
                </a:lnTo>
                <a:lnTo>
                  <a:pt x="1158" y="24"/>
                </a:lnTo>
                <a:lnTo>
                  <a:pt x="1164" y="22"/>
                </a:lnTo>
                <a:lnTo>
                  <a:pt x="1168" y="22"/>
                </a:lnTo>
                <a:lnTo>
                  <a:pt x="1170" y="20"/>
                </a:lnTo>
                <a:lnTo>
                  <a:pt x="1178" y="20"/>
                </a:lnTo>
                <a:lnTo>
                  <a:pt x="1178" y="14"/>
                </a:lnTo>
                <a:lnTo>
                  <a:pt x="1176" y="14"/>
                </a:lnTo>
                <a:lnTo>
                  <a:pt x="1176" y="14"/>
                </a:lnTo>
                <a:lnTo>
                  <a:pt x="1170" y="16"/>
                </a:lnTo>
                <a:lnTo>
                  <a:pt x="1158" y="18"/>
                </a:lnTo>
                <a:lnTo>
                  <a:pt x="1138" y="20"/>
                </a:lnTo>
                <a:lnTo>
                  <a:pt x="1138" y="20"/>
                </a:lnTo>
                <a:lnTo>
                  <a:pt x="1132" y="20"/>
                </a:lnTo>
                <a:lnTo>
                  <a:pt x="1128" y="16"/>
                </a:lnTo>
                <a:lnTo>
                  <a:pt x="1126" y="14"/>
                </a:lnTo>
                <a:lnTo>
                  <a:pt x="1124" y="14"/>
                </a:lnTo>
                <a:lnTo>
                  <a:pt x="1124" y="16"/>
                </a:lnTo>
                <a:lnTo>
                  <a:pt x="1126" y="20"/>
                </a:lnTo>
                <a:lnTo>
                  <a:pt x="1118" y="20"/>
                </a:lnTo>
                <a:lnTo>
                  <a:pt x="1118" y="20"/>
                </a:lnTo>
                <a:lnTo>
                  <a:pt x="1112" y="18"/>
                </a:lnTo>
                <a:lnTo>
                  <a:pt x="1112" y="18"/>
                </a:lnTo>
                <a:lnTo>
                  <a:pt x="1110" y="16"/>
                </a:lnTo>
                <a:lnTo>
                  <a:pt x="1106" y="14"/>
                </a:lnTo>
                <a:lnTo>
                  <a:pt x="1108" y="12"/>
                </a:lnTo>
                <a:lnTo>
                  <a:pt x="1108" y="10"/>
                </a:lnTo>
                <a:lnTo>
                  <a:pt x="1106" y="10"/>
                </a:lnTo>
                <a:lnTo>
                  <a:pt x="1104" y="12"/>
                </a:lnTo>
                <a:lnTo>
                  <a:pt x="1104" y="12"/>
                </a:lnTo>
                <a:lnTo>
                  <a:pt x="1100" y="14"/>
                </a:lnTo>
                <a:lnTo>
                  <a:pt x="1094" y="14"/>
                </a:lnTo>
                <a:lnTo>
                  <a:pt x="1090" y="14"/>
                </a:lnTo>
                <a:lnTo>
                  <a:pt x="1094" y="10"/>
                </a:lnTo>
                <a:lnTo>
                  <a:pt x="1090" y="4"/>
                </a:lnTo>
                <a:lnTo>
                  <a:pt x="1086" y="4"/>
                </a:lnTo>
                <a:lnTo>
                  <a:pt x="1086" y="4"/>
                </a:lnTo>
                <a:lnTo>
                  <a:pt x="1078" y="4"/>
                </a:lnTo>
                <a:lnTo>
                  <a:pt x="1080" y="4"/>
                </a:lnTo>
                <a:lnTo>
                  <a:pt x="1078" y="2"/>
                </a:lnTo>
                <a:lnTo>
                  <a:pt x="1076" y="2"/>
                </a:lnTo>
                <a:lnTo>
                  <a:pt x="1076" y="2"/>
                </a:lnTo>
                <a:lnTo>
                  <a:pt x="1060" y="2"/>
                </a:lnTo>
                <a:lnTo>
                  <a:pt x="1060" y="2"/>
                </a:lnTo>
                <a:lnTo>
                  <a:pt x="1054" y="2"/>
                </a:lnTo>
                <a:lnTo>
                  <a:pt x="1050" y="2"/>
                </a:lnTo>
                <a:lnTo>
                  <a:pt x="1048" y="0"/>
                </a:lnTo>
                <a:lnTo>
                  <a:pt x="1046" y="0"/>
                </a:lnTo>
                <a:lnTo>
                  <a:pt x="1046" y="0"/>
                </a:lnTo>
                <a:lnTo>
                  <a:pt x="1044" y="2"/>
                </a:lnTo>
                <a:lnTo>
                  <a:pt x="1042" y="2"/>
                </a:lnTo>
                <a:lnTo>
                  <a:pt x="1042" y="0"/>
                </a:lnTo>
                <a:lnTo>
                  <a:pt x="1038" y="0"/>
                </a:lnTo>
                <a:lnTo>
                  <a:pt x="1038" y="0"/>
                </a:lnTo>
                <a:lnTo>
                  <a:pt x="1038" y="0"/>
                </a:lnTo>
                <a:lnTo>
                  <a:pt x="1038" y="2"/>
                </a:lnTo>
                <a:lnTo>
                  <a:pt x="1032" y="2"/>
                </a:lnTo>
                <a:lnTo>
                  <a:pt x="1032" y="2"/>
                </a:lnTo>
                <a:lnTo>
                  <a:pt x="1026" y="2"/>
                </a:lnTo>
                <a:lnTo>
                  <a:pt x="1026" y="0"/>
                </a:lnTo>
                <a:lnTo>
                  <a:pt x="1026" y="0"/>
                </a:lnTo>
                <a:lnTo>
                  <a:pt x="1022" y="0"/>
                </a:lnTo>
                <a:lnTo>
                  <a:pt x="1022" y="0"/>
                </a:lnTo>
                <a:lnTo>
                  <a:pt x="1020" y="0"/>
                </a:lnTo>
                <a:lnTo>
                  <a:pt x="1016" y="2"/>
                </a:lnTo>
                <a:lnTo>
                  <a:pt x="1016" y="2"/>
                </a:lnTo>
                <a:lnTo>
                  <a:pt x="1008" y="2"/>
                </a:lnTo>
                <a:lnTo>
                  <a:pt x="1008" y="2"/>
                </a:lnTo>
                <a:lnTo>
                  <a:pt x="1002" y="2"/>
                </a:lnTo>
                <a:lnTo>
                  <a:pt x="998" y="0"/>
                </a:lnTo>
                <a:lnTo>
                  <a:pt x="996" y="0"/>
                </a:lnTo>
                <a:lnTo>
                  <a:pt x="996" y="0"/>
                </a:lnTo>
                <a:lnTo>
                  <a:pt x="994" y="2"/>
                </a:lnTo>
                <a:lnTo>
                  <a:pt x="992" y="2"/>
                </a:lnTo>
                <a:lnTo>
                  <a:pt x="984" y="2"/>
                </a:lnTo>
                <a:lnTo>
                  <a:pt x="984" y="2"/>
                </a:lnTo>
                <a:close/>
                <a:moveTo>
                  <a:pt x="750" y="1206"/>
                </a:moveTo>
                <a:lnTo>
                  <a:pt x="750" y="1208"/>
                </a:lnTo>
                <a:lnTo>
                  <a:pt x="746" y="1212"/>
                </a:lnTo>
                <a:lnTo>
                  <a:pt x="750" y="1212"/>
                </a:lnTo>
                <a:lnTo>
                  <a:pt x="750" y="1216"/>
                </a:lnTo>
                <a:lnTo>
                  <a:pt x="744" y="1212"/>
                </a:lnTo>
                <a:lnTo>
                  <a:pt x="744" y="1212"/>
                </a:lnTo>
                <a:lnTo>
                  <a:pt x="748" y="1208"/>
                </a:lnTo>
                <a:lnTo>
                  <a:pt x="748" y="1208"/>
                </a:lnTo>
                <a:lnTo>
                  <a:pt x="748" y="1206"/>
                </a:lnTo>
                <a:lnTo>
                  <a:pt x="748" y="1206"/>
                </a:lnTo>
                <a:lnTo>
                  <a:pt x="750" y="1206"/>
                </a:lnTo>
                <a:lnTo>
                  <a:pt x="750" y="1206"/>
                </a:lnTo>
                <a:close/>
                <a:moveTo>
                  <a:pt x="856" y="1030"/>
                </a:moveTo>
                <a:lnTo>
                  <a:pt x="854" y="1026"/>
                </a:lnTo>
                <a:lnTo>
                  <a:pt x="862" y="1026"/>
                </a:lnTo>
                <a:lnTo>
                  <a:pt x="860" y="1028"/>
                </a:lnTo>
                <a:lnTo>
                  <a:pt x="856" y="1030"/>
                </a:lnTo>
                <a:lnTo>
                  <a:pt x="856" y="1030"/>
                </a:lnTo>
                <a:close/>
                <a:moveTo>
                  <a:pt x="772" y="904"/>
                </a:moveTo>
                <a:lnTo>
                  <a:pt x="776" y="902"/>
                </a:lnTo>
                <a:lnTo>
                  <a:pt x="776" y="910"/>
                </a:lnTo>
                <a:lnTo>
                  <a:pt x="772" y="906"/>
                </a:lnTo>
                <a:lnTo>
                  <a:pt x="772" y="904"/>
                </a:lnTo>
                <a:lnTo>
                  <a:pt x="772" y="904"/>
                </a:lnTo>
                <a:close/>
                <a:moveTo>
                  <a:pt x="752" y="876"/>
                </a:moveTo>
                <a:lnTo>
                  <a:pt x="754" y="876"/>
                </a:lnTo>
                <a:lnTo>
                  <a:pt x="756" y="882"/>
                </a:lnTo>
                <a:lnTo>
                  <a:pt x="752" y="878"/>
                </a:lnTo>
                <a:lnTo>
                  <a:pt x="752" y="876"/>
                </a:lnTo>
                <a:lnTo>
                  <a:pt x="752" y="876"/>
                </a:lnTo>
                <a:close/>
                <a:moveTo>
                  <a:pt x="896" y="744"/>
                </a:moveTo>
                <a:lnTo>
                  <a:pt x="896" y="744"/>
                </a:lnTo>
                <a:lnTo>
                  <a:pt x="900" y="746"/>
                </a:lnTo>
                <a:lnTo>
                  <a:pt x="900" y="746"/>
                </a:lnTo>
                <a:lnTo>
                  <a:pt x="896" y="750"/>
                </a:lnTo>
                <a:lnTo>
                  <a:pt x="894" y="746"/>
                </a:lnTo>
                <a:lnTo>
                  <a:pt x="892" y="744"/>
                </a:lnTo>
                <a:lnTo>
                  <a:pt x="892" y="744"/>
                </a:lnTo>
                <a:lnTo>
                  <a:pt x="894" y="740"/>
                </a:lnTo>
                <a:lnTo>
                  <a:pt x="896" y="740"/>
                </a:lnTo>
                <a:lnTo>
                  <a:pt x="896" y="744"/>
                </a:lnTo>
                <a:lnTo>
                  <a:pt x="896" y="744"/>
                </a:lnTo>
                <a:close/>
                <a:moveTo>
                  <a:pt x="740" y="648"/>
                </a:moveTo>
                <a:lnTo>
                  <a:pt x="742" y="652"/>
                </a:lnTo>
                <a:lnTo>
                  <a:pt x="742" y="658"/>
                </a:lnTo>
                <a:lnTo>
                  <a:pt x="740" y="658"/>
                </a:lnTo>
                <a:lnTo>
                  <a:pt x="738" y="654"/>
                </a:lnTo>
                <a:lnTo>
                  <a:pt x="738" y="654"/>
                </a:lnTo>
                <a:lnTo>
                  <a:pt x="738" y="648"/>
                </a:lnTo>
                <a:lnTo>
                  <a:pt x="738" y="648"/>
                </a:lnTo>
                <a:lnTo>
                  <a:pt x="740" y="648"/>
                </a:lnTo>
                <a:lnTo>
                  <a:pt x="740" y="648"/>
                </a:lnTo>
                <a:close/>
                <a:moveTo>
                  <a:pt x="632" y="634"/>
                </a:moveTo>
                <a:lnTo>
                  <a:pt x="634" y="638"/>
                </a:lnTo>
                <a:lnTo>
                  <a:pt x="638" y="640"/>
                </a:lnTo>
                <a:lnTo>
                  <a:pt x="632" y="638"/>
                </a:lnTo>
                <a:lnTo>
                  <a:pt x="630" y="640"/>
                </a:lnTo>
                <a:lnTo>
                  <a:pt x="630" y="650"/>
                </a:lnTo>
                <a:lnTo>
                  <a:pt x="632" y="652"/>
                </a:lnTo>
                <a:lnTo>
                  <a:pt x="634" y="652"/>
                </a:lnTo>
                <a:lnTo>
                  <a:pt x="640" y="654"/>
                </a:lnTo>
                <a:lnTo>
                  <a:pt x="644" y="660"/>
                </a:lnTo>
                <a:lnTo>
                  <a:pt x="648" y="662"/>
                </a:lnTo>
                <a:lnTo>
                  <a:pt x="650" y="664"/>
                </a:lnTo>
                <a:lnTo>
                  <a:pt x="650" y="664"/>
                </a:lnTo>
                <a:lnTo>
                  <a:pt x="656" y="664"/>
                </a:lnTo>
                <a:lnTo>
                  <a:pt x="656" y="666"/>
                </a:lnTo>
                <a:lnTo>
                  <a:pt x="658" y="668"/>
                </a:lnTo>
                <a:lnTo>
                  <a:pt x="662" y="668"/>
                </a:lnTo>
                <a:lnTo>
                  <a:pt x="662" y="672"/>
                </a:lnTo>
                <a:lnTo>
                  <a:pt x="668" y="674"/>
                </a:lnTo>
                <a:lnTo>
                  <a:pt x="672" y="674"/>
                </a:lnTo>
                <a:lnTo>
                  <a:pt x="672" y="670"/>
                </a:lnTo>
                <a:lnTo>
                  <a:pt x="672" y="668"/>
                </a:lnTo>
                <a:lnTo>
                  <a:pt x="674" y="664"/>
                </a:lnTo>
                <a:lnTo>
                  <a:pt x="678" y="662"/>
                </a:lnTo>
                <a:lnTo>
                  <a:pt x="680" y="660"/>
                </a:lnTo>
                <a:lnTo>
                  <a:pt x="686" y="664"/>
                </a:lnTo>
                <a:lnTo>
                  <a:pt x="688" y="672"/>
                </a:lnTo>
                <a:lnTo>
                  <a:pt x="692" y="678"/>
                </a:lnTo>
                <a:lnTo>
                  <a:pt x="692" y="680"/>
                </a:lnTo>
                <a:lnTo>
                  <a:pt x="694" y="682"/>
                </a:lnTo>
                <a:lnTo>
                  <a:pt x="694" y="690"/>
                </a:lnTo>
                <a:lnTo>
                  <a:pt x="694" y="694"/>
                </a:lnTo>
                <a:lnTo>
                  <a:pt x="694" y="704"/>
                </a:lnTo>
                <a:lnTo>
                  <a:pt x="694" y="706"/>
                </a:lnTo>
                <a:lnTo>
                  <a:pt x="694" y="710"/>
                </a:lnTo>
                <a:lnTo>
                  <a:pt x="692" y="712"/>
                </a:lnTo>
                <a:lnTo>
                  <a:pt x="690" y="714"/>
                </a:lnTo>
                <a:lnTo>
                  <a:pt x="688" y="716"/>
                </a:lnTo>
                <a:lnTo>
                  <a:pt x="684" y="722"/>
                </a:lnTo>
                <a:lnTo>
                  <a:pt x="682" y="724"/>
                </a:lnTo>
                <a:lnTo>
                  <a:pt x="680" y="730"/>
                </a:lnTo>
                <a:lnTo>
                  <a:pt x="678" y="732"/>
                </a:lnTo>
                <a:lnTo>
                  <a:pt x="674" y="732"/>
                </a:lnTo>
                <a:lnTo>
                  <a:pt x="674" y="732"/>
                </a:lnTo>
                <a:lnTo>
                  <a:pt x="674" y="738"/>
                </a:lnTo>
                <a:lnTo>
                  <a:pt x="674" y="738"/>
                </a:lnTo>
                <a:lnTo>
                  <a:pt x="672" y="740"/>
                </a:lnTo>
                <a:lnTo>
                  <a:pt x="672" y="744"/>
                </a:lnTo>
                <a:lnTo>
                  <a:pt x="668" y="750"/>
                </a:lnTo>
                <a:lnTo>
                  <a:pt x="668" y="760"/>
                </a:lnTo>
                <a:lnTo>
                  <a:pt x="670" y="762"/>
                </a:lnTo>
                <a:lnTo>
                  <a:pt x="674" y="762"/>
                </a:lnTo>
                <a:lnTo>
                  <a:pt x="674" y="762"/>
                </a:lnTo>
                <a:lnTo>
                  <a:pt x="674" y="770"/>
                </a:lnTo>
                <a:lnTo>
                  <a:pt x="674" y="768"/>
                </a:lnTo>
                <a:lnTo>
                  <a:pt x="672" y="770"/>
                </a:lnTo>
                <a:lnTo>
                  <a:pt x="664" y="776"/>
                </a:lnTo>
                <a:lnTo>
                  <a:pt x="664" y="784"/>
                </a:lnTo>
                <a:lnTo>
                  <a:pt x="668" y="786"/>
                </a:lnTo>
                <a:lnTo>
                  <a:pt x="668" y="794"/>
                </a:lnTo>
                <a:lnTo>
                  <a:pt x="668" y="794"/>
                </a:lnTo>
                <a:lnTo>
                  <a:pt x="674" y="798"/>
                </a:lnTo>
                <a:lnTo>
                  <a:pt x="678" y="806"/>
                </a:lnTo>
                <a:lnTo>
                  <a:pt x="680" y="810"/>
                </a:lnTo>
                <a:lnTo>
                  <a:pt x="682" y="814"/>
                </a:lnTo>
                <a:lnTo>
                  <a:pt x="684" y="816"/>
                </a:lnTo>
                <a:lnTo>
                  <a:pt x="684" y="822"/>
                </a:lnTo>
                <a:lnTo>
                  <a:pt x="688" y="824"/>
                </a:lnTo>
                <a:lnTo>
                  <a:pt x="690" y="834"/>
                </a:lnTo>
                <a:lnTo>
                  <a:pt x="692" y="836"/>
                </a:lnTo>
                <a:lnTo>
                  <a:pt x="692" y="836"/>
                </a:lnTo>
                <a:lnTo>
                  <a:pt x="694" y="844"/>
                </a:lnTo>
                <a:lnTo>
                  <a:pt x="698" y="848"/>
                </a:lnTo>
                <a:lnTo>
                  <a:pt x="700" y="852"/>
                </a:lnTo>
                <a:lnTo>
                  <a:pt x="700" y="854"/>
                </a:lnTo>
                <a:lnTo>
                  <a:pt x="702" y="856"/>
                </a:lnTo>
                <a:lnTo>
                  <a:pt x="702" y="856"/>
                </a:lnTo>
                <a:lnTo>
                  <a:pt x="702" y="864"/>
                </a:lnTo>
                <a:lnTo>
                  <a:pt x="704" y="868"/>
                </a:lnTo>
                <a:lnTo>
                  <a:pt x="714" y="878"/>
                </a:lnTo>
                <a:lnTo>
                  <a:pt x="718" y="878"/>
                </a:lnTo>
                <a:lnTo>
                  <a:pt x="722" y="884"/>
                </a:lnTo>
                <a:lnTo>
                  <a:pt x="724" y="884"/>
                </a:lnTo>
                <a:lnTo>
                  <a:pt x="728" y="886"/>
                </a:lnTo>
                <a:lnTo>
                  <a:pt x="730" y="886"/>
                </a:lnTo>
                <a:lnTo>
                  <a:pt x="732" y="888"/>
                </a:lnTo>
                <a:lnTo>
                  <a:pt x="738" y="892"/>
                </a:lnTo>
                <a:lnTo>
                  <a:pt x="740" y="894"/>
                </a:lnTo>
                <a:lnTo>
                  <a:pt x="746" y="902"/>
                </a:lnTo>
                <a:lnTo>
                  <a:pt x="746" y="908"/>
                </a:lnTo>
                <a:lnTo>
                  <a:pt x="750" y="914"/>
                </a:lnTo>
                <a:lnTo>
                  <a:pt x="750" y="934"/>
                </a:lnTo>
                <a:lnTo>
                  <a:pt x="750" y="934"/>
                </a:lnTo>
                <a:lnTo>
                  <a:pt x="750" y="940"/>
                </a:lnTo>
                <a:lnTo>
                  <a:pt x="748" y="940"/>
                </a:lnTo>
                <a:lnTo>
                  <a:pt x="746" y="942"/>
                </a:lnTo>
                <a:lnTo>
                  <a:pt x="746" y="944"/>
                </a:lnTo>
                <a:lnTo>
                  <a:pt x="746" y="948"/>
                </a:lnTo>
                <a:lnTo>
                  <a:pt x="746" y="964"/>
                </a:lnTo>
                <a:lnTo>
                  <a:pt x="744" y="966"/>
                </a:lnTo>
                <a:lnTo>
                  <a:pt x="744" y="978"/>
                </a:lnTo>
                <a:lnTo>
                  <a:pt x="742" y="984"/>
                </a:lnTo>
                <a:lnTo>
                  <a:pt x="742" y="992"/>
                </a:lnTo>
                <a:lnTo>
                  <a:pt x="740" y="994"/>
                </a:lnTo>
                <a:lnTo>
                  <a:pt x="740" y="996"/>
                </a:lnTo>
                <a:lnTo>
                  <a:pt x="740" y="998"/>
                </a:lnTo>
                <a:lnTo>
                  <a:pt x="740" y="1006"/>
                </a:lnTo>
                <a:lnTo>
                  <a:pt x="738" y="1008"/>
                </a:lnTo>
                <a:lnTo>
                  <a:pt x="738" y="1018"/>
                </a:lnTo>
                <a:lnTo>
                  <a:pt x="738" y="1018"/>
                </a:lnTo>
                <a:lnTo>
                  <a:pt x="738" y="1020"/>
                </a:lnTo>
                <a:lnTo>
                  <a:pt x="740" y="1018"/>
                </a:lnTo>
                <a:lnTo>
                  <a:pt x="740" y="1026"/>
                </a:lnTo>
                <a:lnTo>
                  <a:pt x="740" y="1030"/>
                </a:lnTo>
                <a:lnTo>
                  <a:pt x="738" y="1034"/>
                </a:lnTo>
                <a:lnTo>
                  <a:pt x="738" y="1040"/>
                </a:lnTo>
                <a:lnTo>
                  <a:pt x="734" y="1044"/>
                </a:lnTo>
                <a:lnTo>
                  <a:pt x="734" y="1044"/>
                </a:lnTo>
                <a:lnTo>
                  <a:pt x="734" y="1050"/>
                </a:lnTo>
                <a:lnTo>
                  <a:pt x="732" y="1054"/>
                </a:lnTo>
                <a:lnTo>
                  <a:pt x="730" y="1056"/>
                </a:lnTo>
                <a:lnTo>
                  <a:pt x="730" y="1060"/>
                </a:lnTo>
                <a:lnTo>
                  <a:pt x="728" y="1064"/>
                </a:lnTo>
                <a:lnTo>
                  <a:pt x="728" y="1066"/>
                </a:lnTo>
                <a:lnTo>
                  <a:pt x="722" y="1070"/>
                </a:lnTo>
                <a:lnTo>
                  <a:pt x="722" y="1076"/>
                </a:lnTo>
                <a:lnTo>
                  <a:pt x="722" y="1076"/>
                </a:lnTo>
                <a:lnTo>
                  <a:pt x="724" y="1076"/>
                </a:lnTo>
                <a:lnTo>
                  <a:pt x="724" y="1076"/>
                </a:lnTo>
                <a:lnTo>
                  <a:pt x="724" y="1084"/>
                </a:lnTo>
                <a:lnTo>
                  <a:pt x="724" y="1090"/>
                </a:lnTo>
                <a:lnTo>
                  <a:pt x="722" y="1094"/>
                </a:lnTo>
                <a:lnTo>
                  <a:pt x="722" y="1104"/>
                </a:lnTo>
                <a:lnTo>
                  <a:pt x="722" y="1106"/>
                </a:lnTo>
                <a:lnTo>
                  <a:pt x="722" y="1108"/>
                </a:lnTo>
                <a:lnTo>
                  <a:pt x="720" y="1110"/>
                </a:lnTo>
                <a:lnTo>
                  <a:pt x="720" y="1118"/>
                </a:lnTo>
                <a:lnTo>
                  <a:pt x="718" y="1120"/>
                </a:lnTo>
                <a:lnTo>
                  <a:pt x="720" y="1124"/>
                </a:lnTo>
                <a:lnTo>
                  <a:pt x="724" y="1116"/>
                </a:lnTo>
                <a:lnTo>
                  <a:pt x="724" y="1114"/>
                </a:lnTo>
                <a:lnTo>
                  <a:pt x="728" y="1108"/>
                </a:lnTo>
                <a:lnTo>
                  <a:pt x="730" y="1110"/>
                </a:lnTo>
                <a:lnTo>
                  <a:pt x="730" y="1114"/>
                </a:lnTo>
                <a:lnTo>
                  <a:pt x="730" y="1116"/>
                </a:lnTo>
                <a:lnTo>
                  <a:pt x="730" y="1116"/>
                </a:lnTo>
                <a:lnTo>
                  <a:pt x="728" y="1122"/>
                </a:lnTo>
                <a:lnTo>
                  <a:pt x="728" y="1126"/>
                </a:lnTo>
                <a:lnTo>
                  <a:pt x="728" y="1128"/>
                </a:lnTo>
                <a:lnTo>
                  <a:pt x="728" y="1128"/>
                </a:lnTo>
                <a:lnTo>
                  <a:pt x="726" y="1136"/>
                </a:lnTo>
                <a:lnTo>
                  <a:pt x="724" y="1146"/>
                </a:lnTo>
                <a:lnTo>
                  <a:pt x="722" y="1148"/>
                </a:lnTo>
                <a:lnTo>
                  <a:pt x="722" y="1148"/>
                </a:lnTo>
                <a:lnTo>
                  <a:pt x="714" y="1146"/>
                </a:lnTo>
                <a:lnTo>
                  <a:pt x="712" y="1148"/>
                </a:lnTo>
                <a:lnTo>
                  <a:pt x="710" y="1154"/>
                </a:lnTo>
                <a:lnTo>
                  <a:pt x="710" y="1154"/>
                </a:lnTo>
                <a:lnTo>
                  <a:pt x="716" y="1152"/>
                </a:lnTo>
                <a:lnTo>
                  <a:pt x="718" y="1154"/>
                </a:lnTo>
                <a:lnTo>
                  <a:pt x="720" y="1156"/>
                </a:lnTo>
                <a:lnTo>
                  <a:pt x="718" y="1160"/>
                </a:lnTo>
                <a:lnTo>
                  <a:pt x="714" y="1162"/>
                </a:lnTo>
                <a:lnTo>
                  <a:pt x="712" y="1166"/>
                </a:lnTo>
                <a:lnTo>
                  <a:pt x="712" y="1168"/>
                </a:lnTo>
                <a:lnTo>
                  <a:pt x="714" y="1168"/>
                </a:lnTo>
                <a:lnTo>
                  <a:pt x="714" y="1168"/>
                </a:lnTo>
                <a:lnTo>
                  <a:pt x="716" y="1166"/>
                </a:lnTo>
                <a:lnTo>
                  <a:pt x="716" y="1166"/>
                </a:lnTo>
                <a:lnTo>
                  <a:pt x="718" y="1168"/>
                </a:lnTo>
                <a:lnTo>
                  <a:pt x="718" y="1168"/>
                </a:lnTo>
                <a:lnTo>
                  <a:pt x="720" y="1170"/>
                </a:lnTo>
                <a:lnTo>
                  <a:pt x="718" y="1170"/>
                </a:lnTo>
                <a:lnTo>
                  <a:pt x="712" y="1170"/>
                </a:lnTo>
                <a:lnTo>
                  <a:pt x="712" y="1182"/>
                </a:lnTo>
                <a:lnTo>
                  <a:pt x="712" y="1186"/>
                </a:lnTo>
                <a:lnTo>
                  <a:pt x="718" y="1186"/>
                </a:lnTo>
                <a:lnTo>
                  <a:pt x="720" y="1188"/>
                </a:lnTo>
                <a:lnTo>
                  <a:pt x="718" y="1188"/>
                </a:lnTo>
                <a:lnTo>
                  <a:pt x="718" y="1188"/>
                </a:lnTo>
                <a:lnTo>
                  <a:pt x="716" y="1188"/>
                </a:lnTo>
                <a:lnTo>
                  <a:pt x="714" y="1188"/>
                </a:lnTo>
                <a:lnTo>
                  <a:pt x="714" y="1196"/>
                </a:lnTo>
                <a:lnTo>
                  <a:pt x="718" y="1196"/>
                </a:lnTo>
                <a:lnTo>
                  <a:pt x="720" y="1196"/>
                </a:lnTo>
                <a:lnTo>
                  <a:pt x="724" y="1200"/>
                </a:lnTo>
                <a:lnTo>
                  <a:pt x="724" y="1200"/>
                </a:lnTo>
                <a:lnTo>
                  <a:pt x="724" y="1202"/>
                </a:lnTo>
                <a:lnTo>
                  <a:pt x="724" y="1202"/>
                </a:lnTo>
                <a:lnTo>
                  <a:pt x="722" y="1204"/>
                </a:lnTo>
                <a:lnTo>
                  <a:pt x="722" y="1204"/>
                </a:lnTo>
                <a:lnTo>
                  <a:pt x="720" y="1208"/>
                </a:lnTo>
                <a:lnTo>
                  <a:pt x="720" y="1210"/>
                </a:lnTo>
                <a:lnTo>
                  <a:pt x="722" y="1210"/>
                </a:lnTo>
                <a:lnTo>
                  <a:pt x="724" y="1216"/>
                </a:lnTo>
                <a:lnTo>
                  <a:pt x="728" y="1218"/>
                </a:lnTo>
                <a:lnTo>
                  <a:pt x="732" y="1218"/>
                </a:lnTo>
                <a:lnTo>
                  <a:pt x="732" y="1218"/>
                </a:lnTo>
                <a:lnTo>
                  <a:pt x="740" y="1220"/>
                </a:lnTo>
                <a:lnTo>
                  <a:pt x="742" y="1222"/>
                </a:lnTo>
                <a:lnTo>
                  <a:pt x="742" y="1222"/>
                </a:lnTo>
                <a:lnTo>
                  <a:pt x="746" y="1226"/>
                </a:lnTo>
                <a:lnTo>
                  <a:pt x="748" y="1228"/>
                </a:lnTo>
                <a:lnTo>
                  <a:pt x="760" y="1230"/>
                </a:lnTo>
                <a:lnTo>
                  <a:pt x="766" y="1230"/>
                </a:lnTo>
                <a:lnTo>
                  <a:pt x="770" y="1230"/>
                </a:lnTo>
                <a:lnTo>
                  <a:pt x="772" y="1230"/>
                </a:lnTo>
                <a:lnTo>
                  <a:pt x="774" y="1228"/>
                </a:lnTo>
                <a:lnTo>
                  <a:pt x="782" y="1228"/>
                </a:lnTo>
                <a:lnTo>
                  <a:pt x="786" y="1226"/>
                </a:lnTo>
                <a:lnTo>
                  <a:pt x="772" y="1218"/>
                </a:lnTo>
                <a:lnTo>
                  <a:pt x="770" y="1216"/>
                </a:lnTo>
                <a:lnTo>
                  <a:pt x="764" y="1212"/>
                </a:lnTo>
                <a:lnTo>
                  <a:pt x="764" y="1208"/>
                </a:lnTo>
                <a:lnTo>
                  <a:pt x="762" y="1206"/>
                </a:lnTo>
                <a:lnTo>
                  <a:pt x="762" y="1200"/>
                </a:lnTo>
                <a:lnTo>
                  <a:pt x="756" y="1198"/>
                </a:lnTo>
                <a:lnTo>
                  <a:pt x="756" y="1192"/>
                </a:lnTo>
                <a:lnTo>
                  <a:pt x="756" y="1188"/>
                </a:lnTo>
                <a:lnTo>
                  <a:pt x="762" y="1186"/>
                </a:lnTo>
                <a:lnTo>
                  <a:pt x="764" y="1182"/>
                </a:lnTo>
                <a:lnTo>
                  <a:pt x="766" y="1182"/>
                </a:lnTo>
                <a:lnTo>
                  <a:pt x="770" y="1180"/>
                </a:lnTo>
                <a:lnTo>
                  <a:pt x="770" y="1176"/>
                </a:lnTo>
                <a:lnTo>
                  <a:pt x="774" y="1170"/>
                </a:lnTo>
                <a:lnTo>
                  <a:pt x="780" y="1168"/>
                </a:lnTo>
                <a:lnTo>
                  <a:pt x="784" y="1162"/>
                </a:lnTo>
                <a:lnTo>
                  <a:pt x="784" y="1158"/>
                </a:lnTo>
                <a:lnTo>
                  <a:pt x="782" y="1156"/>
                </a:lnTo>
                <a:lnTo>
                  <a:pt x="774" y="1156"/>
                </a:lnTo>
                <a:lnTo>
                  <a:pt x="772" y="1150"/>
                </a:lnTo>
                <a:lnTo>
                  <a:pt x="772" y="1150"/>
                </a:lnTo>
                <a:lnTo>
                  <a:pt x="768" y="1148"/>
                </a:lnTo>
                <a:lnTo>
                  <a:pt x="768" y="1146"/>
                </a:lnTo>
                <a:lnTo>
                  <a:pt x="772" y="1146"/>
                </a:lnTo>
                <a:lnTo>
                  <a:pt x="774" y="1140"/>
                </a:lnTo>
                <a:lnTo>
                  <a:pt x="780" y="1140"/>
                </a:lnTo>
                <a:lnTo>
                  <a:pt x="782" y="1138"/>
                </a:lnTo>
                <a:lnTo>
                  <a:pt x="784" y="1138"/>
                </a:lnTo>
                <a:lnTo>
                  <a:pt x="786" y="1136"/>
                </a:lnTo>
                <a:lnTo>
                  <a:pt x="786" y="1134"/>
                </a:lnTo>
                <a:lnTo>
                  <a:pt x="786" y="1134"/>
                </a:lnTo>
                <a:lnTo>
                  <a:pt x="788" y="1126"/>
                </a:lnTo>
                <a:lnTo>
                  <a:pt x="788" y="1126"/>
                </a:lnTo>
                <a:lnTo>
                  <a:pt x="790" y="1126"/>
                </a:lnTo>
                <a:lnTo>
                  <a:pt x="792" y="1124"/>
                </a:lnTo>
                <a:lnTo>
                  <a:pt x="792" y="1124"/>
                </a:lnTo>
                <a:lnTo>
                  <a:pt x="792" y="1120"/>
                </a:lnTo>
                <a:lnTo>
                  <a:pt x="794" y="1118"/>
                </a:lnTo>
                <a:lnTo>
                  <a:pt x="794" y="1118"/>
                </a:lnTo>
                <a:lnTo>
                  <a:pt x="796" y="1118"/>
                </a:lnTo>
                <a:lnTo>
                  <a:pt x="798" y="1116"/>
                </a:lnTo>
                <a:lnTo>
                  <a:pt x="798" y="1116"/>
                </a:lnTo>
                <a:lnTo>
                  <a:pt x="800" y="1116"/>
                </a:lnTo>
                <a:lnTo>
                  <a:pt x="794" y="1114"/>
                </a:lnTo>
                <a:lnTo>
                  <a:pt x="792" y="1114"/>
                </a:lnTo>
                <a:lnTo>
                  <a:pt x="792" y="1114"/>
                </a:lnTo>
                <a:lnTo>
                  <a:pt x="790" y="1112"/>
                </a:lnTo>
                <a:lnTo>
                  <a:pt x="788" y="1110"/>
                </a:lnTo>
                <a:lnTo>
                  <a:pt x="790" y="1104"/>
                </a:lnTo>
                <a:lnTo>
                  <a:pt x="790" y="1100"/>
                </a:lnTo>
                <a:lnTo>
                  <a:pt x="790" y="1100"/>
                </a:lnTo>
                <a:lnTo>
                  <a:pt x="796" y="1104"/>
                </a:lnTo>
                <a:lnTo>
                  <a:pt x="804" y="1104"/>
                </a:lnTo>
                <a:lnTo>
                  <a:pt x="810" y="1104"/>
                </a:lnTo>
                <a:lnTo>
                  <a:pt x="810" y="1104"/>
                </a:lnTo>
                <a:lnTo>
                  <a:pt x="810" y="1096"/>
                </a:lnTo>
                <a:lnTo>
                  <a:pt x="812" y="1088"/>
                </a:lnTo>
                <a:lnTo>
                  <a:pt x="812" y="1088"/>
                </a:lnTo>
                <a:lnTo>
                  <a:pt x="810" y="1086"/>
                </a:lnTo>
                <a:lnTo>
                  <a:pt x="810" y="1088"/>
                </a:lnTo>
                <a:lnTo>
                  <a:pt x="812" y="1086"/>
                </a:lnTo>
                <a:lnTo>
                  <a:pt x="812" y="1086"/>
                </a:lnTo>
                <a:lnTo>
                  <a:pt x="814" y="1084"/>
                </a:lnTo>
                <a:lnTo>
                  <a:pt x="814" y="1086"/>
                </a:lnTo>
                <a:lnTo>
                  <a:pt x="822" y="1086"/>
                </a:lnTo>
                <a:lnTo>
                  <a:pt x="826" y="1084"/>
                </a:lnTo>
                <a:lnTo>
                  <a:pt x="834" y="1084"/>
                </a:lnTo>
                <a:lnTo>
                  <a:pt x="836" y="1080"/>
                </a:lnTo>
                <a:lnTo>
                  <a:pt x="842" y="1080"/>
                </a:lnTo>
                <a:lnTo>
                  <a:pt x="844" y="1078"/>
                </a:lnTo>
                <a:lnTo>
                  <a:pt x="844" y="1078"/>
                </a:lnTo>
                <a:lnTo>
                  <a:pt x="846" y="1076"/>
                </a:lnTo>
                <a:lnTo>
                  <a:pt x="846" y="1076"/>
                </a:lnTo>
                <a:lnTo>
                  <a:pt x="846" y="1076"/>
                </a:lnTo>
                <a:lnTo>
                  <a:pt x="846" y="1076"/>
                </a:lnTo>
                <a:lnTo>
                  <a:pt x="850" y="1070"/>
                </a:lnTo>
                <a:lnTo>
                  <a:pt x="852" y="1068"/>
                </a:lnTo>
                <a:lnTo>
                  <a:pt x="852" y="1066"/>
                </a:lnTo>
                <a:lnTo>
                  <a:pt x="852" y="1064"/>
                </a:lnTo>
                <a:lnTo>
                  <a:pt x="846" y="1056"/>
                </a:lnTo>
                <a:lnTo>
                  <a:pt x="846" y="1050"/>
                </a:lnTo>
                <a:lnTo>
                  <a:pt x="844" y="1048"/>
                </a:lnTo>
                <a:lnTo>
                  <a:pt x="842" y="1042"/>
                </a:lnTo>
                <a:lnTo>
                  <a:pt x="844" y="1046"/>
                </a:lnTo>
                <a:lnTo>
                  <a:pt x="844" y="1046"/>
                </a:lnTo>
                <a:lnTo>
                  <a:pt x="856" y="1048"/>
                </a:lnTo>
                <a:lnTo>
                  <a:pt x="870" y="1048"/>
                </a:lnTo>
                <a:lnTo>
                  <a:pt x="872" y="1046"/>
                </a:lnTo>
                <a:lnTo>
                  <a:pt x="874" y="1044"/>
                </a:lnTo>
                <a:lnTo>
                  <a:pt x="876" y="1040"/>
                </a:lnTo>
                <a:lnTo>
                  <a:pt x="882" y="1034"/>
                </a:lnTo>
                <a:lnTo>
                  <a:pt x="884" y="1030"/>
                </a:lnTo>
                <a:lnTo>
                  <a:pt x="884" y="1028"/>
                </a:lnTo>
                <a:lnTo>
                  <a:pt x="886" y="1026"/>
                </a:lnTo>
                <a:lnTo>
                  <a:pt x="886" y="1024"/>
                </a:lnTo>
                <a:lnTo>
                  <a:pt x="890" y="1020"/>
                </a:lnTo>
                <a:lnTo>
                  <a:pt x="890" y="1020"/>
                </a:lnTo>
                <a:lnTo>
                  <a:pt x="892" y="1014"/>
                </a:lnTo>
                <a:lnTo>
                  <a:pt x="894" y="1008"/>
                </a:lnTo>
                <a:lnTo>
                  <a:pt x="902" y="1008"/>
                </a:lnTo>
                <a:lnTo>
                  <a:pt x="902" y="1006"/>
                </a:lnTo>
                <a:lnTo>
                  <a:pt x="904" y="1004"/>
                </a:lnTo>
                <a:lnTo>
                  <a:pt x="904" y="1000"/>
                </a:lnTo>
                <a:lnTo>
                  <a:pt x="906" y="998"/>
                </a:lnTo>
                <a:lnTo>
                  <a:pt x="914" y="988"/>
                </a:lnTo>
                <a:lnTo>
                  <a:pt x="914" y="982"/>
                </a:lnTo>
                <a:lnTo>
                  <a:pt x="914" y="978"/>
                </a:lnTo>
                <a:lnTo>
                  <a:pt x="914" y="968"/>
                </a:lnTo>
                <a:lnTo>
                  <a:pt x="916" y="966"/>
                </a:lnTo>
                <a:lnTo>
                  <a:pt x="928" y="954"/>
                </a:lnTo>
                <a:lnTo>
                  <a:pt x="932" y="952"/>
                </a:lnTo>
                <a:lnTo>
                  <a:pt x="934" y="952"/>
                </a:lnTo>
                <a:lnTo>
                  <a:pt x="936" y="948"/>
                </a:lnTo>
                <a:lnTo>
                  <a:pt x="938" y="948"/>
                </a:lnTo>
                <a:lnTo>
                  <a:pt x="942" y="946"/>
                </a:lnTo>
                <a:lnTo>
                  <a:pt x="942" y="946"/>
                </a:lnTo>
                <a:lnTo>
                  <a:pt x="946" y="944"/>
                </a:lnTo>
                <a:lnTo>
                  <a:pt x="952" y="944"/>
                </a:lnTo>
                <a:lnTo>
                  <a:pt x="952" y="944"/>
                </a:lnTo>
                <a:lnTo>
                  <a:pt x="954" y="940"/>
                </a:lnTo>
                <a:lnTo>
                  <a:pt x="962" y="942"/>
                </a:lnTo>
                <a:lnTo>
                  <a:pt x="968" y="936"/>
                </a:lnTo>
                <a:lnTo>
                  <a:pt x="972" y="934"/>
                </a:lnTo>
                <a:lnTo>
                  <a:pt x="972" y="928"/>
                </a:lnTo>
                <a:lnTo>
                  <a:pt x="974" y="926"/>
                </a:lnTo>
                <a:lnTo>
                  <a:pt x="974" y="926"/>
                </a:lnTo>
                <a:lnTo>
                  <a:pt x="978" y="918"/>
                </a:lnTo>
                <a:lnTo>
                  <a:pt x="982" y="908"/>
                </a:lnTo>
                <a:lnTo>
                  <a:pt x="982" y="908"/>
                </a:lnTo>
                <a:lnTo>
                  <a:pt x="980" y="902"/>
                </a:lnTo>
                <a:lnTo>
                  <a:pt x="982" y="900"/>
                </a:lnTo>
                <a:lnTo>
                  <a:pt x="982" y="898"/>
                </a:lnTo>
                <a:lnTo>
                  <a:pt x="982" y="898"/>
                </a:lnTo>
                <a:lnTo>
                  <a:pt x="984" y="896"/>
                </a:lnTo>
                <a:lnTo>
                  <a:pt x="984" y="896"/>
                </a:lnTo>
                <a:lnTo>
                  <a:pt x="984" y="896"/>
                </a:lnTo>
                <a:lnTo>
                  <a:pt x="984" y="896"/>
                </a:lnTo>
                <a:lnTo>
                  <a:pt x="986" y="894"/>
                </a:lnTo>
                <a:lnTo>
                  <a:pt x="986" y="882"/>
                </a:lnTo>
                <a:lnTo>
                  <a:pt x="986" y="876"/>
                </a:lnTo>
                <a:lnTo>
                  <a:pt x="986" y="862"/>
                </a:lnTo>
                <a:lnTo>
                  <a:pt x="988" y="856"/>
                </a:lnTo>
                <a:lnTo>
                  <a:pt x="988" y="856"/>
                </a:lnTo>
                <a:lnTo>
                  <a:pt x="990" y="856"/>
                </a:lnTo>
                <a:lnTo>
                  <a:pt x="994" y="852"/>
                </a:lnTo>
                <a:lnTo>
                  <a:pt x="996" y="848"/>
                </a:lnTo>
                <a:lnTo>
                  <a:pt x="996" y="846"/>
                </a:lnTo>
                <a:lnTo>
                  <a:pt x="998" y="844"/>
                </a:lnTo>
                <a:lnTo>
                  <a:pt x="998" y="844"/>
                </a:lnTo>
                <a:lnTo>
                  <a:pt x="1000" y="838"/>
                </a:lnTo>
                <a:lnTo>
                  <a:pt x="1002" y="836"/>
                </a:lnTo>
                <a:lnTo>
                  <a:pt x="1008" y="830"/>
                </a:lnTo>
                <a:lnTo>
                  <a:pt x="1014" y="824"/>
                </a:lnTo>
                <a:lnTo>
                  <a:pt x="1014" y="824"/>
                </a:lnTo>
                <a:lnTo>
                  <a:pt x="1016" y="816"/>
                </a:lnTo>
                <a:lnTo>
                  <a:pt x="1018" y="814"/>
                </a:lnTo>
                <a:lnTo>
                  <a:pt x="1018" y="794"/>
                </a:lnTo>
                <a:lnTo>
                  <a:pt x="1016" y="790"/>
                </a:lnTo>
                <a:lnTo>
                  <a:pt x="1014" y="784"/>
                </a:lnTo>
                <a:lnTo>
                  <a:pt x="1004" y="784"/>
                </a:lnTo>
                <a:lnTo>
                  <a:pt x="998" y="780"/>
                </a:lnTo>
                <a:lnTo>
                  <a:pt x="984" y="766"/>
                </a:lnTo>
                <a:lnTo>
                  <a:pt x="982" y="764"/>
                </a:lnTo>
                <a:lnTo>
                  <a:pt x="962" y="764"/>
                </a:lnTo>
                <a:lnTo>
                  <a:pt x="958" y="762"/>
                </a:lnTo>
                <a:lnTo>
                  <a:pt x="954" y="762"/>
                </a:lnTo>
                <a:lnTo>
                  <a:pt x="952" y="762"/>
                </a:lnTo>
                <a:lnTo>
                  <a:pt x="946" y="762"/>
                </a:lnTo>
                <a:lnTo>
                  <a:pt x="946" y="756"/>
                </a:lnTo>
                <a:lnTo>
                  <a:pt x="942" y="752"/>
                </a:lnTo>
                <a:lnTo>
                  <a:pt x="938" y="752"/>
                </a:lnTo>
                <a:lnTo>
                  <a:pt x="936" y="750"/>
                </a:lnTo>
                <a:lnTo>
                  <a:pt x="934" y="750"/>
                </a:lnTo>
                <a:lnTo>
                  <a:pt x="932" y="746"/>
                </a:lnTo>
                <a:lnTo>
                  <a:pt x="928" y="746"/>
                </a:lnTo>
                <a:lnTo>
                  <a:pt x="926" y="744"/>
                </a:lnTo>
                <a:lnTo>
                  <a:pt x="926" y="744"/>
                </a:lnTo>
                <a:lnTo>
                  <a:pt x="920" y="744"/>
                </a:lnTo>
                <a:lnTo>
                  <a:pt x="920" y="746"/>
                </a:lnTo>
                <a:lnTo>
                  <a:pt x="918" y="746"/>
                </a:lnTo>
                <a:lnTo>
                  <a:pt x="912" y="756"/>
                </a:lnTo>
                <a:lnTo>
                  <a:pt x="908" y="756"/>
                </a:lnTo>
                <a:lnTo>
                  <a:pt x="908" y="754"/>
                </a:lnTo>
                <a:lnTo>
                  <a:pt x="912" y="752"/>
                </a:lnTo>
                <a:lnTo>
                  <a:pt x="914" y="750"/>
                </a:lnTo>
                <a:lnTo>
                  <a:pt x="914" y="746"/>
                </a:lnTo>
                <a:lnTo>
                  <a:pt x="916" y="744"/>
                </a:lnTo>
                <a:lnTo>
                  <a:pt x="914" y="742"/>
                </a:lnTo>
                <a:lnTo>
                  <a:pt x="906" y="742"/>
                </a:lnTo>
                <a:lnTo>
                  <a:pt x="904" y="736"/>
                </a:lnTo>
                <a:lnTo>
                  <a:pt x="902" y="736"/>
                </a:lnTo>
                <a:lnTo>
                  <a:pt x="902" y="740"/>
                </a:lnTo>
                <a:lnTo>
                  <a:pt x="902" y="742"/>
                </a:lnTo>
                <a:lnTo>
                  <a:pt x="896" y="740"/>
                </a:lnTo>
                <a:lnTo>
                  <a:pt x="900" y="736"/>
                </a:lnTo>
                <a:lnTo>
                  <a:pt x="902" y="734"/>
                </a:lnTo>
                <a:lnTo>
                  <a:pt x="904" y="730"/>
                </a:lnTo>
                <a:lnTo>
                  <a:pt x="904" y="730"/>
                </a:lnTo>
                <a:lnTo>
                  <a:pt x="902" y="722"/>
                </a:lnTo>
                <a:lnTo>
                  <a:pt x="900" y="720"/>
                </a:lnTo>
                <a:lnTo>
                  <a:pt x="900" y="714"/>
                </a:lnTo>
                <a:lnTo>
                  <a:pt x="896" y="712"/>
                </a:lnTo>
                <a:lnTo>
                  <a:pt x="896" y="704"/>
                </a:lnTo>
                <a:lnTo>
                  <a:pt x="894" y="702"/>
                </a:lnTo>
                <a:lnTo>
                  <a:pt x="894" y="702"/>
                </a:lnTo>
                <a:lnTo>
                  <a:pt x="888" y="696"/>
                </a:lnTo>
                <a:lnTo>
                  <a:pt x="884" y="694"/>
                </a:lnTo>
                <a:lnTo>
                  <a:pt x="880" y="692"/>
                </a:lnTo>
                <a:lnTo>
                  <a:pt x="876" y="690"/>
                </a:lnTo>
                <a:lnTo>
                  <a:pt x="874" y="690"/>
                </a:lnTo>
                <a:lnTo>
                  <a:pt x="872" y="688"/>
                </a:lnTo>
                <a:lnTo>
                  <a:pt x="872" y="688"/>
                </a:lnTo>
                <a:lnTo>
                  <a:pt x="858" y="688"/>
                </a:lnTo>
                <a:lnTo>
                  <a:pt x="858" y="688"/>
                </a:lnTo>
                <a:lnTo>
                  <a:pt x="854" y="686"/>
                </a:lnTo>
                <a:lnTo>
                  <a:pt x="854" y="686"/>
                </a:lnTo>
                <a:lnTo>
                  <a:pt x="850" y="686"/>
                </a:lnTo>
                <a:lnTo>
                  <a:pt x="850" y="684"/>
                </a:lnTo>
                <a:lnTo>
                  <a:pt x="844" y="680"/>
                </a:lnTo>
                <a:lnTo>
                  <a:pt x="842" y="680"/>
                </a:lnTo>
                <a:lnTo>
                  <a:pt x="840" y="678"/>
                </a:lnTo>
                <a:lnTo>
                  <a:pt x="840" y="678"/>
                </a:lnTo>
                <a:lnTo>
                  <a:pt x="836" y="672"/>
                </a:lnTo>
                <a:lnTo>
                  <a:pt x="834" y="668"/>
                </a:lnTo>
                <a:lnTo>
                  <a:pt x="824" y="662"/>
                </a:lnTo>
                <a:lnTo>
                  <a:pt x="822" y="662"/>
                </a:lnTo>
                <a:lnTo>
                  <a:pt x="822" y="662"/>
                </a:lnTo>
                <a:lnTo>
                  <a:pt x="820" y="656"/>
                </a:lnTo>
                <a:lnTo>
                  <a:pt x="816" y="652"/>
                </a:lnTo>
                <a:lnTo>
                  <a:pt x="810" y="652"/>
                </a:lnTo>
                <a:lnTo>
                  <a:pt x="810" y="652"/>
                </a:lnTo>
                <a:lnTo>
                  <a:pt x="808" y="650"/>
                </a:lnTo>
                <a:lnTo>
                  <a:pt x="808" y="648"/>
                </a:lnTo>
                <a:lnTo>
                  <a:pt x="806" y="644"/>
                </a:lnTo>
                <a:lnTo>
                  <a:pt x="806" y="644"/>
                </a:lnTo>
                <a:lnTo>
                  <a:pt x="800" y="644"/>
                </a:lnTo>
                <a:lnTo>
                  <a:pt x="794" y="648"/>
                </a:lnTo>
                <a:lnTo>
                  <a:pt x="792" y="648"/>
                </a:lnTo>
                <a:lnTo>
                  <a:pt x="790" y="650"/>
                </a:lnTo>
                <a:lnTo>
                  <a:pt x="786" y="650"/>
                </a:lnTo>
                <a:lnTo>
                  <a:pt x="784" y="648"/>
                </a:lnTo>
                <a:lnTo>
                  <a:pt x="784" y="648"/>
                </a:lnTo>
                <a:lnTo>
                  <a:pt x="778" y="644"/>
                </a:lnTo>
                <a:lnTo>
                  <a:pt x="770" y="644"/>
                </a:lnTo>
                <a:lnTo>
                  <a:pt x="766" y="644"/>
                </a:lnTo>
                <a:lnTo>
                  <a:pt x="762" y="640"/>
                </a:lnTo>
                <a:lnTo>
                  <a:pt x="760" y="638"/>
                </a:lnTo>
                <a:lnTo>
                  <a:pt x="754" y="634"/>
                </a:lnTo>
                <a:lnTo>
                  <a:pt x="750" y="632"/>
                </a:lnTo>
                <a:lnTo>
                  <a:pt x="746" y="638"/>
                </a:lnTo>
                <a:lnTo>
                  <a:pt x="744" y="640"/>
                </a:lnTo>
                <a:lnTo>
                  <a:pt x="740" y="640"/>
                </a:lnTo>
                <a:lnTo>
                  <a:pt x="742" y="630"/>
                </a:lnTo>
                <a:lnTo>
                  <a:pt x="738" y="630"/>
                </a:lnTo>
                <a:lnTo>
                  <a:pt x="734" y="632"/>
                </a:lnTo>
                <a:lnTo>
                  <a:pt x="734" y="632"/>
                </a:lnTo>
                <a:lnTo>
                  <a:pt x="734" y="634"/>
                </a:lnTo>
                <a:lnTo>
                  <a:pt x="730" y="636"/>
                </a:lnTo>
                <a:lnTo>
                  <a:pt x="730" y="636"/>
                </a:lnTo>
                <a:lnTo>
                  <a:pt x="728" y="636"/>
                </a:lnTo>
                <a:lnTo>
                  <a:pt x="724" y="638"/>
                </a:lnTo>
                <a:lnTo>
                  <a:pt x="720" y="640"/>
                </a:lnTo>
                <a:lnTo>
                  <a:pt x="718" y="640"/>
                </a:lnTo>
                <a:lnTo>
                  <a:pt x="712" y="642"/>
                </a:lnTo>
                <a:lnTo>
                  <a:pt x="708" y="644"/>
                </a:lnTo>
                <a:lnTo>
                  <a:pt x="708" y="644"/>
                </a:lnTo>
                <a:lnTo>
                  <a:pt x="706" y="652"/>
                </a:lnTo>
                <a:lnTo>
                  <a:pt x="706" y="656"/>
                </a:lnTo>
                <a:lnTo>
                  <a:pt x="700" y="662"/>
                </a:lnTo>
                <a:lnTo>
                  <a:pt x="696" y="664"/>
                </a:lnTo>
                <a:lnTo>
                  <a:pt x="688" y="654"/>
                </a:lnTo>
                <a:lnTo>
                  <a:pt x="680" y="654"/>
                </a:lnTo>
                <a:lnTo>
                  <a:pt x="674" y="658"/>
                </a:lnTo>
                <a:lnTo>
                  <a:pt x="674" y="658"/>
                </a:lnTo>
                <a:lnTo>
                  <a:pt x="662" y="660"/>
                </a:lnTo>
                <a:lnTo>
                  <a:pt x="650" y="648"/>
                </a:lnTo>
                <a:lnTo>
                  <a:pt x="648" y="644"/>
                </a:lnTo>
                <a:lnTo>
                  <a:pt x="648" y="640"/>
                </a:lnTo>
                <a:lnTo>
                  <a:pt x="648" y="638"/>
                </a:lnTo>
                <a:lnTo>
                  <a:pt x="648" y="628"/>
                </a:lnTo>
                <a:lnTo>
                  <a:pt x="648" y="628"/>
                </a:lnTo>
                <a:lnTo>
                  <a:pt x="646" y="620"/>
                </a:lnTo>
                <a:lnTo>
                  <a:pt x="648" y="616"/>
                </a:lnTo>
                <a:lnTo>
                  <a:pt x="650" y="614"/>
                </a:lnTo>
                <a:lnTo>
                  <a:pt x="650" y="604"/>
                </a:lnTo>
                <a:lnTo>
                  <a:pt x="648" y="602"/>
                </a:lnTo>
                <a:lnTo>
                  <a:pt x="642" y="600"/>
                </a:lnTo>
                <a:lnTo>
                  <a:pt x="640" y="598"/>
                </a:lnTo>
                <a:lnTo>
                  <a:pt x="624" y="598"/>
                </a:lnTo>
                <a:lnTo>
                  <a:pt x="624" y="598"/>
                </a:lnTo>
                <a:lnTo>
                  <a:pt x="624" y="598"/>
                </a:lnTo>
                <a:lnTo>
                  <a:pt x="620" y="600"/>
                </a:lnTo>
                <a:lnTo>
                  <a:pt x="620" y="600"/>
                </a:lnTo>
                <a:lnTo>
                  <a:pt x="614" y="600"/>
                </a:lnTo>
                <a:lnTo>
                  <a:pt x="614" y="600"/>
                </a:lnTo>
                <a:lnTo>
                  <a:pt x="608" y="600"/>
                </a:lnTo>
                <a:lnTo>
                  <a:pt x="608" y="598"/>
                </a:lnTo>
                <a:lnTo>
                  <a:pt x="610" y="592"/>
                </a:lnTo>
                <a:lnTo>
                  <a:pt x="612" y="590"/>
                </a:lnTo>
                <a:lnTo>
                  <a:pt x="612" y="580"/>
                </a:lnTo>
                <a:lnTo>
                  <a:pt x="612" y="580"/>
                </a:lnTo>
                <a:lnTo>
                  <a:pt x="616" y="576"/>
                </a:lnTo>
                <a:lnTo>
                  <a:pt x="616" y="576"/>
                </a:lnTo>
                <a:lnTo>
                  <a:pt x="616" y="574"/>
                </a:lnTo>
                <a:lnTo>
                  <a:pt x="616" y="574"/>
                </a:lnTo>
                <a:lnTo>
                  <a:pt x="618" y="572"/>
                </a:lnTo>
                <a:lnTo>
                  <a:pt x="618" y="572"/>
                </a:lnTo>
                <a:lnTo>
                  <a:pt x="618" y="562"/>
                </a:lnTo>
                <a:lnTo>
                  <a:pt x="620" y="558"/>
                </a:lnTo>
                <a:lnTo>
                  <a:pt x="622" y="556"/>
                </a:lnTo>
                <a:lnTo>
                  <a:pt x="622" y="548"/>
                </a:lnTo>
                <a:lnTo>
                  <a:pt x="608" y="548"/>
                </a:lnTo>
                <a:lnTo>
                  <a:pt x="608" y="548"/>
                </a:lnTo>
                <a:lnTo>
                  <a:pt x="606" y="548"/>
                </a:lnTo>
                <a:lnTo>
                  <a:pt x="608" y="550"/>
                </a:lnTo>
                <a:lnTo>
                  <a:pt x="600" y="550"/>
                </a:lnTo>
                <a:lnTo>
                  <a:pt x="598" y="550"/>
                </a:lnTo>
                <a:lnTo>
                  <a:pt x="594" y="552"/>
                </a:lnTo>
                <a:lnTo>
                  <a:pt x="594" y="560"/>
                </a:lnTo>
                <a:lnTo>
                  <a:pt x="592" y="562"/>
                </a:lnTo>
                <a:lnTo>
                  <a:pt x="592" y="562"/>
                </a:lnTo>
                <a:lnTo>
                  <a:pt x="590" y="568"/>
                </a:lnTo>
                <a:lnTo>
                  <a:pt x="586" y="574"/>
                </a:lnTo>
                <a:lnTo>
                  <a:pt x="582" y="572"/>
                </a:lnTo>
                <a:lnTo>
                  <a:pt x="578" y="572"/>
                </a:lnTo>
                <a:lnTo>
                  <a:pt x="576" y="574"/>
                </a:lnTo>
                <a:lnTo>
                  <a:pt x="576" y="574"/>
                </a:lnTo>
                <a:lnTo>
                  <a:pt x="570" y="576"/>
                </a:lnTo>
                <a:lnTo>
                  <a:pt x="566" y="578"/>
                </a:lnTo>
                <a:lnTo>
                  <a:pt x="560" y="572"/>
                </a:lnTo>
                <a:lnTo>
                  <a:pt x="560" y="572"/>
                </a:lnTo>
                <a:lnTo>
                  <a:pt x="554" y="570"/>
                </a:lnTo>
                <a:lnTo>
                  <a:pt x="550" y="564"/>
                </a:lnTo>
                <a:lnTo>
                  <a:pt x="550" y="564"/>
                </a:lnTo>
                <a:lnTo>
                  <a:pt x="548" y="558"/>
                </a:lnTo>
                <a:lnTo>
                  <a:pt x="546" y="552"/>
                </a:lnTo>
                <a:lnTo>
                  <a:pt x="546" y="550"/>
                </a:lnTo>
                <a:lnTo>
                  <a:pt x="542" y="544"/>
                </a:lnTo>
                <a:lnTo>
                  <a:pt x="542" y="544"/>
                </a:lnTo>
                <a:lnTo>
                  <a:pt x="542" y="544"/>
                </a:lnTo>
                <a:lnTo>
                  <a:pt x="540" y="544"/>
                </a:lnTo>
                <a:lnTo>
                  <a:pt x="540" y="538"/>
                </a:lnTo>
                <a:lnTo>
                  <a:pt x="540" y="538"/>
                </a:lnTo>
                <a:lnTo>
                  <a:pt x="540" y="528"/>
                </a:lnTo>
                <a:lnTo>
                  <a:pt x="540" y="528"/>
                </a:lnTo>
                <a:lnTo>
                  <a:pt x="540" y="520"/>
                </a:lnTo>
                <a:lnTo>
                  <a:pt x="542" y="516"/>
                </a:lnTo>
                <a:lnTo>
                  <a:pt x="544" y="514"/>
                </a:lnTo>
                <a:lnTo>
                  <a:pt x="546" y="508"/>
                </a:lnTo>
                <a:lnTo>
                  <a:pt x="542" y="506"/>
                </a:lnTo>
                <a:lnTo>
                  <a:pt x="542" y="498"/>
                </a:lnTo>
                <a:lnTo>
                  <a:pt x="546" y="496"/>
                </a:lnTo>
                <a:lnTo>
                  <a:pt x="546" y="492"/>
                </a:lnTo>
                <a:lnTo>
                  <a:pt x="550" y="488"/>
                </a:lnTo>
                <a:lnTo>
                  <a:pt x="552" y="486"/>
                </a:lnTo>
                <a:lnTo>
                  <a:pt x="556" y="486"/>
                </a:lnTo>
                <a:lnTo>
                  <a:pt x="558" y="486"/>
                </a:lnTo>
                <a:lnTo>
                  <a:pt x="560" y="482"/>
                </a:lnTo>
                <a:lnTo>
                  <a:pt x="560" y="480"/>
                </a:lnTo>
                <a:lnTo>
                  <a:pt x="562" y="478"/>
                </a:lnTo>
                <a:lnTo>
                  <a:pt x="566" y="478"/>
                </a:lnTo>
                <a:lnTo>
                  <a:pt x="568" y="476"/>
                </a:lnTo>
                <a:lnTo>
                  <a:pt x="576" y="476"/>
                </a:lnTo>
                <a:lnTo>
                  <a:pt x="578" y="478"/>
                </a:lnTo>
                <a:lnTo>
                  <a:pt x="580" y="478"/>
                </a:lnTo>
                <a:lnTo>
                  <a:pt x="582" y="476"/>
                </a:lnTo>
                <a:lnTo>
                  <a:pt x="588" y="478"/>
                </a:lnTo>
                <a:lnTo>
                  <a:pt x="590" y="480"/>
                </a:lnTo>
                <a:lnTo>
                  <a:pt x="602" y="480"/>
                </a:lnTo>
                <a:lnTo>
                  <a:pt x="602" y="478"/>
                </a:lnTo>
                <a:lnTo>
                  <a:pt x="602" y="476"/>
                </a:lnTo>
                <a:lnTo>
                  <a:pt x="600" y="472"/>
                </a:lnTo>
                <a:lnTo>
                  <a:pt x="600" y="470"/>
                </a:lnTo>
                <a:lnTo>
                  <a:pt x="602" y="470"/>
                </a:lnTo>
                <a:lnTo>
                  <a:pt x="622" y="470"/>
                </a:lnTo>
                <a:lnTo>
                  <a:pt x="624" y="470"/>
                </a:lnTo>
                <a:lnTo>
                  <a:pt x="628" y="470"/>
                </a:lnTo>
                <a:lnTo>
                  <a:pt x="630" y="472"/>
                </a:lnTo>
                <a:lnTo>
                  <a:pt x="630" y="472"/>
                </a:lnTo>
                <a:lnTo>
                  <a:pt x="634" y="474"/>
                </a:lnTo>
                <a:lnTo>
                  <a:pt x="640" y="476"/>
                </a:lnTo>
                <a:lnTo>
                  <a:pt x="642" y="472"/>
                </a:lnTo>
                <a:lnTo>
                  <a:pt x="644" y="472"/>
                </a:lnTo>
                <a:lnTo>
                  <a:pt x="648" y="476"/>
                </a:lnTo>
                <a:lnTo>
                  <a:pt x="652" y="482"/>
                </a:lnTo>
                <a:lnTo>
                  <a:pt x="652" y="486"/>
                </a:lnTo>
                <a:lnTo>
                  <a:pt x="652" y="490"/>
                </a:lnTo>
                <a:lnTo>
                  <a:pt x="654" y="492"/>
                </a:lnTo>
                <a:lnTo>
                  <a:pt x="654" y="498"/>
                </a:lnTo>
                <a:lnTo>
                  <a:pt x="660" y="502"/>
                </a:lnTo>
                <a:lnTo>
                  <a:pt x="660" y="508"/>
                </a:lnTo>
                <a:lnTo>
                  <a:pt x="664" y="512"/>
                </a:lnTo>
                <a:lnTo>
                  <a:pt x="664" y="516"/>
                </a:lnTo>
                <a:lnTo>
                  <a:pt x="672" y="516"/>
                </a:lnTo>
                <a:lnTo>
                  <a:pt x="672" y="512"/>
                </a:lnTo>
                <a:lnTo>
                  <a:pt x="674" y="510"/>
                </a:lnTo>
                <a:lnTo>
                  <a:pt x="674" y="500"/>
                </a:lnTo>
                <a:lnTo>
                  <a:pt x="672" y="498"/>
                </a:lnTo>
                <a:lnTo>
                  <a:pt x="672" y="498"/>
                </a:lnTo>
                <a:lnTo>
                  <a:pt x="670" y="488"/>
                </a:lnTo>
                <a:lnTo>
                  <a:pt x="668" y="480"/>
                </a:lnTo>
                <a:lnTo>
                  <a:pt x="664" y="478"/>
                </a:lnTo>
                <a:lnTo>
                  <a:pt x="664" y="470"/>
                </a:lnTo>
                <a:lnTo>
                  <a:pt x="664" y="470"/>
                </a:lnTo>
                <a:lnTo>
                  <a:pt x="662" y="468"/>
                </a:lnTo>
                <a:lnTo>
                  <a:pt x="662" y="466"/>
                </a:lnTo>
                <a:lnTo>
                  <a:pt x="664" y="466"/>
                </a:lnTo>
                <a:lnTo>
                  <a:pt x="664" y="460"/>
                </a:lnTo>
                <a:lnTo>
                  <a:pt x="668" y="458"/>
                </a:lnTo>
                <a:lnTo>
                  <a:pt x="668" y="456"/>
                </a:lnTo>
                <a:lnTo>
                  <a:pt x="670" y="452"/>
                </a:lnTo>
                <a:lnTo>
                  <a:pt x="670" y="452"/>
                </a:lnTo>
                <a:lnTo>
                  <a:pt x="672" y="452"/>
                </a:lnTo>
                <a:lnTo>
                  <a:pt x="672" y="452"/>
                </a:lnTo>
                <a:lnTo>
                  <a:pt x="672" y="450"/>
                </a:lnTo>
                <a:lnTo>
                  <a:pt x="672" y="450"/>
                </a:lnTo>
                <a:lnTo>
                  <a:pt x="676" y="450"/>
                </a:lnTo>
                <a:lnTo>
                  <a:pt x="682" y="442"/>
                </a:lnTo>
                <a:lnTo>
                  <a:pt x="684" y="440"/>
                </a:lnTo>
                <a:lnTo>
                  <a:pt x="688" y="440"/>
                </a:lnTo>
                <a:lnTo>
                  <a:pt x="690" y="438"/>
                </a:lnTo>
                <a:lnTo>
                  <a:pt x="690" y="438"/>
                </a:lnTo>
                <a:lnTo>
                  <a:pt x="694" y="434"/>
                </a:lnTo>
                <a:lnTo>
                  <a:pt x="700" y="432"/>
                </a:lnTo>
                <a:lnTo>
                  <a:pt x="702" y="430"/>
                </a:lnTo>
                <a:lnTo>
                  <a:pt x="708" y="422"/>
                </a:lnTo>
                <a:lnTo>
                  <a:pt x="708" y="422"/>
                </a:lnTo>
                <a:lnTo>
                  <a:pt x="704" y="418"/>
                </a:lnTo>
                <a:lnTo>
                  <a:pt x="706" y="418"/>
                </a:lnTo>
                <a:lnTo>
                  <a:pt x="708" y="418"/>
                </a:lnTo>
                <a:lnTo>
                  <a:pt x="704" y="412"/>
                </a:lnTo>
                <a:lnTo>
                  <a:pt x="702" y="410"/>
                </a:lnTo>
                <a:lnTo>
                  <a:pt x="702" y="402"/>
                </a:lnTo>
                <a:lnTo>
                  <a:pt x="702" y="398"/>
                </a:lnTo>
                <a:lnTo>
                  <a:pt x="702" y="392"/>
                </a:lnTo>
                <a:lnTo>
                  <a:pt x="704" y="392"/>
                </a:lnTo>
                <a:lnTo>
                  <a:pt x="704" y="398"/>
                </a:lnTo>
                <a:lnTo>
                  <a:pt x="704" y="398"/>
                </a:lnTo>
                <a:lnTo>
                  <a:pt x="708" y="402"/>
                </a:lnTo>
                <a:lnTo>
                  <a:pt x="708" y="402"/>
                </a:lnTo>
                <a:lnTo>
                  <a:pt x="708" y="404"/>
                </a:lnTo>
                <a:lnTo>
                  <a:pt x="708" y="404"/>
                </a:lnTo>
                <a:lnTo>
                  <a:pt x="710" y="406"/>
                </a:lnTo>
                <a:lnTo>
                  <a:pt x="710" y="406"/>
                </a:lnTo>
                <a:lnTo>
                  <a:pt x="712" y="400"/>
                </a:lnTo>
                <a:lnTo>
                  <a:pt x="712" y="392"/>
                </a:lnTo>
                <a:lnTo>
                  <a:pt x="712" y="392"/>
                </a:lnTo>
                <a:lnTo>
                  <a:pt x="716" y="390"/>
                </a:lnTo>
                <a:lnTo>
                  <a:pt x="716" y="390"/>
                </a:lnTo>
                <a:lnTo>
                  <a:pt x="718" y="388"/>
                </a:lnTo>
                <a:lnTo>
                  <a:pt x="718" y="388"/>
                </a:lnTo>
                <a:lnTo>
                  <a:pt x="720" y="388"/>
                </a:lnTo>
                <a:lnTo>
                  <a:pt x="720" y="386"/>
                </a:lnTo>
                <a:lnTo>
                  <a:pt x="722" y="382"/>
                </a:lnTo>
                <a:lnTo>
                  <a:pt x="722" y="380"/>
                </a:lnTo>
                <a:lnTo>
                  <a:pt x="720" y="378"/>
                </a:lnTo>
                <a:lnTo>
                  <a:pt x="724" y="378"/>
                </a:lnTo>
                <a:lnTo>
                  <a:pt x="728" y="378"/>
                </a:lnTo>
                <a:lnTo>
                  <a:pt x="730" y="374"/>
                </a:lnTo>
                <a:lnTo>
                  <a:pt x="740" y="374"/>
                </a:lnTo>
                <a:lnTo>
                  <a:pt x="742" y="370"/>
                </a:lnTo>
                <a:lnTo>
                  <a:pt x="744" y="370"/>
                </a:lnTo>
                <a:lnTo>
                  <a:pt x="746" y="370"/>
                </a:lnTo>
                <a:lnTo>
                  <a:pt x="750" y="370"/>
                </a:lnTo>
                <a:lnTo>
                  <a:pt x="750" y="368"/>
                </a:lnTo>
                <a:lnTo>
                  <a:pt x="746" y="366"/>
                </a:lnTo>
                <a:lnTo>
                  <a:pt x="744" y="360"/>
                </a:lnTo>
                <a:lnTo>
                  <a:pt x="750" y="354"/>
                </a:lnTo>
                <a:lnTo>
                  <a:pt x="752" y="350"/>
                </a:lnTo>
                <a:lnTo>
                  <a:pt x="756" y="350"/>
                </a:lnTo>
                <a:lnTo>
                  <a:pt x="760" y="346"/>
                </a:lnTo>
                <a:lnTo>
                  <a:pt x="764" y="346"/>
                </a:lnTo>
                <a:lnTo>
                  <a:pt x="770" y="346"/>
                </a:lnTo>
                <a:lnTo>
                  <a:pt x="772" y="344"/>
                </a:lnTo>
                <a:lnTo>
                  <a:pt x="774" y="340"/>
                </a:lnTo>
                <a:lnTo>
                  <a:pt x="780" y="338"/>
                </a:lnTo>
                <a:lnTo>
                  <a:pt x="784" y="338"/>
                </a:lnTo>
                <a:lnTo>
                  <a:pt x="786" y="338"/>
                </a:lnTo>
                <a:lnTo>
                  <a:pt x="790" y="336"/>
                </a:lnTo>
                <a:lnTo>
                  <a:pt x="790" y="336"/>
                </a:lnTo>
                <a:lnTo>
                  <a:pt x="790" y="336"/>
                </a:lnTo>
                <a:lnTo>
                  <a:pt x="792" y="336"/>
                </a:lnTo>
                <a:lnTo>
                  <a:pt x="790" y="338"/>
                </a:lnTo>
                <a:lnTo>
                  <a:pt x="790" y="338"/>
                </a:lnTo>
                <a:lnTo>
                  <a:pt x="788" y="342"/>
                </a:lnTo>
                <a:lnTo>
                  <a:pt x="786" y="340"/>
                </a:lnTo>
                <a:lnTo>
                  <a:pt x="784" y="340"/>
                </a:lnTo>
                <a:lnTo>
                  <a:pt x="782" y="346"/>
                </a:lnTo>
                <a:lnTo>
                  <a:pt x="782" y="346"/>
                </a:lnTo>
                <a:lnTo>
                  <a:pt x="784" y="354"/>
                </a:lnTo>
                <a:lnTo>
                  <a:pt x="784" y="354"/>
                </a:lnTo>
                <a:lnTo>
                  <a:pt x="792" y="350"/>
                </a:lnTo>
                <a:lnTo>
                  <a:pt x="796" y="346"/>
                </a:lnTo>
                <a:lnTo>
                  <a:pt x="800" y="344"/>
                </a:lnTo>
                <a:lnTo>
                  <a:pt x="806" y="344"/>
                </a:lnTo>
                <a:lnTo>
                  <a:pt x="810" y="340"/>
                </a:lnTo>
                <a:lnTo>
                  <a:pt x="812" y="340"/>
                </a:lnTo>
                <a:lnTo>
                  <a:pt x="814" y="338"/>
                </a:lnTo>
                <a:lnTo>
                  <a:pt x="814" y="338"/>
                </a:lnTo>
                <a:lnTo>
                  <a:pt x="822" y="336"/>
                </a:lnTo>
                <a:lnTo>
                  <a:pt x="824" y="334"/>
                </a:lnTo>
                <a:lnTo>
                  <a:pt x="826" y="334"/>
                </a:lnTo>
                <a:lnTo>
                  <a:pt x="824" y="328"/>
                </a:lnTo>
                <a:lnTo>
                  <a:pt x="824" y="326"/>
                </a:lnTo>
                <a:lnTo>
                  <a:pt x="824" y="324"/>
                </a:lnTo>
                <a:lnTo>
                  <a:pt x="822" y="324"/>
                </a:lnTo>
                <a:lnTo>
                  <a:pt x="820" y="326"/>
                </a:lnTo>
                <a:lnTo>
                  <a:pt x="820" y="326"/>
                </a:lnTo>
                <a:lnTo>
                  <a:pt x="816" y="334"/>
                </a:lnTo>
                <a:lnTo>
                  <a:pt x="810" y="334"/>
                </a:lnTo>
                <a:lnTo>
                  <a:pt x="810" y="328"/>
                </a:lnTo>
                <a:lnTo>
                  <a:pt x="804" y="326"/>
                </a:lnTo>
                <a:lnTo>
                  <a:pt x="800" y="326"/>
                </a:lnTo>
                <a:lnTo>
                  <a:pt x="796" y="324"/>
                </a:lnTo>
                <a:lnTo>
                  <a:pt x="796" y="324"/>
                </a:lnTo>
                <a:lnTo>
                  <a:pt x="792" y="326"/>
                </a:lnTo>
                <a:lnTo>
                  <a:pt x="792" y="324"/>
                </a:lnTo>
                <a:lnTo>
                  <a:pt x="792" y="324"/>
                </a:lnTo>
                <a:lnTo>
                  <a:pt x="790" y="320"/>
                </a:lnTo>
                <a:lnTo>
                  <a:pt x="790" y="320"/>
                </a:lnTo>
                <a:lnTo>
                  <a:pt x="792" y="316"/>
                </a:lnTo>
                <a:lnTo>
                  <a:pt x="790" y="316"/>
                </a:lnTo>
                <a:lnTo>
                  <a:pt x="790" y="316"/>
                </a:lnTo>
                <a:lnTo>
                  <a:pt x="786" y="316"/>
                </a:lnTo>
                <a:lnTo>
                  <a:pt x="786" y="314"/>
                </a:lnTo>
                <a:lnTo>
                  <a:pt x="792" y="310"/>
                </a:lnTo>
                <a:lnTo>
                  <a:pt x="794" y="308"/>
                </a:lnTo>
                <a:lnTo>
                  <a:pt x="794" y="306"/>
                </a:lnTo>
                <a:lnTo>
                  <a:pt x="792" y="304"/>
                </a:lnTo>
                <a:lnTo>
                  <a:pt x="780" y="304"/>
                </a:lnTo>
                <a:lnTo>
                  <a:pt x="774" y="304"/>
                </a:lnTo>
                <a:lnTo>
                  <a:pt x="770" y="306"/>
                </a:lnTo>
                <a:lnTo>
                  <a:pt x="766" y="306"/>
                </a:lnTo>
                <a:lnTo>
                  <a:pt x="764" y="308"/>
                </a:lnTo>
                <a:lnTo>
                  <a:pt x="762" y="306"/>
                </a:lnTo>
                <a:lnTo>
                  <a:pt x="764" y="304"/>
                </a:lnTo>
                <a:lnTo>
                  <a:pt x="770" y="300"/>
                </a:lnTo>
                <a:lnTo>
                  <a:pt x="774" y="298"/>
                </a:lnTo>
                <a:lnTo>
                  <a:pt x="776" y="296"/>
                </a:lnTo>
                <a:lnTo>
                  <a:pt x="780" y="296"/>
                </a:lnTo>
                <a:lnTo>
                  <a:pt x="782" y="294"/>
                </a:lnTo>
                <a:lnTo>
                  <a:pt x="794" y="294"/>
                </a:lnTo>
                <a:lnTo>
                  <a:pt x="796" y="298"/>
                </a:lnTo>
                <a:lnTo>
                  <a:pt x="800" y="300"/>
                </a:lnTo>
                <a:lnTo>
                  <a:pt x="800" y="300"/>
                </a:lnTo>
                <a:lnTo>
                  <a:pt x="806" y="304"/>
                </a:lnTo>
                <a:lnTo>
                  <a:pt x="814" y="304"/>
                </a:lnTo>
                <a:lnTo>
                  <a:pt x="814" y="304"/>
                </a:lnTo>
                <a:lnTo>
                  <a:pt x="814" y="302"/>
                </a:lnTo>
                <a:lnTo>
                  <a:pt x="810" y="300"/>
                </a:lnTo>
                <a:lnTo>
                  <a:pt x="810" y="300"/>
                </a:lnTo>
                <a:lnTo>
                  <a:pt x="806" y="298"/>
                </a:lnTo>
                <a:lnTo>
                  <a:pt x="804" y="298"/>
                </a:lnTo>
                <a:lnTo>
                  <a:pt x="802" y="296"/>
                </a:lnTo>
                <a:lnTo>
                  <a:pt x="800" y="296"/>
                </a:lnTo>
                <a:lnTo>
                  <a:pt x="800" y="294"/>
                </a:lnTo>
                <a:lnTo>
                  <a:pt x="800" y="294"/>
                </a:lnTo>
                <a:lnTo>
                  <a:pt x="810" y="294"/>
                </a:lnTo>
                <a:lnTo>
                  <a:pt x="816" y="296"/>
                </a:lnTo>
                <a:lnTo>
                  <a:pt x="820" y="294"/>
                </a:lnTo>
                <a:lnTo>
                  <a:pt x="830" y="294"/>
                </a:lnTo>
                <a:lnTo>
                  <a:pt x="832" y="290"/>
                </a:lnTo>
                <a:lnTo>
                  <a:pt x="840" y="286"/>
                </a:lnTo>
                <a:lnTo>
                  <a:pt x="842" y="284"/>
                </a:lnTo>
                <a:lnTo>
                  <a:pt x="852" y="284"/>
                </a:lnTo>
                <a:lnTo>
                  <a:pt x="850" y="288"/>
                </a:lnTo>
                <a:lnTo>
                  <a:pt x="846" y="290"/>
                </a:lnTo>
                <a:lnTo>
                  <a:pt x="846" y="294"/>
                </a:lnTo>
                <a:lnTo>
                  <a:pt x="844" y="296"/>
                </a:lnTo>
                <a:lnTo>
                  <a:pt x="844" y="298"/>
                </a:lnTo>
                <a:lnTo>
                  <a:pt x="842" y="300"/>
                </a:lnTo>
                <a:lnTo>
                  <a:pt x="842" y="300"/>
                </a:lnTo>
                <a:lnTo>
                  <a:pt x="838" y="306"/>
                </a:lnTo>
                <a:lnTo>
                  <a:pt x="836" y="310"/>
                </a:lnTo>
                <a:lnTo>
                  <a:pt x="834" y="314"/>
                </a:lnTo>
                <a:lnTo>
                  <a:pt x="832" y="316"/>
                </a:lnTo>
                <a:lnTo>
                  <a:pt x="834" y="318"/>
                </a:lnTo>
                <a:lnTo>
                  <a:pt x="840" y="318"/>
                </a:lnTo>
                <a:lnTo>
                  <a:pt x="840" y="318"/>
                </a:lnTo>
                <a:lnTo>
                  <a:pt x="842" y="314"/>
                </a:lnTo>
                <a:lnTo>
                  <a:pt x="846" y="318"/>
                </a:lnTo>
                <a:lnTo>
                  <a:pt x="856" y="318"/>
                </a:lnTo>
                <a:lnTo>
                  <a:pt x="860" y="318"/>
                </a:lnTo>
                <a:lnTo>
                  <a:pt x="860" y="320"/>
                </a:lnTo>
                <a:lnTo>
                  <a:pt x="860" y="324"/>
                </a:lnTo>
                <a:lnTo>
                  <a:pt x="864" y="324"/>
                </a:lnTo>
                <a:lnTo>
                  <a:pt x="870" y="318"/>
                </a:lnTo>
                <a:lnTo>
                  <a:pt x="872" y="318"/>
                </a:lnTo>
                <a:lnTo>
                  <a:pt x="872" y="320"/>
                </a:lnTo>
                <a:lnTo>
                  <a:pt x="874" y="324"/>
                </a:lnTo>
                <a:lnTo>
                  <a:pt x="876" y="326"/>
                </a:lnTo>
                <a:lnTo>
                  <a:pt x="882" y="326"/>
                </a:lnTo>
                <a:lnTo>
                  <a:pt x="882" y="320"/>
                </a:lnTo>
                <a:lnTo>
                  <a:pt x="882" y="320"/>
                </a:lnTo>
                <a:lnTo>
                  <a:pt x="880" y="318"/>
                </a:lnTo>
                <a:lnTo>
                  <a:pt x="878" y="316"/>
                </a:lnTo>
                <a:lnTo>
                  <a:pt x="878" y="316"/>
                </a:lnTo>
                <a:lnTo>
                  <a:pt x="876" y="316"/>
                </a:lnTo>
                <a:lnTo>
                  <a:pt x="876" y="314"/>
                </a:lnTo>
                <a:lnTo>
                  <a:pt x="876" y="314"/>
                </a:lnTo>
                <a:lnTo>
                  <a:pt x="874" y="314"/>
                </a:lnTo>
                <a:lnTo>
                  <a:pt x="874" y="310"/>
                </a:lnTo>
                <a:lnTo>
                  <a:pt x="874" y="308"/>
                </a:lnTo>
                <a:lnTo>
                  <a:pt x="874" y="306"/>
                </a:lnTo>
                <a:lnTo>
                  <a:pt x="876" y="304"/>
                </a:lnTo>
                <a:lnTo>
                  <a:pt x="876" y="304"/>
                </a:lnTo>
                <a:lnTo>
                  <a:pt x="874" y="302"/>
                </a:lnTo>
                <a:lnTo>
                  <a:pt x="870" y="300"/>
                </a:lnTo>
                <a:lnTo>
                  <a:pt x="862" y="300"/>
                </a:lnTo>
                <a:lnTo>
                  <a:pt x="860" y="296"/>
                </a:lnTo>
                <a:lnTo>
                  <a:pt x="854" y="294"/>
                </a:lnTo>
                <a:lnTo>
                  <a:pt x="856" y="290"/>
                </a:lnTo>
                <a:lnTo>
                  <a:pt x="856" y="290"/>
                </a:lnTo>
                <a:lnTo>
                  <a:pt x="860" y="284"/>
                </a:lnTo>
                <a:lnTo>
                  <a:pt x="860" y="280"/>
                </a:lnTo>
                <a:lnTo>
                  <a:pt x="860" y="278"/>
                </a:lnTo>
                <a:lnTo>
                  <a:pt x="860" y="274"/>
                </a:lnTo>
                <a:lnTo>
                  <a:pt x="860" y="264"/>
                </a:lnTo>
                <a:lnTo>
                  <a:pt x="854" y="264"/>
                </a:lnTo>
                <a:lnTo>
                  <a:pt x="850" y="260"/>
                </a:lnTo>
                <a:lnTo>
                  <a:pt x="848" y="260"/>
                </a:lnTo>
                <a:lnTo>
                  <a:pt x="840" y="260"/>
                </a:lnTo>
                <a:lnTo>
                  <a:pt x="840" y="258"/>
                </a:lnTo>
                <a:lnTo>
                  <a:pt x="842" y="258"/>
                </a:lnTo>
                <a:lnTo>
                  <a:pt x="844" y="258"/>
                </a:lnTo>
                <a:lnTo>
                  <a:pt x="844" y="258"/>
                </a:lnTo>
                <a:lnTo>
                  <a:pt x="848" y="258"/>
                </a:lnTo>
                <a:lnTo>
                  <a:pt x="848" y="256"/>
                </a:lnTo>
                <a:lnTo>
                  <a:pt x="844" y="254"/>
                </a:lnTo>
                <a:lnTo>
                  <a:pt x="844" y="254"/>
                </a:lnTo>
                <a:lnTo>
                  <a:pt x="838" y="254"/>
                </a:lnTo>
                <a:lnTo>
                  <a:pt x="838" y="252"/>
                </a:lnTo>
                <a:lnTo>
                  <a:pt x="836" y="250"/>
                </a:lnTo>
                <a:lnTo>
                  <a:pt x="834" y="250"/>
                </a:lnTo>
                <a:lnTo>
                  <a:pt x="832" y="248"/>
                </a:lnTo>
                <a:lnTo>
                  <a:pt x="826" y="248"/>
                </a:lnTo>
                <a:lnTo>
                  <a:pt x="824" y="246"/>
                </a:lnTo>
                <a:lnTo>
                  <a:pt x="820" y="244"/>
                </a:lnTo>
                <a:lnTo>
                  <a:pt x="816" y="240"/>
                </a:lnTo>
                <a:lnTo>
                  <a:pt x="814" y="236"/>
                </a:lnTo>
                <a:lnTo>
                  <a:pt x="812" y="226"/>
                </a:lnTo>
                <a:lnTo>
                  <a:pt x="806" y="220"/>
                </a:lnTo>
                <a:lnTo>
                  <a:pt x="804" y="218"/>
                </a:lnTo>
                <a:lnTo>
                  <a:pt x="796" y="212"/>
                </a:lnTo>
                <a:lnTo>
                  <a:pt x="794" y="208"/>
                </a:lnTo>
                <a:lnTo>
                  <a:pt x="794" y="206"/>
                </a:lnTo>
                <a:lnTo>
                  <a:pt x="792" y="204"/>
                </a:lnTo>
                <a:lnTo>
                  <a:pt x="784" y="212"/>
                </a:lnTo>
                <a:lnTo>
                  <a:pt x="784" y="214"/>
                </a:lnTo>
                <a:lnTo>
                  <a:pt x="782" y="218"/>
                </a:lnTo>
                <a:lnTo>
                  <a:pt x="776" y="218"/>
                </a:lnTo>
                <a:lnTo>
                  <a:pt x="774" y="220"/>
                </a:lnTo>
                <a:lnTo>
                  <a:pt x="774" y="220"/>
                </a:lnTo>
                <a:lnTo>
                  <a:pt x="768" y="222"/>
                </a:lnTo>
                <a:lnTo>
                  <a:pt x="764" y="218"/>
                </a:lnTo>
                <a:lnTo>
                  <a:pt x="762" y="216"/>
                </a:lnTo>
                <a:lnTo>
                  <a:pt x="756" y="216"/>
                </a:lnTo>
                <a:lnTo>
                  <a:pt x="754" y="212"/>
                </a:lnTo>
                <a:lnTo>
                  <a:pt x="754" y="208"/>
                </a:lnTo>
                <a:lnTo>
                  <a:pt x="754" y="198"/>
                </a:lnTo>
                <a:lnTo>
                  <a:pt x="746" y="198"/>
                </a:lnTo>
                <a:lnTo>
                  <a:pt x="742" y="196"/>
                </a:lnTo>
                <a:lnTo>
                  <a:pt x="740" y="196"/>
                </a:lnTo>
                <a:lnTo>
                  <a:pt x="732" y="188"/>
                </a:lnTo>
                <a:lnTo>
                  <a:pt x="730" y="188"/>
                </a:lnTo>
                <a:lnTo>
                  <a:pt x="728" y="186"/>
                </a:lnTo>
                <a:lnTo>
                  <a:pt x="728" y="186"/>
                </a:lnTo>
                <a:lnTo>
                  <a:pt x="720" y="184"/>
                </a:lnTo>
                <a:lnTo>
                  <a:pt x="714" y="186"/>
                </a:lnTo>
                <a:lnTo>
                  <a:pt x="712" y="186"/>
                </a:lnTo>
                <a:lnTo>
                  <a:pt x="702" y="186"/>
                </a:lnTo>
                <a:lnTo>
                  <a:pt x="700" y="184"/>
                </a:lnTo>
                <a:lnTo>
                  <a:pt x="692" y="184"/>
                </a:lnTo>
                <a:lnTo>
                  <a:pt x="692" y="184"/>
                </a:lnTo>
                <a:lnTo>
                  <a:pt x="690" y="186"/>
                </a:lnTo>
                <a:lnTo>
                  <a:pt x="690" y="190"/>
                </a:lnTo>
                <a:lnTo>
                  <a:pt x="690" y="190"/>
                </a:lnTo>
                <a:lnTo>
                  <a:pt x="690" y="194"/>
                </a:lnTo>
                <a:lnTo>
                  <a:pt x="690" y="196"/>
                </a:lnTo>
                <a:lnTo>
                  <a:pt x="690" y="198"/>
                </a:lnTo>
                <a:lnTo>
                  <a:pt x="692" y="204"/>
                </a:lnTo>
                <a:lnTo>
                  <a:pt x="692" y="206"/>
                </a:lnTo>
                <a:lnTo>
                  <a:pt x="694" y="210"/>
                </a:lnTo>
                <a:lnTo>
                  <a:pt x="690" y="214"/>
                </a:lnTo>
                <a:lnTo>
                  <a:pt x="684" y="216"/>
                </a:lnTo>
                <a:lnTo>
                  <a:pt x="688" y="220"/>
                </a:lnTo>
                <a:lnTo>
                  <a:pt x="690" y="220"/>
                </a:lnTo>
                <a:lnTo>
                  <a:pt x="694" y="226"/>
                </a:lnTo>
                <a:lnTo>
                  <a:pt x="694" y="228"/>
                </a:lnTo>
                <a:lnTo>
                  <a:pt x="698" y="230"/>
                </a:lnTo>
                <a:lnTo>
                  <a:pt x="698" y="234"/>
                </a:lnTo>
                <a:lnTo>
                  <a:pt x="700" y="238"/>
                </a:lnTo>
                <a:lnTo>
                  <a:pt x="694" y="246"/>
                </a:lnTo>
                <a:lnTo>
                  <a:pt x="692" y="248"/>
                </a:lnTo>
                <a:lnTo>
                  <a:pt x="690" y="248"/>
                </a:lnTo>
                <a:lnTo>
                  <a:pt x="688" y="250"/>
                </a:lnTo>
                <a:lnTo>
                  <a:pt x="684" y="250"/>
                </a:lnTo>
                <a:lnTo>
                  <a:pt x="682" y="254"/>
                </a:lnTo>
                <a:lnTo>
                  <a:pt x="680" y="254"/>
                </a:lnTo>
                <a:lnTo>
                  <a:pt x="680" y="254"/>
                </a:lnTo>
                <a:lnTo>
                  <a:pt x="682" y="260"/>
                </a:lnTo>
                <a:lnTo>
                  <a:pt x="682" y="268"/>
                </a:lnTo>
                <a:lnTo>
                  <a:pt x="684" y="274"/>
                </a:lnTo>
                <a:lnTo>
                  <a:pt x="684" y="274"/>
                </a:lnTo>
                <a:lnTo>
                  <a:pt x="682" y="280"/>
                </a:lnTo>
                <a:lnTo>
                  <a:pt x="680" y="280"/>
                </a:lnTo>
                <a:lnTo>
                  <a:pt x="678" y="284"/>
                </a:lnTo>
                <a:lnTo>
                  <a:pt x="672" y="286"/>
                </a:lnTo>
                <a:lnTo>
                  <a:pt x="670" y="280"/>
                </a:lnTo>
                <a:lnTo>
                  <a:pt x="668" y="278"/>
                </a:lnTo>
                <a:lnTo>
                  <a:pt x="662" y="274"/>
                </a:lnTo>
                <a:lnTo>
                  <a:pt x="664" y="270"/>
                </a:lnTo>
                <a:lnTo>
                  <a:pt x="668" y="268"/>
                </a:lnTo>
                <a:lnTo>
                  <a:pt x="664" y="268"/>
                </a:lnTo>
                <a:lnTo>
                  <a:pt x="660" y="268"/>
                </a:lnTo>
                <a:lnTo>
                  <a:pt x="658" y="264"/>
                </a:lnTo>
                <a:lnTo>
                  <a:pt x="658" y="250"/>
                </a:lnTo>
                <a:lnTo>
                  <a:pt x="652" y="248"/>
                </a:lnTo>
                <a:lnTo>
                  <a:pt x="634" y="248"/>
                </a:lnTo>
                <a:lnTo>
                  <a:pt x="632" y="246"/>
                </a:lnTo>
                <a:lnTo>
                  <a:pt x="630" y="246"/>
                </a:lnTo>
                <a:lnTo>
                  <a:pt x="624" y="244"/>
                </a:lnTo>
                <a:lnTo>
                  <a:pt x="624" y="244"/>
                </a:lnTo>
                <a:lnTo>
                  <a:pt x="618" y="242"/>
                </a:lnTo>
                <a:lnTo>
                  <a:pt x="614" y="240"/>
                </a:lnTo>
                <a:lnTo>
                  <a:pt x="610" y="238"/>
                </a:lnTo>
                <a:lnTo>
                  <a:pt x="602" y="236"/>
                </a:lnTo>
                <a:lnTo>
                  <a:pt x="600" y="234"/>
                </a:lnTo>
                <a:lnTo>
                  <a:pt x="594" y="234"/>
                </a:lnTo>
                <a:lnTo>
                  <a:pt x="592" y="230"/>
                </a:lnTo>
                <a:lnTo>
                  <a:pt x="588" y="230"/>
                </a:lnTo>
                <a:lnTo>
                  <a:pt x="586" y="234"/>
                </a:lnTo>
                <a:lnTo>
                  <a:pt x="580" y="234"/>
                </a:lnTo>
                <a:lnTo>
                  <a:pt x="580" y="228"/>
                </a:lnTo>
                <a:lnTo>
                  <a:pt x="578" y="226"/>
                </a:lnTo>
                <a:lnTo>
                  <a:pt x="578" y="224"/>
                </a:lnTo>
                <a:lnTo>
                  <a:pt x="576" y="220"/>
                </a:lnTo>
                <a:lnTo>
                  <a:pt x="572" y="218"/>
                </a:lnTo>
                <a:lnTo>
                  <a:pt x="572" y="218"/>
                </a:lnTo>
                <a:lnTo>
                  <a:pt x="566" y="218"/>
                </a:lnTo>
                <a:lnTo>
                  <a:pt x="564" y="218"/>
                </a:lnTo>
                <a:lnTo>
                  <a:pt x="562" y="216"/>
                </a:lnTo>
                <a:lnTo>
                  <a:pt x="562" y="206"/>
                </a:lnTo>
                <a:lnTo>
                  <a:pt x="562" y="202"/>
                </a:lnTo>
                <a:lnTo>
                  <a:pt x="568" y="198"/>
                </a:lnTo>
                <a:lnTo>
                  <a:pt x="568" y="196"/>
                </a:lnTo>
                <a:lnTo>
                  <a:pt x="570" y="194"/>
                </a:lnTo>
                <a:lnTo>
                  <a:pt x="578" y="188"/>
                </a:lnTo>
                <a:lnTo>
                  <a:pt x="582" y="184"/>
                </a:lnTo>
                <a:lnTo>
                  <a:pt x="588" y="184"/>
                </a:lnTo>
                <a:lnTo>
                  <a:pt x="592" y="182"/>
                </a:lnTo>
                <a:lnTo>
                  <a:pt x="594" y="178"/>
                </a:lnTo>
                <a:lnTo>
                  <a:pt x="594" y="176"/>
                </a:lnTo>
                <a:lnTo>
                  <a:pt x="598" y="176"/>
                </a:lnTo>
                <a:lnTo>
                  <a:pt x="600" y="174"/>
                </a:lnTo>
                <a:lnTo>
                  <a:pt x="604" y="172"/>
                </a:lnTo>
                <a:lnTo>
                  <a:pt x="610" y="172"/>
                </a:lnTo>
                <a:lnTo>
                  <a:pt x="612" y="172"/>
                </a:lnTo>
                <a:lnTo>
                  <a:pt x="618" y="166"/>
                </a:lnTo>
                <a:lnTo>
                  <a:pt x="622" y="162"/>
                </a:lnTo>
                <a:lnTo>
                  <a:pt x="622" y="158"/>
                </a:lnTo>
                <a:lnTo>
                  <a:pt x="628" y="156"/>
                </a:lnTo>
                <a:lnTo>
                  <a:pt x="628" y="164"/>
                </a:lnTo>
                <a:lnTo>
                  <a:pt x="624" y="166"/>
                </a:lnTo>
                <a:lnTo>
                  <a:pt x="624" y="168"/>
                </a:lnTo>
                <a:lnTo>
                  <a:pt x="624" y="172"/>
                </a:lnTo>
                <a:lnTo>
                  <a:pt x="622" y="172"/>
                </a:lnTo>
                <a:lnTo>
                  <a:pt x="620" y="174"/>
                </a:lnTo>
                <a:lnTo>
                  <a:pt x="624" y="176"/>
                </a:lnTo>
                <a:lnTo>
                  <a:pt x="628" y="174"/>
                </a:lnTo>
                <a:lnTo>
                  <a:pt x="628" y="174"/>
                </a:lnTo>
                <a:lnTo>
                  <a:pt x="632" y="176"/>
                </a:lnTo>
                <a:lnTo>
                  <a:pt x="638" y="178"/>
                </a:lnTo>
                <a:lnTo>
                  <a:pt x="640" y="178"/>
                </a:lnTo>
                <a:lnTo>
                  <a:pt x="642" y="176"/>
                </a:lnTo>
                <a:lnTo>
                  <a:pt x="644" y="176"/>
                </a:lnTo>
                <a:lnTo>
                  <a:pt x="650" y="172"/>
                </a:lnTo>
                <a:lnTo>
                  <a:pt x="652" y="172"/>
                </a:lnTo>
                <a:lnTo>
                  <a:pt x="652" y="172"/>
                </a:lnTo>
                <a:lnTo>
                  <a:pt x="658" y="174"/>
                </a:lnTo>
                <a:lnTo>
                  <a:pt x="658" y="174"/>
                </a:lnTo>
                <a:lnTo>
                  <a:pt x="658" y="174"/>
                </a:lnTo>
                <a:lnTo>
                  <a:pt x="658" y="174"/>
                </a:lnTo>
                <a:lnTo>
                  <a:pt x="660" y="176"/>
                </a:lnTo>
                <a:lnTo>
                  <a:pt x="670" y="176"/>
                </a:lnTo>
                <a:lnTo>
                  <a:pt x="670" y="172"/>
                </a:lnTo>
                <a:lnTo>
                  <a:pt x="670" y="172"/>
                </a:lnTo>
                <a:lnTo>
                  <a:pt x="664" y="170"/>
                </a:lnTo>
                <a:lnTo>
                  <a:pt x="658" y="166"/>
                </a:lnTo>
                <a:lnTo>
                  <a:pt x="654" y="164"/>
                </a:lnTo>
                <a:lnTo>
                  <a:pt x="652" y="164"/>
                </a:lnTo>
                <a:lnTo>
                  <a:pt x="650" y="162"/>
                </a:lnTo>
                <a:lnTo>
                  <a:pt x="650" y="162"/>
                </a:lnTo>
                <a:lnTo>
                  <a:pt x="638" y="158"/>
                </a:lnTo>
                <a:lnTo>
                  <a:pt x="632" y="154"/>
                </a:lnTo>
                <a:lnTo>
                  <a:pt x="628" y="156"/>
                </a:lnTo>
                <a:lnTo>
                  <a:pt x="628" y="156"/>
                </a:lnTo>
                <a:lnTo>
                  <a:pt x="628" y="150"/>
                </a:lnTo>
                <a:lnTo>
                  <a:pt x="628" y="150"/>
                </a:lnTo>
                <a:lnTo>
                  <a:pt x="630" y="148"/>
                </a:lnTo>
                <a:lnTo>
                  <a:pt x="632" y="148"/>
                </a:lnTo>
                <a:lnTo>
                  <a:pt x="638" y="154"/>
                </a:lnTo>
                <a:lnTo>
                  <a:pt x="640" y="154"/>
                </a:lnTo>
                <a:lnTo>
                  <a:pt x="642" y="156"/>
                </a:lnTo>
                <a:lnTo>
                  <a:pt x="644" y="156"/>
                </a:lnTo>
                <a:lnTo>
                  <a:pt x="648" y="156"/>
                </a:lnTo>
                <a:lnTo>
                  <a:pt x="648" y="154"/>
                </a:lnTo>
                <a:lnTo>
                  <a:pt x="646" y="148"/>
                </a:lnTo>
                <a:lnTo>
                  <a:pt x="648" y="152"/>
                </a:lnTo>
                <a:lnTo>
                  <a:pt x="652" y="152"/>
                </a:lnTo>
                <a:lnTo>
                  <a:pt x="654" y="148"/>
                </a:lnTo>
                <a:lnTo>
                  <a:pt x="658" y="148"/>
                </a:lnTo>
                <a:lnTo>
                  <a:pt x="660" y="146"/>
                </a:lnTo>
                <a:lnTo>
                  <a:pt x="662" y="146"/>
                </a:lnTo>
                <a:lnTo>
                  <a:pt x="664" y="144"/>
                </a:lnTo>
                <a:lnTo>
                  <a:pt x="662" y="138"/>
                </a:lnTo>
                <a:lnTo>
                  <a:pt x="660" y="136"/>
                </a:lnTo>
                <a:lnTo>
                  <a:pt x="660" y="134"/>
                </a:lnTo>
                <a:lnTo>
                  <a:pt x="658" y="132"/>
                </a:lnTo>
                <a:lnTo>
                  <a:pt x="662" y="132"/>
                </a:lnTo>
                <a:lnTo>
                  <a:pt x="664" y="128"/>
                </a:lnTo>
                <a:lnTo>
                  <a:pt x="664" y="128"/>
                </a:lnTo>
                <a:lnTo>
                  <a:pt x="652" y="122"/>
                </a:lnTo>
                <a:lnTo>
                  <a:pt x="650" y="122"/>
                </a:lnTo>
                <a:lnTo>
                  <a:pt x="650" y="118"/>
                </a:lnTo>
                <a:lnTo>
                  <a:pt x="652" y="118"/>
                </a:lnTo>
                <a:lnTo>
                  <a:pt x="658" y="122"/>
                </a:lnTo>
                <a:lnTo>
                  <a:pt x="660" y="122"/>
                </a:lnTo>
                <a:lnTo>
                  <a:pt x="660" y="122"/>
                </a:lnTo>
                <a:lnTo>
                  <a:pt x="660" y="120"/>
                </a:lnTo>
                <a:lnTo>
                  <a:pt x="660" y="120"/>
                </a:lnTo>
                <a:lnTo>
                  <a:pt x="668" y="118"/>
                </a:lnTo>
                <a:lnTo>
                  <a:pt x="670" y="118"/>
                </a:lnTo>
                <a:lnTo>
                  <a:pt x="670" y="118"/>
                </a:lnTo>
                <a:lnTo>
                  <a:pt x="674" y="120"/>
                </a:lnTo>
                <a:lnTo>
                  <a:pt x="680" y="122"/>
                </a:lnTo>
                <a:lnTo>
                  <a:pt x="682" y="122"/>
                </a:lnTo>
                <a:lnTo>
                  <a:pt x="684" y="116"/>
                </a:lnTo>
                <a:lnTo>
                  <a:pt x="688" y="116"/>
                </a:lnTo>
                <a:lnTo>
                  <a:pt x="692" y="116"/>
                </a:lnTo>
                <a:lnTo>
                  <a:pt x="694" y="122"/>
                </a:lnTo>
                <a:lnTo>
                  <a:pt x="698" y="122"/>
                </a:lnTo>
                <a:lnTo>
                  <a:pt x="700" y="124"/>
                </a:lnTo>
                <a:lnTo>
                  <a:pt x="700" y="124"/>
                </a:lnTo>
                <a:lnTo>
                  <a:pt x="702" y="124"/>
                </a:lnTo>
                <a:lnTo>
                  <a:pt x="702" y="124"/>
                </a:lnTo>
                <a:lnTo>
                  <a:pt x="700" y="128"/>
                </a:lnTo>
                <a:lnTo>
                  <a:pt x="700" y="128"/>
                </a:lnTo>
                <a:lnTo>
                  <a:pt x="704" y="130"/>
                </a:lnTo>
                <a:lnTo>
                  <a:pt x="708" y="128"/>
                </a:lnTo>
                <a:lnTo>
                  <a:pt x="708" y="128"/>
                </a:lnTo>
                <a:lnTo>
                  <a:pt x="714" y="130"/>
                </a:lnTo>
                <a:lnTo>
                  <a:pt x="714" y="130"/>
                </a:lnTo>
                <a:lnTo>
                  <a:pt x="714" y="132"/>
                </a:lnTo>
                <a:lnTo>
                  <a:pt x="718" y="132"/>
                </a:lnTo>
                <a:lnTo>
                  <a:pt x="718" y="134"/>
                </a:lnTo>
                <a:lnTo>
                  <a:pt x="714" y="136"/>
                </a:lnTo>
                <a:lnTo>
                  <a:pt x="712" y="134"/>
                </a:lnTo>
                <a:lnTo>
                  <a:pt x="708" y="134"/>
                </a:lnTo>
                <a:lnTo>
                  <a:pt x="702" y="134"/>
                </a:lnTo>
                <a:lnTo>
                  <a:pt x="702" y="134"/>
                </a:lnTo>
                <a:lnTo>
                  <a:pt x="696" y="136"/>
                </a:lnTo>
                <a:lnTo>
                  <a:pt x="694" y="142"/>
                </a:lnTo>
                <a:lnTo>
                  <a:pt x="698" y="144"/>
                </a:lnTo>
                <a:lnTo>
                  <a:pt x="710" y="144"/>
                </a:lnTo>
                <a:lnTo>
                  <a:pt x="714" y="136"/>
                </a:lnTo>
                <a:lnTo>
                  <a:pt x="714" y="136"/>
                </a:lnTo>
                <a:lnTo>
                  <a:pt x="716" y="138"/>
                </a:lnTo>
                <a:lnTo>
                  <a:pt x="714" y="138"/>
                </a:lnTo>
                <a:lnTo>
                  <a:pt x="722" y="138"/>
                </a:lnTo>
                <a:lnTo>
                  <a:pt x="720" y="134"/>
                </a:lnTo>
                <a:lnTo>
                  <a:pt x="720" y="134"/>
                </a:lnTo>
                <a:lnTo>
                  <a:pt x="726" y="134"/>
                </a:lnTo>
                <a:lnTo>
                  <a:pt x="730" y="138"/>
                </a:lnTo>
                <a:lnTo>
                  <a:pt x="730" y="142"/>
                </a:lnTo>
                <a:lnTo>
                  <a:pt x="730" y="142"/>
                </a:lnTo>
                <a:lnTo>
                  <a:pt x="730" y="142"/>
                </a:lnTo>
                <a:lnTo>
                  <a:pt x="732" y="142"/>
                </a:lnTo>
                <a:lnTo>
                  <a:pt x="730" y="146"/>
                </a:lnTo>
                <a:lnTo>
                  <a:pt x="730" y="146"/>
                </a:lnTo>
                <a:lnTo>
                  <a:pt x="728" y="148"/>
                </a:lnTo>
                <a:lnTo>
                  <a:pt x="724" y="148"/>
                </a:lnTo>
                <a:lnTo>
                  <a:pt x="722" y="148"/>
                </a:lnTo>
                <a:lnTo>
                  <a:pt x="720" y="152"/>
                </a:lnTo>
                <a:lnTo>
                  <a:pt x="718" y="154"/>
                </a:lnTo>
                <a:lnTo>
                  <a:pt x="720" y="156"/>
                </a:lnTo>
                <a:lnTo>
                  <a:pt x="720" y="156"/>
                </a:lnTo>
                <a:lnTo>
                  <a:pt x="718" y="158"/>
                </a:lnTo>
                <a:lnTo>
                  <a:pt x="720" y="158"/>
                </a:lnTo>
                <a:lnTo>
                  <a:pt x="712" y="158"/>
                </a:lnTo>
                <a:lnTo>
                  <a:pt x="712" y="158"/>
                </a:lnTo>
                <a:lnTo>
                  <a:pt x="710" y="162"/>
                </a:lnTo>
                <a:lnTo>
                  <a:pt x="708" y="162"/>
                </a:lnTo>
                <a:lnTo>
                  <a:pt x="708" y="158"/>
                </a:lnTo>
                <a:lnTo>
                  <a:pt x="694" y="158"/>
                </a:lnTo>
                <a:lnTo>
                  <a:pt x="692" y="162"/>
                </a:lnTo>
                <a:lnTo>
                  <a:pt x="690" y="164"/>
                </a:lnTo>
                <a:lnTo>
                  <a:pt x="690" y="166"/>
                </a:lnTo>
                <a:lnTo>
                  <a:pt x="694" y="168"/>
                </a:lnTo>
                <a:lnTo>
                  <a:pt x="702" y="168"/>
                </a:lnTo>
                <a:lnTo>
                  <a:pt x="702" y="168"/>
                </a:lnTo>
                <a:lnTo>
                  <a:pt x="708" y="168"/>
                </a:lnTo>
                <a:lnTo>
                  <a:pt x="712" y="168"/>
                </a:lnTo>
                <a:lnTo>
                  <a:pt x="712" y="168"/>
                </a:lnTo>
                <a:lnTo>
                  <a:pt x="724" y="166"/>
                </a:lnTo>
                <a:lnTo>
                  <a:pt x="728" y="172"/>
                </a:lnTo>
                <a:lnTo>
                  <a:pt x="730" y="174"/>
                </a:lnTo>
                <a:lnTo>
                  <a:pt x="734" y="174"/>
                </a:lnTo>
                <a:lnTo>
                  <a:pt x="738" y="176"/>
                </a:lnTo>
                <a:lnTo>
                  <a:pt x="738" y="176"/>
                </a:lnTo>
                <a:lnTo>
                  <a:pt x="742" y="182"/>
                </a:lnTo>
                <a:lnTo>
                  <a:pt x="750" y="184"/>
                </a:lnTo>
                <a:lnTo>
                  <a:pt x="752" y="184"/>
                </a:lnTo>
                <a:lnTo>
                  <a:pt x="762" y="186"/>
                </a:lnTo>
                <a:lnTo>
                  <a:pt x="764" y="188"/>
                </a:lnTo>
                <a:lnTo>
                  <a:pt x="764" y="188"/>
                </a:lnTo>
                <a:lnTo>
                  <a:pt x="774" y="188"/>
                </a:lnTo>
                <a:lnTo>
                  <a:pt x="780" y="192"/>
                </a:lnTo>
                <a:lnTo>
                  <a:pt x="780" y="186"/>
                </a:lnTo>
                <a:lnTo>
                  <a:pt x="780" y="182"/>
                </a:lnTo>
                <a:lnTo>
                  <a:pt x="784" y="182"/>
                </a:lnTo>
                <a:lnTo>
                  <a:pt x="786" y="184"/>
                </a:lnTo>
                <a:lnTo>
                  <a:pt x="790" y="184"/>
                </a:lnTo>
                <a:lnTo>
                  <a:pt x="792" y="182"/>
                </a:lnTo>
                <a:lnTo>
                  <a:pt x="792" y="178"/>
                </a:lnTo>
                <a:lnTo>
                  <a:pt x="794" y="176"/>
                </a:lnTo>
                <a:lnTo>
                  <a:pt x="786" y="166"/>
                </a:lnTo>
                <a:lnTo>
                  <a:pt x="784" y="164"/>
                </a:lnTo>
                <a:lnTo>
                  <a:pt x="782" y="164"/>
                </a:lnTo>
                <a:lnTo>
                  <a:pt x="774" y="164"/>
                </a:lnTo>
                <a:lnTo>
                  <a:pt x="772" y="158"/>
                </a:lnTo>
                <a:lnTo>
                  <a:pt x="772" y="156"/>
                </a:lnTo>
                <a:lnTo>
                  <a:pt x="772" y="154"/>
                </a:lnTo>
                <a:lnTo>
                  <a:pt x="774" y="152"/>
                </a:lnTo>
                <a:lnTo>
                  <a:pt x="776" y="154"/>
                </a:lnTo>
                <a:lnTo>
                  <a:pt x="782" y="154"/>
                </a:lnTo>
                <a:lnTo>
                  <a:pt x="782" y="154"/>
                </a:lnTo>
                <a:lnTo>
                  <a:pt x="788" y="158"/>
                </a:lnTo>
                <a:lnTo>
                  <a:pt x="788" y="158"/>
                </a:lnTo>
                <a:lnTo>
                  <a:pt x="792" y="162"/>
                </a:lnTo>
                <a:lnTo>
                  <a:pt x="794" y="162"/>
                </a:lnTo>
                <a:lnTo>
                  <a:pt x="796" y="164"/>
                </a:lnTo>
                <a:lnTo>
                  <a:pt x="796" y="164"/>
                </a:lnTo>
                <a:lnTo>
                  <a:pt x="800" y="162"/>
                </a:lnTo>
                <a:lnTo>
                  <a:pt x="804" y="160"/>
                </a:lnTo>
                <a:lnTo>
                  <a:pt x="804" y="160"/>
                </a:lnTo>
                <a:lnTo>
                  <a:pt x="806" y="158"/>
                </a:lnTo>
                <a:lnTo>
                  <a:pt x="810" y="154"/>
                </a:lnTo>
                <a:lnTo>
                  <a:pt x="810" y="154"/>
                </a:lnTo>
                <a:lnTo>
                  <a:pt x="814" y="150"/>
                </a:lnTo>
                <a:lnTo>
                  <a:pt x="814" y="150"/>
                </a:lnTo>
                <a:lnTo>
                  <a:pt x="816" y="150"/>
                </a:lnTo>
                <a:lnTo>
                  <a:pt x="816" y="150"/>
                </a:lnTo>
                <a:lnTo>
                  <a:pt x="816" y="148"/>
                </a:lnTo>
                <a:lnTo>
                  <a:pt x="816" y="148"/>
                </a:lnTo>
                <a:lnTo>
                  <a:pt x="816" y="148"/>
                </a:lnTo>
                <a:lnTo>
                  <a:pt x="816" y="146"/>
                </a:lnTo>
                <a:lnTo>
                  <a:pt x="810" y="146"/>
                </a:lnTo>
                <a:lnTo>
                  <a:pt x="796" y="142"/>
                </a:lnTo>
                <a:lnTo>
                  <a:pt x="792" y="138"/>
                </a:lnTo>
                <a:lnTo>
                  <a:pt x="790" y="136"/>
                </a:lnTo>
                <a:lnTo>
                  <a:pt x="782" y="136"/>
                </a:lnTo>
                <a:lnTo>
                  <a:pt x="780" y="134"/>
                </a:lnTo>
                <a:lnTo>
                  <a:pt x="774" y="134"/>
                </a:lnTo>
                <a:lnTo>
                  <a:pt x="772" y="132"/>
                </a:lnTo>
                <a:lnTo>
                  <a:pt x="770" y="132"/>
                </a:lnTo>
                <a:lnTo>
                  <a:pt x="770" y="132"/>
                </a:lnTo>
                <a:lnTo>
                  <a:pt x="766" y="128"/>
                </a:lnTo>
                <a:lnTo>
                  <a:pt x="766" y="126"/>
                </a:lnTo>
                <a:lnTo>
                  <a:pt x="770" y="126"/>
                </a:lnTo>
                <a:lnTo>
                  <a:pt x="776" y="126"/>
                </a:lnTo>
                <a:lnTo>
                  <a:pt x="776" y="126"/>
                </a:lnTo>
                <a:lnTo>
                  <a:pt x="776" y="126"/>
                </a:lnTo>
                <a:lnTo>
                  <a:pt x="772" y="118"/>
                </a:lnTo>
                <a:lnTo>
                  <a:pt x="770" y="116"/>
                </a:lnTo>
                <a:lnTo>
                  <a:pt x="770" y="116"/>
                </a:lnTo>
                <a:lnTo>
                  <a:pt x="762" y="116"/>
                </a:lnTo>
                <a:lnTo>
                  <a:pt x="762" y="116"/>
                </a:lnTo>
                <a:lnTo>
                  <a:pt x="762" y="114"/>
                </a:lnTo>
                <a:lnTo>
                  <a:pt x="756" y="112"/>
                </a:lnTo>
                <a:lnTo>
                  <a:pt x="746" y="112"/>
                </a:lnTo>
                <a:lnTo>
                  <a:pt x="744" y="108"/>
                </a:lnTo>
                <a:lnTo>
                  <a:pt x="740" y="106"/>
                </a:lnTo>
                <a:lnTo>
                  <a:pt x="738" y="104"/>
                </a:lnTo>
                <a:lnTo>
                  <a:pt x="728" y="104"/>
                </a:lnTo>
                <a:lnTo>
                  <a:pt x="724" y="104"/>
                </a:lnTo>
                <a:lnTo>
                  <a:pt x="720" y="102"/>
                </a:lnTo>
                <a:lnTo>
                  <a:pt x="718" y="102"/>
                </a:lnTo>
                <a:lnTo>
                  <a:pt x="714" y="98"/>
                </a:lnTo>
                <a:lnTo>
                  <a:pt x="714" y="98"/>
                </a:lnTo>
                <a:lnTo>
                  <a:pt x="710" y="96"/>
                </a:lnTo>
                <a:lnTo>
                  <a:pt x="704" y="96"/>
                </a:lnTo>
                <a:lnTo>
                  <a:pt x="704" y="96"/>
                </a:lnTo>
                <a:lnTo>
                  <a:pt x="702" y="92"/>
                </a:lnTo>
                <a:lnTo>
                  <a:pt x="702" y="92"/>
                </a:lnTo>
                <a:lnTo>
                  <a:pt x="700" y="90"/>
                </a:lnTo>
                <a:lnTo>
                  <a:pt x="700" y="90"/>
                </a:lnTo>
                <a:lnTo>
                  <a:pt x="700" y="88"/>
                </a:lnTo>
                <a:lnTo>
                  <a:pt x="698" y="88"/>
                </a:lnTo>
                <a:lnTo>
                  <a:pt x="694" y="86"/>
                </a:lnTo>
                <a:lnTo>
                  <a:pt x="672" y="86"/>
                </a:lnTo>
                <a:lnTo>
                  <a:pt x="670" y="88"/>
                </a:lnTo>
                <a:lnTo>
                  <a:pt x="672" y="94"/>
                </a:lnTo>
                <a:lnTo>
                  <a:pt x="682" y="94"/>
                </a:lnTo>
                <a:lnTo>
                  <a:pt x="682" y="98"/>
                </a:lnTo>
                <a:lnTo>
                  <a:pt x="674" y="98"/>
                </a:lnTo>
                <a:lnTo>
                  <a:pt x="670" y="98"/>
                </a:lnTo>
                <a:lnTo>
                  <a:pt x="668" y="88"/>
                </a:lnTo>
                <a:lnTo>
                  <a:pt x="662" y="86"/>
                </a:lnTo>
                <a:lnTo>
                  <a:pt x="658" y="86"/>
                </a:lnTo>
                <a:lnTo>
                  <a:pt x="648" y="86"/>
                </a:lnTo>
                <a:lnTo>
                  <a:pt x="648" y="86"/>
                </a:lnTo>
                <a:lnTo>
                  <a:pt x="646" y="88"/>
                </a:lnTo>
                <a:lnTo>
                  <a:pt x="646" y="88"/>
                </a:lnTo>
                <a:lnTo>
                  <a:pt x="640" y="88"/>
                </a:lnTo>
                <a:lnTo>
                  <a:pt x="638" y="88"/>
                </a:lnTo>
                <a:lnTo>
                  <a:pt x="634" y="84"/>
                </a:lnTo>
                <a:lnTo>
                  <a:pt x="620" y="84"/>
                </a:lnTo>
                <a:lnTo>
                  <a:pt x="614" y="86"/>
                </a:lnTo>
                <a:lnTo>
                  <a:pt x="610" y="86"/>
                </a:lnTo>
                <a:lnTo>
                  <a:pt x="608" y="88"/>
                </a:lnTo>
                <a:lnTo>
                  <a:pt x="600" y="96"/>
                </a:lnTo>
                <a:lnTo>
                  <a:pt x="598" y="102"/>
                </a:lnTo>
                <a:lnTo>
                  <a:pt x="600" y="106"/>
                </a:lnTo>
                <a:lnTo>
                  <a:pt x="604" y="112"/>
                </a:lnTo>
                <a:lnTo>
                  <a:pt x="608" y="114"/>
                </a:lnTo>
                <a:lnTo>
                  <a:pt x="610" y="116"/>
                </a:lnTo>
                <a:lnTo>
                  <a:pt x="624" y="116"/>
                </a:lnTo>
                <a:lnTo>
                  <a:pt x="628" y="118"/>
                </a:lnTo>
                <a:lnTo>
                  <a:pt x="632" y="118"/>
                </a:lnTo>
                <a:lnTo>
                  <a:pt x="632" y="122"/>
                </a:lnTo>
                <a:lnTo>
                  <a:pt x="632" y="124"/>
                </a:lnTo>
                <a:lnTo>
                  <a:pt x="638" y="126"/>
                </a:lnTo>
                <a:lnTo>
                  <a:pt x="634" y="128"/>
                </a:lnTo>
                <a:lnTo>
                  <a:pt x="632" y="128"/>
                </a:lnTo>
                <a:lnTo>
                  <a:pt x="630" y="132"/>
                </a:lnTo>
                <a:lnTo>
                  <a:pt x="630" y="134"/>
                </a:lnTo>
                <a:lnTo>
                  <a:pt x="628" y="136"/>
                </a:lnTo>
                <a:lnTo>
                  <a:pt x="622" y="134"/>
                </a:lnTo>
                <a:lnTo>
                  <a:pt x="622" y="136"/>
                </a:lnTo>
                <a:lnTo>
                  <a:pt x="620" y="142"/>
                </a:lnTo>
                <a:lnTo>
                  <a:pt x="618" y="142"/>
                </a:lnTo>
                <a:lnTo>
                  <a:pt x="612" y="138"/>
                </a:lnTo>
                <a:lnTo>
                  <a:pt x="612" y="138"/>
                </a:lnTo>
                <a:lnTo>
                  <a:pt x="614" y="134"/>
                </a:lnTo>
                <a:lnTo>
                  <a:pt x="614" y="132"/>
                </a:lnTo>
                <a:lnTo>
                  <a:pt x="610" y="126"/>
                </a:lnTo>
                <a:lnTo>
                  <a:pt x="608" y="126"/>
                </a:lnTo>
                <a:lnTo>
                  <a:pt x="602" y="126"/>
                </a:lnTo>
                <a:lnTo>
                  <a:pt x="600" y="128"/>
                </a:lnTo>
                <a:lnTo>
                  <a:pt x="598" y="132"/>
                </a:lnTo>
                <a:lnTo>
                  <a:pt x="594" y="128"/>
                </a:lnTo>
                <a:lnTo>
                  <a:pt x="588" y="122"/>
                </a:lnTo>
                <a:lnTo>
                  <a:pt x="586" y="122"/>
                </a:lnTo>
                <a:lnTo>
                  <a:pt x="582" y="122"/>
                </a:lnTo>
                <a:lnTo>
                  <a:pt x="586" y="116"/>
                </a:lnTo>
                <a:lnTo>
                  <a:pt x="578" y="108"/>
                </a:lnTo>
                <a:lnTo>
                  <a:pt x="576" y="106"/>
                </a:lnTo>
                <a:lnTo>
                  <a:pt x="570" y="104"/>
                </a:lnTo>
                <a:lnTo>
                  <a:pt x="566" y="102"/>
                </a:lnTo>
                <a:lnTo>
                  <a:pt x="566" y="102"/>
                </a:lnTo>
                <a:lnTo>
                  <a:pt x="558" y="102"/>
                </a:lnTo>
                <a:lnTo>
                  <a:pt x="558" y="104"/>
                </a:lnTo>
                <a:lnTo>
                  <a:pt x="556" y="104"/>
                </a:lnTo>
                <a:lnTo>
                  <a:pt x="550" y="106"/>
                </a:lnTo>
                <a:lnTo>
                  <a:pt x="550" y="114"/>
                </a:lnTo>
                <a:lnTo>
                  <a:pt x="548" y="116"/>
                </a:lnTo>
                <a:lnTo>
                  <a:pt x="548" y="116"/>
                </a:lnTo>
                <a:lnTo>
                  <a:pt x="548" y="118"/>
                </a:lnTo>
                <a:lnTo>
                  <a:pt x="552" y="120"/>
                </a:lnTo>
                <a:lnTo>
                  <a:pt x="552" y="120"/>
                </a:lnTo>
                <a:lnTo>
                  <a:pt x="556" y="120"/>
                </a:lnTo>
                <a:lnTo>
                  <a:pt x="558" y="122"/>
                </a:lnTo>
                <a:lnTo>
                  <a:pt x="560" y="124"/>
                </a:lnTo>
                <a:lnTo>
                  <a:pt x="562" y="124"/>
                </a:lnTo>
                <a:lnTo>
                  <a:pt x="566" y="126"/>
                </a:lnTo>
                <a:lnTo>
                  <a:pt x="568" y="132"/>
                </a:lnTo>
                <a:lnTo>
                  <a:pt x="568" y="132"/>
                </a:lnTo>
                <a:lnTo>
                  <a:pt x="566" y="132"/>
                </a:lnTo>
                <a:lnTo>
                  <a:pt x="568" y="134"/>
                </a:lnTo>
                <a:lnTo>
                  <a:pt x="560" y="134"/>
                </a:lnTo>
                <a:lnTo>
                  <a:pt x="556" y="136"/>
                </a:lnTo>
                <a:lnTo>
                  <a:pt x="552" y="136"/>
                </a:lnTo>
                <a:lnTo>
                  <a:pt x="552" y="136"/>
                </a:lnTo>
                <a:lnTo>
                  <a:pt x="556" y="128"/>
                </a:lnTo>
                <a:lnTo>
                  <a:pt x="556" y="126"/>
                </a:lnTo>
                <a:lnTo>
                  <a:pt x="550" y="124"/>
                </a:lnTo>
                <a:lnTo>
                  <a:pt x="548" y="122"/>
                </a:lnTo>
                <a:lnTo>
                  <a:pt x="542" y="122"/>
                </a:lnTo>
                <a:lnTo>
                  <a:pt x="540" y="118"/>
                </a:lnTo>
                <a:lnTo>
                  <a:pt x="536" y="122"/>
                </a:lnTo>
                <a:lnTo>
                  <a:pt x="532" y="124"/>
                </a:lnTo>
                <a:lnTo>
                  <a:pt x="528" y="126"/>
                </a:lnTo>
                <a:lnTo>
                  <a:pt x="528" y="128"/>
                </a:lnTo>
                <a:lnTo>
                  <a:pt x="536" y="128"/>
                </a:lnTo>
                <a:lnTo>
                  <a:pt x="536" y="134"/>
                </a:lnTo>
                <a:lnTo>
                  <a:pt x="530" y="138"/>
                </a:lnTo>
                <a:lnTo>
                  <a:pt x="528" y="138"/>
                </a:lnTo>
                <a:lnTo>
                  <a:pt x="526" y="136"/>
                </a:lnTo>
                <a:lnTo>
                  <a:pt x="520" y="136"/>
                </a:lnTo>
                <a:lnTo>
                  <a:pt x="518" y="138"/>
                </a:lnTo>
                <a:lnTo>
                  <a:pt x="502" y="138"/>
                </a:lnTo>
                <a:lnTo>
                  <a:pt x="500" y="136"/>
                </a:lnTo>
                <a:lnTo>
                  <a:pt x="498" y="136"/>
                </a:lnTo>
                <a:lnTo>
                  <a:pt x="498" y="136"/>
                </a:lnTo>
                <a:lnTo>
                  <a:pt x="490" y="136"/>
                </a:lnTo>
                <a:lnTo>
                  <a:pt x="488" y="136"/>
                </a:lnTo>
                <a:lnTo>
                  <a:pt x="488" y="134"/>
                </a:lnTo>
                <a:lnTo>
                  <a:pt x="486" y="134"/>
                </a:lnTo>
                <a:lnTo>
                  <a:pt x="482" y="132"/>
                </a:lnTo>
                <a:lnTo>
                  <a:pt x="480" y="128"/>
                </a:lnTo>
                <a:lnTo>
                  <a:pt x="480" y="126"/>
                </a:lnTo>
                <a:lnTo>
                  <a:pt x="482" y="128"/>
                </a:lnTo>
                <a:lnTo>
                  <a:pt x="508" y="128"/>
                </a:lnTo>
                <a:lnTo>
                  <a:pt x="508" y="124"/>
                </a:lnTo>
                <a:lnTo>
                  <a:pt x="508" y="124"/>
                </a:lnTo>
                <a:lnTo>
                  <a:pt x="508" y="122"/>
                </a:lnTo>
                <a:lnTo>
                  <a:pt x="508" y="122"/>
                </a:lnTo>
                <a:lnTo>
                  <a:pt x="516" y="122"/>
                </a:lnTo>
                <a:lnTo>
                  <a:pt x="516" y="116"/>
                </a:lnTo>
                <a:lnTo>
                  <a:pt x="510" y="116"/>
                </a:lnTo>
                <a:lnTo>
                  <a:pt x="506" y="114"/>
                </a:lnTo>
                <a:lnTo>
                  <a:pt x="502" y="114"/>
                </a:lnTo>
                <a:lnTo>
                  <a:pt x="502" y="114"/>
                </a:lnTo>
                <a:lnTo>
                  <a:pt x="496" y="114"/>
                </a:lnTo>
                <a:lnTo>
                  <a:pt x="496" y="112"/>
                </a:lnTo>
                <a:lnTo>
                  <a:pt x="496" y="112"/>
                </a:lnTo>
                <a:lnTo>
                  <a:pt x="492" y="112"/>
                </a:lnTo>
                <a:lnTo>
                  <a:pt x="490" y="108"/>
                </a:lnTo>
                <a:lnTo>
                  <a:pt x="488" y="106"/>
                </a:lnTo>
                <a:lnTo>
                  <a:pt x="482" y="98"/>
                </a:lnTo>
                <a:lnTo>
                  <a:pt x="482" y="98"/>
                </a:lnTo>
                <a:lnTo>
                  <a:pt x="484" y="92"/>
                </a:lnTo>
                <a:lnTo>
                  <a:pt x="484" y="92"/>
                </a:lnTo>
                <a:lnTo>
                  <a:pt x="486" y="92"/>
                </a:lnTo>
                <a:lnTo>
                  <a:pt x="488" y="88"/>
                </a:lnTo>
                <a:lnTo>
                  <a:pt x="486" y="86"/>
                </a:lnTo>
                <a:lnTo>
                  <a:pt x="472" y="86"/>
                </a:lnTo>
                <a:lnTo>
                  <a:pt x="472" y="86"/>
                </a:lnTo>
                <a:lnTo>
                  <a:pt x="468" y="88"/>
                </a:lnTo>
                <a:lnTo>
                  <a:pt x="460" y="88"/>
                </a:lnTo>
                <a:lnTo>
                  <a:pt x="460" y="88"/>
                </a:lnTo>
                <a:lnTo>
                  <a:pt x="460" y="96"/>
                </a:lnTo>
                <a:lnTo>
                  <a:pt x="460" y="96"/>
                </a:lnTo>
                <a:lnTo>
                  <a:pt x="456" y="96"/>
                </a:lnTo>
                <a:lnTo>
                  <a:pt x="452" y="94"/>
                </a:lnTo>
                <a:lnTo>
                  <a:pt x="450" y="94"/>
                </a:lnTo>
                <a:lnTo>
                  <a:pt x="448" y="92"/>
                </a:lnTo>
                <a:lnTo>
                  <a:pt x="448" y="92"/>
                </a:lnTo>
                <a:lnTo>
                  <a:pt x="444" y="92"/>
                </a:lnTo>
                <a:lnTo>
                  <a:pt x="442" y="96"/>
                </a:lnTo>
                <a:lnTo>
                  <a:pt x="442" y="96"/>
                </a:lnTo>
                <a:lnTo>
                  <a:pt x="438" y="96"/>
                </a:lnTo>
                <a:lnTo>
                  <a:pt x="432" y="94"/>
                </a:lnTo>
                <a:lnTo>
                  <a:pt x="428" y="92"/>
                </a:lnTo>
                <a:lnTo>
                  <a:pt x="420" y="92"/>
                </a:lnTo>
                <a:lnTo>
                  <a:pt x="418" y="94"/>
                </a:lnTo>
                <a:lnTo>
                  <a:pt x="416" y="92"/>
                </a:lnTo>
                <a:lnTo>
                  <a:pt x="414" y="88"/>
                </a:lnTo>
                <a:lnTo>
                  <a:pt x="406" y="88"/>
                </a:lnTo>
                <a:lnTo>
                  <a:pt x="400" y="84"/>
                </a:lnTo>
                <a:lnTo>
                  <a:pt x="396" y="84"/>
                </a:lnTo>
                <a:lnTo>
                  <a:pt x="394" y="82"/>
                </a:lnTo>
                <a:lnTo>
                  <a:pt x="388" y="82"/>
                </a:lnTo>
                <a:lnTo>
                  <a:pt x="380" y="82"/>
                </a:lnTo>
                <a:lnTo>
                  <a:pt x="370" y="82"/>
                </a:lnTo>
                <a:lnTo>
                  <a:pt x="368" y="78"/>
                </a:lnTo>
                <a:lnTo>
                  <a:pt x="364" y="78"/>
                </a:lnTo>
                <a:lnTo>
                  <a:pt x="354" y="78"/>
                </a:lnTo>
                <a:lnTo>
                  <a:pt x="354" y="78"/>
                </a:lnTo>
                <a:lnTo>
                  <a:pt x="344" y="78"/>
                </a:lnTo>
                <a:lnTo>
                  <a:pt x="344" y="78"/>
                </a:lnTo>
                <a:lnTo>
                  <a:pt x="336" y="80"/>
                </a:lnTo>
                <a:lnTo>
                  <a:pt x="336" y="80"/>
                </a:lnTo>
                <a:lnTo>
                  <a:pt x="336" y="82"/>
                </a:lnTo>
                <a:lnTo>
                  <a:pt x="338" y="84"/>
                </a:lnTo>
                <a:lnTo>
                  <a:pt x="328" y="96"/>
                </a:lnTo>
                <a:lnTo>
                  <a:pt x="326" y="98"/>
                </a:lnTo>
                <a:lnTo>
                  <a:pt x="330" y="102"/>
                </a:lnTo>
                <a:lnTo>
                  <a:pt x="336" y="104"/>
                </a:lnTo>
                <a:lnTo>
                  <a:pt x="336" y="104"/>
                </a:lnTo>
                <a:lnTo>
                  <a:pt x="342" y="106"/>
                </a:lnTo>
                <a:lnTo>
                  <a:pt x="342" y="108"/>
                </a:lnTo>
                <a:lnTo>
                  <a:pt x="344" y="108"/>
                </a:lnTo>
                <a:lnTo>
                  <a:pt x="350" y="108"/>
                </a:lnTo>
                <a:lnTo>
                  <a:pt x="354" y="106"/>
                </a:lnTo>
                <a:lnTo>
                  <a:pt x="366" y="106"/>
                </a:lnTo>
                <a:lnTo>
                  <a:pt x="366" y="106"/>
                </a:lnTo>
                <a:lnTo>
                  <a:pt x="368" y="100"/>
                </a:lnTo>
                <a:lnTo>
                  <a:pt x="370" y="98"/>
                </a:lnTo>
                <a:lnTo>
                  <a:pt x="372" y="98"/>
                </a:lnTo>
                <a:lnTo>
                  <a:pt x="378" y="96"/>
                </a:lnTo>
                <a:lnTo>
                  <a:pt x="378" y="102"/>
                </a:lnTo>
                <a:lnTo>
                  <a:pt x="378" y="104"/>
                </a:lnTo>
                <a:lnTo>
                  <a:pt x="378" y="104"/>
                </a:lnTo>
                <a:lnTo>
                  <a:pt x="384" y="106"/>
                </a:lnTo>
                <a:lnTo>
                  <a:pt x="386" y="110"/>
                </a:lnTo>
                <a:lnTo>
                  <a:pt x="386" y="110"/>
                </a:lnTo>
                <a:lnTo>
                  <a:pt x="386" y="112"/>
                </a:lnTo>
                <a:lnTo>
                  <a:pt x="390" y="114"/>
                </a:lnTo>
                <a:lnTo>
                  <a:pt x="400" y="114"/>
                </a:lnTo>
                <a:lnTo>
                  <a:pt x="406" y="114"/>
                </a:lnTo>
                <a:lnTo>
                  <a:pt x="416" y="114"/>
                </a:lnTo>
                <a:lnTo>
                  <a:pt x="418" y="114"/>
                </a:lnTo>
                <a:lnTo>
                  <a:pt x="420" y="114"/>
                </a:lnTo>
                <a:lnTo>
                  <a:pt x="420" y="116"/>
                </a:lnTo>
                <a:lnTo>
                  <a:pt x="406" y="116"/>
                </a:lnTo>
                <a:lnTo>
                  <a:pt x="400" y="116"/>
                </a:lnTo>
                <a:lnTo>
                  <a:pt x="396" y="116"/>
                </a:lnTo>
                <a:lnTo>
                  <a:pt x="390" y="118"/>
                </a:lnTo>
                <a:lnTo>
                  <a:pt x="394" y="122"/>
                </a:lnTo>
                <a:lnTo>
                  <a:pt x="396" y="124"/>
                </a:lnTo>
                <a:lnTo>
                  <a:pt x="398" y="126"/>
                </a:lnTo>
                <a:lnTo>
                  <a:pt x="404" y="124"/>
                </a:lnTo>
                <a:lnTo>
                  <a:pt x="410" y="124"/>
                </a:lnTo>
                <a:lnTo>
                  <a:pt x="414" y="126"/>
                </a:lnTo>
                <a:lnTo>
                  <a:pt x="416" y="126"/>
                </a:lnTo>
                <a:lnTo>
                  <a:pt x="418" y="128"/>
                </a:lnTo>
                <a:lnTo>
                  <a:pt x="420" y="132"/>
                </a:lnTo>
                <a:lnTo>
                  <a:pt x="424" y="134"/>
                </a:lnTo>
                <a:lnTo>
                  <a:pt x="426" y="134"/>
                </a:lnTo>
                <a:lnTo>
                  <a:pt x="428" y="134"/>
                </a:lnTo>
                <a:lnTo>
                  <a:pt x="430" y="134"/>
                </a:lnTo>
                <a:lnTo>
                  <a:pt x="432" y="134"/>
                </a:lnTo>
                <a:lnTo>
                  <a:pt x="436" y="134"/>
                </a:lnTo>
                <a:lnTo>
                  <a:pt x="436" y="134"/>
                </a:lnTo>
                <a:lnTo>
                  <a:pt x="436" y="132"/>
                </a:lnTo>
                <a:lnTo>
                  <a:pt x="436" y="132"/>
                </a:lnTo>
                <a:lnTo>
                  <a:pt x="442" y="132"/>
                </a:lnTo>
                <a:lnTo>
                  <a:pt x="442" y="132"/>
                </a:lnTo>
                <a:lnTo>
                  <a:pt x="450" y="130"/>
                </a:lnTo>
                <a:lnTo>
                  <a:pt x="454" y="132"/>
                </a:lnTo>
                <a:lnTo>
                  <a:pt x="456" y="134"/>
                </a:lnTo>
                <a:lnTo>
                  <a:pt x="458" y="136"/>
                </a:lnTo>
                <a:lnTo>
                  <a:pt x="462" y="142"/>
                </a:lnTo>
                <a:lnTo>
                  <a:pt x="466" y="144"/>
                </a:lnTo>
                <a:lnTo>
                  <a:pt x="460" y="146"/>
                </a:lnTo>
                <a:lnTo>
                  <a:pt x="460" y="146"/>
                </a:lnTo>
                <a:lnTo>
                  <a:pt x="460" y="142"/>
                </a:lnTo>
                <a:lnTo>
                  <a:pt x="456" y="138"/>
                </a:lnTo>
                <a:lnTo>
                  <a:pt x="452" y="136"/>
                </a:lnTo>
                <a:lnTo>
                  <a:pt x="448" y="136"/>
                </a:lnTo>
                <a:lnTo>
                  <a:pt x="446" y="136"/>
                </a:lnTo>
                <a:lnTo>
                  <a:pt x="432" y="136"/>
                </a:lnTo>
                <a:lnTo>
                  <a:pt x="430" y="136"/>
                </a:lnTo>
                <a:lnTo>
                  <a:pt x="428" y="136"/>
                </a:lnTo>
                <a:lnTo>
                  <a:pt x="428" y="136"/>
                </a:lnTo>
                <a:lnTo>
                  <a:pt x="426" y="138"/>
                </a:lnTo>
                <a:lnTo>
                  <a:pt x="424" y="140"/>
                </a:lnTo>
                <a:lnTo>
                  <a:pt x="416" y="138"/>
                </a:lnTo>
                <a:lnTo>
                  <a:pt x="408" y="138"/>
                </a:lnTo>
                <a:lnTo>
                  <a:pt x="406" y="134"/>
                </a:lnTo>
                <a:lnTo>
                  <a:pt x="414" y="134"/>
                </a:lnTo>
                <a:lnTo>
                  <a:pt x="416" y="132"/>
                </a:lnTo>
                <a:lnTo>
                  <a:pt x="410" y="128"/>
                </a:lnTo>
                <a:lnTo>
                  <a:pt x="408" y="128"/>
                </a:lnTo>
                <a:lnTo>
                  <a:pt x="406" y="128"/>
                </a:lnTo>
                <a:lnTo>
                  <a:pt x="400" y="128"/>
                </a:lnTo>
                <a:lnTo>
                  <a:pt x="398" y="128"/>
                </a:lnTo>
                <a:lnTo>
                  <a:pt x="396" y="128"/>
                </a:lnTo>
                <a:lnTo>
                  <a:pt x="396" y="128"/>
                </a:lnTo>
                <a:lnTo>
                  <a:pt x="388" y="128"/>
                </a:lnTo>
                <a:lnTo>
                  <a:pt x="388" y="128"/>
                </a:lnTo>
                <a:lnTo>
                  <a:pt x="388" y="126"/>
                </a:lnTo>
                <a:lnTo>
                  <a:pt x="380" y="126"/>
                </a:lnTo>
                <a:lnTo>
                  <a:pt x="378" y="124"/>
                </a:lnTo>
                <a:lnTo>
                  <a:pt x="378" y="124"/>
                </a:lnTo>
                <a:lnTo>
                  <a:pt x="368" y="124"/>
                </a:lnTo>
                <a:lnTo>
                  <a:pt x="360" y="122"/>
                </a:lnTo>
                <a:lnTo>
                  <a:pt x="360" y="122"/>
                </a:lnTo>
                <a:lnTo>
                  <a:pt x="354" y="122"/>
                </a:lnTo>
                <a:lnTo>
                  <a:pt x="352" y="122"/>
                </a:lnTo>
                <a:lnTo>
                  <a:pt x="350" y="118"/>
                </a:lnTo>
                <a:lnTo>
                  <a:pt x="348" y="118"/>
                </a:lnTo>
                <a:lnTo>
                  <a:pt x="344" y="124"/>
                </a:lnTo>
                <a:lnTo>
                  <a:pt x="338" y="122"/>
                </a:lnTo>
                <a:lnTo>
                  <a:pt x="334" y="118"/>
                </a:lnTo>
                <a:lnTo>
                  <a:pt x="334" y="118"/>
                </a:lnTo>
                <a:lnTo>
                  <a:pt x="328" y="122"/>
                </a:lnTo>
                <a:lnTo>
                  <a:pt x="324" y="124"/>
                </a:lnTo>
                <a:lnTo>
                  <a:pt x="320" y="122"/>
                </a:lnTo>
                <a:lnTo>
                  <a:pt x="312" y="114"/>
                </a:lnTo>
                <a:lnTo>
                  <a:pt x="308" y="116"/>
                </a:lnTo>
                <a:lnTo>
                  <a:pt x="306" y="118"/>
                </a:lnTo>
                <a:lnTo>
                  <a:pt x="304" y="118"/>
                </a:lnTo>
                <a:lnTo>
                  <a:pt x="300" y="118"/>
                </a:lnTo>
                <a:lnTo>
                  <a:pt x="298" y="118"/>
                </a:lnTo>
                <a:lnTo>
                  <a:pt x="296" y="116"/>
                </a:lnTo>
                <a:lnTo>
                  <a:pt x="288" y="116"/>
                </a:lnTo>
                <a:lnTo>
                  <a:pt x="286" y="118"/>
                </a:lnTo>
                <a:lnTo>
                  <a:pt x="280" y="118"/>
                </a:lnTo>
                <a:lnTo>
                  <a:pt x="278" y="122"/>
                </a:lnTo>
                <a:lnTo>
                  <a:pt x="272" y="122"/>
                </a:lnTo>
                <a:lnTo>
                  <a:pt x="268" y="124"/>
                </a:lnTo>
                <a:lnTo>
                  <a:pt x="268" y="124"/>
                </a:lnTo>
                <a:lnTo>
                  <a:pt x="260" y="122"/>
                </a:lnTo>
                <a:lnTo>
                  <a:pt x="252" y="126"/>
                </a:lnTo>
                <a:lnTo>
                  <a:pt x="248" y="126"/>
                </a:lnTo>
                <a:lnTo>
                  <a:pt x="248" y="126"/>
                </a:lnTo>
                <a:lnTo>
                  <a:pt x="248" y="128"/>
                </a:lnTo>
                <a:lnTo>
                  <a:pt x="248" y="128"/>
                </a:lnTo>
                <a:lnTo>
                  <a:pt x="242" y="128"/>
                </a:lnTo>
                <a:lnTo>
                  <a:pt x="236" y="126"/>
                </a:lnTo>
                <a:lnTo>
                  <a:pt x="232" y="126"/>
                </a:lnTo>
                <a:lnTo>
                  <a:pt x="228" y="124"/>
                </a:lnTo>
                <a:lnTo>
                  <a:pt x="226" y="124"/>
                </a:lnTo>
                <a:lnTo>
                  <a:pt x="224" y="122"/>
                </a:lnTo>
                <a:lnTo>
                  <a:pt x="206" y="122"/>
                </a:lnTo>
                <a:lnTo>
                  <a:pt x="204" y="118"/>
                </a:lnTo>
                <a:lnTo>
                  <a:pt x="196" y="118"/>
                </a:lnTo>
                <a:lnTo>
                  <a:pt x="194" y="116"/>
                </a:lnTo>
                <a:lnTo>
                  <a:pt x="192" y="116"/>
                </a:lnTo>
                <a:lnTo>
                  <a:pt x="192" y="116"/>
                </a:lnTo>
                <a:lnTo>
                  <a:pt x="190" y="118"/>
                </a:lnTo>
                <a:lnTo>
                  <a:pt x="190" y="118"/>
                </a:lnTo>
                <a:lnTo>
                  <a:pt x="184" y="118"/>
                </a:lnTo>
                <a:lnTo>
                  <a:pt x="176" y="118"/>
                </a:lnTo>
                <a:lnTo>
                  <a:pt x="174" y="116"/>
                </a:lnTo>
                <a:lnTo>
                  <a:pt x="156" y="116"/>
                </a:lnTo>
                <a:lnTo>
                  <a:pt x="152" y="114"/>
                </a:lnTo>
                <a:lnTo>
                  <a:pt x="126" y="114"/>
                </a:lnTo>
                <a:lnTo>
                  <a:pt x="124" y="112"/>
                </a:lnTo>
                <a:lnTo>
                  <a:pt x="118" y="112"/>
                </a:lnTo>
                <a:lnTo>
                  <a:pt x="114" y="112"/>
                </a:lnTo>
                <a:lnTo>
                  <a:pt x="110" y="112"/>
                </a:lnTo>
                <a:lnTo>
                  <a:pt x="106" y="108"/>
                </a:lnTo>
                <a:lnTo>
                  <a:pt x="100" y="108"/>
                </a:lnTo>
                <a:lnTo>
                  <a:pt x="96" y="106"/>
                </a:lnTo>
                <a:lnTo>
                  <a:pt x="90" y="106"/>
                </a:lnTo>
                <a:lnTo>
                  <a:pt x="86" y="108"/>
                </a:lnTo>
                <a:lnTo>
                  <a:pt x="84" y="108"/>
                </a:lnTo>
                <a:lnTo>
                  <a:pt x="82" y="112"/>
                </a:lnTo>
                <a:lnTo>
                  <a:pt x="66" y="112"/>
                </a:lnTo>
                <a:lnTo>
                  <a:pt x="64" y="114"/>
                </a:lnTo>
                <a:lnTo>
                  <a:pt x="60" y="114"/>
                </a:lnTo>
                <a:lnTo>
                  <a:pt x="56" y="116"/>
                </a:lnTo>
                <a:lnTo>
                  <a:pt x="50" y="116"/>
                </a:lnTo>
                <a:lnTo>
                  <a:pt x="46" y="118"/>
                </a:lnTo>
                <a:lnTo>
                  <a:pt x="46" y="118"/>
                </a:lnTo>
                <a:lnTo>
                  <a:pt x="42" y="124"/>
                </a:lnTo>
                <a:lnTo>
                  <a:pt x="34" y="126"/>
                </a:lnTo>
                <a:lnTo>
                  <a:pt x="34" y="126"/>
                </a:lnTo>
                <a:lnTo>
                  <a:pt x="32" y="130"/>
                </a:lnTo>
                <a:lnTo>
                  <a:pt x="24" y="128"/>
                </a:lnTo>
                <a:lnTo>
                  <a:pt x="24" y="128"/>
                </a:lnTo>
                <a:lnTo>
                  <a:pt x="18" y="130"/>
                </a:lnTo>
                <a:lnTo>
                  <a:pt x="18" y="130"/>
                </a:lnTo>
                <a:lnTo>
                  <a:pt x="16" y="132"/>
                </a:lnTo>
                <a:lnTo>
                  <a:pt x="20" y="136"/>
                </a:lnTo>
                <a:lnTo>
                  <a:pt x="20" y="136"/>
                </a:lnTo>
                <a:lnTo>
                  <a:pt x="32" y="138"/>
                </a:lnTo>
                <a:lnTo>
                  <a:pt x="34" y="142"/>
                </a:lnTo>
                <a:lnTo>
                  <a:pt x="34" y="142"/>
                </a:lnTo>
                <a:lnTo>
                  <a:pt x="38" y="144"/>
                </a:lnTo>
                <a:lnTo>
                  <a:pt x="44" y="146"/>
                </a:lnTo>
                <a:lnTo>
                  <a:pt x="46" y="148"/>
                </a:lnTo>
                <a:lnTo>
                  <a:pt x="50" y="148"/>
                </a:lnTo>
                <a:lnTo>
                  <a:pt x="52" y="154"/>
                </a:lnTo>
                <a:lnTo>
                  <a:pt x="40" y="154"/>
                </a:lnTo>
                <a:lnTo>
                  <a:pt x="36" y="148"/>
                </a:lnTo>
                <a:lnTo>
                  <a:pt x="26" y="148"/>
                </a:lnTo>
                <a:lnTo>
                  <a:pt x="24" y="152"/>
                </a:lnTo>
                <a:lnTo>
                  <a:pt x="22" y="152"/>
                </a:lnTo>
                <a:lnTo>
                  <a:pt x="22" y="152"/>
                </a:lnTo>
                <a:lnTo>
                  <a:pt x="22" y="152"/>
                </a:lnTo>
                <a:lnTo>
                  <a:pt x="22" y="154"/>
                </a:lnTo>
                <a:lnTo>
                  <a:pt x="14" y="154"/>
                </a:lnTo>
                <a:lnTo>
                  <a:pt x="12" y="154"/>
                </a:lnTo>
                <a:lnTo>
                  <a:pt x="10" y="156"/>
                </a:lnTo>
                <a:lnTo>
                  <a:pt x="6" y="156"/>
                </a:lnTo>
                <a:lnTo>
                  <a:pt x="6" y="158"/>
                </a:lnTo>
                <a:lnTo>
                  <a:pt x="10" y="158"/>
                </a:lnTo>
                <a:lnTo>
                  <a:pt x="14" y="162"/>
                </a:lnTo>
                <a:lnTo>
                  <a:pt x="14" y="164"/>
                </a:lnTo>
                <a:lnTo>
                  <a:pt x="16" y="166"/>
                </a:lnTo>
                <a:lnTo>
                  <a:pt x="20" y="166"/>
                </a:lnTo>
                <a:lnTo>
                  <a:pt x="20" y="166"/>
                </a:lnTo>
                <a:lnTo>
                  <a:pt x="26" y="166"/>
                </a:lnTo>
                <a:lnTo>
                  <a:pt x="26" y="168"/>
                </a:lnTo>
                <a:lnTo>
                  <a:pt x="26" y="168"/>
                </a:lnTo>
                <a:lnTo>
                  <a:pt x="32" y="168"/>
                </a:lnTo>
                <a:lnTo>
                  <a:pt x="32" y="168"/>
                </a:lnTo>
                <a:lnTo>
                  <a:pt x="34" y="166"/>
                </a:lnTo>
                <a:lnTo>
                  <a:pt x="36" y="166"/>
                </a:lnTo>
                <a:lnTo>
                  <a:pt x="36" y="166"/>
                </a:lnTo>
                <a:lnTo>
                  <a:pt x="42" y="166"/>
                </a:lnTo>
                <a:lnTo>
                  <a:pt x="42" y="168"/>
                </a:lnTo>
                <a:lnTo>
                  <a:pt x="42" y="168"/>
                </a:lnTo>
                <a:lnTo>
                  <a:pt x="46" y="168"/>
                </a:lnTo>
                <a:lnTo>
                  <a:pt x="50" y="166"/>
                </a:lnTo>
                <a:lnTo>
                  <a:pt x="54" y="166"/>
                </a:lnTo>
                <a:lnTo>
                  <a:pt x="56" y="168"/>
                </a:lnTo>
                <a:lnTo>
                  <a:pt x="60" y="174"/>
                </a:lnTo>
                <a:lnTo>
                  <a:pt x="56" y="176"/>
                </a:lnTo>
                <a:lnTo>
                  <a:pt x="46" y="176"/>
                </a:lnTo>
                <a:lnTo>
                  <a:pt x="44" y="178"/>
                </a:lnTo>
                <a:lnTo>
                  <a:pt x="42" y="178"/>
                </a:lnTo>
                <a:lnTo>
                  <a:pt x="36" y="182"/>
                </a:lnTo>
                <a:lnTo>
                  <a:pt x="32" y="182"/>
                </a:lnTo>
                <a:lnTo>
                  <a:pt x="24" y="186"/>
                </a:lnTo>
                <a:lnTo>
                  <a:pt x="22" y="188"/>
                </a:lnTo>
                <a:lnTo>
                  <a:pt x="22" y="188"/>
                </a:lnTo>
                <a:lnTo>
                  <a:pt x="20" y="192"/>
                </a:lnTo>
                <a:lnTo>
                  <a:pt x="22" y="196"/>
                </a:lnTo>
                <a:lnTo>
                  <a:pt x="24" y="198"/>
                </a:lnTo>
                <a:lnTo>
                  <a:pt x="26" y="202"/>
                </a:lnTo>
                <a:lnTo>
                  <a:pt x="32" y="206"/>
                </a:lnTo>
                <a:lnTo>
                  <a:pt x="32" y="206"/>
                </a:lnTo>
                <a:lnTo>
                  <a:pt x="36" y="208"/>
                </a:lnTo>
                <a:lnTo>
                  <a:pt x="36" y="208"/>
                </a:lnTo>
                <a:lnTo>
                  <a:pt x="38" y="210"/>
                </a:lnTo>
                <a:lnTo>
                  <a:pt x="38" y="210"/>
                </a:lnTo>
                <a:lnTo>
                  <a:pt x="40" y="212"/>
                </a:lnTo>
                <a:lnTo>
                  <a:pt x="42" y="212"/>
                </a:lnTo>
                <a:lnTo>
                  <a:pt x="46" y="206"/>
                </a:lnTo>
                <a:lnTo>
                  <a:pt x="50" y="208"/>
                </a:lnTo>
                <a:lnTo>
                  <a:pt x="50" y="208"/>
                </a:lnTo>
                <a:lnTo>
                  <a:pt x="50" y="210"/>
                </a:lnTo>
                <a:lnTo>
                  <a:pt x="52" y="208"/>
                </a:lnTo>
                <a:lnTo>
                  <a:pt x="52" y="216"/>
                </a:lnTo>
                <a:lnTo>
                  <a:pt x="52" y="216"/>
                </a:lnTo>
                <a:lnTo>
                  <a:pt x="54" y="218"/>
                </a:lnTo>
                <a:lnTo>
                  <a:pt x="56" y="218"/>
                </a:lnTo>
                <a:lnTo>
                  <a:pt x="64" y="216"/>
                </a:lnTo>
                <a:lnTo>
                  <a:pt x="66" y="218"/>
                </a:lnTo>
                <a:lnTo>
                  <a:pt x="70" y="218"/>
                </a:lnTo>
                <a:lnTo>
                  <a:pt x="72" y="220"/>
                </a:lnTo>
                <a:lnTo>
                  <a:pt x="72" y="220"/>
                </a:lnTo>
                <a:lnTo>
                  <a:pt x="76" y="218"/>
                </a:lnTo>
                <a:lnTo>
                  <a:pt x="84" y="218"/>
                </a:lnTo>
                <a:lnTo>
                  <a:pt x="84" y="224"/>
                </a:lnTo>
                <a:lnTo>
                  <a:pt x="82" y="226"/>
                </a:lnTo>
                <a:lnTo>
                  <a:pt x="74" y="234"/>
                </a:lnTo>
                <a:lnTo>
                  <a:pt x="72" y="236"/>
                </a:lnTo>
                <a:lnTo>
                  <a:pt x="66" y="236"/>
                </a:lnTo>
                <a:lnTo>
                  <a:pt x="64" y="238"/>
                </a:lnTo>
                <a:lnTo>
                  <a:pt x="62" y="240"/>
                </a:lnTo>
                <a:lnTo>
                  <a:pt x="62" y="240"/>
                </a:lnTo>
                <a:lnTo>
                  <a:pt x="60" y="244"/>
                </a:lnTo>
                <a:lnTo>
                  <a:pt x="58" y="244"/>
                </a:lnTo>
                <a:lnTo>
                  <a:pt x="56" y="240"/>
                </a:lnTo>
                <a:lnTo>
                  <a:pt x="54" y="240"/>
                </a:lnTo>
                <a:lnTo>
                  <a:pt x="52" y="244"/>
                </a:lnTo>
                <a:lnTo>
                  <a:pt x="50" y="244"/>
                </a:lnTo>
                <a:lnTo>
                  <a:pt x="46" y="246"/>
                </a:lnTo>
                <a:lnTo>
                  <a:pt x="42" y="248"/>
                </a:lnTo>
                <a:lnTo>
                  <a:pt x="40" y="250"/>
                </a:lnTo>
                <a:lnTo>
                  <a:pt x="40" y="250"/>
                </a:lnTo>
                <a:lnTo>
                  <a:pt x="34" y="250"/>
                </a:lnTo>
                <a:lnTo>
                  <a:pt x="30" y="252"/>
                </a:lnTo>
                <a:lnTo>
                  <a:pt x="30" y="252"/>
                </a:lnTo>
                <a:lnTo>
                  <a:pt x="26" y="254"/>
                </a:lnTo>
                <a:lnTo>
                  <a:pt x="26" y="256"/>
                </a:lnTo>
                <a:lnTo>
                  <a:pt x="30" y="256"/>
                </a:lnTo>
                <a:lnTo>
                  <a:pt x="32" y="256"/>
                </a:lnTo>
                <a:lnTo>
                  <a:pt x="36" y="256"/>
                </a:lnTo>
                <a:lnTo>
                  <a:pt x="40" y="254"/>
                </a:lnTo>
                <a:lnTo>
                  <a:pt x="42" y="254"/>
                </a:lnTo>
                <a:lnTo>
                  <a:pt x="44" y="250"/>
                </a:lnTo>
                <a:lnTo>
                  <a:pt x="50" y="250"/>
                </a:lnTo>
                <a:lnTo>
                  <a:pt x="52" y="246"/>
                </a:lnTo>
                <a:lnTo>
                  <a:pt x="54" y="248"/>
                </a:lnTo>
                <a:lnTo>
                  <a:pt x="56" y="248"/>
                </a:lnTo>
                <a:lnTo>
                  <a:pt x="62" y="246"/>
                </a:lnTo>
                <a:lnTo>
                  <a:pt x="64" y="246"/>
                </a:lnTo>
                <a:lnTo>
                  <a:pt x="70" y="244"/>
                </a:lnTo>
                <a:lnTo>
                  <a:pt x="74" y="244"/>
                </a:lnTo>
                <a:lnTo>
                  <a:pt x="80" y="238"/>
                </a:lnTo>
                <a:lnTo>
                  <a:pt x="82" y="238"/>
                </a:lnTo>
                <a:lnTo>
                  <a:pt x="84" y="236"/>
                </a:lnTo>
                <a:lnTo>
                  <a:pt x="86" y="236"/>
                </a:lnTo>
                <a:lnTo>
                  <a:pt x="90" y="234"/>
                </a:lnTo>
                <a:lnTo>
                  <a:pt x="90" y="234"/>
                </a:lnTo>
                <a:lnTo>
                  <a:pt x="98" y="228"/>
                </a:lnTo>
                <a:lnTo>
                  <a:pt x="110" y="224"/>
                </a:lnTo>
                <a:lnTo>
                  <a:pt x="114" y="220"/>
                </a:lnTo>
                <a:lnTo>
                  <a:pt x="114" y="218"/>
                </a:lnTo>
                <a:lnTo>
                  <a:pt x="114" y="216"/>
                </a:lnTo>
                <a:lnTo>
                  <a:pt x="112" y="214"/>
                </a:lnTo>
                <a:lnTo>
                  <a:pt x="112" y="214"/>
                </a:lnTo>
                <a:lnTo>
                  <a:pt x="116" y="208"/>
                </a:lnTo>
                <a:lnTo>
                  <a:pt x="120" y="206"/>
                </a:lnTo>
                <a:lnTo>
                  <a:pt x="120" y="206"/>
                </a:lnTo>
                <a:lnTo>
                  <a:pt x="126" y="200"/>
                </a:lnTo>
                <a:lnTo>
                  <a:pt x="132" y="198"/>
                </a:lnTo>
                <a:lnTo>
                  <a:pt x="128" y="204"/>
                </a:lnTo>
                <a:lnTo>
                  <a:pt x="128" y="206"/>
                </a:lnTo>
                <a:lnTo>
                  <a:pt x="126" y="212"/>
                </a:lnTo>
                <a:lnTo>
                  <a:pt x="126" y="214"/>
                </a:lnTo>
                <a:lnTo>
                  <a:pt x="132" y="214"/>
                </a:lnTo>
                <a:lnTo>
                  <a:pt x="136" y="214"/>
                </a:lnTo>
                <a:lnTo>
                  <a:pt x="138" y="212"/>
                </a:lnTo>
                <a:lnTo>
                  <a:pt x="142" y="212"/>
                </a:lnTo>
                <a:lnTo>
                  <a:pt x="144" y="208"/>
                </a:lnTo>
                <a:lnTo>
                  <a:pt x="152" y="208"/>
                </a:lnTo>
                <a:lnTo>
                  <a:pt x="154" y="206"/>
                </a:lnTo>
                <a:lnTo>
                  <a:pt x="154" y="204"/>
                </a:lnTo>
                <a:lnTo>
                  <a:pt x="154" y="202"/>
                </a:lnTo>
                <a:lnTo>
                  <a:pt x="154" y="202"/>
                </a:lnTo>
                <a:lnTo>
                  <a:pt x="156" y="200"/>
                </a:lnTo>
                <a:lnTo>
                  <a:pt x="158" y="198"/>
                </a:lnTo>
                <a:lnTo>
                  <a:pt x="158" y="198"/>
                </a:lnTo>
                <a:lnTo>
                  <a:pt x="166" y="198"/>
                </a:lnTo>
                <a:lnTo>
                  <a:pt x="166" y="204"/>
                </a:lnTo>
                <a:lnTo>
                  <a:pt x="168" y="204"/>
                </a:lnTo>
                <a:lnTo>
                  <a:pt x="172" y="202"/>
                </a:lnTo>
                <a:lnTo>
                  <a:pt x="174" y="204"/>
                </a:lnTo>
                <a:lnTo>
                  <a:pt x="178" y="204"/>
                </a:lnTo>
                <a:lnTo>
                  <a:pt x="182" y="206"/>
                </a:lnTo>
                <a:lnTo>
                  <a:pt x="186" y="206"/>
                </a:lnTo>
                <a:lnTo>
                  <a:pt x="192" y="206"/>
                </a:lnTo>
                <a:lnTo>
                  <a:pt x="198" y="206"/>
                </a:lnTo>
                <a:lnTo>
                  <a:pt x="202" y="208"/>
                </a:lnTo>
                <a:lnTo>
                  <a:pt x="212" y="208"/>
                </a:lnTo>
                <a:lnTo>
                  <a:pt x="216" y="208"/>
                </a:lnTo>
                <a:lnTo>
                  <a:pt x="218" y="208"/>
                </a:lnTo>
                <a:lnTo>
                  <a:pt x="222" y="214"/>
                </a:lnTo>
                <a:lnTo>
                  <a:pt x="226" y="214"/>
                </a:lnTo>
                <a:lnTo>
                  <a:pt x="226" y="214"/>
                </a:lnTo>
                <a:lnTo>
                  <a:pt x="232" y="216"/>
                </a:lnTo>
                <a:lnTo>
                  <a:pt x="236" y="220"/>
                </a:lnTo>
                <a:lnTo>
                  <a:pt x="238" y="220"/>
                </a:lnTo>
                <a:lnTo>
                  <a:pt x="242" y="224"/>
                </a:lnTo>
                <a:lnTo>
                  <a:pt x="244" y="224"/>
                </a:lnTo>
                <a:lnTo>
                  <a:pt x="246" y="226"/>
                </a:lnTo>
                <a:lnTo>
                  <a:pt x="252" y="230"/>
                </a:lnTo>
                <a:lnTo>
                  <a:pt x="254" y="234"/>
                </a:lnTo>
                <a:lnTo>
                  <a:pt x="254" y="236"/>
                </a:lnTo>
                <a:lnTo>
                  <a:pt x="258" y="238"/>
                </a:lnTo>
                <a:lnTo>
                  <a:pt x="262" y="238"/>
                </a:lnTo>
                <a:lnTo>
                  <a:pt x="266" y="240"/>
                </a:lnTo>
                <a:lnTo>
                  <a:pt x="268" y="246"/>
                </a:lnTo>
                <a:lnTo>
                  <a:pt x="268" y="246"/>
                </a:lnTo>
                <a:lnTo>
                  <a:pt x="272" y="250"/>
                </a:lnTo>
                <a:lnTo>
                  <a:pt x="272" y="250"/>
                </a:lnTo>
                <a:lnTo>
                  <a:pt x="272" y="252"/>
                </a:lnTo>
                <a:lnTo>
                  <a:pt x="272" y="252"/>
                </a:lnTo>
                <a:lnTo>
                  <a:pt x="274" y="254"/>
                </a:lnTo>
                <a:lnTo>
                  <a:pt x="278" y="250"/>
                </a:lnTo>
                <a:lnTo>
                  <a:pt x="278" y="250"/>
                </a:lnTo>
                <a:lnTo>
                  <a:pt x="282" y="248"/>
                </a:lnTo>
                <a:lnTo>
                  <a:pt x="282" y="248"/>
                </a:lnTo>
                <a:lnTo>
                  <a:pt x="284" y="250"/>
                </a:lnTo>
                <a:lnTo>
                  <a:pt x="284" y="250"/>
                </a:lnTo>
                <a:lnTo>
                  <a:pt x="290" y="254"/>
                </a:lnTo>
                <a:lnTo>
                  <a:pt x="290" y="264"/>
                </a:lnTo>
                <a:lnTo>
                  <a:pt x="296" y="266"/>
                </a:lnTo>
                <a:lnTo>
                  <a:pt x="298" y="266"/>
                </a:lnTo>
                <a:lnTo>
                  <a:pt x="298" y="266"/>
                </a:lnTo>
                <a:lnTo>
                  <a:pt x="302" y="270"/>
                </a:lnTo>
                <a:lnTo>
                  <a:pt x="302" y="270"/>
                </a:lnTo>
                <a:lnTo>
                  <a:pt x="302" y="272"/>
                </a:lnTo>
                <a:lnTo>
                  <a:pt x="302" y="272"/>
                </a:lnTo>
                <a:lnTo>
                  <a:pt x="304" y="274"/>
                </a:lnTo>
                <a:lnTo>
                  <a:pt x="306" y="274"/>
                </a:lnTo>
                <a:lnTo>
                  <a:pt x="306" y="274"/>
                </a:lnTo>
                <a:lnTo>
                  <a:pt x="310" y="276"/>
                </a:lnTo>
                <a:lnTo>
                  <a:pt x="312" y="280"/>
                </a:lnTo>
                <a:lnTo>
                  <a:pt x="310" y="284"/>
                </a:lnTo>
                <a:lnTo>
                  <a:pt x="310" y="286"/>
                </a:lnTo>
                <a:lnTo>
                  <a:pt x="310" y="288"/>
                </a:lnTo>
                <a:lnTo>
                  <a:pt x="308" y="288"/>
                </a:lnTo>
                <a:lnTo>
                  <a:pt x="314" y="296"/>
                </a:lnTo>
                <a:lnTo>
                  <a:pt x="316" y="296"/>
                </a:lnTo>
                <a:lnTo>
                  <a:pt x="318" y="298"/>
                </a:lnTo>
                <a:lnTo>
                  <a:pt x="324" y="300"/>
                </a:lnTo>
                <a:lnTo>
                  <a:pt x="326" y="304"/>
                </a:lnTo>
                <a:lnTo>
                  <a:pt x="330" y="306"/>
                </a:lnTo>
                <a:lnTo>
                  <a:pt x="334" y="308"/>
                </a:lnTo>
                <a:lnTo>
                  <a:pt x="336" y="310"/>
                </a:lnTo>
                <a:lnTo>
                  <a:pt x="336" y="314"/>
                </a:lnTo>
                <a:lnTo>
                  <a:pt x="336" y="316"/>
                </a:lnTo>
                <a:lnTo>
                  <a:pt x="338" y="318"/>
                </a:lnTo>
                <a:lnTo>
                  <a:pt x="338" y="324"/>
                </a:lnTo>
                <a:lnTo>
                  <a:pt x="340" y="326"/>
                </a:lnTo>
                <a:lnTo>
                  <a:pt x="340" y="336"/>
                </a:lnTo>
                <a:lnTo>
                  <a:pt x="340" y="336"/>
                </a:lnTo>
                <a:lnTo>
                  <a:pt x="342" y="344"/>
                </a:lnTo>
                <a:lnTo>
                  <a:pt x="340" y="346"/>
                </a:lnTo>
                <a:lnTo>
                  <a:pt x="338" y="348"/>
                </a:lnTo>
                <a:lnTo>
                  <a:pt x="338" y="356"/>
                </a:lnTo>
                <a:lnTo>
                  <a:pt x="336" y="358"/>
                </a:lnTo>
                <a:lnTo>
                  <a:pt x="336" y="360"/>
                </a:lnTo>
                <a:lnTo>
                  <a:pt x="338" y="366"/>
                </a:lnTo>
                <a:lnTo>
                  <a:pt x="338" y="370"/>
                </a:lnTo>
                <a:lnTo>
                  <a:pt x="338" y="374"/>
                </a:lnTo>
                <a:lnTo>
                  <a:pt x="338" y="382"/>
                </a:lnTo>
                <a:lnTo>
                  <a:pt x="340" y="386"/>
                </a:lnTo>
                <a:lnTo>
                  <a:pt x="340" y="390"/>
                </a:lnTo>
                <a:lnTo>
                  <a:pt x="344" y="392"/>
                </a:lnTo>
                <a:lnTo>
                  <a:pt x="344" y="396"/>
                </a:lnTo>
                <a:lnTo>
                  <a:pt x="348" y="400"/>
                </a:lnTo>
                <a:lnTo>
                  <a:pt x="350" y="402"/>
                </a:lnTo>
                <a:lnTo>
                  <a:pt x="354" y="408"/>
                </a:lnTo>
                <a:lnTo>
                  <a:pt x="354" y="408"/>
                </a:lnTo>
                <a:lnTo>
                  <a:pt x="356" y="416"/>
                </a:lnTo>
                <a:lnTo>
                  <a:pt x="360" y="422"/>
                </a:lnTo>
                <a:lnTo>
                  <a:pt x="366" y="428"/>
                </a:lnTo>
                <a:lnTo>
                  <a:pt x="368" y="432"/>
                </a:lnTo>
                <a:lnTo>
                  <a:pt x="370" y="436"/>
                </a:lnTo>
                <a:lnTo>
                  <a:pt x="376" y="436"/>
                </a:lnTo>
                <a:lnTo>
                  <a:pt x="378" y="438"/>
                </a:lnTo>
                <a:lnTo>
                  <a:pt x="378" y="438"/>
                </a:lnTo>
                <a:lnTo>
                  <a:pt x="386" y="440"/>
                </a:lnTo>
                <a:lnTo>
                  <a:pt x="390" y="446"/>
                </a:lnTo>
                <a:lnTo>
                  <a:pt x="390" y="448"/>
                </a:lnTo>
                <a:lnTo>
                  <a:pt x="394" y="450"/>
                </a:lnTo>
                <a:lnTo>
                  <a:pt x="394" y="450"/>
                </a:lnTo>
                <a:lnTo>
                  <a:pt x="396" y="458"/>
                </a:lnTo>
                <a:lnTo>
                  <a:pt x="398" y="462"/>
                </a:lnTo>
                <a:lnTo>
                  <a:pt x="400" y="468"/>
                </a:lnTo>
                <a:lnTo>
                  <a:pt x="404" y="476"/>
                </a:lnTo>
                <a:lnTo>
                  <a:pt x="406" y="478"/>
                </a:lnTo>
                <a:lnTo>
                  <a:pt x="406" y="478"/>
                </a:lnTo>
                <a:lnTo>
                  <a:pt x="412" y="482"/>
                </a:lnTo>
                <a:lnTo>
                  <a:pt x="414" y="486"/>
                </a:lnTo>
                <a:lnTo>
                  <a:pt x="416" y="492"/>
                </a:lnTo>
                <a:lnTo>
                  <a:pt x="410" y="496"/>
                </a:lnTo>
                <a:lnTo>
                  <a:pt x="416" y="500"/>
                </a:lnTo>
                <a:lnTo>
                  <a:pt x="416" y="500"/>
                </a:lnTo>
                <a:lnTo>
                  <a:pt x="424" y="502"/>
                </a:lnTo>
                <a:lnTo>
                  <a:pt x="430" y="510"/>
                </a:lnTo>
                <a:lnTo>
                  <a:pt x="430" y="520"/>
                </a:lnTo>
                <a:lnTo>
                  <a:pt x="440" y="528"/>
                </a:lnTo>
                <a:lnTo>
                  <a:pt x="446" y="532"/>
                </a:lnTo>
                <a:lnTo>
                  <a:pt x="446" y="538"/>
                </a:lnTo>
                <a:lnTo>
                  <a:pt x="450" y="534"/>
                </a:lnTo>
                <a:lnTo>
                  <a:pt x="450" y="530"/>
                </a:lnTo>
                <a:lnTo>
                  <a:pt x="450" y="528"/>
                </a:lnTo>
                <a:lnTo>
                  <a:pt x="448" y="526"/>
                </a:lnTo>
                <a:lnTo>
                  <a:pt x="442" y="526"/>
                </a:lnTo>
                <a:lnTo>
                  <a:pt x="442" y="520"/>
                </a:lnTo>
                <a:lnTo>
                  <a:pt x="440" y="518"/>
                </a:lnTo>
                <a:lnTo>
                  <a:pt x="438" y="508"/>
                </a:lnTo>
                <a:lnTo>
                  <a:pt x="436" y="506"/>
                </a:lnTo>
                <a:lnTo>
                  <a:pt x="436" y="502"/>
                </a:lnTo>
                <a:lnTo>
                  <a:pt x="430" y="498"/>
                </a:lnTo>
                <a:lnTo>
                  <a:pt x="430" y="498"/>
                </a:lnTo>
                <a:lnTo>
                  <a:pt x="428" y="490"/>
                </a:lnTo>
                <a:lnTo>
                  <a:pt x="426" y="488"/>
                </a:lnTo>
                <a:lnTo>
                  <a:pt x="426" y="486"/>
                </a:lnTo>
                <a:lnTo>
                  <a:pt x="420" y="482"/>
                </a:lnTo>
                <a:lnTo>
                  <a:pt x="420" y="478"/>
                </a:lnTo>
                <a:lnTo>
                  <a:pt x="418" y="478"/>
                </a:lnTo>
                <a:lnTo>
                  <a:pt x="414" y="472"/>
                </a:lnTo>
                <a:lnTo>
                  <a:pt x="414" y="466"/>
                </a:lnTo>
                <a:lnTo>
                  <a:pt x="412" y="460"/>
                </a:lnTo>
                <a:lnTo>
                  <a:pt x="414" y="460"/>
                </a:lnTo>
                <a:lnTo>
                  <a:pt x="414" y="460"/>
                </a:lnTo>
                <a:lnTo>
                  <a:pt x="420" y="462"/>
                </a:lnTo>
                <a:lnTo>
                  <a:pt x="424" y="466"/>
                </a:lnTo>
                <a:lnTo>
                  <a:pt x="426" y="476"/>
                </a:lnTo>
                <a:lnTo>
                  <a:pt x="428" y="478"/>
                </a:lnTo>
                <a:lnTo>
                  <a:pt x="428" y="482"/>
                </a:lnTo>
                <a:lnTo>
                  <a:pt x="432" y="486"/>
                </a:lnTo>
                <a:lnTo>
                  <a:pt x="438" y="490"/>
                </a:lnTo>
                <a:lnTo>
                  <a:pt x="442" y="496"/>
                </a:lnTo>
                <a:lnTo>
                  <a:pt x="442" y="498"/>
                </a:lnTo>
                <a:lnTo>
                  <a:pt x="446" y="500"/>
                </a:lnTo>
                <a:lnTo>
                  <a:pt x="452" y="508"/>
                </a:lnTo>
                <a:lnTo>
                  <a:pt x="452" y="512"/>
                </a:lnTo>
                <a:lnTo>
                  <a:pt x="458" y="516"/>
                </a:lnTo>
                <a:lnTo>
                  <a:pt x="462" y="520"/>
                </a:lnTo>
                <a:lnTo>
                  <a:pt x="470" y="530"/>
                </a:lnTo>
                <a:lnTo>
                  <a:pt x="476" y="534"/>
                </a:lnTo>
                <a:lnTo>
                  <a:pt x="476" y="534"/>
                </a:lnTo>
                <a:lnTo>
                  <a:pt x="478" y="540"/>
                </a:lnTo>
                <a:lnTo>
                  <a:pt x="480" y="544"/>
                </a:lnTo>
                <a:lnTo>
                  <a:pt x="482" y="548"/>
                </a:lnTo>
                <a:lnTo>
                  <a:pt x="482" y="548"/>
                </a:lnTo>
                <a:lnTo>
                  <a:pt x="482" y="556"/>
                </a:lnTo>
                <a:lnTo>
                  <a:pt x="480" y="562"/>
                </a:lnTo>
                <a:lnTo>
                  <a:pt x="488" y="570"/>
                </a:lnTo>
                <a:lnTo>
                  <a:pt x="490" y="570"/>
                </a:lnTo>
                <a:lnTo>
                  <a:pt x="496" y="574"/>
                </a:lnTo>
                <a:lnTo>
                  <a:pt x="496" y="574"/>
                </a:lnTo>
                <a:lnTo>
                  <a:pt x="496" y="576"/>
                </a:lnTo>
                <a:lnTo>
                  <a:pt x="500" y="578"/>
                </a:lnTo>
                <a:lnTo>
                  <a:pt x="500" y="578"/>
                </a:lnTo>
                <a:lnTo>
                  <a:pt x="504" y="580"/>
                </a:lnTo>
                <a:lnTo>
                  <a:pt x="508" y="580"/>
                </a:lnTo>
                <a:lnTo>
                  <a:pt x="512" y="584"/>
                </a:lnTo>
                <a:lnTo>
                  <a:pt x="518" y="588"/>
                </a:lnTo>
                <a:lnTo>
                  <a:pt x="520" y="590"/>
                </a:lnTo>
                <a:lnTo>
                  <a:pt x="526" y="590"/>
                </a:lnTo>
                <a:lnTo>
                  <a:pt x="528" y="592"/>
                </a:lnTo>
                <a:lnTo>
                  <a:pt x="530" y="592"/>
                </a:lnTo>
                <a:lnTo>
                  <a:pt x="532" y="594"/>
                </a:lnTo>
                <a:lnTo>
                  <a:pt x="536" y="594"/>
                </a:lnTo>
                <a:lnTo>
                  <a:pt x="538" y="598"/>
                </a:lnTo>
                <a:lnTo>
                  <a:pt x="540" y="598"/>
                </a:lnTo>
                <a:lnTo>
                  <a:pt x="546" y="600"/>
                </a:lnTo>
                <a:lnTo>
                  <a:pt x="548" y="600"/>
                </a:lnTo>
                <a:lnTo>
                  <a:pt x="550" y="602"/>
                </a:lnTo>
                <a:lnTo>
                  <a:pt x="552" y="602"/>
                </a:lnTo>
                <a:lnTo>
                  <a:pt x="558" y="598"/>
                </a:lnTo>
                <a:lnTo>
                  <a:pt x="560" y="598"/>
                </a:lnTo>
                <a:lnTo>
                  <a:pt x="560" y="598"/>
                </a:lnTo>
                <a:lnTo>
                  <a:pt x="562" y="594"/>
                </a:lnTo>
                <a:lnTo>
                  <a:pt x="564" y="594"/>
                </a:lnTo>
                <a:lnTo>
                  <a:pt x="566" y="598"/>
                </a:lnTo>
                <a:lnTo>
                  <a:pt x="566" y="598"/>
                </a:lnTo>
                <a:lnTo>
                  <a:pt x="572" y="600"/>
                </a:lnTo>
                <a:lnTo>
                  <a:pt x="576" y="606"/>
                </a:lnTo>
                <a:lnTo>
                  <a:pt x="576" y="606"/>
                </a:lnTo>
                <a:lnTo>
                  <a:pt x="582" y="610"/>
                </a:lnTo>
                <a:lnTo>
                  <a:pt x="588" y="614"/>
                </a:lnTo>
                <a:lnTo>
                  <a:pt x="590" y="618"/>
                </a:lnTo>
                <a:lnTo>
                  <a:pt x="598" y="618"/>
                </a:lnTo>
                <a:lnTo>
                  <a:pt x="600" y="620"/>
                </a:lnTo>
                <a:lnTo>
                  <a:pt x="600" y="620"/>
                </a:lnTo>
                <a:lnTo>
                  <a:pt x="608" y="622"/>
                </a:lnTo>
                <a:lnTo>
                  <a:pt x="618" y="622"/>
                </a:lnTo>
                <a:lnTo>
                  <a:pt x="618" y="622"/>
                </a:lnTo>
                <a:lnTo>
                  <a:pt x="620" y="628"/>
                </a:lnTo>
                <a:lnTo>
                  <a:pt x="622" y="632"/>
                </a:lnTo>
                <a:lnTo>
                  <a:pt x="630" y="638"/>
                </a:lnTo>
                <a:lnTo>
                  <a:pt x="630" y="638"/>
                </a:lnTo>
                <a:lnTo>
                  <a:pt x="632" y="632"/>
                </a:lnTo>
                <a:lnTo>
                  <a:pt x="632" y="634"/>
                </a:lnTo>
                <a:lnTo>
                  <a:pt x="632" y="634"/>
                </a:lnTo>
                <a:close/>
                <a:moveTo>
                  <a:pt x="430" y="374"/>
                </a:moveTo>
                <a:lnTo>
                  <a:pt x="430" y="376"/>
                </a:lnTo>
                <a:lnTo>
                  <a:pt x="428" y="376"/>
                </a:lnTo>
                <a:lnTo>
                  <a:pt x="426" y="374"/>
                </a:lnTo>
                <a:lnTo>
                  <a:pt x="426" y="370"/>
                </a:lnTo>
                <a:lnTo>
                  <a:pt x="430" y="374"/>
                </a:lnTo>
                <a:lnTo>
                  <a:pt x="430" y="374"/>
                </a:lnTo>
                <a:close/>
                <a:moveTo>
                  <a:pt x="674" y="366"/>
                </a:moveTo>
                <a:lnTo>
                  <a:pt x="670" y="366"/>
                </a:lnTo>
                <a:lnTo>
                  <a:pt x="670" y="366"/>
                </a:lnTo>
                <a:lnTo>
                  <a:pt x="666" y="368"/>
                </a:lnTo>
                <a:lnTo>
                  <a:pt x="666" y="368"/>
                </a:lnTo>
                <a:lnTo>
                  <a:pt x="662" y="370"/>
                </a:lnTo>
                <a:lnTo>
                  <a:pt x="660" y="370"/>
                </a:lnTo>
                <a:lnTo>
                  <a:pt x="658" y="370"/>
                </a:lnTo>
                <a:lnTo>
                  <a:pt x="652" y="370"/>
                </a:lnTo>
                <a:lnTo>
                  <a:pt x="654" y="366"/>
                </a:lnTo>
                <a:lnTo>
                  <a:pt x="660" y="366"/>
                </a:lnTo>
                <a:lnTo>
                  <a:pt x="662" y="364"/>
                </a:lnTo>
                <a:lnTo>
                  <a:pt x="664" y="364"/>
                </a:lnTo>
                <a:lnTo>
                  <a:pt x="664" y="364"/>
                </a:lnTo>
                <a:lnTo>
                  <a:pt x="666" y="362"/>
                </a:lnTo>
                <a:lnTo>
                  <a:pt x="666" y="360"/>
                </a:lnTo>
                <a:lnTo>
                  <a:pt x="672" y="360"/>
                </a:lnTo>
                <a:lnTo>
                  <a:pt x="678" y="360"/>
                </a:lnTo>
                <a:lnTo>
                  <a:pt x="680" y="362"/>
                </a:lnTo>
                <a:lnTo>
                  <a:pt x="674" y="366"/>
                </a:lnTo>
                <a:lnTo>
                  <a:pt x="674" y="366"/>
                </a:lnTo>
                <a:close/>
                <a:moveTo>
                  <a:pt x="698" y="356"/>
                </a:moveTo>
                <a:lnTo>
                  <a:pt x="692" y="356"/>
                </a:lnTo>
                <a:lnTo>
                  <a:pt x="684" y="356"/>
                </a:lnTo>
                <a:lnTo>
                  <a:pt x="680" y="356"/>
                </a:lnTo>
                <a:lnTo>
                  <a:pt x="680" y="354"/>
                </a:lnTo>
                <a:lnTo>
                  <a:pt x="682" y="350"/>
                </a:lnTo>
                <a:lnTo>
                  <a:pt x="688" y="350"/>
                </a:lnTo>
                <a:lnTo>
                  <a:pt x="688" y="350"/>
                </a:lnTo>
                <a:lnTo>
                  <a:pt x="690" y="348"/>
                </a:lnTo>
                <a:lnTo>
                  <a:pt x="698" y="348"/>
                </a:lnTo>
                <a:lnTo>
                  <a:pt x="702" y="348"/>
                </a:lnTo>
                <a:lnTo>
                  <a:pt x="706" y="348"/>
                </a:lnTo>
                <a:lnTo>
                  <a:pt x="702" y="354"/>
                </a:lnTo>
                <a:lnTo>
                  <a:pt x="700" y="354"/>
                </a:lnTo>
                <a:lnTo>
                  <a:pt x="698" y="356"/>
                </a:lnTo>
                <a:lnTo>
                  <a:pt x="698" y="356"/>
                </a:lnTo>
                <a:close/>
                <a:moveTo>
                  <a:pt x="648" y="330"/>
                </a:moveTo>
                <a:lnTo>
                  <a:pt x="662" y="330"/>
                </a:lnTo>
                <a:lnTo>
                  <a:pt x="664" y="334"/>
                </a:lnTo>
                <a:lnTo>
                  <a:pt x="670" y="334"/>
                </a:lnTo>
                <a:lnTo>
                  <a:pt x="672" y="338"/>
                </a:lnTo>
                <a:lnTo>
                  <a:pt x="672" y="338"/>
                </a:lnTo>
                <a:lnTo>
                  <a:pt x="676" y="340"/>
                </a:lnTo>
                <a:lnTo>
                  <a:pt x="676" y="342"/>
                </a:lnTo>
                <a:lnTo>
                  <a:pt x="672" y="344"/>
                </a:lnTo>
                <a:lnTo>
                  <a:pt x="670" y="344"/>
                </a:lnTo>
                <a:lnTo>
                  <a:pt x="670" y="344"/>
                </a:lnTo>
                <a:lnTo>
                  <a:pt x="666" y="342"/>
                </a:lnTo>
                <a:lnTo>
                  <a:pt x="662" y="344"/>
                </a:lnTo>
                <a:lnTo>
                  <a:pt x="662" y="346"/>
                </a:lnTo>
                <a:lnTo>
                  <a:pt x="660" y="348"/>
                </a:lnTo>
                <a:lnTo>
                  <a:pt x="660" y="350"/>
                </a:lnTo>
                <a:lnTo>
                  <a:pt x="660" y="354"/>
                </a:lnTo>
                <a:lnTo>
                  <a:pt x="658" y="356"/>
                </a:lnTo>
                <a:lnTo>
                  <a:pt x="658" y="356"/>
                </a:lnTo>
                <a:lnTo>
                  <a:pt x="654" y="352"/>
                </a:lnTo>
                <a:lnTo>
                  <a:pt x="654" y="352"/>
                </a:lnTo>
                <a:lnTo>
                  <a:pt x="654" y="350"/>
                </a:lnTo>
                <a:lnTo>
                  <a:pt x="654" y="350"/>
                </a:lnTo>
                <a:lnTo>
                  <a:pt x="652" y="348"/>
                </a:lnTo>
                <a:lnTo>
                  <a:pt x="650" y="348"/>
                </a:lnTo>
                <a:lnTo>
                  <a:pt x="648" y="350"/>
                </a:lnTo>
                <a:lnTo>
                  <a:pt x="648" y="348"/>
                </a:lnTo>
                <a:lnTo>
                  <a:pt x="650" y="344"/>
                </a:lnTo>
                <a:lnTo>
                  <a:pt x="650" y="338"/>
                </a:lnTo>
                <a:lnTo>
                  <a:pt x="648" y="336"/>
                </a:lnTo>
                <a:lnTo>
                  <a:pt x="644" y="336"/>
                </a:lnTo>
                <a:lnTo>
                  <a:pt x="644" y="336"/>
                </a:lnTo>
                <a:lnTo>
                  <a:pt x="644" y="334"/>
                </a:lnTo>
                <a:lnTo>
                  <a:pt x="642" y="336"/>
                </a:lnTo>
                <a:lnTo>
                  <a:pt x="642" y="328"/>
                </a:lnTo>
                <a:lnTo>
                  <a:pt x="648" y="330"/>
                </a:lnTo>
                <a:lnTo>
                  <a:pt x="648" y="330"/>
                </a:lnTo>
                <a:close/>
                <a:moveTo>
                  <a:pt x="632" y="338"/>
                </a:moveTo>
                <a:lnTo>
                  <a:pt x="628" y="340"/>
                </a:lnTo>
                <a:lnTo>
                  <a:pt x="624" y="346"/>
                </a:lnTo>
                <a:lnTo>
                  <a:pt x="624" y="350"/>
                </a:lnTo>
                <a:lnTo>
                  <a:pt x="624" y="354"/>
                </a:lnTo>
                <a:lnTo>
                  <a:pt x="624" y="356"/>
                </a:lnTo>
                <a:lnTo>
                  <a:pt x="624" y="356"/>
                </a:lnTo>
                <a:lnTo>
                  <a:pt x="628" y="358"/>
                </a:lnTo>
                <a:lnTo>
                  <a:pt x="628" y="360"/>
                </a:lnTo>
                <a:lnTo>
                  <a:pt x="624" y="360"/>
                </a:lnTo>
                <a:lnTo>
                  <a:pt x="624" y="364"/>
                </a:lnTo>
                <a:lnTo>
                  <a:pt x="622" y="366"/>
                </a:lnTo>
                <a:lnTo>
                  <a:pt x="622" y="366"/>
                </a:lnTo>
                <a:lnTo>
                  <a:pt x="622" y="370"/>
                </a:lnTo>
                <a:lnTo>
                  <a:pt x="620" y="368"/>
                </a:lnTo>
                <a:lnTo>
                  <a:pt x="618" y="366"/>
                </a:lnTo>
                <a:lnTo>
                  <a:pt x="618" y="366"/>
                </a:lnTo>
                <a:lnTo>
                  <a:pt x="616" y="364"/>
                </a:lnTo>
                <a:lnTo>
                  <a:pt x="616" y="366"/>
                </a:lnTo>
                <a:lnTo>
                  <a:pt x="614" y="358"/>
                </a:lnTo>
                <a:lnTo>
                  <a:pt x="614" y="358"/>
                </a:lnTo>
                <a:lnTo>
                  <a:pt x="614" y="354"/>
                </a:lnTo>
                <a:lnTo>
                  <a:pt x="616" y="354"/>
                </a:lnTo>
                <a:lnTo>
                  <a:pt x="618" y="354"/>
                </a:lnTo>
                <a:lnTo>
                  <a:pt x="618" y="348"/>
                </a:lnTo>
                <a:lnTo>
                  <a:pt x="620" y="338"/>
                </a:lnTo>
                <a:lnTo>
                  <a:pt x="622" y="336"/>
                </a:lnTo>
                <a:lnTo>
                  <a:pt x="628" y="334"/>
                </a:lnTo>
                <a:lnTo>
                  <a:pt x="632" y="334"/>
                </a:lnTo>
                <a:lnTo>
                  <a:pt x="638" y="330"/>
                </a:lnTo>
                <a:lnTo>
                  <a:pt x="638" y="330"/>
                </a:lnTo>
                <a:lnTo>
                  <a:pt x="636" y="336"/>
                </a:lnTo>
                <a:lnTo>
                  <a:pt x="632" y="338"/>
                </a:lnTo>
                <a:lnTo>
                  <a:pt x="632" y="338"/>
                </a:lnTo>
                <a:close/>
                <a:moveTo>
                  <a:pt x="802" y="328"/>
                </a:moveTo>
                <a:lnTo>
                  <a:pt x="802" y="330"/>
                </a:lnTo>
                <a:lnTo>
                  <a:pt x="798" y="334"/>
                </a:lnTo>
                <a:lnTo>
                  <a:pt x="802" y="328"/>
                </a:lnTo>
                <a:lnTo>
                  <a:pt x="802" y="328"/>
                </a:lnTo>
                <a:close/>
                <a:moveTo>
                  <a:pt x="608" y="320"/>
                </a:moveTo>
                <a:lnTo>
                  <a:pt x="608" y="320"/>
                </a:lnTo>
                <a:lnTo>
                  <a:pt x="600" y="324"/>
                </a:lnTo>
                <a:lnTo>
                  <a:pt x="598" y="326"/>
                </a:lnTo>
                <a:lnTo>
                  <a:pt x="594" y="326"/>
                </a:lnTo>
                <a:lnTo>
                  <a:pt x="592" y="324"/>
                </a:lnTo>
                <a:lnTo>
                  <a:pt x="590" y="320"/>
                </a:lnTo>
                <a:lnTo>
                  <a:pt x="592" y="318"/>
                </a:lnTo>
                <a:lnTo>
                  <a:pt x="594" y="318"/>
                </a:lnTo>
                <a:lnTo>
                  <a:pt x="598" y="316"/>
                </a:lnTo>
                <a:lnTo>
                  <a:pt x="600" y="316"/>
                </a:lnTo>
                <a:lnTo>
                  <a:pt x="602" y="314"/>
                </a:lnTo>
                <a:lnTo>
                  <a:pt x="602" y="314"/>
                </a:lnTo>
                <a:lnTo>
                  <a:pt x="610" y="310"/>
                </a:lnTo>
                <a:lnTo>
                  <a:pt x="612" y="308"/>
                </a:lnTo>
                <a:lnTo>
                  <a:pt x="614" y="306"/>
                </a:lnTo>
                <a:lnTo>
                  <a:pt x="618" y="308"/>
                </a:lnTo>
                <a:lnTo>
                  <a:pt x="622" y="308"/>
                </a:lnTo>
                <a:lnTo>
                  <a:pt x="624" y="308"/>
                </a:lnTo>
                <a:lnTo>
                  <a:pt x="628" y="310"/>
                </a:lnTo>
                <a:lnTo>
                  <a:pt x="630" y="314"/>
                </a:lnTo>
                <a:lnTo>
                  <a:pt x="638" y="314"/>
                </a:lnTo>
                <a:lnTo>
                  <a:pt x="638" y="318"/>
                </a:lnTo>
                <a:lnTo>
                  <a:pt x="638" y="320"/>
                </a:lnTo>
                <a:lnTo>
                  <a:pt x="640" y="324"/>
                </a:lnTo>
                <a:lnTo>
                  <a:pt x="638" y="326"/>
                </a:lnTo>
                <a:lnTo>
                  <a:pt x="628" y="326"/>
                </a:lnTo>
                <a:lnTo>
                  <a:pt x="618" y="326"/>
                </a:lnTo>
                <a:lnTo>
                  <a:pt x="612" y="322"/>
                </a:lnTo>
                <a:lnTo>
                  <a:pt x="614" y="320"/>
                </a:lnTo>
                <a:lnTo>
                  <a:pt x="614" y="318"/>
                </a:lnTo>
                <a:lnTo>
                  <a:pt x="612" y="318"/>
                </a:lnTo>
                <a:lnTo>
                  <a:pt x="610" y="318"/>
                </a:lnTo>
                <a:lnTo>
                  <a:pt x="608" y="320"/>
                </a:lnTo>
                <a:lnTo>
                  <a:pt x="608" y="320"/>
                </a:lnTo>
                <a:close/>
                <a:moveTo>
                  <a:pt x="760" y="308"/>
                </a:moveTo>
                <a:lnTo>
                  <a:pt x="760" y="310"/>
                </a:lnTo>
                <a:lnTo>
                  <a:pt x="760" y="308"/>
                </a:lnTo>
                <a:lnTo>
                  <a:pt x="760" y="308"/>
                </a:lnTo>
                <a:close/>
                <a:moveTo>
                  <a:pt x="560" y="304"/>
                </a:moveTo>
                <a:lnTo>
                  <a:pt x="560" y="300"/>
                </a:lnTo>
                <a:lnTo>
                  <a:pt x="562" y="298"/>
                </a:lnTo>
                <a:lnTo>
                  <a:pt x="566" y="300"/>
                </a:lnTo>
                <a:lnTo>
                  <a:pt x="566" y="304"/>
                </a:lnTo>
                <a:lnTo>
                  <a:pt x="562" y="306"/>
                </a:lnTo>
                <a:lnTo>
                  <a:pt x="558" y="306"/>
                </a:lnTo>
                <a:lnTo>
                  <a:pt x="560" y="304"/>
                </a:lnTo>
                <a:lnTo>
                  <a:pt x="560" y="304"/>
                </a:lnTo>
                <a:close/>
                <a:moveTo>
                  <a:pt x="610" y="294"/>
                </a:moveTo>
                <a:lnTo>
                  <a:pt x="612" y="296"/>
                </a:lnTo>
                <a:lnTo>
                  <a:pt x="612" y="298"/>
                </a:lnTo>
                <a:lnTo>
                  <a:pt x="610" y="300"/>
                </a:lnTo>
                <a:lnTo>
                  <a:pt x="610" y="300"/>
                </a:lnTo>
                <a:lnTo>
                  <a:pt x="606" y="296"/>
                </a:lnTo>
                <a:lnTo>
                  <a:pt x="610" y="294"/>
                </a:lnTo>
                <a:lnTo>
                  <a:pt x="610" y="294"/>
                </a:lnTo>
                <a:close/>
                <a:moveTo>
                  <a:pt x="330" y="294"/>
                </a:moveTo>
                <a:lnTo>
                  <a:pt x="334" y="294"/>
                </a:lnTo>
                <a:lnTo>
                  <a:pt x="336" y="296"/>
                </a:lnTo>
                <a:lnTo>
                  <a:pt x="336" y="298"/>
                </a:lnTo>
                <a:lnTo>
                  <a:pt x="338" y="298"/>
                </a:lnTo>
                <a:lnTo>
                  <a:pt x="340" y="300"/>
                </a:lnTo>
                <a:lnTo>
                  <a:pt x="344" y="304"/>
                </a:lnTo>
                <a:lnTo>
                  <a:pt x="348" y="306"/>
                </a:lnTo>
                <a:lnTo>
                  <a:pt x="350" y="310"/>
                </a:lnTo>
                <a:lnTo>
                  <a:pt x="348" y="310"/>
                </a:lnTo>
                <a:lnTo>
                  <a:pt x="346" y="310"/>
                </a:lnTo>
                <a:lnTo>
                  <a:pt x="344" y="308"/>
                </a:lnTo>
                <a:lnTo>
                  <a:pt x="344" y="306"/>
                </a:lnTo>
                <a:lnTo>
                  <a:pt x="338" y="300"/>
                </a:lnTo>
                <a:lnTo>
                  <a:pt x="336" y="300"/>
                </a:lnTo>
                <a:lnTo>
                  <a:pt x="334" y="298"/>
                </a:lnTo>
                <a:lnTo>
                  <a:pt x="330" y="296"/>
                </a:lnTo>
                <a:lnTo>
                  <a:pt x="330" y="294"/>
                </a:lnTo>
                <a:lnTo>
                  <a:pt x="330" y="294"/>
                </a:lnTo>
                <a:close/>
                <a:moveTo>
                  <a:pt x="536" y="286"/>
                </a:moveTo>
                <a:lnTo>
                  <a:pt x="536" y="288"/>
                </a:lnTo>
                <a:lnTo>
                  <a:pt x="532" y="288"/>
                </a:lnTo>
                <a:lnTo>
                  <a:pt x="530" y="282"/>
                </a:lnTo>
                <a:lnTo>
                  <a:pt x="536" y="286"/>
                </a:lnTo>
                <a:lnTo>
                  <a:pt x="536" y="286"/>
                </a:lnTo>
                <a:close/>
                <a:moveTo>
                  <a:pt x="318" y="286"/>
                </a:moveTo>
                <a:lnTo>
                  <a:pt x="318" y="288"/>
                </a:lnTo>
                <a:lnTo>
                  <a:pt x="318" y="286"/>
                </a:lnTo>
                <a:lnTo>
                  <a:pt x="318" y="286"/>
                </a:lnTo>
                <a:close/>
                <a:moveTo>
                  <a:pt x="538" y="264"/>
                </a:moveTo>
                <a:lnTo>
                  <a:pt x="540" y="266"/>
                </a:lnTo>
                <a:lnTo>
                  <a:pt x="540" y="266"/>
                </a:lnTo>
                <a:lnTo>
                  <a:pt x="542" y="274"/>
                </a:lnTo>
                <a:lnTo>
                  <a:pt x="546" y="276"/>
                </a:lnTo>
                <a:lnTo>
                  <a:pt x="546" y="278"/>
                </a:lnTo>
                <a:lnTo>
                  <a:pt x="548" y="280"/>
                </a:lnTo>
                <a:lnTo>
                  <a:pt x="550" y="284"/>
                </a:lnTo>
                <a:lnTo>
                  <a:pt x="550" y="286"/>
                </a:lnTo>
                <a:lnTo>
                  <a:pt x="548" y="290"/>
                </a:lnTo>
                <a:lnTo>
                  <a:pt x="548" y="288"/>
                </a:lnTo>
                <a:lnTo>
                  <a:pt x="548" y="284"/>
                </a:lnTo>
                <a:lnTo>
                  <a:pt x="546" y="280"/>
                </a:lnTo>
                <a:lnTo>
                  <a:pt x="542" y="278"/>
                </a:lnTo>
                <a:lnTo>
                  <a:pt x="538" y="276"/>
                </a:lnTo>
                <a:lnTo>
                  <a:pt x="536" y="274"/>
                </a:lnTo>
                <a:lnTo>
                  <a:pt x="532" y="268"/>
                </a:lnTo>
                <a:lnTo>
                  <a:pt x="530" y="266"/>
                </a:lnTo>
                <a:lnTo>
                  <a:pt x="530" y="266"/>
                </a:lnTo>
                <a:lnTo>
                  <a:pt x="530" y="264"/>
                </a:lnTo>
                <a:lnTo>
                  <a:pt x="530" y="264"/>
                </a:lnTo>
                <a:lnTo>
                  <a:pt x="538" y="264"/>
                </a:lnTo>
                <a:lnTo>
                  <a:pt x="538" y="264"/>
                </a:lnTo>
                <a:close/>
                <a:moveTo>
                  <a:pt x="520" y="276"/>
                </a:moveTo>
                <a:lnTo>
                  <a:pt x="520" y="270"/>
                </a:lnTo>
                <a:lnTo>
                  <a:pt x="520" y="270"/>
                </a:lnTo>
                <a:lnTo>
                  <a:pt x="518" y="270"/>
                </a:lnTo>
                <a:lnTo>
                  <a:pt x="518" y="270"/>
                </a:lnTo>
                <a:lnTo>
                  <a:pt x="518" y="262"/>
                </a:lnTo>
                <a:lnTo>
                  <a:pt x="522" y="266"/>
                </a:lnTo>
                <a:lnTo>
                  <a:pt x="522" y="268"/>
                </a:lnTo>
                <a:lnTo>
                  <a:pt x="522" y="270"/>
                </a:lnTo>
                <a:lnTo>
                  <a:pt x="522" y="270"/>
                </a:lnTo>
                <a:lnTo>
                  <a:pt x="524" y="272"/>
                </a:lnTo>
                <a:lnTo>
                  <a:pt x="524" y="272"/>
                </a:lnTo>
                <a:lnTo>
                  <a:pt x="526" y="278"/>
                </a:lnTo>
                <a:lnTo>
                  <a:pt x="520" y="276"/>
                </a:lnTo>
                <a:lnTo>
                  <a:pt x="520" y="276"/>
                </a:lnTo>
                <a:close/>
                <a:moveTo>
                  <a:pt x="834" y="260"/>
                </a:moveTo>
                <a:lnTo>
                  <a:pt x="834" y="262"/>
                </a:lnTo>
                <a:lnTo>
                  <a:pt x="834" y="262"/>
                </a:lnTo>
                <a:lnTo>
                  <a:pt x="834" y="260"/>
                </a:lnTo>
                <a:lnTo>
                  <a:pt x="834" y="260"/>
                </a:lnTo>
                <a:close/>
                <a:moveTo>
                  <a:pt x="274" y="236"/>
                </a:moveTo>
                <a:lnTo>
                  <a:pt x="276" y="240"/>
                </a:lnTo>
                <a:lnTo>
                  <a:pt x="278" y="242"/>
                </a:lnTo>
                <a:lnTo>
                  <a:pt x="274" y="240"/>
                </a:lnTo>
                <a:lnTo>
                  <a:pt x="272" y="238"/>
                </a:lnTo>
                <a:lnTo>
                  <a:pt x="274" y="236"/>
                </a:lnTo>
                <a:lnTo>
                  <a:pt x="274" y="236"/>
                </a:lnTo>
                <a:close/>
                <a:moveTo>
                  <a:pt x="256" y="230"/>
                </a:moveTo>
                <a:lnTo>
                  <a:pt x="256" y="232"/>
                </a:lnTo>
                <a:lnTo>
                  <a:pt x="256" y="232"/>
                </a:lnTo>
                <a:lnTo>
                  <a:pt x="256" y="230"/>
                </a:lnTo>
                <a:lnTo>
                  <a:pt x="256" y="230"/>
                </a:lnTo>
                <a:close/>
                <a:moveTo>
                  <a:pt x="264" y="230"/>
                </a:moveTo>
                <a:lnTo>
                  <a:pt x="266" y="226"/>
                </a:lnTo>
                <a:lnTo>
                  <a:pt x="268" y="230"/>
                </a:lnTo>
                <a:lnTo>
                  <a:pt x="262" y="234"/>
                </a:lnTo>
                <a:lnTo>
                  <a:pt x="264" y="230"/>
                </a:lnTo>
                <a:lnTo>
                  <a:pt x="264" y="230"/>
                </a:lnTo>
                <a:close/>
                <a:moveTo>
                  <a:pt x="256" y="220"/>
                </a:moveTo>
                <a:lnTo>
                  <a:pt x="254" y="220"/>
                </a:lnTo>
                <a:lnTo>
                  <a:pt x="256" y="220"/>
                </a:lnTo>
                <a:lnTo>
                  <a:pt x="256" y="220"/>
                </a:lnTo>
                <a:close/>
                <a:moveTo>
                  <a:pt x="456" y="216"/>
                </a:moveTo>
                <a:lnTo>
                  <a:pt x="452" y="216"/>
                </a:lnTo>
                <a:lnTo>
                  <a:pt x="452" y="216"/>
                </a:lnTo>
                <a:lnTo>
                  <a:pt x="448" y="216"/>
                </a:lnTo>
                <a:lnTo>
                  <a:pt x="442" y="218"/>
                </a:lnTo>
                <a:lnTo>
                  <a:pt x="442" y="216"/>
                </a:lnTo>
                <a:lnTo>
                  <a:pt x="446" y="214"/>
                </a:lnTo>
                <a:lnTo>
                  <a:pt x="448" y="212"/>
                </a:lnTo>
                <a:lnTo>
                  <a:pt x="450" y="212"/>
                </a:lnTo>
                <a:lnTo>
                  <a:pt x="452" y="208"/>
                </a:lnTo>
                <a:lnTo>
                  <a:pt x="458" y="212"/>
                </a:lnTo>
                <a:lnTo>
                  <a:pt x="464" y="212"/>
                </a:lnTo>
                <a:lnTo>
                  <a:pt x="460" y="214"/>
                </a:lnTo>
                <a:lnTo>
                  <a:pt x="456" y="216"/>
                </a:lnTo>
                <a:lnTo>
                  <a:pt x="456" y="216"/>
                </a:lnTo>
                <a:close/>
                <a:moveTo>
                  <a:pt x="136" y="196"/>
                </a:moveTo>
                <a:lnTo>
                  <a:pt x="136" y="198"/>
                </a:lnTo>
                <a:lnTo>
                  <a:pt x="136" y="196"/>
                </a:lnTo>
                <a:lnTo>
                  <a:pt x="136" y="196"/>
                </a:lnTo>
                <a:close/>
                <a:moveTo>
                  <a:pt x="438" y="184"/>
                </a:moveTo>
                <a:lnTo>
                  <a:pt x="440" y="182"/>
                </a:lnTo>
                <a:lnTo>
                  <a:pt x="442" y="182"/>
                </a:lnTo>
                <a:lnTo>
                  <a:pt x="442" y="182"/>
                </a:lnTo>
                <a:lnTo>
                  <a:pt x="446" y="184"/>
                </a:lnTo>
                <a:lnTo>
                  <a:pt x="446" y="186"/>
                </a:lnTo>
                <a:lnTo>
                  <a:pt x="442" y="186"/>
                </a:lnTo>
                <a:lnTo>
                  <a:pt x="438" y="186"/>
                </a:lnTo>
                <a:lnTo>
                  <a:pt x="438" y="184"/>
                </a:lnTo>
                <a:lnTo>
                  <a:pt x="438" y="184"/>
                </a:lnTo>
                <a:close/>
                <a:moveTo>
                  <a:pt x="408" y="186"/>
                </a:moveTo>
                <a:lnTo>
                  <a:pt x="414" y="186"/>
                </a:lnTo>
                <a:lnTo>
                  <a:pt x="416" y="188"/>
                </a:lnTo>
                <a:lnTo>
                  <a:pt x="418" y="188"/>
                </a:lnTo>
                <a:lnTo>
                  <a:pt x="420" y="188"/>
                </a:lnTo>
                <a:lnTo>
                  <a:pt x="424" y="188"/>
                </a:lnTo>
                <a:lnTo>
                  <a:pt x="426" y="188"/>
                </a:lnTo>
                <a:lnTo>
                  <a:pt x="430" y="188"/>
                </a:lnTo>
                <a:lnTo>
                  <a:pt x="432" y="188"/>
                </a:lnTo>
                <a:lnTo>
                  <a:pt x="430" y="192"/>
                </a:lnTo>
                <a:lnTo>
                  <a:pt x="430" y="192"/>
                </a:lnTo>
                <a:lnTo>
                  <a:pt x="426" y="192"/>
                </a:lnTo>
                <a:lnTo>
                  <a:pt x="420" y="194"/>
                </a:lnTo>
                <a:lnTo>
                  <a:pt x="418" y="196"/>
                </a:lnTo>
                <a:lnTo>
                  <a:pt x="416" y="196"/>
                </a:lnTo>
                <a:lnTo>
                  <a:pt x="410" y="198"/>
                </a:lnTo>
                <a:lnTo>
                  <a:pt x="398" y="198"/>
                </a:lnTo>
                <a:lnTo>
                  <a:pt x="404" y="196"/>
                </a:lnTo>
                <a:lnTo>
                  <a:pt x="404" y="196"/>
                </a:lnTo>
                <a:lnTo>
                  <a:pt x="408" y="192"/>
                </a:lnTo>
                <a:lnTo>
                  <a:pt x="408" y="192"/>
                </a:lnTo>
                <a:lnTo>
                  <a:pt x="408" y="192"/>
                </a:lnTo>
                <a:lnTo>
                  <a:pt x="408" y="192"/>
                </a:lnTo>
                <a:lnTo>
                  <a:pt x="410" y="192"/>
                </a:lnTo>
                <a:lnTo>
                  <a:pt x="408" y="188"/>
                </a:lnTo>
                <a:lnTo>
                  <a:pt x="406" y="186"/>
                </a:lnTo>
                <a:lnTo>
                  <a:pt x="402" y="184"/>
                </a:lnTo>
                <a:lnTo>
                  <a:pt x="408" y="186"/>
                </a:lnTo>
                <a:lnTo>
                  <a:pt x="408" y="186"/>
                </a:lnTo>
                <a:close/>
                <a:moveTo>
                  <a:pt x="772" y="184"/>
                </a:moveTo>
                <a:lnTo>
                  <a:pt x="770" y="180"/>
                </a:lnTo>
                <a:lnTo>
                  <a:pt x="772" y="180"/>
                </a:lnTo>
                <a:lnTo>
                  <a:pt x="774" y="182"/>
                </a:lnTo>
                <a:lnTo>
                  <a:pt x="772" y="184"/>
                </a:lnTo>
                <a:lnTo>
                  <a:pt x="772" y="184"/>
                </a:lnTo>
                <a:close/>
                <a:moveTo>
                  <a:pt x="774" y="178"/>
                </a:moveTo>
                <a:lnTo>
                  <a:pt x="776" y="180"/>
                </a:lnTo>
                <a:lnTo>
                  <a:pt x="776" y="180"/>
                </a:lnTo>
                <a:lnTo>
                  <a:pt x="774" y="178"/>
                </a:lnTo>
                <a:lnTo>
                  <a:pt x="774" y="178"/>
                </a:lnTo>
                <a:close/>
                <a:moveTo>
                  <a:pt x="766" y="176"/>
                </a:moveTo>
                <a:lnTo>
                  <a:pt x="766" y="178"/>
                </a:lnTo>
                <a:lnTo>
                  <a:pt x="766" y="176"/>
                </a:lnTo>
                <a:lnTo>
                  <a:pt x="766" y="176"/>
                </a:lnTo>
                <a:close/>
                <a:moveTo>
                  <a:pt x="740" y="164"/>
                </a:moveTo>
                <a:lnTo>
                  <a:pt x="742" y="162"/>
                </a:lnTo>
                <a:lnTo>
                  <a:pt x="742" y="162"/>
                </a:lnTo>
                <a:lnTo>
                  <a:pt x="746" y="164"/>
                </a:lnTo>
                <a:lnTo>
                  <a:pt x="746" y="166"/>
                </a:lnTo>
                <a:lnTo>
                  <a:pt x="742" y="166"/>
                </a:lnTo>
                <a:lnTo>
                  <a:pt x="740" y="166"/>
                </a:lnTo>
                <a:lnTo>
                  <a:pt x="740" y="164"/>
                </a:lnTo>
                <a:lnTo>
                  <a:pt x="740" y="164"/>
                </a:lnTo>
                <a:close/>
                <a:moveTo>
                  <a:pt x="350" y="148"/>
                </a:moveTo>
                <a:lnTo>
                  <a:pt x="354" y="148"/>
                </a:lnTo>
                <a:lnTo>
                  <a:pt x="356" y="148"/>
                </a:lnTo>
                <a:lnTo>
                  <a:pt x="358" y="148"/>
                </a:lnTo>
                <a:lnTo>
                  <a:pt x="366" y="148"/>
                </a:lnTo>
                <a:lnTo>
                  <a:pt x="368" y="146"/>
                </a:lnTo>
                <a:lnTo>
                  <a:pt x="368" y="152"/>
                </a:lnTo>
                <a:lnTo>
                  <a:pt x="384" y="152"/>
                </a:lnTo>
                <a:lnTo>
                  <a:pt x="386" y="154"/>
                </a:lnTo>
                <a:lnTo>
                  <a:pt x="384" y="156"/>
                </a:lnTo>
                <a:lnTo>
                  <a:pt x="384" y="156"/>
                </a:lnTo>
                <a:lnTo>
                  <a:pt x="376" y="156"/>
                </a:lnTo>
                <a:lnTo>
                  <a:pt x="374" y="156"/>
                </a:lnTo>
                <a:lnTo>
                  <a:pt x="370" y="158"/>
                </a:lnTo>
                <a:lnTo>
                  <a:pt x="368" y="158"/>
                </a:lnTo>
                <a:lnTo>
                  <a:pt x="360" y="158"/>
                </a:lnTo>
                <a:lnTo>
                  <a:pt x="358" y="158"/>
                </a:lnTo>
                <a:lnTo>
                  <a:pt x="354" y="164"/>
                </a:lnTo>
                <a:lnTo>
                  <a:pt x="350" y="162"/>
                </a:lnTo>
                <a:lnTo>
                  <a:pt x="356" y="156"/>
                </a:lnTo>
                <a:lnTo>
                  <a:pt x="356" y="154"/>
                </a:lnTo>
                <a:lnTo>
                  <a:pt x="356" y="154"/>
                </a:lnTo>
                <a:lnTo>
                  <a:pt x="348" y="154"/>
                </a:lnTo>
                <a:lnTo>
                  <a:pt x="348" y="152"/>
                </a:lnTo>
                <a:lnTo>
                  <a:pt x="348" y="152"/>
                </a:lnTo>
                <a:lnTo>
                  <a:pt x="350" y="148"/>
                </a:lnTo>
                <a:lnTo>
                  <a:pt x="350" y="148"/>
                </a:lnTo>
                <a:close/>
                <a:moveTo>
                  <a:pt x="340" y="152"/>
                </a:moveTo>
                <a:lnTo>
                  <a:pt x="344" y="152"/>
                </a:lnTo>
                <a:lnTo>
                  <a:pt x="344" y="154"/>
                </a:lnTo>
                <a:lnTo>
                  <a:pt x="340" y="154"/>
                </a:lnTo>
                <a:lnTo>
                  <a:pt x="340" y="152"/>
                </a:lnTo>
                <a:lnTo>
                  <a:pt x="340" y="152"/>
                </a:lnTo>
                <a:close/>
                <a:moveTo>
                  <a:pt x="468" y="128"/>
                </a:moveTo>
                <a:lnTo>
                  <a:pt x="468" y="128"/>
                </a:lnTo>
                <a:lnTo>
                  <a:pt x="468" y="128"/>
                </a:lnTo>
                <a:lnTo>
                  <a:pt x="468" y="128"/>
                </a:lnTo>
                <a:lnTo>
                  <a:pt x="468" y="128"/>
                </a:lnTo>
                <a:close/>
                <a:moveTo>
                  <a:pt x="470" y="124"/>
                </a:moveTo>
                <a:lnTo>
                  <a:pt x="472" y="124"/>
                </a:lnTo>
                <a:lnTo>
                  <a:pt x="472" y="124"/>
                </a:lnTo>
                <a:lnTo>
                  <a:pt x="470" y="124"/>
                </a:lnTo>
                <a:lnTo>
                  <a:pt x="470" y="124"/>
                </a:lnTo>
                <a:close/>
                <a:moveTo>
                  <a:pt x="630" y="104"/>
                </a:moveTo>
                <a:lnTo>
                  <a:pt x="624" y="102"/>
                </a:lnTo>
                <a:lnTo>
                  <a:pt x="624" y="96"/>
                </a:lnTo>
                <a:lnTo>
                  <a:pt x="624" y="94"/>
                </a:lnTo>
                <a:lnTo>
                  <a:pt x="628" y="92"/>
                </a:lnTo>
                <a:lnTo>
                  <a:pt x="630" y="88"/>
                </a:lnTo>
                <a:lnTo>
                  <a:pt x="632" y="92"/>
                </a:lnTo>
                <a:lnTo>
                  <a:pt x="630" y="94"/>
                </a:lnTo>
                <a:lnTo>
                  <a:pt x="630" y="96"/>
                </a:lnTo>
                <a:lnTo>
                  <a:pt x="632" y="102"/>
                </a:lnTo>
                <a:lnTo>
                  <a:pt x="634" y="104"/>
                </a:lnTo>
                <a:lnTo>
                  <a:pt x="632" y="106"/>
                </a:lnTo>
                <a:lnTo>
                  <a:pt x="630" y="104"/>
                </a:lnTo>
                <a:lnTo>
                  <a:pt x="630" y="104"/>
                </a:lnTo>
                <a:close/>
                <a:moveTo>
                  <a:pt x="462" y="102"/>
                </a:moveTo>
                <a:lnTo>
                  <a:pt x="460" y="102"/>
                </a:lnTo>
                <a:lnTo>
                  <a:pt x="458" y="98"/>
                </a:lnTo>
                <a:lnTo>
                  <a:pt x="462" y="102"/>
                </a:lnTo>
                <a:lnTo>
                  <a:pt x="462" y="102"/>
                </a:lnTo>
                <a:close/>
                <a:moveTo>
                  <a:pt x="1494" y="892"/>
                </a:moveTo>
                <a:lnTo>
                  <a:pt x="1492" y="892"/>
                </a:lnTo>
                <a:lnTo>
                  <a:pt x="1494" y="888"/>
                </a:lnTo>
                <a:lnTo>
                  <a:pt x="1498" y="886"/>
                </a:lnTo>
                <a:lnTo>
                  <a:pt x="1502" y="886"/>
                </a:lnTo>
                <a:lnTo>
                  <a:pt x="1498" y="888"/>
                </a:lnTo>
                <a:lnTo>
                  <a:pt x="1494" y="892"/>
                </a:lnTo>
                <a:lnTo>
                  <a:pt x="1494" y="892"/>
                </a:lnTo>
                <a:close/>
                <a:moveTo>
                  <a:pt x="1544" y="852"/>
                </a:moveTo>
                <a:lnTo>
                  <a:pt x="1544" y="848"/>
                </a:lnTo>
                <a:lnTo>
                  <a:pt x="1546" y="846"/>
                </a:lnTo>
                <a:lnTo>
                  <a:pt x="1546" y="842"/>
                </a:lnTo>
                <a:lnTo>
                  <a:pt x="1546" y="836"/>
                </a:lnTo>
                <a:lnTo>
                  <a:pt x="1550" y="836"/>
                </a:lnTo>
                <a:lnTo>
                  <a:pt x="1550" y="842"/>
                </a:lnTo>
                <a:lnTo>
                  <a:pt x="1550" y="846"/>
                </a:lnTo>
                <a:lnTo>
                  <a:pt x="1550" y="848"/>
                </a:lnTo>
                <a:lnTo>
                  <a:pt x="1550" y="852"/>
                </a:lnTo>
                <a:lnTo>
                  <a:pt x="1550" y="856"/>
                </a:lnTo>
                <a:lnTo>
                  <a:pt x="1550" y="862"/>
                </a:lnTo>
                <a:lnTo>
                  <a:pt x="1552" y="864"/>
                </a:lnTo>
                <a:lnTo>
                  <a:pt x="1546" y="862"/>
                </a:lnTo>
                <a:lnTo>
                  <a:pt x="1546" y="856"/>
                </a:lnTo>
                <a:lnTo>
                  <a:pt x="1544" y="852"/>
                </a:lnTo>
                <a:lnTo>
                  <a:pt x="1544" y="852"/>
                </a:lnTo>
                <a:close/>
                <a:moveTo>
                  <a:pt x="1546" y="826"/>
                </a:moveTo>
                <a:lnTo>
                  <a:pt x="1546" y="832"/>
                </a:lnTo>
                <a:lnTo>
                  <a:pt x="1544" y="830"/>
                </a:lnTo>
                <a:lnTo>
                  <a:pt x="1542" y="824"/>
                </a:lnTo>
                <a:lnTo>
                  <a:pt x="1546" y="826"/>
                </a:lnTo>
                <a:lnTo>
                  <a:pt x="1546" y="826"/>
                </a:lnTo>
                <a:close/>
                <a:moveTo>
                  <a:pt x="1520" y="812"/>
                </a:moveTo>
                <a:lnTo>
                  <a:pt x="1518" y="812"/>
                </a:lnTo>
                <a:lnTo>
                  <a:pt x="1520" y="812"/>
                </a:lnTo>
                <a:lnTo>
                  <a:pt x="1520" y="812"/>
                </a:lnTo>
                <a:close/>
                <a:moveTo>
                  <a:pt x="1508" y="790"/>
                </a:moveTo>
                <a:lnTo>
                  <a:pt x="1508" y="776"/>
                </a:lnTo>
                <a:lnTo>
                  <a:pt x="1510" y="776"/>
                </a:lnTo>
                <a:lnTo>
                  <a:pt x="1510" y="780"/>
                </a:lnTo>
                <a:lnTo>
                  <a:pt x="1510" y="780"/>
                </a:lnTo>
                <a:lnTo>
                  <a:pt x="1512" y="780"/>
                </a:lnTo>
                <a:lnTo>
                  <a:pt x="1512" y="780"/>
                </a:lnTo>
                <a:lnTo>
                  <a:pt x="1512" y="786"/>
                </a:lnTo>
                <a:lnTo>
                  <a:pt x="1512" y="786"/>
                </a:lnTo>
                <a:lnTo>
                  <a:pt x="1512" y="794"/>
                </a:lnTo>
                <a:lnTo>
                  <a:pt x="1514" y="796"/>
                </a:lnTo>
                <a:lnTo>
                  <a:pt x="1514" y="798"/>
                </a:lnTo>
                <a:lnTo>
                  <a:pt x="1518" y="804"/>
                </a:lnTo>
                <a:lnTo>
                  <a:pt x="1518" y="804"/>
                </a:lnTo>
                <a:lnTo>
                  <a:pt x="1516" y="806"/>
                </a:lnTo>
                <a:lnTo>
                  <a:pt x="1516" y="806"/>
                </a:lnTo>
                <a:lnTo>
                  <a:pt x="1512" y="804"/>
                </a:lnTo>
                <a:lnTo>
                  <a:pt x="1512" y="804"/>
                </a:lnTo>
                <a:lnTo>
                  <a:pt x="1510" y="802"/>
                </a:lnTo>
                <a:lnTo>
                  <a:pt x="1510" y="800"/>
                </a:lnTo>
                <a:lnTo>
                  <a:pt x="1510" y="800"/>
                </a:lnTo>
                <a:lnTo>
                  <a:pt x="1508" y="792"/>
                </a:lnTo>
                <a:lnTo>
                  <a:pt x="1508" y="790"/>
                </a:lnTo>
                <a:lnTo>
                  <a:pt x="1508" y="790"/>
                </a:lnTo>
                <a:close/>
                <a:moveTo>
                  <a:pt x="1542" y="750"/>
                </a:moveTo>
                <a:lnTo>
                  <a:pt x="1542" y="752"/>
                </a:lnTo>
                <a:lnTo>
                  <a:pt x="1542" y="752"/>
                </a:lnTo>
                <a:lnTo>
                  <a:pt x="1540" y="756"/>
                </a:lnTo>
                <a:lnTo>
                  <a:pt x="1540" y="762"/>
                </a:lnTo>
                <a:lnTo>
                  <a:pt x="1540" y="762"/>
                </a:lnTo>
                <a:lnTo>
                  <a:pt x="1532" y="762"/>
                </a:lnTo>
                <a:lnTo>
                  <a:pt x="1532" y="760"/>
                </a:lnTo>
                <a:lnTo>
                  <a:pt x="1532" y="760"/>
                </a:lnTo>
                <a:lnTo>
                  <a:pt x="1528" y="760"/>
                </a:lnTo>
                <a:lnTo>
                  <a:pt x="1528" y="752"/>
                </a:lnTo>
                <a:lnTo>
                  <a:pt x="1528" y="746"/>
                </a:lnTo>
                <a:lnTo>
                  <a:pt x="1528" y="744"/>
                </a:lnTo>
                <a:lnTo>
                  <a:pt x="1530" y="742"/>
                </a:lnTo>
                <a:lnTo>
                  <a:pt x="1532" y="740"/>
                </a:lnTo>
                <a:lnTo>
                  <a:pt x="1536" y="740"/>
                </a:lnTo>
                <a:lnTo>
                  <a:pt x="1536" y="740"/>
                </a:lnTo>
                <a:lnTo>
                  <a:pt x="1540" y="736"/>
                </a:lnTo>
                <a:lnTo>
                  <a:pt x="1542" y="736"/>
                </a:lnTo>
                <a:lnTo>
                  <a:pt x="1542" y="740"/>
                </a:lnTo>
                <a:lnTo>
                  <a:pt x="1544" y="742"/>
                </a:lnTo>
                <a:lnTo>
                  <a:pt x="1544" y="744"/>
                </a:lnTo>
                <a:lnTo>
                  <a:pt x="1542" y="750"/>
                </a:lnTo>
                <a:lnTo>
                  <a:pt x="1542" y="750"/>
                </a:lnTo>
                <a:close/>
                <a:moveTo>
                  <a:pt x="1520" y="726"/>
                </a:moveTo>
                <a:lnTo>
                  <a:pt x="1520" y="724"/>
                </a:lnTo>
                <a:lnTo>
                  <a:pt x="1522" y="722"/>
                </a:lnTo>
                <a:lnTo>
                  <a:pt x="1526" y="722"/>
                </a:lnTo>
                <a:lnTo>
                  <a:pt x="1520" y="726"/>
                </a:lnTo>
                <a:lnTo>
                  <a:pt x="1520" y="726"/>
                </a:lnTo>
                <a:close/>
                <a:moveTo>
                  <a:pt x="1390" y="620"/>
                </a:moveTo>
                <a:lnTo>
                  <a:pt x="1392" y="620"/>
                </a:lnTo>
                <a:lnTo>
                  <a:pt x="1392" y="620"/>
                </a:lnTo>
                <a:lnTo>
                  <a:pt x="1392" y="622"/>
                </a:lnTo>
                <a:lnTo>
                  <a:pt x="1392" y="622"/>
                </a:lnTo>
                <a:lnTo>
                  <a:pt x="1398" y="620"/>
                </a:lnTo>
                <a:lnTo>
                  <a:pt x="1398" y="622"/>
                </a:lnTo>
                <a:lnTo>
                  <a:pt x="1394" y="624"/>
                </a:lnTo>
                <a:lnTo>
                  <a:pt x="1394" y="624"/>
                </a:lnTo>
                <a:lnTo>
                  <a:pt x="1392" y="628"/>
                </a:lnTo>
                <a:lnTo>
                  <a:pt x="1390" y="628"/>
                </a:lnTo>
                <a:lnTo>
                  <a:pt x="1390" y="624"/>
                </a:lnTo>
                <a:lnTo>
                  <a:pt x="1390" y="620"/>
                </a:lnTo>
                <a:lnTo>
                  <a:pt x="1390" y="620"/>
                </a:lnTo>
                <a:close/>
                <a:moveTo>
                  <a:pt x="1388" y="618"/>
                </a:moveTo>
                <a:lnTo>
                  <a:pt x="1384" y="618"/>
                </a:lnTo>
                <a:lnTo>
                  <a:pt x="1384" y="612"/>
                </a:lnTo>
                <a:lnTo>
                  <a:pt x="1388" y="618"/>
                </a:lnTo>
                <a:lnTo>
                  <a:pt x="1388" y="618"/>
                </a:lnTo>
                <a:close/>
                <a:moveTo>
                  <a:pt x="1534" y="478"/>
                </a:moveTo>
                <a:lnTo>
                  <a:pt x="1540" y="488"/>
                </a:lnTo>
                <a:lnTo>
                  <a:pt x="1542" y="490"/>
                </a:lnTo>
                <a:lnTo>
                  <a:pt x="1542" y="492"/>
                </a:lnTo>
                <a:lnTo>
                  <a:pt x="1544" y="492"/>
                </a:lnTo>
                <a:lnTo>
                  <a:pt x="1546" y="492"/>
                </a:lnTo>
                <a:lnTo>
                  <a:pt x="1546" y="492"/>
                </a:lnTo>
                <a:lnTo>
                  <a:pt x="1548" y="490"/>
                </a:lnTo>
                <a:lnTo>
                  <a:pt x="1550" y="490"/>
                </a:lnTo>
                <a:lnTo>
                  <a:pt x="1552" y="492"/>
                </a:lnTo>
                <a:lnTo>
                  <a:pt x="1554" y="496"/>
                </a:lnTo>
                <a:lnTo>
                  <a:pt x="1554" y="496"/>
                </a:lnTo>
                <a:lnTo>
                  <a:pt x="1556" y="498"/>
                </a:lnTo>
                <a:lnTo>
                  <a:pt x="1556" y="498"/>
                </a:lnTo>
                <a:lnTo>
                  <a:pt x="1560" y="502"/>
                </a:lnTo>
                <a:lnTo>
                  <a:pt x="1560" y="502"/>
                </a:lnTo>
                <a:lnTo>
                  <a:pt x="1562" y="510"/>
                </a:lnTo>
                <a:lnTo>
                  <a:pt x="1564" y="512"/>
                </a:lnTo>
                <a:lnTo>
                  <a:pt x="1564" y="516"/>
                </a:lnTo>
                <a:lnTo>
                  <a:pt x="1566" y="518"/>
                </a:lnTo>
                <a:lnTo>
                  <a:pt x="1566" y="522"/>
                </a:lnTo>
                <a:lnTo>
                  <a:pt x="1566" y="522"/>
                </a:lnTo>
                <a:lnTo>
                  <a:pt x="1574" y="524"/>
                </a:lnTo>
                <a:lnTo>
                  <a:pt x="1576" y="530"/>
                </a:lnTo>
                <a:lnTo>
                  <a:pt x="1576" y="532"/>
                </a:lnTo>
                <a:lnTo>
                  <a:pt x="1580" y="534"/>
                </a:lnTo>
                <a:lnTo>
                  <a:pt x="1580" y="538"/>
                </a:lnTo>
                <a:lnTo>
                  <a:pt x="1580" y="538"/>
                </a:lnTo>
                <a:lnTo>
                  <a:pt x="1582" y="540"/>
                </a:lnTo>
                <a:lnTo>
                  <a:pt x="1582" y="542"/>
                </a:lnTo>
                <a:lnTo>
                  <a:pt x="1582" y="550"/>
                </a:lnTo>
                <a:lnTo>
                  <a:pt x="1582" y="554"/>
                </a:lnTo>
                <a:lnTo>
                  <a:pt x="1586" y="560"/>
                </a:lnTo>
                <a:lnTo>
                  <a:pt x="1590" y="560"/>
                </a:lnTo>
                <a:lnTo>
                  <a:pt x="1592" y="562"/>
                </a:lnTo>
                <a:lnTo>
                  <a:pt x="1594" y="568"/>
                </a:lnTo>
                <a:lnTo>
                  <a:pt x="1596" y="572"/>
                </a:lnTo>
                <a:lnTo>
                  <a:pt x="1596" y="574"/>
                </a:lnTo>
                <a:lnTo>
                  <a:pt x="1600" y="578"/>
                </a:lnTo>
                <a:lnTo>
                  <a:pt x="1604" y="584"/>
                </a:lnTo>
                <a:lnTo>
                  <a:pt x="1606" y="588"/>
                </a:lnTo>
                <a:lnTo>
                  <a:pt x="1606" y="590"/>
                </a:lnTo>
                <a:lnTo>
                  <a:pt x="1610" y="594"/>
                </a:lnTo>
                <a:lnTo>
                  <a:pt x="1610" y="600"/>
                </a:lnTo>
                <a:lnTo>
                  <a:pt x="1610" y="604"/>
                </a:lnTo>
                <a:lnTo>
                  <a:pt x="1610" y="608"/>
                </a:lnTo>
                <a:lnTo>
                  <a:pt x="1610" y="608"/>
                </a:lnTo>
                <a:lnTo>
                  <a:pt x="1612" y="610"/>
                </a:lnTo>
                <a:lnTo>
                  <a:pt x="1612" y="618"/>
                </a:lnTo>
                <a:lnTo>
                  <a:pt x="1612" y="620"/>
                </a:lnTo>
                <a:lnTo>
                  <a:pt x="1614" y="626"/>
                </a:lnTo>
                <a:lnTo>
                  <a:pt x="1610" y="622"/>
                </a:lnTo>
                <a:lnTo>
                  <a:pt x="1602" y="612"/>
                </a:lnTo>
                <a:lnTo>
                  <a:pt x="1596" y="608"/>
                </a:lnTo>
                <a:lnTo>
                  <a:pt x="1594" y="608"/>
                </a:lnTo>
                <a:lnTo>
                  <a:pt x="1594" y="608"/>
                </a:lnTo>
                <a:lnTo>
                  <a:pt x="1590" y="604"/>
                </a:lnTo>
                <a:lnTo>
                  <a:pt x="1590" y="604"/>
                </a:lnTo>
                <a:lnTo>
                  <a:pt x="1588" y="602"/>
                </a:lnTo>
                <a:lnTo>
                  <a:pt x="1588" y="602"/>
                </a:lnTo>
                <a:lnTo>
                  <a:pt x="1586" y="600"/>
                </a:lnTo>
                <a:lnTo>
                  <a:pt x="1584" y="598"/>
                </a:lnTo>
                <a:lnTo>
                  <a:pt x="1584" y="598"/>
                </a:lnTo>
                <a:lnTo>
                  <a:pt x="1582" y="596"/>
                </a:lnTo>
                <a:lnTo>
                  <a:pt x="1582" y="596"/>
                </a:lnTo>
                <a:lnTo>
                  <a:pt x="1582" y="590"/>
                </a:lnTo>
                <a:lnTo>
                  <a:pt x="1582" y="584"/>
                </a:lnTo>
                <a:lnTo>
                  <a:pt x="1580" y="580"/>
                </a:lnTo>
                <a:lnTo>
                  <a:pt x="1576" y="578"/>
                </a:lnTo>
                <a:lnTo>
                  <a:pt x="1570" y="570"/>
                </a:lnTo>
                <a:lnTo>
                  <a:pt x="1570" y="562"/>
                </a:lnTo>
                <a:lnTo>
                  <a:pt x="1570" y="562"/>
                </a:lnTo>
                <a:lnTo>
                  <a:pt x="1566" y="560"/>
                </a:lnTo>
                <a:lnTo>
                  <a:pt x="1566" y="558"/>
                </a:lnTo>
                <a:lnTo>
                  <a:pt x="1570" y="558"/>
                </a:lnTo>
                <a:lnTo>
                  <a:pt x="1570" y="554"/>
                </a:lnTo>
                <a:lnTo>
                  <a:pt x="1566" y="550"/>
                </a:lnTo>
                <a:lnTo>
                  <a:pt x="1566" y="548"/>
                </a:lnTo>
                <a:lnTo>
                  <a:pt x="1564" y="542"/>
                </a:lnTo>
                <a:lnTo>
                  <a:pt x="1560" y="538"/>
                </a:lnTo>
                <a:lnTo>
                  <a:pt x="1556" y="534"/>
                </a:lnTo>
                <a:lnTo>
                  <a:pt x="1556" y="532"/>
                </a:lnTo>
                <a:lnTo>
                  <a:pt x="1556" y="532"/>
                </a:lnTo>
                <a:lnTo>
                  <a:pt x="1554" y="530"/>
                </a:lnTo>
                <a:lnTo>
                  <a:pt x="1554" y="528"/>
                </a:lnTo>
                <a:lnTo>
                  <a:pt x="1556" y="528"/>
                </a:lnTo>
                <a:lnTo>
                  <a:pt x="1556" y="526"/>
                </a:lnTo>
                <a:lnTo>
                  <a:pt x="1552" y="520"/>
                </a:lnTo>
                <a:lnTo>
                  <a:pt x="1552" y="518"/>
                </a:lnTo>
                <a:lnTo>
                  <a:pt x="1550" y="516"/>
                </a:lnTo>
                <a:lnTo>
                  <a:pt x="1550" y="512"/>
                </a:lnTo>
                <a:lnTo>
                  <a:pt x="1546" y="510"/>
                </a:lnTo>
                <a:lnTo>
                  <a:pt x="1546" y="508"/>
                </a:lnTo>
                <a:lnTo>
                  <a:pt x="1544" y="506"/>
                </a:lnTo>
                <a:lnTo>
                  <a:pt x="1544" y="500"/>
                </a:lnTo>
                <a:lnTo>
                  <a:pt x="1542" y="498"/>
                </a:lnTo>
                <a:lnTo>
                  <a:pt x="1542" y="496"/>
                </a:lnTo>
                <a:lnTo>
                  <a:pt x="1540" y="492"/>
                </a:lnTo>
                <a:lnTo>
                  <a:pt x="1540" y="490"/>
                </a:lnTo>
                <a:lnTo>
                  <a:pt x="1540" y="490"/>
                </a:lnTo>
                <a:lnTo>
                  <a:pt x="1534" y="486"/>
                </a:lnTo>
                <a:lnTo>
                  <a:pt x="1532" y="478"/>
                </a:lnTo>
                <a:lnTo>
                  <a:pt x="1530" y="474"/>
                </a:lnTo>
                <a:lnTo>
                  <a:pt x="1534" y="478"/>
                </a:lnTo>
                <a:lnTo>
                  <a:pt x="1534" y="478"/>
                </a:lnTo>
                <a:close/>
                <a:moveTo>
                  <a:pt x="1484" y="398"/>
                </a:moveTo>
                <a:lnTo>
                  <a:pt x="1484" y="400"/>
                </a:lnTo>
                <a:lnTo>
                  <a:pt x="1488" y="400"/>
                </a:lnTo>
                <a:lnTo>
                  <a:pt x="1492" y="402"/>
                </a:lnTo>
                <a:lnTo>
                  <a:pt x="1492" y="408"/>
                </a:lnTo>
                <a:lnTo>
                  <a:pt x="1492" y="410"/>
                </a:lnTo>
                <a:lnTo>
                  <a:pt x="1496" y="416"/>
                </a:lnTo>
                <a:lnTo>
                  <a:pt x="1494" y="418"/>
                </a:lnTo>
                <a:lnTo>
                  <a:pt x="1494" y="420"/>
                </a:lnTo>
                <a:lnTo>
                  <a:pt x="1494" y="420"/>
                </a:lnTo>
                <a:lnTo>
                  <a:pt x="1502" y="418"/>
                </a:lnTo>
                <a:lnTo>
                  <a:pt x="1504" y="416"/>
                </a:lnTo>
                <a:lnTo>
                  <a:pt x="1504" y="416"/>
                </a:lnTo>
                <a:lnTo>
                  <a:pt x="1512" y="418"/>
                </a:lnTo>
                <a:lnTo>
                  <a:pt x="1520" y="416"/>
                </a:lnTo>
                <a:lnTo>
                  <a:pt x="1522" y="412"/>
                </a:lnTo>
                <a:lnTo>
                  <a:pt x="1522" y="412"/>
                </a:lnTo>
                <a:lnTo>
                  <a:pt x="1528" y="416"/>
                </a:lnTo>
                <a:lnTo>
                  <a:pt x="1532" y="420"/>
                </a:lnTo>
                <a:lnTo>
                  <a:pt x="1540" y="420"/>
                </a:lnTo>
                <a:lnTo>
                  <a:pt x="1542" y="418"/>
                </a:lnTo>
                <a:lnTo>
                  <a:pt x="1544" y="418"/>
                </a:lnTo>
                <a:lnTo>
                  <a:pt x="1548" y="412"/>
                </a:lnTo>
                <a:lnTo>
                  <a:pt x="1552" y="416"/>
                </a:lnTo>
                <a:lnTo>
                  <a:pt x="1556" y="416"/>
                </a:lnTo>
                <a:lnTo>
                  <a:pt x="1556" y="432"/>
                </a:lnTo>
                <a:lnTo>
                  <a:pt x="1554" y="436"/>
                </a:lnTo>
                <a:lnTo>
                  <a:pt x="1554" y="438"/>
                </a:lnTo>
                <a:lnTo>
                  <a:pt x="1552" y="440"/>
                </a:lnTo>
                <a:lnTo>
                  <a:pt x="1552" y="442"/>
                </a:lnTo>
                <a:lnTo>
                  <a:pt x="1550" y="446"/>
                </a:lnTo>
                <a:lnTo>
                  <a:pt x="1550" y="448"/>
                </a:lnTo>
                <a:lnTo>
                  <a:pt x="1546" y="452"/>
                </a:lnTo>
                <a:lnTo>
                  <a:pt x="1546" y="452"/>
                </a:lnTo>
                <a:lnTo>
                  <a:pt x="1546" y="458"/>
                </a:lnTo>
                <a:lnTo>
                  <a:pt x="1542" y="462"/>
                </a:lnTo>
                <a:lnTo>
                  <a:pt x="1538" y="462"/>
                </a:lnTo>
                <a:lnTo>
                  <a:pt x="1532" y="462"/>
                </a:lnTo>
                <a:lnTo>
                  <a:pt x="1532" y="462"/>
                </a:lnTo>
                <a:lnTo>
                  <a:pt x="1524" y="460"/>
                </a:lnTo>
                <a:lnTo>
                  <a:pt x="1514" y="460"/>
                </a:lnTo>
                <a:lnTo>
                  <a:pt x="1512" y="460"/>
                </a:lnTo>
                <a:lnTo>
                  <a:pt x="1510" y="462"/>
                </a:lnTo>
                <a:lnTo>
                  <a:pt x="1508" y="462"/>
                </a:lnTo>
                <a:lnTo>
                  <a:pt x="1508" y="462"/>
                </a:lnTo>
                <a:lnTo>
                  <a:pt x="1504" y="466"/>
                </a:lnTo>
                <a:lnTo>
                  <a:pt x="1502" y="466"/>
                </a:lnTo>
                <a:lnTo>
                  <a:pt x="1502" y="462"/>
                </a:lnTo>
                <a:lnTo>
                  <a:pt x="1498" y="462"/>
                </a:lnTo>
                <a:lnTo>
                  <a:pt x="1494" y="460"/>
                </a:lnTo>
                <a:lnTo>
                  <a:pt x="1490" y="460"/>
                </a:lnTo>
                <a:lnTo>
                  <a:pt x="1490" y="460"/>
                </a:lnTo>
                <a:lnTo>
                  <a:pt x="1482" y="460"/>
                </a:lnTo>
                <a:lnTo>
                  <a:pt x="1482" y="460"/>
                </a:lnTo>
                <a:lnTo>
                  <a:pt x="1482" y="458"/>
                </a:lnTo>
                <a:lnTo>
                  <a:pt x="1478" y="458"/>
                </a:lnTo>
                <a:lnTo>
                  <a:pt x="1474" y="456"/>
                </a:lnTo>
                <a:lnTo>
                  <a:pt x="1470" y="456"/>
                </a:lnTo>
                <a:lnTo>
                  <a:pt x="1464" y="452"/>
                </a:lnTo>
                <a:lnTo>
                  <a:pt x="1460" y="450"/>
                </a:lnTo>
                <a:lnTo>
                  <a:pt x="1458" y="448"/>
                </a:lnTo>
                <a:lnTo>
                  <a:pt x="1454" y="448"/>
                </a:lnTo>
                <a:lnTo>
                  <a:pt x="1444" y="448"/>
                </a:lnTo>
                <a:lnTo>
                  <a:pt x="1442" y="448"/>
                </a:lnTo>
                <a:lnTo>
                  <a:pt x="1440" y="450"/>
                </a:lnTo>
                <a:lnTo>
                  <a:pt x="1434" y="456"/>
                </a:lnTo>
                <a:lnTo>
                  <a:pt x="1434" y="460"/>
                </a:lnTo>
                <a:lnTo>
                  <a:pt x="1434" y="466"/>
                </a:lnTo>
                <a:lnTo>
                  <a:pt x="1430" y="470"/>
                </a:lnTo>
                <a:lnTo>
                  <a:pt x="1428" y="470"/>
                </a:lnTo>
                <a:lnTo>
                  <a:pt x="1422" y="466"/>
                </a:lnTo>
                <a:lnTo>
                  <a:pt x="1420" y="466"/>
                </a:lnTo>
                <a:lnTo>
                  <a:pt x="1418" y="462"/>
                </a:lnTo>
                <a:lnTo>
                  <a:pt x="1414" y="462"/>
                </a:lnTo>
                <a:lnTo>
                  <a:pt x="1414" y="462"/>
                </a:lnTo>
                <a:lnTo>
                  <a:pt x="1408" y="462"/>
                </a:lnTo>
                <a:lnTo>
                  <a:pt x="1408" y="462"/>
                </a:lnTo>
                <a:lnTo>
                  <a:pt x="1408" y="460"/>
                </a:lnTo>
                <a:lnTo>
                  <a:pt x="1404" y="460"/>
                </a:lnTo>
                <a:lnTo>
                  <a:pt x="1402" y="458"/>
                </a:lnTo>
                <a:lnTo>
                  <a:pt x="1402" y="456"/>
                </a:lnTo>
                <a:lnTo>
                  <a:pt x="1398" y="450"/>
                </a:lnTo>
                <a:lnTo>
                  <a:pt x="1394" y="450"/>
                </a:lnTo>
                <a:lnTo>
                  <a:pt x="1392" y="448"/>
                </a:lnTo>
                <a:lnTo>
                  <a:pt x="1388" y="448"/>
                </a:lnTo>
                <a:lnTo>
                  <a:pt x="1388" y="448"/>
                </a:lnTo>
                <a:lnTo>
                  <a:pt x="1380" y="448"/>
                </a:lnTo>
                <a:lnTo>
                  <a:pt x="1376" y="448"/>
                </a:lnTo>
                <a:lnTo>
                  <a:pt x="1374" y="446"/>
                </a:lnTo>
                <a:lnTo>
                  <a:pt x="1372" y="446"/>
                </a:lnTo>
                <a:lnTo>
                  <a:pt x="1372" y="446"/>
                </a:lnTo>
                <a:lnTo>
                  <a:pt x="1368" y="442"/>
                </a:lnTo>
                <a:lnTo>
                  <a:pt x="1360" y="440"/>
                </a:lnTo>
                <a:lnTo>
                  <a:pt x="1362" y="436"/>
                </a:lnTo>
                <a:lnTo>
                  <a:pt x="1368" y="430"/>
                </a:lnTo>
                <a:lnTo>
                  <a:pt x="1370" y="428"/>
                </a:lnTo>
                <a:lnTo>
                  <a:pt x="1370" y="422"/>
                </a:lnTo>
                <a:lnTo>
                  <a:pt x="1364" y="418"/>
                </a:lnTo>
                <a:lnTo>
                  <a:pt x="1370" y="412"/>
                </a:lnTo>
                <a:lnTo>
                  <a:pt x="1370" y="412"/>
                </a:lnTo>
                <a:lnTo>
                  <a:pt x="1366" y="410"/>
                </a:lnTo>
                <a:lnTo>
                  <a:pt x="1366" y="410"/>
                </a:lnTo>
                <a:lnTo>
                  <a:pt x="1360" y="408"/>
                </a:lnTo>
                <a:lnTo>
                  <a:pt x="1356" y="408"/>
                </a:lnTo>
                <a:lnTo>
                  <a:pt x="1352" y="408"/>
                </a:lnTo>
                <a:lnTo>
                  <a:pt x="1350" y="410"/>
                </a:lnTo>
                <a:lnTo>
                  <a:pt x="1342" y="410"/>
                </a:lnTo>
                <a:lnTo>
                  <a:pt x="1338" y="410"/>
                </a:lnTo>
                <a:lnTo>
                  <a:pt x="1336" y="410"/>
                </a:lnTo>
                <a:lnTo>
                  <a:pt x="1332" y="410"/>
                </a:lnTo>
                <a:lnTo>
                  <a:pt x="1330" y="410"/>
                </a:lnTo>
                <a:lnTo>
                  <a:pt x="1330" y="410"/>
                </a:lnTo>
                <a:lnTo>
                  <a:pt x="1326" y="414"/>
                </a:lnTo>
                <a:lnTo>
                  <a:pt x="1322" y="410"/>
                </a:lnTo>
                <a:lnTo>
                  <a:pt x="1312" y="410"/>
                </a:lnTo>
                <a:lnTo>
                  <a:pt x="1312" y="410"/>
                </a:lnTo>
                <a:lnTo>
                  <a:pt x="1312" y="412"/>
                </a:lnTo>
                <a:lnTo>
                  <a:pt x="1312" y="412"/>
                </a:lnTo>
                <a:lnTo>
                  <a:pt x="1306" y="412"/>
                </a:lnTo>
                <a:lnTo>
                  <a:pt x="1298" y="412"/>
                </a:lnTo>
                <a:lnTo>
                  <a:pt x="1292" y="416"/>
                </a:lnTo>
                <a:lnTo>
                  <a:pt x="1290" y="416"/>
                </a:lnTo>
                <a:lnTo>
                  <a:pt x="1288" y="418"/>
                </a:lnTo>
                <a:lnTo>
                  <a:pt x="1288" y="418"/>
                </a:lnTo>
                <a:lnTo>
                  <a:pt x="1284" y="420"/>
                </a:lnTo>
                <a:lnTo>
                  <a:pt x="1278" y="420"/>
                </a:lnTo>
                <a:lnTo>
                  <a:pt x="1278" y="420"/>
                </a:lnTo>
                <a:lnTo>
                  <a:pt x="1276" y="424"/>
                </a:lnTo>
                <a:lnTo>
                  <a:pt x="1272" y="428"/>
                </a:lnTo>
                <a:lnTo>
                  <a:pt x="1268" y="428"/>
                </a:lnTo>
                <a:lnTo>
                  <a:pt x="1262" y="426"/>
                </a:lnTo>
                <a:lnTo>
                  <a:pt x="1252" y="426"/>
                </a:lnTo>
                <a:lnTo>
                  <a:pt x="1250" y="426"/>
                </a:lnTo>
                <a:lnTo>
                  <a:pt x="1246" y="420"/>
                </a:lnTo>
                <a:lnTo>
                  <a:pt x="1250" y="416"/>
                </a:lnTo>
                <a:lnTo>
                  <a:pt x="1256" y="416"/>
                </a:lnTo>
                <a:lnTo>
                  <a:pt x="1256" y="416"/>
                </a:lnTo>
                <a:lnTo>
                  <a:pt x="1260" y="412"/>
                </a:lnTo>
                <a:lnTo>
                  <a:pt x="1262" y="416"/>
                </a:lnTo>
                <a:lnTo>
                  <a:pt x="1266" y="416"/>
                </a:lnTo>
                <a:lnTo>
                  <a:pt x="1266" y="416"/>
                </a:lnTo>
                <a:lnTo>
                  <a:pt x="1266" y="414"/>
                </a:lnTo>
                <a:lnTo>
                  <a:pt x="1266" y="414"/>
                </a:lnTo>
                <a:lnTo>
                  <a:pt x="1272" y="412"/>
                </a:lnTo>
                <a:lnTo>
                  <a:pt x="1272" y="410"/>
                </a:lnTo>
                <a:lnTo>
                  <a:pt x="1276" y="408"/>
                </a:lnTo>
                <a:lnTo>
                  <a:pt x="1278" y="408"/>
                </a:lnTo>
                <a:lnTo>
                  <a:pt x="1280" y="406"/>
                </a:lnTo>
                <a:lnTo>
                  <a:pt x="1280" y="402"/>
                </a:lnTo>
                <a:lnTo>
                  <a:pt x="1280" y="402"/>
                </a:lnTo>
                <a:lnTo>
                  <a:pt x="1284" y="396"/>
                </a:lnTo>
                <a:lnTo>
                  <a:pt x="1282" y="388"/>
                </a:lnTo>
                <a:lnTo>
                  <a:pt x="1288" y="386"/>
                </a:lnTo>
                <a:lnTo>
                  <a:pt x="1288" y="382"/>
                </a:lnTo>
                <a:lnTo>
                  <a:pt x="1296" y="376"/>
                </a:lnTo>
                <a:lnTo>
                  <a:pt x="1300" y="376"/>
                </a:lnTo>
                <a:lnTo>
                  <a:pt x="1302" y="374"/>
                </a:lnTo>
                <a:lnTo>
                  <a:pt x="1308" y="370"/>
                </a:lnTo>
                <a:lnTo>
                  <a:pt x="1310" y="368"/>
                </a:lnTo>
                <a:lnTo>
                  <a:pt x="1310" y="360"/>
                </a:lnTo>
                <a:lnTo>
                  <a:pt x="1308" y="358"/>
                </a:lnTo>
                <a:lnTo>
                  <a:pt x="1312" y="356"/>
                </a:lnTo>
                <a:lnTo>
                  <a:pt x="1316" y="356"/>
                </a:lnTo>
                <a:lnTo>
                  <a:pt x="1318" y="356"/>
                </a:lnTo>
                <a:lnTo>
                  <a:pt x="1322" y="356"/>
                </a:lnTo>
                <a:lnTo>
                  <a:pt x="1328" y="358"/>
                </a:lnTo>
                <a:lnTo>
                  <a:pt x="1336" y="358"/>
                </a:lnTo>
                <a:lnTo>
                  <a:pt x="1340" y="354"/>
                </a:lnTo>
                <a:lnTo>
                  <a:pt x="1342" y="354"/>
                </a:lnTo>
                <a:lnTo>
                  <a:pt x="1346" y="350"/>
                </a:lnTo>
                <a:lnTo>
                  <a:pt x="1348" y="350"/>
                </a:lnTo>
                <a:lnTo>
                  <a:pt x="1350" y="348"/>
                </a:lnTo>
                <a:lnTo>
                  <a:pt x="1350" y="348"/>
                </a:lnTo>
                <a:lnTo>
                  <a:pt x="1352" y="344"/>
                </a:lnTo>
                <a:lnTo>
                  <a:pt x="1354" y="344"/>
                </a:lnTo>
                <a:lnTo>
                  <a:pt x="1356" y="348"/>
                </a:lnTo>
                <a:lnTo>
                  <a:pt x="1358" y="348"/>
                </a:lnTo>
                <a:lnTo>
                  <a:pt x="1362" y="354"/>
                </a:lnTo>
                <a:lnTo>
                  <a:pt x="1362" y="356"/>
                </a:lnTo>
                <a:lnTo>
                  <a:pt x="1366" y="358"/>
                </a:lnTo>
                <a:lnTo>
                  <a:pt x="1370" y="364"/>
                </a:lnTo>
                <a:lnTo>
                  <a:pt x="1374" y="368"/>
                </a:lnTo>
                <a:lnTo>
                  <a:pt x="1382" y="374"/>
                </a:lnTo>
                <a:lnTo>
                  <a:pt x="1390" y="374"/>
                </a:lnTo>
                <a:lnTo>
                  <a:pt x="1394" y="380"/>
                </a:lnTo>
                <a:lnTo>
                  <a:pt x="1400" y="382"/>
                </a:lnTo>
                <a:lnTo>
                  <a:pt x="1404" y="386"/>
                </a:lnTo>
                <a:lnTo>
                  <a:pt x="1404" y="390"/>
                </a:lnTo>
                <a:lnTo>
                  <a:pt x="1404" y="392"/>
                </a:lnTo>
                <a:lnTo>
                  <a:pt x="1404" y="392"/>
                </a:lnTo>
                <a:lnTo>
                  <a:pt x="1408" y="394"/>
                </a:lnTo>
                <a:lnTo>
                  <a:pt x="1404" y="398"/>
                </a:lnTo>
                <a:lnTo>
                  <a:pt x="1404" y="398"/>
                </a:lnTo>
                <a:lnTo>
                  <a:pt x="1402" y="400"/>
                </a:lnTo>
                <a:lnTo>
                  <a:pt x="1398" y="400"/>
                </a:lnTo>
                <a:lnTo>
                  <a:pt x="1388" y="400"/>
                </a:lnTo>
                <a:lnTo>
                  <a:pt x="1382" y="400"/>
                </a:lnTo>
                <a:lnTo>
                  <a:pt x="1380" y="400"/>
                </a:lnTo>
                <a:lnTo>
                  <a:pt x="1380" y="400"/>
                </a:lnTo>
                <a:lnTo>
                  <a:pt x="1382" y="408"/>
                </a:lnTo>
                <a:lnTo>
                  <a:pt x="1384" y="408"/>
                </a:lnTo>
                <a:lnTo>
                  <a:pt x="1388" y="410"/>
                </a:lnTo>
                <a:lnTo>
                  <a:pt x="1388" y="410"/>
                </a:lnTo>
                <a:lnTo>
                  <a:pt x="1394" y="412"/>
                </a:lnTo>
                <a:lnTo>
                  <a:pt x="1400" y="412"/>
                </a:lnTo>
                <a:lnTo>
                  <a:pt x="1402" y="410"/>
                </a:lnTo>
                <a:lnTo>
                  <a:pt x="1400" y="406"/>
                </a:lnTo>
                <a:lnTo>
                  <a:pt x="1400" y="406"/>
                </a:lnTo>
                <a:lnTo>
                  <a:pt x="1412" y="398"/>
                </a:lnTo>
                <a:lnTo>
                  <a:pt x="1412" y="396"/>
                </a:lnTo>
                <a:lnTo>
                  <a:pt x="1414" y="390"/>
                </a:lnTo>
                <a:lnTo>
                  <a:pt x="1414" y="388"/>
                </a:lnTo>
                <a:lnTo>
                  <a:pt x="1412" y="386"/>
                </a:lnTo>
                <a:lnTo>
                  <a:pt x="1412" y="382"/>
                </a:lnTo>
                <a:lnTo>
                  <a:pt x="1412" y="382"/>
                </a:lnTo>
                <a:lnTo>
                  <a:pt x="1416" y="380"/>
                </a:lnTo>
                <a:lnTo>
                  <a:pt x="1416" y="380"/>
                </a:lnTo>
                <a:lnTo>
                  <a:pt x="1418" y="382"/>
                </a:lnTo>
                <a:lnTo>
                  <a:pt x="1420" y="382"/>
                </a:lnTo>
                <a:lnTo>
                  <a:pt x="1424" y="386"/>
                </a:lnTo>
                <a:lnTo>
                  <a:pt x="1424" y="386"/>
                </a:lnTo>
                <a:lnTo>
                  <a:pt x="1424" y="380"/>
                </a:lnTo>
                <a:lnTo>
                  <a:pt x="1420" y="376"/>
                </a:lnTo>
                <a:lnTo>
                  <a:pt x="1418" y="376"/>
                </a:lnTo>
                <a:lnTo>
                  <a:pt x="1414" y="374"/>
                </a:lnTo>
                <a:lnTo>
                  <a:pt x="1410" y="374"/>
                </a:lnTo>
                <a:lnTo>
                  <a:pt x="1408" y="370"/>
                </a:lnTo>
                <a:lnTo>
                  <a:pt x="1408" y="368"/>
                </a:lnTo>
                <a:lnTo>
                  <a:pt x="1404" y="366"/>
                </a:lnTo>
                <a:lnTo>
                  <a:pt x="1402" y="366"/>
                </a:lnTo>
                <a:lnTo>
                  <a:pt x="1400" y="366"/>
                </a:lnTo>
                <a:lnTo>
                  <a:pt x="1398" y="366"/>
                </a:lnTo>
                <a:lnTo>
                  <a:pt x="1392" y="360"/>
                </a:lnTo>
                <a:lnTo>
                  <a:pt x="1392" y="360"/>
                </a:lnTo>
                <a:lnTo>
                  <a:pt x="1390" y="354"/>
                </a:lnTo>
                <a:lnTo>
                  <a:pt x="1388" y="350"/>
                </a:lnTo>
                <a:lnTo>
                  <a:pt x="1384" y="350"/>
                </a:lnTo>
                <a:lnTo>
                  <a:pt x="1382" y="348"/>
                </a:lnTo>
                <a:lnTo>
                  <a:pt x="1380" y="346"/>
                </a:lnTo>
                <a:lnTo>
                  <a:pt x="1380" y="344"/>
                </a:lnTo>
                <a:lnTo>
                  <a:pt x="1380" y="336"/>
                </a:lnTo>
                <a:lnTo>
                  <a:pt x="1384" y="336"/>
                </a:lnTo>
                <a:lnTo>
                  <a:pt x="1388" y="334"/>
                </a:lnTo>
                <a:lnTo>
                  <a:pt x="1388" y="338"/>
                </a:lnTo>
                <a:lnTo>
                  <a:pt x="1388" y="340"/>
                </a:lnTo>
                <a:lnTo>
                  <a:pt x="1388" y="340"/>
                </a:lnTo>
                <a:lnTo>
                  <a:pt x="1394" y="340"/>
                </a:lnTo>
                <a:lnTo>
                  <a:pt x="1396" y="340"/>
                </a:lnTo>
                <a:lnTo>
                  <a:pt x="1398" y="344"/>
                </a:lnTo>
                <a:lnTo>
                  <a:pt x="1398" y="346"/>
                </a:lnTo>
                <a:lnTo>
                  <a:pt x="1400" y="348"/>
                </a:lnTo>
                <a:lnTo>
                  <a:pt x="1402" y="350"/>
                </a:lnTo>
                <a:lnTo>
                  <a:pt x="1402" y="350"/>
                </a:lnTo>
                <a:lnTo>
                  <a:pt x="1414" y="356"/>
                </a:lnTo>
                <a:lnTo>
                  <a:pt x="1414" y="356"/>
                </a:lnTo>
                <a:lnTo>
                  <a:pt x="1418" y="358"/>
                </a:lnTo>
                <a:lnTo>
                  <a:pt x="1420" y="358"/>
                </a:lnTo>
                <a:lnTo>
                  <a:pt x="1422" y="364"/>
                </a:lnTo>
                <a:lnTo>
                  <a:pt x="1424" y="364"/>
                </a:lnTo>
                <a:lnTo>
                  <a:pt x="1432" y="368"/>
                </a:lnTo>
                <a:lnTo>
                  <a:pt x="1432" y="368"/>
                </a:lnTo>
                <a:lnTo>
                  <a:pt x="1434" y="380"/>
                </a:lnTo>
                <a:lnTo>
                  <a:pt x="1434" y="390"/>
                </a:lnTo>
                <a:lnTo>
                  <a:pt x="1440" y="392"/>
                </a:lnTo>
                <a:lnTo>
                  <a:pt x="1442" y="396"/>
                </a:lnTo>
                <a:lnTo>
                  <a:pt x="1440" y="398"/>
                </a:lnTo>
                <a:lnTo>
                  <a:pt x="1440" y="398"/>
                </a:lnTo>
                <a:lnTo>
                  <a:pt x="1442" y="400"/>
                </a:lnTo>
                <a:lnTo>
                  <a:pt x="1444" y="402"/>
                </a:lnTo>
                <a:lnTo>
                  <a:pt x="1444" y="406"/>
                </a:lnTo>
                <a:lnTo>
                  <a:pt x="1448" y="408"/>
                </a:lnTo>
                <a:lnTo>
                  <a:pt x="1448" y="412"/>
                </a:lnTo>
                <a:lnTo>
                  <a:pt x="1448" y="412"/>
                </a:lnTo>
                <a:lnTo>
                  <a:pt x="1460" y="416"/>
                </a:lnTo>
                <a:lnTo>
                  <a:pt x="1460" y="416"/>
                </a:lnTo>
                <a:lnTo>
                  <a:pt x="1460" y="408"/>
                </a:lnTo>
                <a:lnTo>
                  <a:pt x="1464" y="406"/>
                </a:lnTo>
                <a:lnTo>
                  <a:pt x="1468" y="406"/>
                </a:lnTo>
                <a:lnTo>
                  <a:pt x="1470" y="402"/>
                </a:lnTo>
                <a:lnTo>
                  <a:pt x="1472" y="402"/>
                </a:lnTo>
                <a:lnTo>
                  <a:pt x="1472" y="406"/>
                </a:lnTo>
                <a:lnTo>
                  <a:pt x="1472" y="402"/>
                </a:lnTo>
                <a:lnTo>
                  <a:pt x="1470" y="398"/>
                </a:lnTo>
                <a:lnTo>
                  <a:pt x="1470" y="398"/>
                </a:lnTo>
                <a:lnTo>
                  <a:pt x="1468" y="396"/>
                </a:lnTo>
                <a:lnTo>
                  <a:pt x="1468" y="396"/>
                </a:lnTo>
                <a:lnTo>
                  <a:pt x="1466" y="394"/>
                </a:lnTo>
                <a:lnTo>
                  <a:pt x="1466" y="394"/>
                </a:lnTo>
                <a:lnTo>
                  <a:pt x="1462" y="390"/>
                </a:lnTo>
                <a:lnTo>
                  <a:pt x="1460" y="388"/>
                </a:lnTo>
                <a:lnTo>
                  <a:pt x="1464" y="386"/>
                </a:lnTo>
                <a:lnTo>
                  <a:pt x="1464" y="386"/>
                </a:lnTo>
                <a:lnTo>
                  <a:pt x="1468" y="382"/>
                </a:lnTo>
                <a:lnTo>
                  <a:pt x="1468" y="382"/>
                </a:lnTo>
                <a:lnTo>
                  <a:pt x="1472" y="378"/>
                </a:lnTo>
                <a:lnTo>
                  <a:pt x="1472" y="378"/>
                </a:lnTo>
                <a:lnTo>
                  <a:pt x="1476" y="376"/>
                </a:lnTo>
                <a:lnTo>
                  <a:pt x="1478" y="378"/>
                </a:lnTo>
                <a:lnTo>
                  <a:pt x="1482" y="380"/>
                </a:lnTo>
                <a:lnTo>
                  <a:pt x="1482" y="380"/>
                </a:lnTo>
                <a:lnTo>
                  <a:pt x="1486" y="384"/>
                </a:lnTo>
                <a:lnTo>
                  <a:pt x="1486" y="384"/>
                </a:lnTo>
                <a:lnTo>
                  <a:pt x="1482" y="386"/>
                </a:lnTo>
                <a:lnTo>
                  <a:pt x="1482" y="390"/>
                </a:lnTo>
                <a:lnTo>
                  <a:pt x="1484" y="396"/>
                </a:lnTo>
                <a:lnTo>
                  <a:pt x="1488" y="394"/>
                </a:lnTo>
                <a:lnTo>
                  <a:pt x="1490" y="396"/>
                </a:lnTo>
                <a:lnTo>
                  <a:pt x="1484" y="398"/>
                </a:lnTo>
                <a:lnTo>
                  <a:pt x="1484" y="398"/>
                </a:lnTo>
                <a:close/>
                <a:moveTo>
                  <a:pt x="1502" y="376"/>
                </a:moveTo>
                <a:lnTo>
                  <a:pt x="1502" y="376"/>
                </a:lnTo>
                <a:lnTo>
                  <a:pt x="1494" y="376"/>
                </a:lnTo>
                <a:lnTo>
                  <a:pt x="1492" y="380"/>
                </a:lnTo>
                <a:lnTo>
                  <a:pt x="1502" y="380"/>
                </a:lnTo>
                <a:lnTo>
                  <a:pt x="1502" y="376"/>
                </a:lnTo>
                <a:lnTo>
                  <a:pt x="1502" y="376"/>
                </a:lnTo>
                <a:close/>
                <a:moveTo>
                  <a:pt x="1676" y="338"/>
                </a:moveTo>
                <a:lnTo>
                  <a:pt x="1668" y="344"/>
                </a:lnTo>
                <a:lnTo>
                  <a:pt x="1668" y="344"/>
                </a:lnTo>
                <a:lnTo>
                  <a:pt x="1666" y="346"/>
                </a:lnTo>
                <a:lnTo>
                  <a:pt x="1670" y="348"/>
                </a:lnTo>
                <a:lnTo>
                  <a:pt x="1674" y="350"/>
                </a:lnTo>
                <a:lnTo>
                  <a:pt x="1674" y="356"/>
                </a:lnTo>
                <a:lnTo>
                  <a:pt x="1676" y="358"/>
                </a:lnTo>
                <a:lnTo>
                  <a:pt x="1680" y="358"/>
                </a:lnTo>
                <a:lnTo>
                  <a:pt x="1684" y="360"/>
                </a:lnTo>
                <a:lnTo>
                  <a:pt x="1684" y="364"/>
                </a:lnTo>
                <a:lnTo>
                  <a:pt x="1684" y="370"/>
                </a:lnTo>
                <a:lnTo>
                  <a:pt x="1684" y="370"/>
                </a:lnTo>
                <a:lnTo>
                  <a:pt x="1688" y="368"/>
                </a:lnTo>
                <a:lnTo>
                  <a:pt x="1694" y="366"/>
                </a:lnTo>
                <a:lnTo>
                  <a:pt x="1696" y="370"/>
                </a:lnTo>
                <a:lnTo>
                  <a:pt x="1698" y="374"/>
                </a:lnTo>
                <a:lnTo>
                  <a:pt x="1698" y="374"/>
                </a:lnTo>
                <a:lnTo>
                  <a:pt x="1702" y="374"/>
                </a:lnTo>
                <a:lnTo>
                  <a:pt x="1700" y="376"/>
                </a:lnTo>
                <a:lnTo>
                  <a:pt x="1696" y="378"/>
                </a:lnTo>
                <a:lnTo>
                  <a:pt x="1696" y="378"/>
                </a:lnTo>
                <a:lnTo>
                  <a:pt x="1686" y="378"/>
                </a:lnTo>
                <a:lnTo>
                  <a:pt x="1686" y="386"/>
                </a:lnTo>
                <a:lnTo>
                  <a:pt x="1688" y="386"/>
                </a:lnTo>
                <a:lnTo>
                  <a:pt x="1692" y="386"/>
                </a:lnTo>
                <a:lnTo>
                  <a:pt x="1692" y="390"/>
                </a:lnTo>
                <a:lnTo>
                  <a:pt x="1694" y="392"/>
                </a:lnTo>
                <a:lnTo>
                  <a:pt x="1694" y="396"/>
                </a:lnTo>
                <a:lnTo>
                  <a:pt x="1694" y="402"/>
                </a:lnTo>
                <a:lnTo>
                  <a:pt x="1694" y="408"/>
                </a:lnTo>
                <a:lnTo>
                  <a:pt x="1694" y="410"/>
                </a:lnTo>
                <a:lnTo>
                  <a:pt x="1686" y="410"/>
                </a:lnTo>
                <a:lnTo>
                  <a:pt x="1684" y="412"/>
                </a:lnTo>
                <a:lnTo>
                  <a:pt x="1674" y="412"/>
                </a:lnTo>
                <a:lnTo>
                  <a:pt x="1672" y="410"/>
                </a:lnTo>
                <a:lnTo>
                  <a:pt x="1670" y="408"/>
                </a:lnTo>
                <a:lnTo>
                  <a:pt x="1666" y="406"/>
                </a:lnTo>
                <a:lnTo>
                  <a:pt x="1666" y="406"/>
                </a:lnTo>
                <a:lnTo>
                  <a:pt x="1660" y="406"/>
                </a:lnTo>
                <a:lnTo>
                  <a:pt x="1660" y="404"/>
                </a:lnTo>
                <a:lnTo>
                  <a:pt x="1660" y="402"/>
                </a:lnTo>
                <a:lnTo>
                  <a:pt x="1660" y="402"/>
                </a:lnTo>
                <a:lnTo>
                  <a:pt x="1658" y="402"/>
                </a:lnTo>
                <a:lnTo>
                  <a:pt x="1656" y="402"/>
                </a:lnTo>
                <a:lnTo>
                  <a:pt x="1656" y="396"/>
                </a:lnTo>
                <a:lnTo>
                  <a:pt x="1656" y="396"/>
                </a:lnTo>
                <a:lnTo>
                  <a:pt x="1658" y="392"/>
                </a:lnTo>
                <a:lnTo>
                  <a:pt x="1662" y="390"/>
                </a:lnTo>
                <a:lnTo>
                  <a:pt x="1662" y="386"/>
                </a:lnTo>
                <a:lnTo>
                  <a:pt x="1666" y="378"/>
                </a:lnTo>
                <a:lnTo>
                  <a:pt x="1664" y="378"/>
                </a:lnTo>
                <a:lnTo>
                  <a:pt x="1660" y="374"/>
                </a:lnTo>
                <a:lnTo>
                  <a:pt x="1652" y="364"/>
                </a:lnTo>
                <a:lnTo>
                  <a:pt x="1650" y="360"/>
                </a:lnTo>
                <a:lnTo>
                  <a:pt x="1650" y="358"/>
                </a:lnTo>
                <a:lnTo>
                  <a:pt x="1650" y="358"/>
                </a:lnTo>
                <a:lnTo>
                  <a:pt x="1648" y="356"/>
                </a:lnTo>
                <a:lnTo>
                  <a:pt x="1642" y="344"/>
                </a:lnTo>
                <a:lnTo>
                  <a:pt x="1644" y="338"/>
                </a:lnTo>
                <a:lnTo>
                  <a:pt x="1646" y="336"/>
                </a:lnTo>
                <a:lnTo>
                  <a:pt x="1646" y="334"/>
                </a:lnTo>
                <a:lnTo>
                  <a:pt x="1650" y="334"/>
                </a:lnTo>
                <a:lnTo>
                  <a:pt x="1654" y="330"/>
                </a:lnTo>
                <a:lnTo>
                  <a:pt x="1656" y="328"/>
                </a:lnTo>
                <a:lnTo>
                  <a:pt x="1660" y="326"/>
                </a:lnTo>
                <a:lnTo>
                  <a:pt x="1664" y="326"/>
                </a:lnTo>
                <a:lnTo>
                  <a:pt x="1670" y="324"/>
                </a:lnTo>
                <a:lnTo>
                  <a:pt x="1670" y="324"/>
                </a:lnTo>
                <a:lnTo>
                  <a:pt x="1676" y="320"/>
                </a:lnTo>
                <a:lnTo>
                  <a:pt x="1676" y="320"/>
                </a:lnTo>
                <a:lnTo>
                  <a:pt x="1684" y="320"/>
                </a:lnTo>
                <a:lnTo>
                  <a:pt x="1686" y="320"/>
                </a:lnTo>
                <a:lnTo>
                  <a:pt x="1686" y="324"/>
                </a:lnTo>
                <a:lnTo>
                  <a:pt x="1692" y="328"/>
                </a:lnTo>
                <a:lnTo>
                  <a:pt x="1694" y="330"/>
                </a:lnTo>
                <a:lnTo>
                  <a:pt x="1696" y="334"/>
                </a:lnTo>
                <a:lnTo>
                  <a:pt x="1698" y="336"/>
                </a:lnTo>
                <a:lnTo>
                  <a:pt x="1698" y="338"/>
                </a:lnTo>
                <a:lnTo>
                  <a:pt x="1696" y="338"/>
                </a:lnTo>
                <a:lnTo>
                  <a:pt x="1694" y="336"/>
                </a:lnTo>
                <a:lnTo>
                  <a:pt x="1692" y="336"/>
                </a:lnTo>
                <a:lnTo>
                  <a:pt x="1692" y="336"/>
                </a:lnTo>
                <a:lnTo>
                  <a:pt x="1688" y="338"/>
                </a:lnTo>
                <a:lnTo>
                  <a:pt x="1688" y="340"/>
                </a:lnTo>
                <a:lnTo>
                  <a:pt x="1686" y="336"/>
                </a:lnTo>
                <a:lnTo>
                  <a:pt x="1682" y="336"/>
                </a:lnTo>
                <a:lnTo>
                  <a:pt x="1676" y="338"/>
                </a:lnTo>
                <a:lnTo>
                  <a:pt x="1676" y="338"/>
                </a:lnTo>
                <a:close/>
                <a:moveTo>
                  <a:pt x="1752" y="344"/>
                </a:moveTo>
                <a:lnTo>
                  <a:pt x="1748" y="346"/>
                </a:lnTo>
                <a:lnTo>
                  <a:pt x="1744" y="354"/>
                </a:lnTo>
                <a:lnTo>
                  <a:pt x="1738" y="350"/>
                </a:lnTo>
                <a:lnTo>
                  <a:pt x="1732" y="350"/>
                </a:lnTo>
                <a:lnTo>
                  <a:pt x="1728" y="346"/>
                </a:lnTo>
                <a:lnTo>
                  <a:pt x="1728" y="340"/>
                </a:lnTo>
                <a:lnTo>
                  <a:pt x="1732" y="338"/>
                </a:lnTo>
                <a:lnTo>
                  <a:pt x="1732" y="336"/>
                </a:lnTo>
                <a:lnTo>
                  <a:pt x="1734" y="334"/>
                </a:lnTo>
                <a:lnTo>
                  <a:pt x="1736" y="334"/>
                </a:lnTo>
                <a:lnTo>
                  <a:pt x="1738" y="330"/>
                </a:lnTo>
                <a:lnTo>
                  <a:pt x="1744" y="328"/>
                </a:lnTo>
                <a:lnTo>
                  <a:pt x="1744" y="328"/>
                </a:lnTo>
                <a:lnTo>
                  <a:pt x="1748" y="324"/>
                </a:lnTo>
                <a:lnTo>
                  <a:pt x="1752" y="328"/>
                </a:lnTo>
                <a:lnTo>
                  <a:pt x="1748" y="330"/>
                </a:lnTo>
                <a:lnTo>
                  <a:pt x="1748" y="334"/>
                </a:lnTo>
                <a:lnTo>
                  <a:pt x="1748" y="334"/>
                </a:lnTo>
                <a:lnTo>
                  <a:pt x="1754" y="338"/>
                </a:lnTo>
                <a:lnTo>
                  <a:pt x="1754" y="340"/>
                </a:lnTo>
                <a:lnTo>
                  <a:pt x="1752" y="344"/>
                </a:lnTo>
                <a:lnTo>
                  <a:pt x="1752" y="344"/>
                </a:lnTo>
                <a:close/>
                <a:moveTo>
                  <a:pt x="1886" y="324"/>
                </a:moveTo>
                <a:lnTo>
                  <a:pt x="1886" y="328"/>
                </a:lnTo>
                <a:lnTo>
                  <a:pt x="1876" y="328"/>
                </a:lnTo>
                <a:lnTo>
                  <a:pt x="1876" y="328"/>
                </a:lnTo>
                <a:lnTo>
                  <a:pt x="1876" y="326"/>
                </a:lnTo>
                <a:lnTo>
                  <a:pt x="1880" y="324"/>
                </a:lnTo>
                <a:lnTo>
                  <a:pt x="1880" y="324"/>
                </a:lnTo>
                <a:lnTo>
                  <a:pt x="1884" y="324"/>
                </a:lnTo>
                <a:lnTo>
                  <a:pt x="1886" y="324"/>
                </a:lnTo>
                <a:lnTo>
                  <a:pt x="1886" y="324"/>
                </a:lnTo>
                <a:close/>
                <a:moveTo>
                  <a:pt x="1868" y="326"/>
                </a:moveTo>
                <a:lnTo>
                  <a:pt x="1870" y="326"/>
                </a:lnTo>
                <a:lnTo>
                  <a:pt x="1870" y="328"/>
                </a:lnTo>
                <a:lnTo>
                  <a:pt x="1868" y="328"/>
                </a:lnTo>
                <a:lnTo>
                  <a:pt x="1868" y="326"/>
                </a:lnTo>
                <a:lnTo>
                  <a:pt x="1868" y="326"/>
                </a:lnTo>
                <a:close/>
                <a:moveTo>
                  <a:pt x="1856" y="328"/>
                </a:moveTo>
                <a:lnTo>
                  <a:pt x="1854" y="328"/>
                </a:lnTo>
                <a:lnTo>
                  <a:pt x="1850" y="330"/>
                </a:lnTo>
                <a:lnTo>
                  <a:pt x="1848" y="334"/>
                </a:lnTo>
                <a:lnTo>
                  <a:pt x="1848" y="336"/>
                </a:lnTo>
                <a:lnTo>
                  <a:pt x="1846" y="336"/>
                </a:lnTo>
                <a:lnTo>
                  <a:pt x="1844" y="334"/>
                </a:lnTo>
                <a:lnTo>
                  <a:pt x="1846" y="330"/>
                </a:lnTo>
                <a:lnTo>
                  <a:pt x="1850" y="326"/>
                </a:lnTo>
                <a:lnTo>
                  <a:pt x="1850" y="326"/>
                </a:lnTo>
                <a:lnTo>
                  <a:pt x="1852" y="324"/>
                </a:lnTo>
                <a:lnTo>
                  <a:pt x="1852" y="324"/>
                </a:lnTo>
                <a:lnTo>
                  <a:pt x="1858" y="324"/>
                </a:lnTo>
                <a:lnTo>
                  <a:pt x="1864" y="324"/>
                </a:lnTo>
                <a:lnTo>
                  <a:pt x="1858" y="326"/>
                </a:lnTo>
                <a:lnTo>
                  <a:pt x="1856" y="328"/>
                </a:lnTo>
                <a:lnTo>
                  <a:pt x="1856" y="328"/>
                </a:lnTo>
                <a:close/>
                <a:moveTo>
                  <a:pt x="1574" y="328"/>
                </a:moveTo>
                <a:lnTo>
                  <a:pt x="1574" y="324"/>
                </a:lnTo>
                <a:lnTo>
                  <a:pt x="1580" y="320"/>
                </a:lnTo>
                <a:lnTo>
                  <a:pt x="1574" y="320"/>
                </a:lnTo>
                <a:lnTo>
                  <a:pt x="1572" y="324"/>
                </a:lnTo>
                <a:lnTo>
                  <a:pt x="1566" y="324"/>
                </a:lnTo>
                <a:lnTo>
                  <a:pt x="1564" y="326"/>
                </a:lnTo>
                <a:lnTo>
                  <a:pt x="1560" y="326"/>
                </a:lnTo>
                <a:lnTo>
                  <a:pt x="1556" y="328"/>
                </a:lnTo>
                <a:lnTo>
                  <a:pt x="1554" y="328"/>
                </a:lnTo>
                <a:lnTo>
                  <a:pt x="1550" y="330"/>
                </a:lnTo>
                <a:lnTo>
                  <a:pt x="1552" y="334"/>
                </a:lnTo>
                <a:lnTo>
                  <a:pt x="1552" y="334"/>
                </a:lnTo>
                <a:lnTo>
                  <a:pt x="1552" y="334"/>
                </a:lnTo>
                <a:lnTo>
                  <a:pt x="1552" y="336"/>
                </a:lnTo>
                <a:lnTo>
                  <a:pt x="1560" y="336"/>
                </a:lnTo>
                <a:lnTo>
                  <a:pt x="1562" y="340"/>
                </a:lnTo>
                <a:lnTo>
                  <a:pt x="1554" y="340"/>
                </a:lnTo>
                <a:lnTo>
                  <a:pt x="1552" y="344"/>
                </a:lnTo>
                <a:lnTo>
                  <a:pt x="1550" y="344"/>
                </a:lnTo>
                <a:lnTo>
                  <a:pt x="1546" y="346"/>
                </a:lnTo>
                <a:lnTo>
                  <a:pt x="1544" y="346"/>
                </a:lnTo>
                <a:lnTo>
                  <a:pt x="1542" y="346"/>
                </a:lnTo>
                <a:lnTo>
                  <a:pt x="1540" y="340"/>
                </a:lnTo>
                <a:lnTo>
                  <a:pt x="1536" y="338"/>
                </a:lnTo>
                <a:lnTo>
                  <a:pt x="1534" y="338"/>
                </a:lnTo>
                <a:lnTo>
                  <a:pt x="1534" y="334"/>
                </a:lnTo>
                <a:lnTo>
                  <a:pt x="1534" y="330"/>
                </a:lnTo>
                <a:lnTo>
                  <a:pt x="1532" y="330"/>
                </a:lnTo>
                <a:lnTo>
                  <a:pt x="1530" y="330"/>
                </a:lnTo>
                <a:lnTo>
                  <a:pt x="1526" y="326"/>
                </a:lnTo>
                <a:lnTo>
                  <a:pt x="1526" y="326"/>
                </a:lnTo>
                <a:lnTo>
                  <a:pt x="1518" y="328"/>
                </a:lnTo>
                <a:lnTo>
                  <a:pt x="1514" y="334"/>
                </a:lnTo>
                <a:lnTo>
                  <a:pt x="1514" y="334"/>
                </a:lnTo>
                <a:lnTo>
                  <a:pt x="1514" y="334"/>
                </a:lnTo>
                <a:lnTo>
                  <a:pt x="1512" y="334"/>
                </a:lnTo>
                <a:lnTo>
                  <a:pt x="1512" y="340"/>
                </a:lnTo>
                <a:lnTo>
                  <a:pt x="1510" y="344"/>
                </a:lnTo>
                <a:lnTo>
                  <a:pt x="1508" y="344"/>
                </a:lnTo>
                <a:lnTo>
                  <a:pt x="1502" y="346"/>
                </a:lnTo>
                <a:lnTo>
                  <a:pt x="1502" y="354"/>
                </a:lnTo>
                <a:lnTo>
                  <a:pt x="1500" y="356"/>
                </a:lnTo>
                <a:lnTo>
                  <a:pt x="1496" y="360"/>
                </a:lnTo>
                <a:lnTo>
                  <a:pt x="1498" y="364"/>
                </a:lnTo>
                <a:lnTo>
                  <a:pt x="1498" y="366"/>
                </a:lnTo>
                <a:lnTo>
                  <a:pt x="1500" y="368"/>
                </a:lnTo>
                <a:lnTo>
                  <a:pt x="1502" y="370"/>
                </a:lnTo>
                <a:lnTo>
                  <a:pt x="1504" y="374"/>
                </a:lnTo>
                <a:lnTo>
                  <a:pt x="1518" y="374"/>
                </a:lnTo>
                <a:lnTo>
                  <a:pt x="1518" y="374"/>
                </a:lnTo>
                <a:lnTo>
                  <a:pt x="1518" y="376"/>
                </a:lnTo>
                <a:lnTo>
                  <a:pt x="1520" y="376"/>
                </a:lnTo>
                <a:lnTo>
                  <a:pt x="1522" y="374"/>
                </a:lnTo>
                <a:lnTo>
                  <a:pt x="1528" y="370"/>
                </a:lnTo>
                <a:lnTo>
                  <a:pt x="1530" y="368"/>
                </a:lnTo>
                <a:lnTo>
                  <a:pt x="1532" y="368"/>
                </a:lnTo>
                <a:lnTo>
                  <a:pt x="1534" y="366"/>
                </a:lnTo>
                <a:lnTo>
                  <a:pt x="1534" y="366"/>
                </a:lnTo>
                <a:lnTo>
                  <a:pt x="1548" y="366"/>
                </a:lnTo>
                <a:lnTo>
                  <a:pt x="1560" y="368"/>
                </a:lnTo>
                <a:lnTo>
                  <a:pt x="1564" y="374"/>
                </a:lnTo>
                <a:lnTo>
                  <a:pt x="1570" y="374"/>
                </a:lnTo>
                <a:lnTo>
                  <a:pt x="1570" y="374"/>
                </a:lnTo>
                <a:lnTo>
                  <a:pt x="1570" y="374"/>
                </a:lnTo>
                <a:lnTo>
                  <a:pt x="1570" y="376"/>
                </a:lnTo>
                <a:lnTo>
                  <a:pt x="1574" y="376"/>
                </a:lnTo>
                <a:lnTo>
                  <a:pt x="1574" y="376"/>
                </a:lnTo>
                <a:lnTo>
                  <a:pt x="1582" y="376"/>
                </a:lnTo>
                <a:lnTo>
                  <a:pt x="1582" y="374"/>
                </a:lnTo>
                <a:lnTo>
                  <a:pt x="1582" y="374"/>
                </a:lnTo>
                <a:lnTo>
                  <a:pt x="1584" y="374"/>
                </a:lnTo>
                <a:lnTo>
                  <a:pt x="1584" y="374"/>
                </a:lnTo>
                <a:lnTo>
                  <a:pt x="1584" y="376"/>
                </a:lnTo>
                <a:lnTo>
                  <a:pt x="1588" y="374"/>
                </a:lnTo>
                <a:lnTo>
                  <a:pt x="1588" y="374"/>
                </a:lnTo>
                <a:lnTo>
                  <a:pt x="1590" y="374"/>
                </a:lnTo>
                <a:lnTo>
                  <a:pt x="1592" y="374"/>
                </a:lnTo>
                <a:lnTo>
                  <a:pt x="1594" y="374"/>
                </a:lnTo>
                <a:lnTo>
                  <a:pt x="1596" y="370"/>
                </a:lnTo>
                <a:lnTo>
                  <a:pt x="1600" y="370"/>
                </a:lnTo>
                <a:lnTo>
                  <a:pt x="1600" y="370"/>
                </a:lnTo>
                <a:lnTo>
                  <a:pt x="1602" y="370"/>
                </a:lnTo>
                <a:lnTo>
                  <a:pt x="1602" y="368"/>
                </a:lnTo>
                <a:lnTo>
                  <a:pt x="1600" y="366"/>
                </a:lnTo>
                <a:lnTo>
                  <a:pt x="1600" y="360"/>
                </a:lnTo>
                <a:lnTo>
                  <a:pt x="1594" y="358"/>
                </a:lnTo>
                <a:lnTo>
                  <a:pt x="1594" y="358"/>
                </a:lnTo>
                <a:lnTo>
                  <a:pt x="1590" y="354"/>
                </a:lnTo>
                <a:lnTo>
                  <a:pt x="1590" y="354"/>
                </a:lnTo>
                <a:lnTo>
                  <a:pt x="1584" y="350"/>
                </a:lnTo>
                <a:lnTo>
                  <a:pt x="1580" y="348"/>
                </a:lnTo>
                <a:lnTo>
                  <a:pt x="1580" y="348"/>
                </a:lnTo>
                <a:lnTo>
                  <a:pt x="1578" y="346"/>
                </a:lnTo>
                <a:lnTo>
                  <a:pt x="1578" y="346"/>
                </a:lnTo>
                <a:lnTo>
                  <a:pt x="1576" y="346"/>
                </a:lnTo>
                <a:lnTo>
                  <a:pt x="1576" y="346"/>
                </a:lnTo>
                <a:lnTo>
                  <a:pt x="1572" y="344"/>
                </a:lnTo>
                <a:lnTo>
                  <a:pt x="1566" y="340"/>
                </a:lnTo>
                <a:lnTo>
                  <a:pt x="1564" y="336"/>
                </a:lnTo>
                <a:lnTo>
                  <a:pt x="1564" y="336"/>
                </a:lnTo>
                <a:lnTo>
                  <a:pt x="1570" y="334"/>
                </a:lnTo>
                <a:lnTo>
                  <a:pt x="1574" y="328"/>
                </a:lnTo>
                <a:lnTo>
                  <a:pt x="1574" y="328"/>
                </a:lnTo>
                <a:close/>
                <a:moveTo>
                  <a:pt x="1322" y="270"/>
                </a:moveTo>
                <a:lnTo>
                  <a:pt x="1324" y="272"/>
                </a:lnTo>
                <a:lnTo>
                  <a:pt x="1324" y="272"/>
                </a:lnTo>
                <a:lnTo>
                  <a:pt x="1322" y="270"/>
                </a:lnTo>
                <a:lnTo>
                  <a:pt x="1322" y="270"/>
                </a:lnTo>
                <a:close/>
                <a:moveTo>
                  <a:pt x="2118" y="260"/>
                </a:moveTo>
                <a:lnTo>
                  <a:pt x="2116" y="264"/>
                </a:lnTo>
                <a:lnTo>
                  <a:pt x="2112" y="266"/>
                </a:lnTo>
                <a:lnTo>
                  <a:pt x="2108" y="270"/>
                </a:lnTo>
                <a:lnTo>
                  <a:pt x="2106" y="270"/>
                </a:lnTo>
                <a:lnTo>
                  <a:pt x="2102" y="274"/>
                </a:lnTo>
                <a:lnTo>
                  <a:pt x="2098" y="274"/>
                </a:lnTo>
                <a:lnTo>
                  <a:pt x="2096" y="276"/>
                </a:lnTo>
                <a:lnTo>
                  <a:pt x="2092" y="278"/>
                </a:lnTo>
                <a:lnTo>
                  <a:pt x="2090" y="278"/>
                </a:lnTo>
                <a:lnTo>
                  <a:pt x="2088" y="284"/>
                </a:lnTo>
                <a:lnTo>
                  <a:pt x="2078" y="284"/>
                </a:lnTo>
                <a:lnTo>
                  <a:pt x="2082" y="280"/>
                </a:lnTo>
                <a:lnTo>
                  <a:pt x="2086" y="278"/>
                </a:lnTo>
                <a:lnTo>
                  <a:pt x="2088" y="278"/>
                </a:lnTo>
                <a:lnTo>
                  <a:pt x="2090" y="276"/>
                </a:lnTo>
                <a:lnTo>
                  <a:pt x="2092" y="276"/>
                </a:lnTo>
                <a:lnTo>
                  <a:pt x="2096" y="274"/>
                </a:lnTo>
                <a:lnTo>
                  <a:pt x="2098" y="270"/>
                </a:lnTo>
                <a:lnTo>
                  <a:pt x="2102" y="268"/>
                </a:lnTo>
                <a:lnTo>
                  <a:pt x="2106" y="266"/>
                </a:lnTo>
                <a:lnTo>
                  <a:pt x="2108" y="264"/>
                </a:lnTo>
                <a:lnTo>
                  <a:pt x="2110" y="260"/>
                </a:lnTo>
                <a:lnTo>
                  <a:pt x="2112" y="256"/>
                </a:lnTo>
                <a:lnTo>
                  <a:pt x="2116" y="254"/>
                </a:lnTo>
                <a:lnTo>
                  <a:pt x="2116" y="248"/>
                </a:lnTo>
                <a:lnTo>
                  <a:pt x="2118" y="246"/>
                </a:lnTo>
                <a:lnTo>
                  <a:pt x="2118" y="246"/>
                </a:lnTo>
                <a:lnTo>
                  <a:pt x="2120" y="248"/>
                </a:lnTo>
                <a:lnTo>
                  <a:pt x="2120" y="252"/>
                </a:lnTo>
                <a:lnTo>
                  <a:pt x="2118" y="260"/>
                </a:lnTo>
                <a:lnTo>
                  <a:pt x="2118" y="260"/>
                </a:lnTo>
                <a:close/>
                <a:moveTo>
                  <a:pt x="1504" y="206"/>
                </a:moveTo>
                <a:lnTo>
                  <a:pt x="1506" y="206"/>
                </a:lnTo>
                <a:lnTo>
                  <a:pt x="1506" y="206"/>
                </a:lnTo>
                <a:lnTo>
                  <a:pt x="1504" y="206"/>
                </a:lnTo>
                <a:lnTo>
                  <a:pt x="1504" y="206"/>
                </a:lnTo>
                <a:close/>
                <a:moveTo>
                  <a:pt x="1530" y="196"/>
                </a:moveTo>
                <a:lnTo>
                  <a:pt x="1532" y="198"/>
                </a:lnTo>
                <a:lnTo>
                  <a:pt x="1532" y="202"/>
                </a:lnTo>
                <a:lnTo>
                  <a:pt x="1532" y="202"/>
                </a:lnTo>
                <a:lnTo>
                  <a:pt x="1534" y="202"/>
                </a:lnTo>
                <a:lnTo>
                  <a:pt x="1534" y="202"/>
                </a:lnTo>
                <a:lnTo>
                  <a:pt x="1532" y="204"/>
                </a:lnTo>
                <a:lnTo>
                  <a:pt x="1532" y="204"/>
                </a:lnTo>
                <a:lnTo>
                  <a:pt x="1528" y="206"/>
                </a:lnTo>
                <a:lnTo>
                  <a:pt x="1524" y="206"/>
                </a:lnTo>
                <a:lnTo>
                  <a:pt x="1522" y="206"/>
                </a:lnTo>
                <a:lnTo>
                  <a:pt x="1520" y="204"/>
                </a:lnTo>
                <a:lnTo>
                  <a:pt x="1520" y="204"/>
                </a:lnTo>
                <a:lnTo>
                  <a:pt x="1516" y="200"/>
                </a:lnTo>
                <a:lnTo>
                  <a:pt x="1514" y="194"/>
                </a:lnTo>
                <a:lnTo>
                  <a:pt x="1514" y="194"/>
                </a:lnTo>
                <a:lnTo>
                  <a:pt x="1522" y="194"/>
                </a:lnTo>
                <a:lnTo>
                  <a:pt x="1530" y="196"/>
                </a:lnTo>
                <a:lnTo>
                  <a:pt x="1530" y="196"/>
                </a:lnTo>
                <a:close/>
                <a:moveTo>
                  <a:pt x="1550" y="188"/>
                </a:moveTo>
                <a:lnTo>
                  <a:pt x="1554" y="188"/>
                </a:lnTo>
                <a:lnTo>
                  <a:pt x="1556" y="188"/>
                </a:lnTo>
                <a:lnTo>
                  <a:pt x="1556" y="192"/>
                </a:lnTo>
                <a:lnTo>
                  <a:pt x="1560" y="194"/>
                </a:lnTo>
                <a:lnTo>
                  <a:pt x="1560" y="196"/>
                </a:lnTo>
                <a:lnTo>
                  <a:pt x="1556" y="196"/>
                </a:lnTo>
                <a:lnTo>
                  <a:pt x="1552" y="194"/>
                </a:lnTo>
                <a:lnTo>
                  <a:pt x="1550" y="192"/>
                </a:lnTo>
                <a:lnTo>
                  <a:pt x="1548" y="186"/>
                </a:lnTo>
                <a:lnTo>
                  <a:pt x="1550" y="188"/>
                </a:lnTo>
                <a:lnTo>
                  <a:pt x="1550" y="188"/>
                </a:lnTo>
                <a:close/>
                <a:moveTo>
                  <a:pt x="1468" y="166"/>
                </a:moveTo>
                <a:lnTo>
                  <a:pt x="1462" y="172"/>
                </a:lnTo>
                <a:lnTo>
                  <a:pt x="1454" y="176"/>
                </a:lnTo>
                <a:lnTo>
                  <a:pt x="1442" y="184"/>
                </a:lnTo>
                <a:lnTo>
                  <a:pt x="1442" y="184"/>
                </a:lnTo>
                <a:lnTo>
                  <a:pt x="1444" y="192"/>
                </a:lnTo>
                <a:lnTo>
                  <a:pt x="1444" y="192"/>
                </a:lnTo>
                <a:lnTo>
                  <a:pt x="1448" y="194"/>
                </a:lnTo>
                <a:lnTo>
                  <a:pt x="1448" y="196"/>
                </a:lnTo>
                <a:lnTo>
                  <a:pt x="1444" y="196"/>
                </a:lnTo>
                <a:lnTo>
                  <a:pt x="1444" y="202"/>
                </a:lnTo>
                <a:lnTo>
                  <a:pt x="1444" y="202"/>
                </a:lnTo>
                <a:lnTo>
                  <a:pt x="1454" y="204"/>
                </a:lnTo>
                <a:lnTo>
                  <a:pt x="1460" y="208"/>
                </a:lnTo>
                <a:lnTo>
                  <a:pt x="1464" y="208"/>
                </a:lnTo>
                <a:lnTo>
                  <a:pt x="1470" y="206"/>
                </a:lnTo>
                <a:lnTo>
                  <a:pt x="1478" y="206"/>
                </a:lnTo>
                <a:lnTo>
                  <a:pt x="1482" y="204"/>
                </a:lnTo>
                <a:lnTo>
                  <a:pt x="1500" y="204"/>
                </a:lnTo>
                <a:lnTo>
                  <a:pt x="1504" y="204"/>
                </a:lnTo>
                <a:lnTo>
                  <a:pt x="1502" y="206"/>
                </a:lnTo>
                <a:lnTo>
                  <a:pt x="1498" y="208"/>
                </a:lnTo>
                <a:lnTo>
                  <a:pt x="1494" y="212"/>
                </a:lnTo>
                <a:lnTo>
                  <a:pt x="1488" y="212"/>
                </a:lnTo>
                <a:lnTo>
                  <a:pt x="1482" y="208"/>
                </a:lnTo>
                <a:lnTo>
                  <a:pt x="1480" y="208"/>
                </a:lnTo>
                <a:lnTo>
                  <a:pt x="1474" y="212"/>
                </a:lnTo>
                <a:lnTo>
                  <a:pt x="1468" y="212"/>
                </a:lnTo>
                <a:lnTo>
                  <a:pt x="1464" y="214"/>
                </a:lnTo>
                <a:lnTo>
                  <a:pt x="1462" y="218"/>
                </a:lnTo>
                <a:lnTo>
                  <a:pt x="1464" y="224"/>
                </a:lnTo>
                <a:lnTo>
                  <a:pt x="1468" y="224"/>
                </a:lnTo>
                <a:lnTo>
                  <a:pt x="1468" y="224"/>
                </a:lnTo>
                <a:lnTo>
                  <a:pt x="1470" y="226"/>
                </a:lnTo>
                <a:lnTo>
                  <a:pt x="1470" y="228"/>
                </a:lnTo>
                <a:lnTo>
                  <a:pt x="1468" y="228"/>
                </a:lnTo>
                <a:lnTo>
                  <a:pt x="1468" y="230"/>
                </a:lnTo>
                <a:lnTo>
                  <a:pt x="1462" y="234"/>
                </a:lnTo>
                <a:lnTo>
                  <a:pt x="1460" y="228"/>
                </a:lnTo>
                <a:lnTo>
                  <a:pt x="1454" y="226"/>
                </a:lnTo>
                <a:lnTo>
                  <a:pt x="1450" y="228"/>
                </a:lnTo>
                <a:lnTo>
                  <a:pt x="1448" y="230"/>
                </a:lnTo>
                <a:lnTo>
                  <a:pt x="1442" y="236"/>
                </a:lnTo>
                <a:lnTo>
                  <a:pt x="1442" y="244"/>
                </a:lnTo>
                <a:lnTo>
                  <a:pt x="1442" y="244"/>
                </a:lnTo>
                <a:lnTo>
                  <a:pt x="1444" y="244"/>
                </a:lnTo>
                <a:lnTo>
                  <a:pt x="1444" y="244"/>
                </a:lnTo>
                <a:lnTo>
                  <a:pt x="1444" y="250"/>
                </a:lnTo>
                <a:lnTo>
                  <a:pt x="1438" y="250"/>
                </a:lnTo>
                <a:lnTo>
                  <a:pt x="1434" y="254"/>
                </a:lnTo>
                <a:lnTo>
                  <a:pt x="1432" y="256"/>
                </a:lnTo>
                <a:lnTo>
                  <a:pt x="1428" y="256"/>
                </a:lnTo>
                <a:lnTo>
                  <a:pt x="1428" y="256"/>
                </a:lnTo>
                <a:lnTo>
                  <a:pt x="1422" y="254"/>
                </a:lnTo>
                <a:lnTo>
                  <a:pt x="1414" y="254"/>
                </a:lnTo>
                <a:lnTo>
                  <a:pt x="1410" y="254"/>
                </a:lnTo>
                <a:lnTo>
                  <a:pt x="1408" y="256"/>
                </a:lnTo>
                <a:lnTo>
                  <a:pt x="1404" y="256"/>
                </a:lnTo>
                <a:lnTo>
                  <a:pt x="1400" y="258"/>
                </a:lnTo>
                <a:lnTo>
                  <a:pt x="1394" y="258"/>
                </a:lnTo>
                <a:lnTo>
                  <a:pt x="1392" y="260"/>
                </a:lnTo>
                <a:lnTo>
                  <a:pt x="1390" y="260"/>
                </a:lnTo>
                <a:lnTo>
                  <a:pt x="1390" y="260"/>
                </a:lnTo>
                <a:lnTo>
                  <a:pt x="1386" y="258"/>
                </a:lnTo>
                <a:lnTo>
                  <a:pt x="1386" y="258"/>
                </a:lnTo>
                <a:lnTo>
                  <a:pt x="1384" y="256"/>
                </a:lnTo>
                <a:lnTo>
                  <a:pt x="1386" y="256"/>
                </a:lnTo>
                <a:lnTo>
                  <a:pt x="1386" y="258"/>
                </a:lnTo>
                <a:lnTo>
                  <a:pt x="1382" y="256"/>
                </a:lnTo>
                <a:lnTo>
                  <a:pt x="1378" y="256"/>
                </a:lnTo>
                <a:lnTo>
                  <a:pt x="1376" y="258"/>
                </a:lnTo>
                <a:lnTo>
                  <a:pt x="1372" y="254"/>
                </a:lnTo>
                <a:lnTo>
                  <a:pt x="1370" y="254"/>
                </a:lnTo>
                <a:lnTo>
                  <a:pt x="1370" y="254"/>
                </a:lnTo>
                <a:lnTo>
                  <a:pt x="1372" y="260"/>
                </a:lnTo>
                <a:lnTo>
                  <a:pt x="1370" y="262"/>
                </a:lnTo>
                <a:lnTo>
                  <a:pt x="1368" y="258"/>
                </a:lnTo>
                <a:lnTo>
                  <a:pt x="1368" y="256"/>
                </a:lnTo>
                <a:lnTo>
                  <a:pt x="1360" y="256"/>
                </a:lnTo>
                <a:lnTo>
                  <a:pt x="1358" y="250"/>
                </a:lnTo>
                <a:lnTo>
                  <a:pt x="1360" y="250"/>
                </a:lnTo>
                <a:lnTo>
                  <a:pt x="1362" y="250"/>
                </a:lnTo>
                <a:lnTo>
                  <a:pt x="1366" y="254"/>
                </a:lnTo>
                <a:lnTo>
                  <a:pt x="1368" y="254"/>
                </a:lnTo>
                <a:lnTo>
                  <a:pt x="1370" y="250"/>
                </a:lnTo>
                <a:lnTo>
                  <a:pt x="1370" y="248"/>
                </a:lnTo>
                <a:lnTo>
                  <a:pt x="1374" y="250"/>
                </a:lnTo>
                <a:lnTo>
                  <a:pt x="1378" y="250"/>
                </a:lnTo>
                <a:lnTo>
                  <a:pt x="1380" y="248"/>
                </a:lnTo>
                <a:lnTo>
                  <a:pt x="1382" y="248"/>
                </a:lnTo>
                <a:lnTo>
                  <a:pt x="1388" y="248"/>
                </a:lnTo>
                <a:lnTo>
                  <a:pt x="1392" y="248"/>
                </a:lnTo>
                <a:lnTo>
                  <a:pt x="1392" y="248"/>
                </a:lnTo>
                <a:lnTo>
                  <a:pt x="1394" y="240"/>
                </a:lnTo>
                <a:lnTo>
                  <a:pt x="1404" y="240"/>
                </a:lnTo>
                <a:lnTo>
                  <a:pt x="1408" y="240"/>
                </a:lnTo>
                <a:lnTo>
                  <a:pt x="1412" y="224"/>
                </a:lnTo>
                <a:lnTo>
                  <a:pt x="1412" y="224"/>
                </a:lnTo>
                <a:lnTo>
                  <a:pt x="1412" y="224"/>
                </a:lnTo>
                <a:lnTo>
                  <a:pt x="1412" y="220"/>
                </a:lnTo>
                <a:lnTo>
                  <a:pt x="1414" y="218"/>
                </a:lnTo>
                <a:lnTo>
                  <a:pt x="1418" y="218"/>
                </a:lnTo>
                <a:lnTo>
                  <a:pt x="1418" y="218"/>
                </a:lnTo>
                <a:lnTo>
                  <a:pt x="1418" y="218"/>
                </a:lnTo>
                <a:lnTo>
                  <a:pt x="1428" y="212"/>
                </a:lnTo>
                <a:lnTo>
                  <a:pt x="1428" y="212"/>
                </a:lnTo>
                <a:lnTo>
                  <a:pt x="1424" y="204"/>
                </a:lnTo>
                <a:lnTo>
                  <a:pt x="1424" y="204"/>
                </a:lnTo>
                <a:lnTo>
                  <a:pt x="1418" y="202"/>
                </a:lnTo>
                <a:lnTo>
                  <a:pt x="1414" y="198"/>
                </a:lnTo>
                <a:lnTo>
                  <a:pt x="1414" y="194"/>
                </a:lnTo>
                <a:lnTo>
                  <a:pt x="1418" y="192"/>
                </a:lnTo>
                <a:lnTo>
                  <a:pt x="1418" y="186"/>
                </a:lnTo>
                <a:lnTo>
                  <a:pt x="1422" y="184"/>
                </a:lnTo>
                <a:lnTo>
                  <a:pt x="1428" y="178"/>
                </a:lnTo>
                <a:lnTo>
                  <a:pt x="1430" y="178"/>
                </a:lnTo>
                <a:lnTo>
                  <a:pt x="1432" y="176"/>
                </a:lnTo>
                <a:lnTo>
                  <a:pt x="1438" y="176"/>
                </a:lnTo>
                <a:lnTo>
                  <a:pt x="1442" y="172"/>
                </a:lnTo>
                <a:lnTo>
                  <a:pt x="1442" y="172"/>
                </a:lnTo>
                <a:lnTo>
                  <a:pt x="1442" y="172"/>
                </a:lnTo>
                <a:lnTo>
                  <a:pt x="1442" y="172"/>
                </a:lnTo>
                <a:lnTo>
                  <a:pt x="1448" y="166"/>
                </a:lnTo>
                <a:lnTo>
                  <a:pt x="1448" y="164"/>
                </a:lnTo>
                <a:lnTo>
                  <a:pt x="1450" y="162"/>
                </a:lnTo>
                <a:lnTo>
                  <a:pt x="1452" y="158"/>
                </a:lnTo>
                <a:lnTo>
                  <a:pt x="1454" y="156"/>
                </a:lnTo>
                <a:lnTo>
                  <a:pt x="1470" y="156"/>
                </a:lnTo>
                <a:lnTo>
                  <a:pt x="1472" y="158"/>
                </a:lnTo>
                <a:lnTo>
                  <a:pt x="1474" y="162"/>
                </a:lnTo>
                <a:lnTo>
                  <a:pt x="1478" y="164"/>
                </a:lnTo>
                <a:lnTo>
                  <a:pt x="1472" y="164"/>
                </a:lnTo>
                <a:lnTo>
                  <a:pt x="1468" y="166"/>
                </a:lnTo>
                <a:lnTo>
                  <a:pt x="1468" y="166"/>
                </a:lnTo>
                <a:close/>
                <a:moveTo>
                  <a:pt x="1532" y="144"/>
                </a:moveTo>
                <a:lnTo>
                  <a:pt x="1534" y="146"/>
                </a:lnTo>
                <a:lnTo>
                  <a:pt x="1536" y="146"/>
                </a:lnTo>
                <a:lnTo>
                  <a:pt x="1536" y="148"/>
                </a:lnTo>
                <a:lnTo>
                  <a:pt x="1534" y="148"/>
                </a:lnTo>
                <a:lnTo>
                  <a:pt x="1532" y="146"/>
                </a:lnTo>
                <a:lnTo>
                  <a:pt x="1532" y="144"/>
                </a:lnTo>
                <a:lnTo>
                  <a:pt x="1532" y="144"/>
                </a:lnTo>
                <a:close/>
                <a:moveTo>
                  <a:pt x="1876" y="132"/>
                </a:moveTo>
                <a:lnTo>
                  <a:pt x="1876" y="134"/>
                </a:lnTo>
                <a:lnTo>
                  <a:pt x="1870" y="130"/>
                </a:lnTo>
                <a:lnTo>
                  <a:pt x="1876" y="132"/>
                </a:lnTo>
                <a:lnTo>
                  <a:pt x="1876" y="132"/>
                </a:lnTo>
                <a:close/>
                <a:moveTo>
                  <a:pt x="1914" y="112"/>
                </a:moveTo>
                <a:lnTo>
                  <a:pt x="1914" y="108"/>
                </a:lnTo>
                <a:lnTo>
                  <a:pt x="1914" y="108"/>
                </a:lnTo>
                <a:lnTo>
                  <a:pt x="1916" y="106"/>
                </a:lnTo>
                <a:lnTo>
                  <a:pt x="1918" y="106"/>
                </a:lnTo>
                <a:lnTo>
                  <a:pt x="1918" y="108"/>
                </a:lnTo>
                <a:lnTo>
                  <a:pt x="1920" y="112"/>
                </a:lnTo>
                <a:lnTo>
                  <a:pt x="1920" y="114"/>
                </a:lnTo>
                <a:lnTo>
                  <a:pt x="1918" y="116"/>
                </a:lnTo>
                <a:lnTo>
                  <a:pt x="1916" y="116"/>
                </a:lnTo>
                <a:lnTo>
                  <a:pt x="1914" y="114"/>
                </a:lnTo>
                <a:lnTo>
                  <a:pt x="1914" y="112"/>
                </a:lnTo>
                <a:lnTo>
                  <a:pt x="1914" y="112"/>
                </a:lnTo>
                <a:close/>
                <a:moveTo>
                  <a:pt x="1874" y="106"/>
                </a:moveTo>
                <a:lnTo>
                  <a:pt x="1876" y="106"/>
                </a:lnTo>
                <a:lnTo>
                  <a:pt x="1876" y="108"/>
                </a:lnTo>
                <a:lnTo>
                  <a:pt x="1874" y="108"/>
                </a:lnTo>
                <a:lnTo>
                  <a:pt x="1874" y="106"/>
                </a:lnTo>
                <a:lnTo>
                  <a:pt x="1874" y="106"/>
                </a:lnTo>
                <a:close/>
                <a:moveTo>
                  <a:pt x="2062" y="54"/>
                </a:moveTo>
                <a:lnTo>
                  <a:pt x="2058" y="54"/>
                </a:lnTo>
                <a:lnTo>
                  <a:pt x="2056" y="56"/>
                </a:lnTo>
                <a:lnTo>
                  <a:pt x="2052" y="62"/>
                </a:lnTo>
                <a:lnTo>
                  <a:pt x="2038" y="62"/>
                </a:lnTo>
                <a:lnTo>
                  <a:pt x="2032" y="64"/>
                </a:lnTo>
                <a:lnTo>
                  <a:pt x="2028" y="64"/>
                </a:lnTo>
                <a:lnTo>
                  <a:pt x="2022" y="66"/>
                </a:lnTo>
                <a:lnTo>
                  <a:pt x="2020" y="66"/>
                </a:lnTo>
                <a:lnTo>
                  <a:pt x="2020" y="66"/>
                </a:lnTo>
                <a:lnTo>
                  <a:pt x="2016" y="64"/>
                </a:lnTo>
                <a:lnTo>
                  <a:pt x="2010" y="64"/>
                </a:lnTo>
                <a:lnTo>
                  <a:pt x="1998" y="64"/>
                </a:lnTo>
                <a:lnTo>
                  <a:pt x="1994" y="66"/>
                </a:lnTo>
                <a:lnTo>
                  <a:pt x="1988" y="66"/>
                </a:lnTo>
                <a:lnTo>
                  <a:pt x="1986" y="66"/>
                </a:lnTo>
                <a:lnTo>
                  <a:pt x="1984" y="66"/>
                </a:lnTo>
                <a:lnTo>
                  <a:pt x="1980" y="68"/>
                </a:lnTo>
                <a:lnTo>
                  <a:pt x="1968" y="68"/>
                </a:lnTo>
                <a:lnTo>
                  <a:pt x="1966" y="68"/>
                </a:lnTo>
                <a:lnTo>
                  <a:pt x="1964" y="68"/>
                </a:lnTo>
                <a:lnTo>
                  <a:pt x="1960" y="72"/>
                </a:lnTo>
                <a:lnTo>
                  <a:pt x="1956" y="72"/>
                </a:lnTo>
                <a:lnTo>
                  <a:pt x="1956" y="72"/>
                </a:lnTo>
                <a:lnTo>
                  <a:pt x="1950" y="74"/>
                </a:lnTo>
                <a:lnTo>
                  <a:pt x="1950" y="74"/>
                </a:lnTo>
                <a:lnTo>
                  <a:pt x="1946" y="76"/>
                </a:lnTo>
                <a:lnTo>
                  <a:pt x="1946" y="76"/>
                </a:lnTo>
                <a:lnTo>
                  <a:pt x="1938" y="76"/>
                </a:lnTo>
                <a:lnTo>
                  <a:pt x="1938" y="78"/>
                </a:lnTo>
                <a:lnTo>
                  <a:pt x="1938" y="78"/>
                </a:lnTo>
                <a:lnTo>
                  <a:pt x="1940" y="82"/>
                </a:lnTo>
                <a:lnTo>
                  <a:pt x="1936" y="84"/>
                </a:lnTo>
                <a:lnTo>
                  <a:pt x="1936" y="84"/>
                </a:lnTo>
                <a:lnTo>
                  <a:pt x="1934" y="86"/>
                </a:lnTo>
                <a:lnTo>
                  <a:pt x="1932" y="86"/>
                </a:lnTo>
                <a:lnTo>
                  <a:pt x="1924" y="86"/>
                </a:lnTo>
                <a:lnTo>
                  <a:pt x="1924" y="86"/>
                </a:lnTo>
                <a:lnTo>
                  <a:pt x="1910" y="86"/>
                </a:lnTo>
                <a:lnTo>
                  <a:pt x="1910" y="86"/>
                </a:lnTo>
                <a:lnTo>
                  <a:pt x="1904" y="86"/>
                </a:lnTo>
                <a:lnTo>
                  <a:pt x="1904" y="86"/>
                </a:lnTo>
                <a:lnTo>
                  <a:pt x="1900" y="88"/>
                </a:lnTo>
                <a:lnTo>
                  <a:pt x="1898" y="88"/>
                </a:lnTo>
                <a:lnTo>
                  <a:pt x="1904" y="98"/>
                </a:lnTo>
                <a:lnTo>
                  <a:pt x="1904" y="98"/>
                </a:lnTo>
                <a:lnTo>
                  <a:pt x="1910" y="100"/>
                </a:lnTo>
                <a:lnTo>
                  <a:pt x="1910" y="100"/>
                </a:lnTo>
                <a:lnTo>
                  <a:pt x="1910" y="102"/>
                </a:lnTo>
                <a:lnTo>
                  <a:pt x="1910" y="104"/>
                </a:lnTo>
                <a:lnTo>
                  <a:pt x="1906" y="102"/>
                </a:lnTo>
                <a:lnTo>
                  <a:pt x="1900" y="102"/>
                </a:lnTo>
                <a:lnTo>
                  <a:pt x="1898" y="98"/>
                </a:lnTo>
                <a:lnTo>
                  <a:pt x="1890" y="98"/>
                </a:lnTo>
                <a:lnTo>
                  <a:pt x="1890" y="98"/>
                </a:lnTo>
                <a:lnTo>
                  <a:pt x="1890" y="98"/>
                </a:lnTo>
                <a:lnTo>
                  <a:pt x="1888" y="98"/>
                </a:lnTo>
                <a:lnTo>
                  <a:pt x="1888" y="92"/>
                </a:lnTo>
                <a:lnTo>
                  <a:pt x="1886" y="92"/>
                </a:lnTo>
                <a:lnTo>
                  <a:pt x="1886" y="94"/>
                </a:lnTo>
                <a:lnTo>
                  <a:pt x="1886" y="96"/>
                </a:lnTo>
                <a:lnTo>
                  <a:pt x="1886" y="96"/>
                </a:lnTo>
                <a:lnTo>
                  <a:pt x="1884" y="100"/>
                </a:lnTo>
                <a:lnTo>
                  <a:pt x="1882" y="100"/>
                </a:lnTo>
                <a:lnTo>
                  <a:pt x="1880" y="96"/>
                </a:lnTo>
                <a:lnTo>
                  <a:pt x="1874" y="96"/>
                </a:lnTo>
                <a:lnTo>
                  <a:pt x="1874" y="98"/>
                </a:lnTo>
                <a:lnTo>
                  <a:pt x="1874" y="102"/>
                </a:lnTo>
                <a:lnTo>
                  <a:pt x="1870" y="102"/>
                </a:lnTo>
                <a:lnTo>
                  <a:pt x="1866" y="102"/>
                </a:lnTo>
                <a:lnTo>
                  <a:pt x="1866" y="104"/>
                </a:lnTo>
                <a:lnTo>
                  <a:pt x="1866" y="106"/>
                </a:lnTo>
                <a:lnTo>
                  <a:pt x="1864" y="106"/>
                </a:lnTo>
                <a:lnTo>
                  <a:pt x="1858" y="106"/>
                </a:lnTo>
                <a:lnTo>
                  <a:pt x="1858" y="102"/>
                </a:lnTo>
                <a:lnTo>
                  <a:pt x="1860" y="98"/>
                </a:lnTo>
                <a:lnTo>
                  <a:pt x="1856" y="94"/>
                </a:lnTo>
                <a:lnTo>
                  <a:pt x="1854" y="98"/>
                </a:lnTo>
                <a:lnTo>
                  <a:pt x="1850" y="98"/>
                </a:lnTo>
                <a:lnTo>
                  <a:pt x="1848" y="102"/>
                </a:lnTo>
                <a:lnTo>
                  <a:pt x="1844" y="102"/>
                </a:lnTo>
                <a:lnTo>
                  <a:pt x="1842" y="104"/>
                </a:lnTo>
                <a:lnTo>
                  <a:pt x="1848" y="114"/>
                </a:lnTo>
                <a:lnTo>
                  <a:pt x="1844" y="118"/>
                </a:lnTo>
                <a:lnTo>
                  <a:pt x="1844" y="122"/>
                </a:lnTo>
                <a:lnTo>
                  <a:pt x="1846" y="126"/>
                </a:lnTo>
                <a:lnTo>
                  <a:pt x="1848" y="126"/>
                </a:lnTo>
                <a:lnTo>
                  <a:pt x="1850" y="126"/>
                </a:lnTo>
                <a:lnTo>
                  <a:pt x="1854" y="126"/>
                </a:lnTo>
                <a:lnTo>
                  <a:pt x="1856" y="126"/>
                </a:lnTo>
                <a:lnTo>
                  <a:pt x="1856" y="128"/>
                </a:lnTo>
                <a:lnTo>
                  <a:pt x="1850" y="132"/>
                </a:lnTo>
                <a:lnTo>
                  <a:pt x="1850" y="136"/>
                </a:lnTo>
                <a:lnTo>
                  <a:pt x="1854" y="138"/>
                </a:lnTo>
                <a:lnTo>
                  <a:pt x="1848" y="142"/>
                </a:lnTo>
                <a:lnTo>
                  <a:pt x="1848" y="142"/>
                </a:lnTo>
                <a:lnTo>
                  <a:pt x="1840" y="148"/>
                </a:lnTo>
                <a:lnTo>
                  <a:pt x="1834" y="150"/>
                </a:lnTo>
                <a:lnTo>
                  <a:pt x="1828" y="152"/>
                </a:lnTo>
                <a:lnTo>
                  <a:pt x="1828" y="148"/>
                </a:lnTo>
                <a:lnTo>
                  <a:pt x="1832" y="146"/>
                </a:lnTo>
                <a:lnTo>
                  <a:pt x="1844" y="134"/>
                </a:lnTo>
                <a:lnTo>
                  <a:pt x="1842" y="128"/>
                </a:lnTo>
                <a:lnTo>
                  <a:pt x="1838" y="126"/>
                </a:lnTo>
                <a:lnTo>
                  <a:pt x="1838" y="118"/>
                </a:lnTo>
                <a:lnTo>
                  <a:pt x="1838" y="116"/>
                </a:lnTo>
                <a:lnTo>
                  <a:pt x="1838" y="116"/>
                </a:lnTo>
                <a:lnTo>
                  <a:pt x="1838" y="110"/>
                </a:lnTo>
                <a:lnTo>
                  <a:pt x="1834" y="104"/>
                </a:lnTo>
                <a:lnTo>
                  <a:pt x="1838" y="98"/>
                </a:lnTo>
                <a:lnTo>
                  <a:pt x="1838" y="96"/>
                </a:lnTo>
                <a:lnTo>
                  <a:pt x="1836" y="94"/>
                </a:lnTo>
                <a:lnTo>
                  <a:pt x="1832" y="94"/>
                </a:lnTo>
                <a:lnTo>
                  <a:pt x="1828" y="94"/>
                </a:lnTo>
                <a:lnTo>
                  <a:pt x="1822" y="94"/>
                </a:lnTo>
                <a:lnTo>
                  <a:pt x="1812" y="94"/>
                </a:lnTo>
                <a:lnTo>
                  <a:pt x="1808" y="96"/>
                </a:lnTo>
                <a:lnTo>
                  <a:pt x="1806" y="98"/>
                </a:lnTo>
                <a:lnTo>
                  <a:pt x="1802" y="104"/>
                </a:lnTo>
                <a:lnTo>
                  <a:pt x="1798" y="106"/>
                </a:lnTo>
                <a:lnTo>
                  <a:pt x="1794" y="108"/>
                </a:lnTo>
                <a:lnTo>
                  <a:pt x="1794" y="112"/>
                </a:lnTo>
                <a:lnTo>
                  <a:pt x="1796" y="116"/>
                </a:lnTo>
                <a:lnTo>
                  <a:pt x="1794" y="122"/>
                </a:lnTo>
                <a:lnTo>
                  <a:pt x="1794" y="122"/>
                </a:lnTo>
                <a:lnTo>
                  <a:pt x="1800" y="122"/>
                </a:lnTo>
                <a:lnTo>
                  <a:pt x="1800" y="122"/>
                </a:lnTo>
                <a:lnTo>
                  <a:pt x="1802" y="124"/>
                </a:lnTo>
                <a:lnTo>
                  <a:pt x="1802" y="124"/>
                </a:lnTo>
                <a:lnTo>
                  <a:pt x="1806" y="126"/>
                </a:lnTo>
                <a:lnTo>
                  <a:pt x="1806" y="126"/>
                </a:lnTo>
                <a:lnTo>
                  <a:pt x="1808" y="130"/>
                </a:lnTo>
                <a:lnTo>
                  <a:pt x="1808" y="130"/>
                </a:lnTo>
                <a:lnTo>
                  <a:pt x="1806" y="132"/>
                </a:lnTo>
                <a:lnTo>
                  <a:pt x="1806" y="132"/>
                </a:lnTo>
                <a:lnTo>
                  <a:pt x="1804" y="132"/>
                </a:lnTo>
                <a:lnTo>
                  <a:pt x="1806" y="132"/>
                </a:lnTo>
                <a:lnTo>
                  <a:pt x="1798" y="132"/>
                </a:lnTo>
                <a:lnTo>
                  <a:pt x="1796" y="128"/>
                </a:lnTo>
                <a:lnTo>
                  <a:pt x="1792" y="128"/>
                </a:lnTo>
                <a:lnTo>
                  <a:pt x="1788" y="126"/>
                </a:lnTo>
                <a:lnTo>
                  <a:pt x="1784" y="126"/>
                </a:lnTo>
                <a:lnTo>
                  <a:pt x="1778" y="124"/>
                </a:lnTo>
                <a:lnTo>
                  <a:pt x="1774" y="124"/>
                </a:lnTo>
                <a:lnTo>
                  <a:pt x="1772" y="122"/>
                </a:lnTo>
                <a:lnTo>
                  <a:pt x="1754" y="122"/>
                </a:lnTo>
                <a:lnTo>
                  <a:pt x="1744" y="122"/>
                </a:lnTo>
                <a:lnTo>
                  <a:pt x="1744" y="118"/>
                </a:lnTo>
                <a:lnTo>
                  <a:pt x="1744" y="118"/>
                </a:lnTo>
                <a:lnTo>
                  <a:pt x="1736" y="116"/>
                </a:lnTo>
                <a:lnTo>
                  <a:pt x="1732" y="116"/>
                </a:lnTo>
                <a:lnTo>
                  <a:pt x="1734" y="118"/>
                </a:lnTo>
                <a:lnTo>
                  <a:pt x="1736" y="122"/>
                </a:lnTo>
                <a:lnTo>
                  <a:pt x="1744" y="122"/>
                </a:lnTo>
                <a:lnTo>
                  <a:pt x="1746" y="126"/>
                </a:lnTo>
                <a:lnTo>
                  <a:pt x="1746" y="128"/>
                </a:lnTo>
                <a:lnTo>
                  <a:pt x="1746" y="128"/>
                </a:lnTo>
                <a:lnTo>
                  <a:pt x="1740" y="132"/>
                </a:lnTo>
                <a:lnTo>
                  <a:pt x="1738" y="130"/>
                </a:lnTo>
                <a:lnTo>
                  <a:pt x="1736" y="128"/>
                </a:lnTo>
                <a:lnTo>
                  <a:pt x="1734" y="126"/>
                </a:lnTo>
                <a:lnTo>
                  <a:pt x="1732" y="126"/>
                </a:lnTo>
                <a:lnTo>
                  <a:pt x="1728" y="128"/>
                </a:lnTo>
                <a:lnTo>
                  <a:pt x="1724" y="128"/>
                </a:lnTo>
                <a:lnTo>
                  <a:pt x="1722" y="132"/>
                </a:lnTo>
                <a:lnTo>
                  <a:pt x="1714" y="132"/>
                </a:lnTo>
                <a:lnTo>
                  <a:pt x="1712" y="132"/>
                </a:lnTo>
                <a:lnTo>
                  <a:pt x="1696" y="134"/>
                </a:lnTo>
                <a:lnTo>
                  <a:pt x="1696" y="134"/>
                </a:lnTo>
                <a:lnTo>
                  <a:pt x="1696" y="130"/>
                </a:lnTo>
                <a:lnTo>
                  <a:pt x="1696" y="128"/>
                </a:lnTo>
                <a:lnTo>
                  <a:pt x="1688" y="128"/>
                </a:lnTo>
                <a:lnTo>
                  <a:pt x="1682" y="132"/>
                </a:lnTo>
                <a:lnTo>
                  <a:pt x="1682" y="132"/>
                </a:lnTo>
                <a:lnTo>
                  <a:pt x="1676" y="132"/>
                </a:lnTo>
                <a:lnTo>
                  <a:pt x="1674" y="134"/>
                </a:lnTo>
                <a:lnTo>
                  <a:pt x="1660" y="136"/>
                </a:lnTo>
                <a:lnTo>
                  <a:pt x="1656" y="138"/>
                </a:lnTo>
                <a:lnTo>
                  <a:pt x="1652" y="138"/>
                </a:lnTo>
                <a:lnTo>
                  <a:pt x="1646" y="144"/>
                </a:lnTo>
                <a:lnTo>
                  <a:pt x="1646" y="144"/>
                </a:lnTo>
                <a:lnTo>
                  <a:pt x="1646" y="146"/>
                </a:lnTo>
                <a:lnTo>
                  <a:pt x="1642" y="146"/>
                </a:lnTo>
                <a:lnTo>
                  <a:pt x="1634" y="146"/>
                </a:lnTo>
                <a:lnTo>
                  <a:pt x="1628" y="144"/>
                </a:lnTo>
                <a:lnTo>
                  <a:pt x="1632" y="138"/>
                </a:lnTo>
                <a:lnTo>
                  <a:pt x="1632" y="138"/>
                </a:lnTo>
                <a:lnTo>
                  <a:pt x="1638" y="138"/>
                </a:lnTo>
                <a:lnTo>
                  <a:pt x="1638" y="138"/>
                </a:lnTo>
                <a:lnTo>
                  <a:pt x="1640" y="136"/>
                </a:lnTo>
                <a:lnTo>
                  <a:pt x="1636" y="134"/>
                </a:lnTo>
                <a:lnTo>
                  <a:pt x="1636" y="134"/>
                </a:lnTo>
                <a:lnTo>
                  <a:pt x="1630" y="132"/>
                </a:lnTo>
                <a:lnTo>
                  <a:pt x="1620" y="132"/>
                </a:lnTo>
                <a:lnTo>
                  <a:pt x="1620" y="132"/>
                </a:lnTo>
                <a:lnTo>
                  <a:pt x="1622" y="136"/>
                </a:lnTo>
                <a:lnTo>
                  <a:pt x="1620" y="136"/>
                </a:lnTo>
                <a:lnTo>
                  <a:pt x="1620" y="136"/>
                </a:lnTo>
                <a:lnTo>
                  <a:pt x="1620" y="142"/>
                </a:lnTo>
                <a:lnTo>
                  <a:pt x="1620" y="144"/>
                </a:lnTo>
                <a:lnTo>
                  <a:pt x="1620" y="144"/>
                </a:lnTo>
                <a:lnTo>
                  <a:pt x="1622" y="148"/>
                </a:lnTo>
                <a:lnTo>
                  <a:pt x="1620" y="152"/>
                </a:lnTo>
                <a:lnTo>
                  <a:pt x="1616" y="152"/>
                </a:lnTo>
                <a:lnTo>
                  <a:pt x="1614" y="152"/>
                </a:lnTo>
                <a:lnTo>
                  <a:pt x="1610" y="148"/>
                </a:lnTo>
                <a:lnTo>
                  <a:pt x="1606" y="148"/>
                </a:lnTo>
                <a:lnTo>
                  <a:pt x="1604" y="152"/>
                </a:lnTo>
                <a:lnTo>
                  <a:pt x="1602" y="152"/>
                </a:lnTo>
                <a:lnTo>
                  <a:pt x="1600" y="154"/>
                </a:lnTo>
                <a:lnTo>
                  <a:pt x="1594" y="154"/>
                </a:lnTo>
                <a:lnTo>
                  <a:pt x="1592" y="156"/>
                </a:lnTo>
                <a:lnTo>
                  <a:pt x="1590" y="156"/>
                </a:lnTo>
                <a:lnTo>
                  <a:pt x="1590" y="162"/>
                </a:lnTo>
                <a:lnTo>
                  <a:pt x="1592" y="164"/>
                </a:lnTo>
                <a:lnTo>
                  <a:pt x="1592" y="166"/>
                </a:lnTo>
                <a:lnTo>
                  <a:pt x="1584" y="166"/>
                </a:lnTo>
                <a:lnTo>
                  <a:pt x="1580" y="164"/>
                </a:lnTo>
                <a:lnTo>
                  <a:pt x="1574" y="164"/>
                </a:lnTo>
                <a:lnTo>
                  <a:pt x="1572" y="162"/>
                </a:lnTo>
                <a:lnTo>
                  <a:pt x="1572" y="162"/>
                </a:lnTo>
                <a:lnTo>
                  <a:pt x="1564" y="162"/>
                </a:lnTo>
                <a:lnTo>
                  <a:pt x="1566" y="162"/>
                </a:lnTo>
                <a:lnTo>
                  <a:pt x="1564" y="164"/>
                </a:lnTo>
                <a:lnTo>
                  <a:pt x="1566" y="168"/>
                </a:lnTo>
                <a:lnTo>
                  <a:pt x="1570" y="172"/>
                </a:lnTo>
                <a:lnTo>
                  <a:pt x="1566" y="172"/>
                </a:lnTo>
                <a:lnTo>
                  <a:pt x="1562" y="172"/>
                </a:lnTo>
                <a:lnTo>
                  <a:pt x="1560" y="168"/>
                </a:lnTo>
                <a:lnTo>
                  <a:pt x="1560" y="168"/>
                </a:lnTo>
                <a:lnTo>
                  <a:pt x="1552" y="168"/>
                </a:lnTo>
                <a:lnTo>
                  <a:pt x="1552" y="168"/>
                </a:lnTo>
                <a:lnTo>
                  <a:pt x="1552" y="166"/>
                </a:lnTo>
                <a:lnTo>
                  <a:pt x="1550" y="164"/>
                </a:lnTo>
                <a:lnTo>
                  <a:pt x="1550" y="162"/>
                </a:lnTo>
                <a:lnTo>
                  <a:pt x="1548" y="160"/>
                </a:lnTo>
                <a:lnTo>
                  <a:pt x="1550" y="154"/>
                </a:lnTo>
                <a:lnTo>
                  <a:pt x="1546" y="154"/>
                </a:lnTo>
                <a:lnTo>
                  <a:pt x="1544" y="152"/>
                </a:lnTo>
                <a:lnTo>
                  <a:pt x="1542" y="152"/>
                </a:lnTo>
                <a:lnTo>
                  <a:pt x="1542" y="148"/>
                </a:lnTo>
                <a:lnTo>
                  <a:pt x="1550" y="148"/>
                </a:lnTo>
                <a:lnTo>
                  <a:pt x="1552" y="152"/>
                </a:lnTo>
                <a:lnTo>
                  <a:pt x="1556" y="152"/>
                </a:lnTo>
                <a:lnTo>
                  <a:pt x="1556" y="152"/>
                </a:lnTo>
                <a:lnTo>
                  <a:pt x="1564" y="150"/>
                </a:lnTo>
                <a:lnTo>
                  <a:pt x="1568" y="152"/>
                </a:lnTo>
                <a:lnTo>
                  <a:pt x="1570" y="154"/>
                </a:lnTo>
                <a:lnTo>
                  <a:pt x="1574" y="154"/>
                </a:lnTo>
                <a:lnTo>
                  <a:pt x="1580" y="154"/>
                </a:lnTo>
                <a:lnTo>
                  <a:pt x="1586" y="154"/>
                </a:lnTo>
                <a:lnTo>
                  <a:pt x="1590" y="152"/>
                </a:lnTo>
                <a:lnTo>
                  <a:pt x="1590" y="152"/>
                </a:lnTo>
                <a:lnTo>
                  <a:pt x="1596" y="148"/>
                </a:lnTo>
                <a:lnTo>
                  <a:pt x="1600" y="146"/>
                </a:lnTo>
                <a:lnTo>
                  <a:pt x="1600" y="146"/>
                </a:lnTo>
                <a:lnTo>
                  <a:pt x="1598" y="142"/>
                </a:lnTo>
                <a:lnTo>
                  <a:pt x="1594" y="138"/>
                </a:lnTo>
                <a:lnTo>
                  <a:pt x="1590" y="136"/>
                </a:lnTo>
                <a:lnTo>
                  <a:pt x="1584" y="136"/>
                </a:lnTo>
                <a:lnTo>
                  <a:pt x="1582" y="134"/>
                </a:lnTo>
                <a:lnTo>
                  <a:pt x="1572" y="132"/>
                </a:lnTo>
                <a:lnTo>
                  <a:pt x="1570" y="128"/>
                </a:lnTo>
                <a:lnTo>
                  <a:pt x="1564" y="128"/>
                </a:lnTo>
                <a:lnTo>
                  <a:pt x="1562" y="126"/>
                </a:lnTo>
                <a:lnTo>
                  <a:pt x="1556" y="126"/>
                </a:lnTo>
                <a:lnTo>
                  <a:pt x="1554" y="126"/>
                </a:lnTo>
                <a:lnTo>
                  <a:pt x="1550" y="126"/>
                </a:lnTo>
                <a:lnTo>
                  <a:pt x="1546" y="124"/>
                </a:lnTo>
                <a:lnTo>
                  <a:pt x="1542" y="124"/>
                </a:lnTo>
                <a:lnTo>
                  <a:pt x="1540" y="124"/>
                </a:lnTo>
                <a:lnTo>
                  <a:pt x="1536" y="124"/>
                </a:lnTo>
                <a:lnTo>
                  <a:pt x="1532" y="118"/>
                </a:lnTo>
                <a:lnTo>
                  <a:pt x="1528" y="118"/>
                </a:lnTo>
                <a:lnTo>
                  <a:pt x="1524" y="122"/>
                </a:lnTo>
                <a:lnTo>
                  <a:pt x="1520" y="122"/>
                </a:lnTo>
                <a:lnTo>
                  <a:pt x="1518" y="122"/>
                </a:lnTo>
                <a:lnTo>
                  <a:pt x="1514" y="122"/>
                </a:lnTo>
                <a:lnTo>
                  <a:pt x="1514" y="122"/>
                </a:lnTo>
                <a:lnTo>
                  <a:pt x="1514" y="120"/>
                </a:lnTo>
                <a:lnTo>
                  <a:pt x="1512" y="120"/>
                </a:lnTo>
                <a:lnTo>
                  <a:pt x="1514" y="118"/>
                </a:lnTo>
                <a:lnTo>
                  <a:pt x="1514" y="118"/>
                </a:lnTo>
                <a:lnTo>
                  <a:pt x="1516" y="116"/>
                </a:lnTo>
                <a:lnTo>
                  <a:pt x="1518" y="116"/>
                </a:lnTo>
                <a:lnTo>
                  <a:pt x="1520" y="116"/>
                </a:lnTo>
                <a:lnTo>
                  <a:pt x="1514" y="114"/>
                </a:lnTo>
                <a:lnTo>
                  <a:pt x="1512" y="112"/>
                </a:lnTo>
                <a:lnTo>
                  <a:pt x="1502" y="112"/>
                </a:lnTo>
                <a:lnTo>
                  <a:pt x="1500" y="108"/>
                </a:lnTo>
                <a:lnTo>
                  <a:pt x="1494" y="108"/>
                </a:lnTo>
                <a:lnTo>
                  <a:pt x="1490" y="114"/>
                </a:lnTo>
                <a:lnTo>
                  <a:pt x="1488" y="112"/>
                </a:lnTo>
                <a:lnTo>
                  <a:pt x="1484" y="112"/>
                </a:lnTo>
                <a:lnTo>
                  <a:pt x="1482" y="112"/>
                </a:lnTo>
                <a:lnTo>
                  <a:pt x="1472" y="112"/>
                </a:lnTo>
                <a:lnTo>
                  <a:pt x="1468" y="114"/>
                </a:lnTo>
                <a:lnTo>
                  <a:pt x="1464" y="114"/>
                </a:lnTo>
                <a:lnTo>
                  <a:pt x="1460" y="114"/>
                </a:lnTo>
                <a:lnTo>
                  <a:pt x="1454" y="114"/>
                </a:lnTo>
                <a:lnTo>
                  <a:pt x="1450" y="116"/>
                </a:lnTo>
                <a:lnTo>
                  <a:pt x="1448" y="118"/>
                </a:lnTo>
                <a:lnTo>
                  <a:pt x="1442" y="118"/>
                </a:lnTo>
                <a:lnTo>
                  <a:pt x="1440" y="118"/>
                </a:lnTo>
                <a:lnTo>
                  <a:pt x="1438" y="118"/>
                </a:lnTo>
                <a:lnTo>
                  <a:pt x="1434" y="118"/>
                </a:lnTo>
                <a:lnTo>
                  <a:pt x="1430" y="118"/>
                </a:lnTo>
                <a:lnTo>
                  <a:pt x="1430" y="118"/>
                </a:lnTo>
                <a:lnTo>
                  <a:pt x="1424" y="122"/>
                </a:lnTo>
                <a:lnTo>
                  <a:pt x="1418" y="124"/>
                </a:lnTo>
                <a:lnTo>
                  <a:pt x="1414" y="124"/>
                </a:lnTo>
                <a:lnTo>
                  <a:pt x="1414" y="126"/>
                </a:lnTo>
                <a:lnTo>
                  <a:pt x="1414" y="128"/>
                </a:lnTo>
                <a:lnTo>
                  <a:pt x="1410" y="132"/>
                </a:lnTo>
                <a:lnTo>
                  <a:pt x="1410" y="128"/>
                </a:lnTo>
                <a:lnTo>
                  <a:pt x="1408" y="126"/>
                </a:lnTo>
                <a:lnTo>
                  <a:pt x="1404" y="126"/>
                </a:lnTo>
                <a:lnTo>
                  <a:pt x="1404" y="126"/>
                </a:lnTo>
                <a:lnTo>
                  <a:pt x="1398" y="128"/>
                </a:lnTo>
                <a:lnTo>
                  <a:pt x="1398" y="134"/>
                </a:lnTo>
                <a:lnTo>
                  <a:pt x="1400" y="134"/>
                </a:lnTo>
                <a:lnTo>
                  <a:pt x="1402" y="134"/>
                </a:lnTo>
                <a:lnTo>
                  <a:pt x="1402" y="134"/>
                </a:lnTo>
                <a:lnTo>
                  <a:pt x="1410" y="132"/>
                </a:lnTo>
                <a:lnTo>
                  <a:pt x="1410" y="134"/>
                </a:lnTo>
                <a:lnTo>
                  <a:pt x="1408" y="136"/>
                </a:lnTo>
                <a:lnTo>
                  <a:pt x="1402" y="136"/>
                </a:lnTo>
                <a:lnTo>
                  <a:pt x="1400" y="138"/>
                </a:lnTo>
                <a:lnTo>
                  <a:pt x="1400" y="138"/>
                </a:lnTo>
                <a:lnTo>
                  <a:pt x="1398" y="140"/>
                </a:lnTo>
                <a:lnTo>
                  <a:pt x="1390" y="146"/>
                </a:lnTo>
                <a:lnTo>
                  <a:pt x="1388" y="146"/>
                </a:lnTo>
                <a:lnTo>
                  <a:pt x="1384" y="148"/>
                </a:lnTo>
                <a:lnTo>
                  <a:pt x="1380" y="156"/>
                </a:lnTo>
                <a:lnTo>
                  <a:pt x="1378" y="158"/>
                </a:lnTo>
                <a:lnTo>
                  <a:pt x="1372" y="164"/>
                </a:lnTo>
                <a:lnTo>
                  <a:pt x="1370" y="166"/>
                </a:lnTo>
                <a:lnTo>
                  <a:pt x="1370" y="166"/>
                </a:lnTo>
                <a:lnTo>
                  <a:pt x="1362" y="168"/>
                </a:lnTo>
                <a:lnTo>
                  <a:pt x="1360" y="172"/>
                </a:lnTo>
                <a:lnTo>
                  <a:pt x="1358" y="174"/>
                </a:lnTo>
                <a:lnTo>
                  <a:pt x="1358" y="174"/>
                </a:lnTo>
                <a:lnTo>
                  <a:pt x="1356" y="176"/>
                </a:lnTo>
                <a:lnTo>
                  <a:pt x="1358" y="176"/>
                </a:lnTo>
                <a:lnTo>
                  <a:pt x="1350" y="176"/>
                </a:lnTo>
                <a:lnTo>
                  <a:pt x="1350" y="176"/>
                </a:lnTo>
                <a:lnTo>
                  <a:pt x="1342" y="178"/>
                </a:lnTo>
                <a:lnTo>
                  <a:pt x="1340" y="182"/>
                </a:lnTo>
                <a:lnTo>
                  <a:pt x="1336" y="184"/>
                </a:lnTo>
                <a:lnTo>
                  <a:pt x="1332" y="186"/>
                </a:lnTo>
                <a:lnTo>
                  <a:pt x="1330" y="186"/>
                </a:lnTo>
                <a:lnTo>
                  <a:pt x="1328" y="188"/>
                </a:lnTo>
                <a:lnTo>
                  <a:pt x="1326" y="188"/>
                </a:lnTo>
                <a:lnTo>
                  <a:pt x="1322" y="192"/>
                </a:lnTo>
                <a:lnTo>
                  <a:pt x="1322" y="202"/>
                </a:lnTo>
                <a:lnTo>
                  <a:pt x="1326" y="206"/>
                </a:lnTo>
                <a:lnTo>
                  <a:pt x="1326" y="212"/>
                </a:lnTo>
                <a:lnTo>
                  <a:pt x="1326" y="214"/>
                </a:lnTo>
                <a:lnTo>
                  <a:pt x="1328" y="216"/>
                </a:lnTo>
                <a:lnTo>
                  <a:pt x="1328" y="220"/>
                </a:lnTo>
                <a:lnTo>
                  <a:pt x="1328" y="220"/>
                </a:lnTo>
                <a:lnTo>
                  <a:pt x="1336" y="224"/>
                </a:lnTo>
                <a:lnTo>
                  <a:pt x="1340" y="226"/>
                </a:lnTo>
                <a:lnTo>
                  <a:pt x="1342" y="226"/>
                </a:lnTo>
                <a:lnTo>
                  <a:pt x="1346" y="224"/>
                </a:lnTo>
                <a:lnTo>
                  <a:pt x="1346" y="224"/>
                </a:lnTo>
                <a:lnTo>
                  <a:pt x="1350" y="222"/>
                </a:lnTo>
                <a:lnTo>
                  <a:pt x="1356" y="218"/>
                </a:lnTo>
                <a:lnTo>
                  <a:pt x="1358" y="216"/>
                </a:lnTo>
                <a:lnTo>
                  <a:pt x="1368" y="214"/>
                </a:lnTo>
                <a:lnTo>
                  <a:pt x="1368" y="218"/>
                </a:lnTo>
                <a:lnTo>
                  <a:pt x="1370" y="220"/>
                </a:lnTo>
                <a:lnTo>
                  <a:pt x="1372" y="226"/>
                </a:lnTo>
                <a:lnTo>
                  <a:pt x="1374" y="230"/>
                </a:lnTo>
                <a:lnTo>
                  <a:pt x="1380" y="236"/>
                </a:lnTo>
                <a:lnTo>
                  <a:pt x="1378" y="240"/>
                </a:lnTo>
                <a:lnTo>
                  <a:pt x="1374" y="244"/>
                </a:lnTo>
                <a:lnTo>
                  <a:pt x="1370" y="246"/>
                </a:lnTo>
                <a:lnTo>
                  <a:pt x="1370" y="248"/>
                </a:lnTo>
                <a:lnTo>
                  <a:pt x="1368" y="246"/>
                </a:lnTo>
                <a:lnTo>
                  <a:pt x="1366" y="240"/>
                </a:lnTo>
                <a:lnTo>
                  <a:pt x="1366" y="238"/>
                </a:lnTo>
                <a:lnTo>
                  <a:pt x="1362" y="234"/>
                </a:lnTo>
                <a:lnTo>
                  <a:pt x="1362" y="228"/>
                </a:lnTo>
                <a:lnTo>
                  <a:pt x="1352" y="230"/>
                </a:lnTo>
                <a:lnTo>
                  <a:pt x="1350" y="234"/>
                </a:lnTo>
                <a:lnTo>
                  <a:pt x="1344" y="238"/>
                </a:lnTo>
                <a:lnTo>
                  <a:pt x="1344" y="238"/>
                </a:lnTo>
                <a:lnTo>
                  <a:pt x="1346" y="244"/>
                </a:lnTo>
                <a:lnTo>
                  <a:pt x="1346" y="246"/>
                </a:lnTo>
                <a:lnTo>
                  <a:pt x="1348" y="248"/>
                </a:lnTo>
                <a:lnTo>
                  <a:pt x="1350" y="254"/>
                </a:lnTo>
                <a:lnTo>
                  <a:pt x="1350" y="256"/>
                </a:lnTo>
                <a:lnTo>
                  <a:pt x="1350" y="258"/>
                </a:lnTo>
                <a:lnTo>
                  <a:pt x="1350" y="260"/>
                </a:lnTo>
                <a:lnTo>
                  <a:pt x="1350" y="260"/>
                </a:lnTo>
                <a:lnTo>
                  <a:pt x="1350" y="264"/>
                </a:lnTo>
                <a:lnTo>
                  <a:pt x="1346" y="264"/>
                </a:lnTo>
                <a:lnTo>
                  <a:pt x="1340" y="264"/>
                </a:lnTo>
                <a:lnTo>
                  <a:pt x="1338" y="266"/>
                </a:lnTo>
                <a:lnTo>
                  <a:pt x="1328" y="266"/>
                </a:lnTo>
                <a:lnTo>
                  <a:pt x="1326" y="268"/>
                </a:lnTo>
                <a:lnTo>
                  <a:pt x="1322" y="268"/>
                </a:lnTo>
                <a:lnTo>
                  <a:pt x="1320" y="270"/>
                </a:lnTo>
                <a:lnTo>
                  <a:pt x="1320" y="274"/>
                </a:lnTo>
                <a:lnTo>
                  <a:pt x="1318" y="276"/>
                </a:lnTo>
                <a:lnTo>
                  <a:pt x="1318" y="278"/>
                </a:lnTo>
                <a:lnTo>
                  <a:pt x="1312" y="284"/>
                </a:lnTo>
                <a:lnTo>
                  <a:pt x="1312" y="284"/>
                </a:lnTo>
                <a:lnTo>
                  <a:pt x="1300" y="286"/>
                </a:lnTo>
                <a:lnTo>
                  <a:pt x="1298" y="288"/>
                </a:lnTo>
                <a:lnTo>
                  <a:pt x="1298" y="290"/>
                </a:lnTo>
                <a:lnTo>
                  <a:pt x="1296" y="294"/>
                </a:lnTo>
                <a:lnTo>
                  <a:pt x="1290" y="296"/>
                </a:lnTo>
                <a:lnTo>
                  <a:pt x="1290" y="296"/>
                </a:lnTo>
                <a:lnTo>
                  <a:pt x="1288" y="298"/>
                </a:lnTo>
                <a:lnTo>
                  <a:pt x="1286" y="302"/>
                </a:lnTo>
                <a:lnTo>
                  <a:pt x="1286" y="302"/>
                </a:lnTo>
                <a:lnTo>
                  <a:pt x="1284" y="304"/>
                </a:lnTo>
                <a:lnTo>
                  <a:pt x="1282" y="300"/>
                </a:lnTo>
                <a:lnTo>
                  <a:pt x="1282" y="300"/>
                </a:lnTo>
                <a:lnTo>
                  <a:pt x="1274" y="298"/>
                </a:lnTo>
                <a:lnTo>
                  <a:pt x="1272" y="298"/>
                </a:lnTo>
                <a:lnTo>
                  <a:pt x="1270" y="300"/>
                </a:lnTo>
                <a:lnTo>
                  <a:pt x="1272" y="304"/>
                </a:lnTo>
                <a:lnTo>
                  <a:pt x="1272" y="308"/>
                </a:lnTo>
                <a:lnTo>
                  <a:pt x="1266" y="308"/>
                </a:lnTo>
                <a:lnTo>
                  <a:pt x="1262" y="306"/>
                </a:lnTo>
                <a:lnTo>
                  <a:pt x="1258" y="306"/>
                </a:lnTo>
                <a:lnTo>
                  <a:pt x="1256" y="308"/>
                </a:lnTo>
                <a:lnTo>
                  <a:pt x="1250" y="308"/>
                </a:lnTo>
                <a:lnTo>
                  <a:pt x="1250" y="310"/>
                </a:lnTo>
                <a:lnTo>
                  <a:pt x="1250" y="314"/>
                </a:lnTo>
                <a:lnTo>
                  <a:pt x="1252" y="316"/>
                </a:lnTo>
                <a:lnTo>
                  <a:pt x="1252" y="316"/>
                </a:lnTo>
                <a:lnTo>
                  <a:pt x="1266" y="318"/>
                </a:lnTo>
                <a:lnTo>
                  <a:pt x="1270" y="324"/>
                </a:lnTo>
                <a:lnTo>
                  <a:pt x="1270" y="326"/>
                </a:lnTo>
                <a:lnTo>
                  <a:pt x="1272" y="328"/>
                </a:lnTo>
                <a:lnTo>
                  <a:pt x="1276" y="330"/>
                </a:lnTo>
                <a:lnTo>
                  <a:pt x="1276" y="330"/>
                </a:lnTo>
                <a:lnTo>
                  <a:pt x="1276" y="332"/>
                </a:lnTo>
                <a:lnTo>
                  <a:pt x="1278" y="330"/>
                </a:lnTo>
                <a:lnTo>
                  <a:pt x="1278" y="338"/>
                </a:lnTo>
                <a:lnTo>
                  <a:pt x="1278" y="338"/>
                </a:lnTo>
                <a:lnTo>
                  <a:pt x="1278" y="342"/>
                </a:lnTo>
                <a:lnTo>
                  <a:pt x="1278" y="342"/>
                </a:lnTo>
                <a:lnTo>
                  <a:pt x="1276" y="344"/>
                </a:lnTo>
                <a:lnTo>
                  <a:pt x="1276" y="350"/>
                </a:lnTo>
                <a:lnTo>
                  <a:pt x="1276" y="350"/>
                </a:lnTo>
                <a:lnTo>
                  <a:pt x="1272" y="356"/>
                </a:lnTo>
                <a:lnTo>
                  <a:pt x="1268" y="356"/>
                </a:lnTo>
                <a:lnTo>
                  <a:pt x="1266" y="354"/>
                </a:lnTo>
                <a:lnTo>
                  <a:pt x="1230" y="354"/>
                </a:lnTo>
                <a:lnTo>
                  <a:pt x="1228" y="350"/>
                </a:lnTo>
                <a:lnTo>
                  <a:pt x="1226" y="350"/>
                </a:lnTo>
                <a:lnTo>
                  <a:pt x="1222" y="354"/>
                </a:lnTo>
                <a:lnTo>
                  <a:pt x="1220" y="354"/>
                </a:lnTo>
                <a:lnTo>
                  <a:pt x="1218" y="356"/>
                </a:lnTo>
                <a:lnTo>
                  <a:pt x="1218" y="356"/>
                </a:lnTo>
                <a:lnTo>
                  <a:pt x="1216" y="356"/>
                </a:lnTo>
                <a:lnTo>
                  <a:pt x="1216" y="360"/>
                </a:lnTo>
                <a:lnTo>
                  <a:pt x="1218" y="370"/>
                </a:lnTo>
                <a:lnTo>
                  <a:pt x="1218" y="370"/>
                </a:lnTo>
                <a:lnTo>
                  <a:pt x="1222" y="374"/>
                </a:lnTo>
                <a:lnTo>
                  <a:pt x="1222" y="374"/>
                </a:lnTo>
                <a:lnTo>
                  <a:pt x="1218" y="376"/>
                </a:lnTo>
                <a:lnTo>
                  <a:pt x="1218" y="376"/>
                </a:lnTo>
                <a:lnTo>
                  <a:pt x="1218" y="382"/>
                </a:lnTo>
                <a:lnTo>
                  <a:pt x="1216" y="386"/>
                </a:lnTo>
                <a:lnTo>
                  <a:pt x="1214" y="396"/>
                </a:lnTo>
                <a:lnTo>
                  <a:pt x="1216" y="398"/>
                </a:lnTo>
                <a:lnTo>
                  <a:pt x="1216" y="398"/>
                </a:lnTo>
                <a:lnTo>
                  <a:pt x="1218" y="402"/>
                </a:lnTo>
                <a:lnTo>
                  <a:pt x="1218" y="410"/>
                </a:lnTo>
                <a:lnTo>
                  <a:pt x="1236" y="410"/>
                </a:lnTo>
                <a:lnTo>
                  <a:pt x="1236" y="410"/>
                </a:lnTo>
                <a:lnTo>
                  <a:pt x="1238" y="416"/>
                </a:lnTo>
                <a:lnTo>
                  <a:pt x="1240" y="422"/>
                </a:lnTo>
                <a:lnTo>
                  <a:pt x="1238" y="426"/>
                </a:lnTo>
                <a:lnTo>
                  <a:pt x="1238" y="426"/>
                </a:lnTo>
                <a:lnTo>
                  <a:pt x="1236" y="432"/>
                </a:lnTo>
                <a:lnTo>
                  <a:pt x="1232" y="436"/>
                </a:lnTo>
                <a:lnTo>
                  <a:pt x="1230" y="440"/>
                </a:lnTo>
                <a:lnTo>
                  <a:pt x="1226" y="442"/>
                </a:lnTo>
                <a:lnTo>
                  <a:pt x="1220" y="444"/>
                </a:lnTo>
                <a:lnTo>
                  <a:pt x="1218" y="448"/>
                </a:lnTo>
                <a:lnTo>
                  <a:pt x="1216" y="452"/>
                </a:lnTo>
                <a:lnTo>
                  <a:pt x="1214" y="456"/>
                </a:lnTo>
                <a:lnTo>
                  <a:pt x="1214" y="456"/>
                </a:lnTo>
                <a:lnTo>
                  <a:pt x="1210" y="462"/>
                </a:lnTo>
                <a:lnTo>
                  <a:pt x="1210" y="468"/>
                </a:lnTo>
                <a:lnTo>
                  <a:pt x="1210" y="468"/>
                </a:lnTo>
                <a:lnTo>
                  <a:pt x="1210" y="474"/>
                </a:lnTo>
                <a:lnTo>
                  <a:pt x="1208" y="478"/>
                </a:lnTo>
                <a:lnTo>
                  <a:pt x="1204" y="482"/>
                </a:lnTo>
                <a:lnTo>
                  <a:pt x="1196" y="488"/>
                </a:lnTo>
                <a:lnTo>
                  <a:pt x="1194" y="490"/>
                </a:lnTo>
                <a:lnTo>
                  <a:pt x="1188" y="490"/>
                </a:lnTo>
                <a:lnTo>
                  <a:pt x="1184" y="496"/>
                </a:lnTo>
                <a:lnTo>
                  <a:pt x="1184" y="498"/>
                </a:lnTo>
                <a:lnTo>
                  <a:pt x="1180" y="500"/>
                </a:lnTo>
                <a:lnTo>
                  <a:pt x="1174" y="508"/>
                </a:lnTo>
                <a:lnTo>
                  <a:pt x="1174" y="516"/>
                </a:lnTo>
                <a:lnTo>
                  <a:pt x="1170" y="518"/>
                </a:lnTo>
                <a:lnTo>
                  <a:pt x="1168" y="522"/>
                </a:lnTo>
                <a:lnTo>
                  <a:pt x="1166" y="526"/>
                </a:lnTo>
                <a:lnTo>
                  <a:pt x="1166" y="528"/>
                </a:lnTo>
                <a:lnTo>
                  <a:pt x="1164" y="530"/>
                </a:lnTo>
                <a:lnTo>
                  <a:pt x="1164" y="532"/>
                </a:lnTo>
                <a:lnTo>
                  <a:pt x="1160" y="534"/>
                </a:lnTo>
                <a:lnTo>
                  <a:pt x="1160" y="538"/>
                </a:lnTo>
                <a:lnTo>
                  <a:pt x="1158" y="540"/>
                </a:lnTo>
                <a:lnTo>
                  <a:pt x="1158" y="540"/>
                </a:lnTo>
                <a:lnTo>
                  <a:pt x="1156" y="546"/>
                </a:lnTo>
                <a:lnTo>
                  <a:pt x="1156" y="552"/>
                </a:lnTo>
                <a:lnTo>
                  <a:pt x="1158" y="554"/>
                </a:lnTo>
                <a:lnTo>
                  <a:pt x="1158" y="554"/>
                </a:lnTo>
                <a:lnTo>
                  <a:pt x="1160" y="560"/>
                </a:lnTo>
                <a:lnTo>
                  <a:pt x="1160" y="564"/>
                </a:lnTo>
                <a:lnTo>
                  <a:pt x="1160" y="570"/>
                </a:lnTo>
                <a:lnTo>
                  <a:pt x="1160" y="572"/>
                </a:lnTo>
                <a:lnTo>
                  <a:pt x="1160" y="572"/>
                </a:lnTo>
                <a:lnTo>
                  <a:pt x="1162" y="574"/>
                </a:lnTo>
                <a:lnTo>
                  <a:pt x="1162" y="572"/>
                </a:lnTo>
                <a:lnTo>
                  <a:pt x="1164" y="580"/>
                </a:lnTo>
                <a:lnTo>
                  <a:pt x="1164" y="580"/>
                </a:lnTo>
                <a:lnTo>
                  <a:pt x="1164" y="584"/>
                </a:lnTo>
                <a:lnTo>
                  <a:pt x="1162" y="584"/>
                </a:lnTo>
                <a:lnTo>
                  <a:pt x="1160" y="584"/>
                </a:lnTo>
                <a:lnTo>
                  <a:pt x="1160" y="590"/>
                </a:lnTo>
                <a:lnTo>
                  <a:pt x="1158" y="592"/>
                </a:lnTo>
                <a:lnTo>
                  <a:pt x="1158" y="600"/>
                </a:lnTo>
                <a:lnTo>
                  <a:pt x="1156" y="602"/>
                </a:lnTo>
                <a:lnTo>
                  <a:pt x="1154" y="608"/>
                </a:lnTo>
                <a:lnTo>
                  <a:pt x="1154" y="610"/>
                </a:lnTo>
                <a:lnTo>
                  <a:pt x="1154" y="610"/>
                </a:lnTo>
                <a:lnTo>
                  <a:pt x="1156" y="618"/>
                </a:lnTo>
                <a:lnTo>
                  <a:pt x="1156" y="620"/>
                </a:lnTo>
                <a:lnTo>
                  <a:pt x="1156" y="630"/>
                </a:lnTo>
                <a:lnTo>
                  <a:pt x="1164" y="634"/>
                </a:lnTo>
                <a:lnTo>
                  <a:pt x="1164" y="634"/>
                </a:lnTo>
                <a:lnTo>
                  <a:pt x="1164" y="636"/>
                </a:lnTo>
                <a:lnTo>
                  <a:pt x="1164" y="636"/>
                </a:lnTo>
                <a:lnTo>
                  <a:pt x="1166" y="638"/>
                </a:lnTo>
                <a:lnTo>
                  <a:pt x="1168" y="640"/>
                </a:lnTo>
                <a:lnTo>
                  <a:pt x="1170" y="642"/>
                </a:lnTo>
                <a:lnTo>
                  <a:pt x="1174" y="644"/>
                </a:lnTo>
                <a:lnTo>
                  <a:pt x="1174" y="648"/>
                </a:lnTo>
                <a:lnTo>
                  <a:pt x="1180" y="654"/>
                </a:lnTo>
                <a:lnTo>
                  <a:pt x="1180" y="654"/>
                </a:lnTo>
                <a:lnTo>
                  <a:pt x="1182" y="660"/>
                </a:lnTo>
                <a:lnTo>
                  <a:pt x="1184" y="664"/>
                </a:lnTo>
                <a:lnTo>
                  <a:pt x="1184" y="664"/>
                </a:lnTo>
                <a:lnTo>
                  <a:pt x="1186" y="668"/>
                </a:lnTo>
                <a:lnTo>
                  <a:pt x="1188" y="672"/>
                </a:lnTo>
                <a:lnTo>
                  <a:pt x="1190" y="674"/>
                </a:lnTo>
                <a:lnTo>
                  <a:pt x="1194" y="674"/>
                </a:lnTo>
                <a:lnTo>
                  <a:pt x="1196" y="678"/>
                </a:lnTo>
                <a:lnTo>
                  <a:pt x="1198" y="680"/>
                </a:lnTo>
                <a:lnTo>
                  <a:pt x="1204" y="684"/>
                </a:lnTo>
                <a:lnTo>
                  <a:pt x="1216" y="694"/>
                </a:lnTo>
                <a:lnTo>
                  <a:pt x="1218" y="696"/>
                </a:lnTo>
                <a:lnTo>
                  <a:pt x="1220" y="696"/>
                </a:lnTo>
                <a:lnTo>
                  <a:pt x="1222" y="700"/>
                </a:lnTo>
                <a:lnTo>
                  <a:pt x="1226" y="700"/>
                </a:lnTo>
                <a:lnTo>
                  <a:pt x="1230" y="700"/>
                </a:lnTo>
                <a:lnTo>
                  <a:pt x="1232" y="700"/>
                </a:lnTo>
                <a:lnTo>
                  <a:pt x="1236" y="696"/>
                </a:lnTo>
                <a:lnTo>
                  <a:pt x="1238" y="696"/>
                </a:lnTo>
                <a:lnTo>
                  <a:pt x="1240" y="694"/>
                </a:lnTo>
                <a:lnTo>
                  <a:pt x="1250" y="694"/>
                </a:lnTo>
                <a:lnTo>
                  <a:pt x="1250" y="694"/>
                </a:lnTo>
                <a:lnTo>
                  <a:pt x="1254" y="692"/>
                </a:lnTo>
                <a:lnTo>
                  <a:pt x="1254" y="690"/>
                </a:lnTo>
                <a:lnTo>
                  <a:pt x="1256" y="694"/>
                </a:lnTo>
                <a:lnTo>
                  <a:pt x="1262" y="694"/>
                </a:lnTo>
                <a:lnTo>
                  <a:pt x="1266" y="696"/>
                </a:lnTo>
                <a:lnTo>
                  <a:pt x="1266" y="696"/>
                </a:lnTo>
                <a:lnTo>
                  <a:pt x="1278" y="694"/>
                </a:lnTo>
                <a:lnTo>
                  <a:pt x="1280" y="692"/>
                </a:lnTo>
                <a:lnTo>
                  <a:pt x="1282" y="692"/>
                </a:lnTo>
                <a:lnTo>
                  <a:pt x="1286" y="690"/>
                </a:lnTo>
                <a:lnTo>
                  <a:pt x="1288" y="690"/>
                </a:lnTo>
                <a:lnTo>
                  <a:pt x="1288" y="690"/>
                </a:lnTo>
                <a:lnTo>
                  <a:pt x="1292" y="686"/>
                </a:lnTo>
                <a:lnTo>
                  <a:pt x="1292" y="686"/>
                </a:lnTo>
                <a:lnTo>
                  <a:pt x="1294" y="686"/>
                </a:lnTo>
                <a:lnTo>
                  <a:pt x="1294" y="686"/>
                </a:lnTo>
                <a:lnTo>
                  <a:pt x="1296" y="684"/>
                </a:lnTo>
                <a:lnTo>
                  <a:pt x="1306" y="684"/>
                </a:lnTo>
                <a:lnTo>
                  <a:pt x="1306" y="684"/>
                </a:lnTo>
                <a:lnTo>
                  <a:pt x="1306" y="684"/>
                </a:lnTo>
                <a:lnTo>
                  <a:pt x="1306" y="682"/>
                </a:lnTo>
                <a:lnTo>
                  <a:pt x="1312" y="682"/>
                </a:lnTo>
                <a:lnTo>
                  <a:pt x="1316" y="682"/>
                </a:lnTo>
                <a:lnTo>
                  <a:pt x="1318" y="684"/>
                </a:lnTo>
                <a:lnTo>
                  <a:pt x="1322" y="690"/>
                </a:lnTo>
                <a:lnTo>
                  <a:pt x="1326" y="692"/>
                </a:lnTo>
                <a:lnTo>
                  <a:pt x="1326" y="696"/>
                </a:lnTo>
                <a:lnTo>
                  <a:pt x="1330" y="702"/>
                </a:lnTo>
                <a:lnTo>
                  <a:pt x="1336" y="702"/>
                </a:lnTo>
                <a:lnTo>
                  <a:pt x="1338" y="700"/>
                </a:lnTo>
                <a:lnTo>
                  <a:pt x="1348" y="700"/>
                </a:lnTo>
                <a:lnTo>
                  <a:pt x="1350" y="698"/>
                </a:lnTo>
                <a:lnTo>
                  <a:pt x="1352" y="702"/>
                </a:lnTo>
                <a:lnTo>
                  <a:pt x="1352" y="704"/>
                </a:lnTo>
                <a:lnTo>
                  <a:pt x="1352" y="706"/>
                </a:lnTo>
                <a:lnTo>
                  <a:pt x="1350" y="706"/>
                </a:lnTo>
                <a:lnTo>
                  <a:pt x="1348" y="710"/>
                </a:lnTo>
                <a:lnTo>
                  <a:pt x="1352" y="710"/>
                </a:lnTo>
                <a:lnTo>
                  <a:pt x="1352" y="706"/>
                </a:lnTo>
                <a:lnTo>
                  <a:pt x="1358" y="710"/>
                </a:lnTo>
                <a:lnTo>
                  <a:pt x="1358" y="710"/>
                </a:lnTo>
                <a:lnTo>
                  <a:pt x="1360" y="712"/>
                </a:lnTo>
                <a:lnTo>
                  <a:pt x="1362" y="714"/>
                </a:lnTo>
                <a:lnTo>
                  <a:pt x="1358" y="714"/>
                </a:lnTo>
                <a:lnTo>
                  <a:pt x="1358" y="724"/>
                </a:lnTo>
                <a:lnTo>
                  <a:pt x="1356" y="726"/>
                </a:lnTo>
                <a:lnTo>
                  <a:pt x="1356" y="730"/>
                </a:lnTo>
                <a:lnTo>
                  <a:pt x="1356" y="732"/>
                </a:lnTo>
                <a:lnTo>
                  <a:pt x="1356" y="742"/>
                </a:lnTo>
                <a:lnTo>
                  <a:pt x="1356" y="742"/>
                </a:lnTo>
                <a:lnTo>
                  <a:pt x="1352" y="750"/>
                </a:lnTo>
                <a:lnTo>
                  <a:pt x="1352" y="750"/>
                </a:lnTo>
                <a:lnTo>
                  <a:pt x="1354" y="756"/>
                </a:lnTo>
                <a:lnTo>
                  <a:pt x="1358" y="762"/>
                </a:lnTo>
                <a:lnTo>
                  <a:pt x="1366" y="770"/>
                </a:lnTo>
                <a:lnTo>
                  <a:pt x="1372" y="780"/>
                </a:lnTo>
                <a:lnTo>
                  <a:pt x="1374" y="782"/>
                </a:lnTo>
                <a:lnTo>
                  <a:pt x="1374" y="786"/>
                </a:lnTo>
                <a:lnTo>
                  <a:pt x="1378" y="790"/>
                </a:lnTo>
                <a:lnTo>
                  <a:pt x="1378" y="796"/>
                </a:lnTo>
                <a:lnTo>
                  <a:pt x="1380" y="800"/>
                </a:lnTo>
                <a:lnTo>
                  <a:pt x="1380" y="802"/>
                </a:lnTo>
                <a:lnTo>
                  <a:pt x="1382" y="804"/>
                </a:lnTo>
                <a:lnTo>
                  <a:pt x="1382" y="810"/>
                </a:lnTo>
                <a:lnTo>
                  <a:pt x="1384" y="812"/>
                </a:lnTo>
                <a:lnTo>
                  <a:pt x="1384" y="812"/>
                </a:lnTo>
                <a:lnTo>
                  <a:pt x="1384" y="818"/>
                </a:lnTo>
                <a:lnTo>
                  <a:pt x="1382" y="822"/>
                </a:lnTo>
                <a:lnTo>
                  <a:pt x="1384" y="824"/>
                </a:lnTo>
                <a:lnTo>
                  <a:pt x="1384" y="830"/>
                </a:lnTo>
                <a:lnTo>
                  <a:pt x="1388" y="832"/>
                </a:lnTo>
                <a:lnTo>
                  <a:pt x="1388" y="834"/>
                </a:lnTo>
                <a:lnTo>
                  <a:pt x="1388" y="834"/>
                </a:lnTo>
                <a:lnTo>
                  <a:pt x="1390" y="838"/>
                </a:lnTo>
                <a:lnTo>
                  <a:pt x="1388" y="842"/>
                </a:lnTo>
                <a:lnTo>
                  <a:pt x="1388" y="848"/>
                </a:lnTo>
                <a:lnTo>
                  <a:pt x="1388" y="848"/>
                </a:lnTo>
                <a:lnTo>
                  <a:pt x="1382" y="852"/>
                </a:lnTo>
                <a:lnTo>
                  <a:pt x="1380" y="858"/>
                </a:lnTo>
                <a:lnTo>
                  <a:pt x="1378" y="862"/>
                </a:lnTo>
                <a:lnTo>
                  <a:pt x="1378" y="866"/>
                </a:lnTo>
                <a:lnTo>
                  <a:pt x="1374" y="872"/>
                </a:lnTo>
                <a:lnTo>
                  <a:pt x="1374" y="872"/>
                </a:lnTo>
                <a:lnTo>
                  <a:pt x="1374" y="884"/>
                </a:lnTo>
                <a:lnTo>
                  <a:pt x="1372" y="902"/>
                </a:lnTo>
                <a:lnTo>
                  <a:pt x="1374" y="904"/>
                </a:lnTo>
                <a:lnTo>
                  <a:pt x="1378" y="908"/>
                </a:lnTo>
                <a:lnTo>
                  <a:pt x="1380" y="912"/>
                </a:lnTo>
                <a:lnTo>
                  <a:pt x="1380" y="914"/>
                </a:lnTo>
                <a:lnTo>
                  <a:pt x="1382" y="916"/>
                </a:lnTo>
                <a:lnTo>
                  <a:pt x="1382" y="918"/>
                </a:lnTo>
                <a:lnTo>
                  <a:pt x="1384" y="922"/>
                </a:lnTo>
                <a:lnTo>
                  <a:pt x="1384" y="922"/>
                </a:lnTo>
                <a:lnTo>
                  <a:pt x="1388" y="928"/>
                </a:lnTo>
                <a:lnTo>
                  <a:pt x="1390" y="932"/>
                </a:lnTo>
                <a:lnTo>
                  <a:pt x="1390" y="934"/>
                </a:lnTo>
                <a:lnTo>
                  <a:pt x="1392" y="936"/>
                </a:lnTo>
                <a:lnTo>
                  <a:pt x="1392" y="946"/>
                </a:lnTo>
                <a:lnTo>
                  <a:pt x="1392" y="948"/>
                </a:lnTo>
                <a:lnTo>
                  <a:pt x="1392" y="954"/>
                </a:lnTo>
                <a:lnTo>
                  <a:pt x="1394" y="956"/>
                </a:lnTo>
                <a:lnTo>
                  <a:pt x="1394" y="962"/>
                </a:lnTo>
                <a:lnTo>
                  <a:pt x="1394" y="962"/>
                </a:lnTo>
                <a:lnTo>
                  <a:pt x="1396" y="962"/>
                </a:lnTo>
                <a:lnTo>
                  <a:pt x="1398" y="962"/>
                </a:lnTo>
                <a:lnTo>
                  <a:pt x="1398" y="968"/>
                </a:lnTo>
                <a:lnTo>
                  <a:pt x="1398" y="976"/>
                </a:lnTo>
                <a:lnTo>
                  <a:pt x="1400" y="978"/>
                </a:lnTo>
                <a:lnTo>
                  <a:pt x="1400" y="984"/>
                </a:lnTo>
                <a:lnTo>
                  <a:pt x="1402" y="986"/>
                </a:lnTo>
                <a:lnTo>
                  <a:pt x="1410" y="996"/>
                </a:lnTo>
                <a:lnTo>
                  <a:pt x="1412" y="998"/>
                </a:lnTo>
                <a:lnTo>
                  <a:pt x="1412" y="1004"/>
                </a:lnTo>
                <a:lnTo>
                  <a:pt x="1414" y="1006"/>
                </a:lnTo>
                <a:lnTo>
                  <a:pt x="1414" y="1006"/>
                </a:lnTo>
                <a:lnTo>
                  <a:pt x="1416" y="1012"/>
                </a:lnTo>
                <a:lnTo>
                  <a:pt x="1420" y="1018"/>
                </a:lnTo>
                <a:lnTo>
                  <a:pt x="1422" y="1020"/>
                </a:lnTo>
                <a:lnTo>
                  <a:pt x="1422" y="1028"/>
                </a:lnTo>
                <a:lnTo>
                  <a:pt x="1420" y="1030"/>
                </a:lnTo>
                <a:lnTo>
                  <a:pt x="1420" y="1034"/>
                </a:lnTo>
                <a:lnTo>
                  <a:pt x="1422" y="1036"/>
                </a:lnTo>
                <a:lnTo>
                  <a:pt x="1422" y="1038"/>
                </a:lnTo>
                <a:lnTo>
                  <a:pt x="1424" y="1044"/>
                </a:lnTo>
                <a:lnTo>
                  <a:pt x="1428" y="1044"/>
                </a:lnTo>
                <a:lnTo>
                  <a:pt x="1430" y="1046"/>
                </a:lnTo>
                <a:lnTo>
                  <a:pt x="1432" y="1046"/>
                </a:lnTo>
                <a:lnTo>
                  <a:pt x="1438" y="1046"/>
                </a:lnTo>
                <a:lnTo>
                  <a:pt x="1444" y="1046"/>
                </a:lnTo>
                <a:lnTo>
                  <a:pt x="1450" y="1044"/>
                </a:lnTo>
                <a:lnTo>
                  <a:pt x="1452" y="1044"/>
                </a:lnTo>
                <a:lnTo>
                  <a:pt x="1454" y="1040"/>
                </a:lnTo>
                <a:lnTo>
                  <a:pt x="1458" y="1040"/>
                </a:lnTo>
                <a:lnTo>
                  <a:pt x="1462" y="1040"/>
                </a:lnTo>
                <a:lnTo>
                  <a:pt x="1468" y="1040"/>
                </a:lnTo>
                <a:lnTo>
                  <a:pt x="1470" y="1044"/>
                </a:lnTo>
                <a:lnTo>
                  <a:pt x="1480" y="1040"/>
                </a:lnTo>
                <a:lnTo>
                  <a:pt x="1482" y="1038"/>
                </a:lnTo>
                <a:lnTo>
                  <a:pt x="1490" y="1038"/>
                </a:lnTo>
                <a:lnTo>
                  <a:pt x="1492" y="1036"/>
                </a:lnTo>
                <a:lnTo>
                  <a:pt x="1500" y="1030"/>
                </a:lnTo>
                <a:lnTo>
                  <a:pt x="1508" y="1024"/>
                </a:lnTo>
                <a:lnTo>
                  <a:pt x="1514" y="1014"/>
                </a:lnTo>
                <a:lnTo>
                  <a:pt x="1518" y="1010"/>
                </a:lnTo>
                <a:lnTo>
                  <a:pt x="1520" y="1006"/>
                </a:lnTo>
                <a:lnTo>
                  <a:pt x="1522" y="1004"/>
                </a:lnTo>
                <a:lnTo>
                  <a:pt x="1522" y="1000"/>
                </a:lnTo>
                <a:lnTo>
                  <a:pt x="1524" y="998"/>
                </a:lnTo>
                <a:lnTo>
                  <a:pt x="1528" y="996"/>
                </a:lnTo>
                <a:lnTo>
                  <a:pt x="1532" y="992"/>
                </a:lnTo>
                <a:lnTo>
                  <a:pt x="1532" y="986"/>
                </a:lnTo>
                <a:lnTo>
                  <a:pt x="1534" y="982"/>
                </a:lnTo>
                <a:lnTo>
                  <a:pt x="1534" y="982"/>
                </a:lnTo>
                <a:lnTo>
                  <a:pt x="1534" y="974"/>
                </a:lnTo>
                <a:lnTo>
                  <a:pt x="1532" y="968"/>
                </a:lnTo>
                <a:lnTo>
                  <a:pt x="1540" y="964"/>
                </a:lnTo>
                <a:lnTo>
                  <a:pt x="1542" y="962"/>
                </a:lnTo>
                <a:lnTo>
                  <a:pt x="1546" y="962"/>
                </a:lnTo>
                <a:lnTo>
                  <a:pt x="1550" y="958"/>
                </a:lnTo>
                <a:lnTo>
                  <a:pt x="1552" y="956"/>
                </a:lnTo>
                <a:lnTo>
                  <a:pt x="1554" y="954"/>
                </a:lnTo>
                <a:lnTo>
                  <a:pt x="1554" y="952"/>
                </a:lnTo>
                <a:lnTo>
                  <a:pt x="1554" y="948"/>
                </a:lnTo>
                <a:lnTo>
                  <a:pt x="1554" y="936"/>
                </a:lnTo>
                <a:lnTo>
                  <a:pt x="1552" y="932"/>
                </a:lnTo>
                <a:lnTo>
                  <a:pt x="1552" y="926"/>
                </a:lnTo>
                <a:lnTo>
                  <a:pt x="1550" y="924"/>
                </a:lnTo>
                <a:lnTo>
                  <a:pt x="1550" y="922"/>
                </a:lnTo>
                <a:lnTo>
                  <a:pt x="1548" y="916"/>
                </a:lnTo>
                <a:lnTo>
                  <a:pt x="1560" y="906"/>
                </a:lnTo>
                <a:lnTo>
                  <a:pt x="1562" y="904"/>
                </a:lnTo>
                <a:lnTo>
                  <a:pt x="1564" y="902"/>
                </a:lnTo>
                <a:lnTo>
                  <a:pt x="1564" y="902"/>
                </a:lnTo>
                <a:lnTo>
                  <a:pt x="1570" y="894"/>
                </a:lnTo>
                <a:lnTo>
                  <a:pt x="1576" y="892"/>
                </a:lnTo>
                <a:lnTo>
                  <a:pt x="1580" y="890"/>
                </a:lnTo>
                <a:lnTo>
                  <a:pt x="1586" y="884"/>
                </a:lnTo>
                <a:lnTo>
                  <a:pt x="1590" y="882"/>
                </a:lnTo>
                <a:lnTo>
                  <a:pt x="1592" y="876"/>
                </a:lnTo>
                <a:lnTo>
                  <a:pt x="1594" y="872"/>
                </a:lnTo>
                <a:lnTo>
                  <a:pt x="1594" y="866"/>
                </a:lnTo>
                <a:lnTo>
                  <a:pt x="1592" y="862"/>
                </a:lnTo>
                <a:lnTo>
                  <a:pt x="1592" y="852"/>
                </a:lnTo>
                <a:lnTo>
                  <a:pt x="1592" y="848"/>
                </a:lnTo>
                <a:lnTo>
                  <a:pt x="1592" y="842"/>
                </a:lnTo>
                <a:lnTo>
                  <a:pt x="1594" y="840"/>
                </a:lnTo>
                <a:lnTo>
                  <a:pt x="1594" y="840"/>
                </a:lnTo>
                <a:lnTo>
                  <a:pt x="1594" y="832"/>
                </a:lnTo>
                <a:lnTo>
                  <a:pt x="1592" y="832"/>
                </a:lnTo>
                <a:lnTo>
                  <a:pt x="1590" y="828"/>
                </a:lnTo>
                <a:lnTo>
                  <a:pt x="1590" y="828"/>
                </a:lnTo>
                <a:lnTo>
                  <a:pt x="1586" y="816"/>
                </a:lnTo>
                <a:lnTo>
                  <a:pt x="1584" y="814"/>
                </a:lnTo>
                <a:lnTo>
                  <a:pt x="1584" y="812"/>
                </a:lnTo>
                <a:lnTo>
                  <a:pt x="1584" y="812"/>
                </a:lnTo>
                <a:lnTo>
                  <a:pt x="1584" y="804"/>
                </a:lnTo>
                <a:lnTo>
                  <a:pt x="1586" y="804"/>
                </a:lnTo>
                <a:lnTo>
                  <a:pt x="1586" y="804"/>
                </a:lnTo>
                <a:lnTo>
                  <a:pt x="1586" y="802"/>
                </a:lnTo>
                <a:lnTo>
                  <a:pt x="1584" y="800"/>
                </a:lnTo>
                <a:lnTo>
                  <a:pt x="1584" y="794"/>
                </a:lnTo>
                <a:lnTo>
                  <a:pt x="1584" y="792"/>
                </a:lnTo>
                <a:lnTo>
                  <a:pt x="1586" y="786"/>
                </a:lnTo>
                <a:lnTo>
                  <a:pt x="1586" y="784"/>
                </a:lnTo>
                <a:lnTo>
                  <a:pt x="1584" y="782"/>
                </a:lnTo>
                <a:lnTo>
                  <a:pt x="1586" y="776"/>
                </a:lnTo>
                <a:lnTo>
                  <a:pt x="1590" y="774"/>
                </a:lnTo>
                <a:lnTo>
                  <a:pt x="1590" y="772"/>
                </a:lnTo>
                <a:lnTo>
                  <a:pt x="1592" y="770"/>
                </a:lnTo>
                <a:lnTo>
                  <a:pt x="1592" y="764"/>
                </a:lnTo>
                <a:lnTo>
                  <a:pt x="1596" y="760"/>
                </a:lnTo>
                <a:lnTo>
                  <a:pt x="1600" y="756"/>
                </a:lnTo>
                <a:lnTo>
                  <a:pt x="1602" y="754"/>
                </a:lnTo>
                <a:lnTo>
                  <a:pt x="1606" y="746"/>
                </a:lnTo>
                <a:lnTo>
                  <a:pt x="1610" y="744"/>
                </a:lnTo>
                <a:lnTo>
                  <a:pt x="1616" y="734"/>
                </a:lnTo>
                <a:lnTo>
                  <a:pt x="1624" y="726"/>
                </a:lnTo>
                <a:lnTo>
                  <a:pt x="1626" y="724"/>
                </a:lnTo>
                <a:lnTo>
                  <a:pt x="1630" y="722"/>
                </a:lnTo>
                <a:lnTo>
                  <a:pt x="1634" y="720"/>
                </a:lnTo>
                <a:lnTo>
                  <a:pt x="1640" y="714"/>
                </a:lnTo>
                <a:lnTo>
                  <a:pt x="1644" y="706"/>
                </a:lnTo>
                <a:lnTo>
                  <a:pt x="1650" y="702"/>
                </a:lnTo>
                <a:lnTo>
                  <a:pt x="1654" y="692"/>
                </a:lnTo>
                <a:lnTo>
                  <a:pt x="1656" y="690"/>
                </a:lnTo>
                <a:lnTo>
                  <a:pt x="1656" y="688"/>
                </a:lnTo>
                <a:lnTo>
                  <a:pt x="1660" y="684"/>
                </a:lnTo>
                <a:lnTo>
                  <a:pt x="1660" y="684"/>
                </a:lnTo>
                <a:lnTo>
                  <a:pt x="1664" y="670"/>
                </a:lnTo>
                <a:lnTo>
                  <a:pt x="1666" y="668"/>
                </a:lnTo>
                <a:lnTo>
                  <a:pt x="1666" y="664"/>
                </a:lnTo>
                <a:lnTo>
                  <a:pt x="1670" y="662"/>
                </a:lnTo>
                <a:lnTo>
                  <a:pt x="1670" y="660"/>
                </a:lnTo>
                <a:lnTo>
                  <a:pt x="1672" y="658"/>
                </a:lnTo>
                <a:lnTo>
                  <a:pt x="1672" y="650"/>
                </a:lnTo>
                <a:lnTo>
                  <a:pt x="1674" y="648"/>
                </a:lnTo>
                <a:lnTo>
                  <a:pt x="1674" y="648"/>
                </a:lnTo>
                <a:lnTo>
                  <a:pt x="1674" y="640"/>
                </a:lnTo>
                <a:lnTo>
                  <a:pt x="1674" y="636"/>
                </a:lnTo>
                <a:lnTo>
                  <a:pt x="1672" y="634"/>
                </a:lnTo>
                <a:lnTo>
                  <a:pt x="1670" y="634"/>
                </a:lnTo>
                <a:lnTo>
                  <a:pt x="1670" y="634"/>
                </a:lnTo>
                <a:lnTo>
                  <a:pt x="1664" y="636"/>
                </a:lnTo>
                <a:lnTo>
                  <a:pt x="1660" y="638"/>
                </a:lnTo>
                <a:lnTo>
                  <a:pt x="1654" y="640"/>
                </a:lnTo>
                <a:lnTo>
                  <a:pt x="1654" y="640"/>
                </a:lnTo>
                <a:lnTo>
                  <a:pt x="1646" y="640"/>
                </a:lnTo>
                <a:lnTo>
                  <a:pt x="1642" y="642"/>
                </a:lnTo>
                <a:lnTo>
                  <a:pt x="1640" y="644"/>
                </a:lnTo>
                <a:lnTo>
                  <a:pt x="1636" y="644"/>
                </a:lnTo>
                <a:lnTo>
                  <a:pt x="1634" y="642"/>
                </a:lnTo>
                <a:lnTo>
                  <a:pt x="1630" y="644"/>
                </a:lnTo>
                <a:lnTo>
                  <a:pt x="1626" y="648"/>
                </a:lnTo>
                <a:lnTo>
                  <a:pt x="1626" y="648"/>
                </a:lnTo>
                <a:lnTo>
                  <a:pt x="1620" y="644"/>
                </a:lnTo>
                <a:lnTo>
                  <a:pt x="1616" y="640"/>
                </a:lnTo>
                <a:lnTo>
                  <a:pt x="1614" y="638"/>
                </a:lnTo>
                <a:lnTo>
                  <a:pt x="1614" y="638"/>
                </a:lnTo>
                <a:lnTo>
                  <a:pt x="1612" y="636"/>
                </a:lnTo>
                <a:lnTo>
                  <a:pt x="1612" y="636"/>
                </a:lnTo>
                <a:lnTo>
                  <a:pt x="1614" y="632"/>
                </a:lnTo>
                <a:lnTo>
                  <a:pt x="1614" y="630"/>
                </a:lnTo>
                <a:lnTo>
                  <a:pt x="1618" y="628"/>
                </a:lnTo>
                <a:lnTo>
                  <a:pt x="1618" y="628"/>
                </a:lnTo>
                <a:lnTo>
                  <a:pt x="1626" y="626"/>
                </a:lnTo>
                <a:lnTo>
                  <a:pt x="1634" y="622"/>
                </a:lnTo>
                <a:lnTo>
                  <a:pt x="1634" y="622"/>
                </a:lnTo>
                <a:lnTo>
                  <a:pt x="1634" y="620"/>
                </a:lnTo>
                <a:lnTo>
                  <a:pt x="1634" y="620"/>
                </a:lnTo>
                <a:lnTo>
                  <a:pt x="1642" y="620"/>
                </a:lnTo>
                <a:lnTo>
                  <a:pt x="1642" y="620"/>
                </a:lnTo>
                <a:lnTo>
                  <a:pt x="1650" y="618"/>
                </a:lnTo>
                <a:lnTo>
                  <a:pt x="1650" y="618"/>
                </a:lnTo>
                <a:lnTo>
                  <a:pt x="1654" y="614"/>
                </a:lnTo>
                <a:lnTo>
                  <a:pt x="1654" y="614"/>
                </a:lnTo>
                <a:lnTo>
                  <a:pt x="1660" y="612"/>
                </a:lnTo>
                <a:lnTo>
                  <a:pt x="1662" y="610"/>
                </a:lnTo>
                <a:lnTo>
                  <a:pt x="1664" y="608"/>
                </a:lnTo>
                <a:lnTo>
                  <a:pt x="1664" y="608"/>
                </a:lnTo>
                <a:lnTo>
                  <a:pt x="1676" y="604"/>
                </a:lnTo>
                <a:lnTo>
                  <a:pt x="1680" y="602"/>
                </a:lnTo>
                <a:lnTo>
                  <a:pt x="1682" y="600"/>
                </a:lnTo>
                <a:lnTo>
                  <a:pt x="1684" y="598"/>
                </a:lnTo>
                <a:lnTo>
                  <a:pt x="1686" y="594"/>
                </a:lnTo>
                <a:lnTo>
                  <a:pt x="1688" y="592"/>
                </a:lnTo>
                <a:lnTo>
                  <a:pt x="1692" y="592"/>
                </a:lnTo>
                <a:lnTo>
                  <a:pt x="1694" y="590"/>
                </a:lnTo>
                <a:lnTo>
                  <a:pt x="1696" y="590"/>
                </a:lnTo>
                <a:lnTo>
                  <a:pt x="1698" y="590"/>
                </a:lnTo>
                <a:lnTo>
                  <a:pt x="1698" y="590"/>
                </a:lnTo>
                <a:lnTo>
                  <a:pt x="1702" y="590"/>
                </a:lnTo>
                <a:lnTo>
                  <a:pt x="1704" y="588"/>
                </a:lnTo>
                <a:lnTo>
                  <a:pt x="1708" y="582"/>
                </a:lnTo>
                <a:lnTo>
                  <a:pt x="1712" y="580"/>
                </a:lnTo>
                <a:lnTo>
                  <a:pt x="1714" y="580"/>
                </a:lnTo>
                <a:lnTo>
                  <a:pt x="1716" y="578"/>
                </a:lnTo>
                <a:lnTo>
                  <a:pt x="1716" y="572"/>
                </a:lnTo>
                <a:lnTo>
                  <a:pt x="1722" y="572"/>
                </a:lnTo>
                <a:lnTo>
                  <a:pt x="1724" y="568"/>
                </a:lnTo>
                <a:lnTo>
                  <a:pt x="1724" y="560"/>
                </a:lnTo>
                <a:lnTo>
                  <a:pt x="1732" y="554"/>
                </a:lnTo>
                <a:lnTo>
                  <a:pt x="1734" y="552"/>
                </a:lnTo>
                <a:lnTo>
                  <a:pt x="1736" y="548"/>
                </a:lnTo>
                <a:lnTo>
                  <a:pt x="1738" y="544"/>
                </a:lnTo>
                <a:lnTo>
                  <a:pt x="1738" y="542"/>
                </a:lnTo>
                <a:lnTo>
                  <a:pt x="1738" y="540"/>
                </a:lnTo>
                <a:lnTo>
                  <a:pt x="1734" y="532"/>
                </a:lnTo>
                <a:lnTo>
                  <a:pt x="1732" y="530"/>
                </a:lnTo>
                <a:lnTo>
                  <a:pt x="1732" y="530"/>
                </a:lnTo>
                <a:lnTo>
                  <a:pt x="1718" y="526"/>
                </a:lnTo>
                <a:lnTo>
                  <a:pt x="1714" y="520"/>
                </a:lnTo>
                <a:lnTo>
                  <a:pt x="1714" y="508"/>
                </a:lnTo>
                <a:lnTo>
                  <a:pt x="1712" y="508"/>
                </a:lnTo>
                <a:lnTo>
                  <a:pt x="1708" y="510"/>
                </a:lnTo>
                <a:lnTo>
                  <a:pt x="1698" y="520"/>
                </a:lnTo>
                <a:lnTo>
                  <a:pt x="1696" y="522"/>
                </a:lnTo>
                <a:lnTo>
                  <a:pt x="1696" y="522"/>
                </a:lnTo>
                <a:lnTo>
                  <a:pt x="1694" y="524"/>
                </a:lnTo>
                <a:lnTo>
                  <a:pt x="1692" y="526"/>
                </a:lnTo>
                <a:lnTo>
                  <a:pt x="1684" y="526"/>
                </a:lnTo>
                <a:lnTo>
                  <a:pt x="1680" y="526"/>
                </a:lnTo>
                <a:lnTo>
                  <a:pt x="1676" y="522"/>
                </a:lnTo>
                <a:lnTo>
                  <a:pt x="1676" y="520"/>
                </a:lnTo>
                <a:lnTo>
                  <a:pt x="1676" y="520"/>
                </a:lnTo>
                <a:lnTo>
                  <a:pt x="1676" y="512"/>
                </a:lnTo>
                <a:lnTo>
                  <a:pt x="1676" y="508"/>
                </a:lnTo>
                <a:lnTo>
                  <a:pt x="1674" y="508"/>
                </a:lnTo>
                <a:lnTo>
                  <a:pt x="1674" y="508"/>
                </a:lnTo>
                <a:lnTo>
                  <a:pt x="1672" y="508"/>
                </a:lnTo>
                <a:lnTo>
                  <a:pt x="1670" y="512"/>
                </a:lnTo>
                <a:lnTo>
                  <a:pt x="1666" y="510"/>
                </a:lnTo>
                <a:lnTo>
                  <a:pt x="1666" y="508"/>
                </a:lnTo>
                <a:lnTo>
                  <a:pt x="1666" y="506"/>
                </a:lnTo>
                <a:lnTo>
                  <a:pt x="1666" y="502"/>
                </a:lnTo>
                <a:lnTo>
                  <a:pt x="1660" y="496"/>
                </a:lnTo>
                <a:lnTo>
                  <a:pt x="1656" y="490"/>
                </a:lnTo>
                <a:lnTo>
                  <a:pt x="1654" y="488"/>
                </a:lnTo>
                <a:lnTo>
                  <a:pt x="1654" y="486"/>
                </a:lnTo>
                <a:lnTo>
                  <a:pt x="1652" y="482"/>
                </a:lnTo>
                <a:lnTo>
                  <a:pt x="1652" y="480"/>
                </a:lnTo>
                <a:lnTo>
                  <a:pt x="1652" y="478"/>
                </a:lnTo>
                <a:lnTo>
                  <a:pt x="1654" y="472"/>
                </a:lnTo>
                <a:lnTo>
                  <a:pt x="1656" y="472"/>
                </a:lnTo>
                <a:lnTo>
                  <a:pt x="1660" y="472"/>
                </a:lnTo>
                <a:lnTo>
                  <a:pt x="1660" y="472"/>
                </a:lnTo>
                <a:lnTo>
                  <a:pt x="1666" y="474"/>
                </a:lnTo>
                <a:lnTo>
                  <a:pt x="1670" y="480"/>
                </a:lnTo>
                <a:lnTo>
                  <a:pt x="1672" y="486"/>
                </a:lnTo>
                <a:lnTo>
                  <a:pt x="1674" y="488"/>
                </a:lnTo>
                <a:lnTo>
                  <a:pt x="1676" y="492"/>
                </a:lnTo>
                <a:lnTo>
                  <a:pt x="1682" y="496"/>
                </a:lnTo>
                <a:lnTo>
                  <a:pt x="1684" y="498"/>
                </a:lnTo>
                <a:lnTo>
                  <a:pt x="1686" y="500"/>
                </a:lnTo>
                <a:lnTo>
                  <a:pt x="1688" y="500"/>
                </a:lnTo>
                <a:lnTo>
                  <a:pt x="1688" y="500"/>
                </a:lnTo>
                <a:lnTo>
                  <a:pt x="1694" y="502"/>
                </a:lnTo>
                <a:lnTo>
                  <a:pt x="1694" y="502"/>
                </a:lnTo>
                <a:lnTo>
                  <a:pt x="1698" y="506"/>
                </a:lnTo>
                <a:lnTo>
                  <a:pt x="1704" y="506"/>
                </a:lnTo>
                <a:lnTo>
                  <a:pt x="1708" y="502"/>
                </a:lnTo>
                <a:lnTo>
                  <a:pt x="1712" y="502"/>
                </a:lnTo>
                <a:lnTo>
                  <a:pt x="1714" y="500"/>
                </a:lnTo>
                <a:lnTo>
                  <a:pt x="1716" y="502"/>
                </a:lnTo>
                <a:lnTo>
                  <a:pt x="1718" y="506"/>
                </a:lnTo>
                <a:lnTo>
                  <a:pt x="1718" y="508"/>
                </a:lnTo>
                <a:lnTo>
                  <a:pt x="1724" y="512"/>
                </a:lnTo>
                <a:lnTo>
                  <a:pt x="1732" y="512"/>
                </a:lnTo>
                <a:lnTo>
                  <a:pt x="1736" y="516"/>
                </a:lnTo>
                <a:lnTo>
                  <a:pt x="1748" y="516"/>
                </a:lnTo>
                <a:lnTo>
                  <a:pt x="1752" y="518"/>
                </a:lnTo>
                <a:lnTo>
                  <a:pt x="1752" y="518"/>
                </a:lnTo>
                <a:lnTo>
                  <a:pt x="1764" y="516"/>
                </a:lnTo>
                <a:lnTo>
                  <a:pt x="1766" y="516"/>
                </a:lnTo>
                <a:lnTo>
                  <a:pt x="1786" y="516"/>
                </a:lnTo>
                <a:lnTo>
                  <a:pt x="1788" y="516"/>
                </a:lnTo>
                <a:lnTo>
                  <a:pt x="1792" y="518"/>
                </a:lnTo>
                <a:lnTo>
                  <a:pt x="1794" y="520"/>
                </a:lnTo>
                <a:lnTo>
                  <a:pt x="1796" y="526"/>
                </a:lnTo>
                <a:lnTo>
                  <a:pt x="1798" y="528"/>
                </a:lnTo>
                <a:lnTo>
                  <a:pt x="1810" y="536"/>
                </a:lnTo>
                <a:lnTo>
                  <a:pt x="1816" y="538"/>
                </a:lnTo>
                <a:lnTo>
                  <a:pt x="1818" y="536"/>
                </a:lnTo>
                <a:lnTo>
                  <a:pt x="1816" y="540"/>
                </a:lnTo>
                <a:lnTo>
                  <a:pt x="1812" y="540"/>
                </a:lnTo>
                <a:lnTo>
                  <a:pt x="1812" y="544"/>
                </a:lnTo>
                <a:lnTo>
                  <a:pt x="1820" y="556"/>
                </a:lnTo>
                <a:lnTo>
                  <a:pt x="1820" y="556"/>
                </a:lnTo>
                <a:lnTo>
                  <a:pt x="1826" y="554"/>
                </a:lnTo>
                <a:lnTo>
                  <a:pt x="1832" y="552"/>
                </a:lnTo>
                <a:lnTo>
                  <a:pt x="1834" y="550"/>
                </a:lnTo>
                <a:lnTo>
                  <a:pt x="1834" y="542"/>
                </a:lnTo>
                <a:lnTo>
                  <a:pt x="1836" y="542"/>
                </a:lnTo>
                <a:lnTo>
                  <a:pt x="1836" y="552"/>
                </a:lnTo>
                <a:lnTo>
                  <a:pt x="1836" y="552"/>
                </a:lnTo>
                <a:lnTo>
                  <a:pt x="1838" y="554"/>
                </a:lnTo>
                <a:lnTo>
                  <a:pt x="1838" y="556"/>
                </a:lnTo>
                <a:lnTo>
                  <a:pt x="1838" y="556"/>
                </a:lnTo>
                <a:lnTo>
                  <a:pt x="1838" y="560"/>
                </a:lnTo>
                <a:lnTo>
                  <a:pt x="1836" y="560"/>
                </a:lnTo>
                <a:lnTo>
                  <a:pt x="1836" y="564"/>
                </a:lnTo>
                <a:lnTo>
                  <a:pt x="1838" y="568"/>
                </a:lnTo>
                <a:lnTo>
                  <a:pt x="1838" y="568"/>
                </a:lnTo>
                <a:lnTo>
                  <a:pt x="1840" y="578"/>
                </a:lnTo>
                <a:lnTo>
                  <a:pt x="1840" y="588"/>
                </a:lnTo>
                <a:lnTo>
                  <a:pt x="1840" y="588"/>
                </a:lnTo>
                <a:lnTo>
                  <a:pt x="1844" y="596"/>
                </a:lnTo>
                <a:lnTo>
                  <a:pt x="1846" y="604"/>
                </a:lnTo>
                <a:lnTo>
                  <a:pt x="1848" y="608"/>
                </a:lnTo>
                <a:lnTo>
                  <a:pt x="1848" y="610"/>
                </a:lnTo>
                <a:lnTo>
                  <a:pt x="1850" y="612"/>
                </a:lnTo>
                <a:lnTo>
                  <a:pt x="1850" y="612"/>
                </a:lnTo>
                <a:lnTo>
                  <a:pt x="1854" y="624"/>
                </a:lnTo>
                <a:lnTo>
                  <a:pt x="1856" y="628"/>
                </a:lnTo>
                <a:lnTo>
                  <a:pt x="1856" y="632"/>
                </a:lnTo>
                <a:lnTo>
                  <a:pt x="1860" y="638"/>
                </a:lnTo>
                <a:lnTo>
                  <a:pt x="1860" y="642"/>
                </a:lnTo>
                <a:lnTo>
                  <a:pt x="1864" y="644"/>
                </a:lnTo>
                <a:lnTo>
                  <a:pt x="1864" y="650"/>
                </a:lnTo>
                <a:lnTo>
                  <a:pt x="1866" y="652"/>
                </a:lnTo>
                <a:lnTo>
                  <a:pt x="1866" y="658"/>
                </a:lnTo>
                <a:lnTo>
                  <a:pt x="1868" y="660"/>
                </a:lnTo>
                <a:lnTo>
                  <a:pt x="1868" y="662"/>
                </a:lnTo>
                <a:lnTo>
                  <a:pt x="1870" y="664"/>
                </a:lnTo>
                <a:lnTo>
                  <a:pt x="1876" y="668"/>
                </a:lnTo>
                <a:lnTo>
                  <a:pt x="1876" y="668"/>
                </a:lnTo>
                <a:lnTo>
                  <a:pt x="1878" y="660"/>
                </a:lnTo>
                <a:lnTo>
                  <a:pt x="1884" y="658"/>
                </a:lnTo>
                <a:lnTo>
                  <a:pt x="1884" y="658"/>
                </a:lnTo>
                <a:lnTo>
                  <a:pt x="1884" y="656"/>
                </a:lnTo>
                <a:lnTo>
                  <a:pt x="1884" y="656"/>
                </a:lnTo>
                <a:lnTo>
                  <a:pt x="1886" y="654"/>
                </a:lnTo>
                <a:lnTo>
                  <a:pt x="1886" y="654"/>
                </a:lnTo>
                <a:lnTo>
                  <a:pt x="1888" y="650"/>
                </a:lnTo>
                <a:lnTo>
                  <a:pt x="1890" y="648"/>
                </a:lnTo>
                <a:lnTo>
                  <a:pt x="1894" y="642"/>
                </a:lnTo>
                <a:lnTo>
                  <a:pt x="1894" y="642"/>
                </a:lnTo>
                <a:lnTo>
                  <a:pt x="1892" y="640"/>
                </a:lnTo>
                <a:lnTo>
                  <a:pt x="1892" y="638"/>
                </a:lnTo>
                <a:lnTo>
                  <a:pt x="1892" y="638"/>
                </a:lnTo>
                <a:lnTo>
                  <a:pt x="1890" y="634"/>
                </a:lnTo>
                <a:lnTo>
                  <a:pt x="1894" y="634"/>
                </a:lnTo>
                <a:lnTo>
                  <a:pt x="1894" y="630"/>
                </a:lnTo>
                <a:lnTo>
                  <a:pt x="1896" y="628"/>
                </a:lnTo>
                <a:lnTo>
                  <a:pt x="1896" y="618"/>
                </a:lnTo>
                <a:lnTo>
                  <a:pt x="1896" y="618"/>
                </a:lnTo>
                <a:lnTo>
                  <a:pt x="1894" y="616"/>
                </a:lnTo>
                <a:lnTo>
                  <a:pt x="1894" y="618"/>
                </a:lnTo>
                <a:lnTo>
                  <a:pt x="1894" y="610"/>
                </a:lnTo>
                <a:lnTo>
                  <a:pt x="1894" y="610"/>
                </a:lnTo>
                <a:lnTo>
                  <a:pt x="1894" y="602"/>
                </a:lnTo>
                <a:lnTo>
                  <a:pt x="1896" y="602"/>
                </a:lnTo>
                <a:lnTo>
                  <a:pt x="1896" y="602"/>
                </a:lnTo>
                <a:lnTo>
                  <a:pt x="1898" y="602"/>
                </a:lnTo>
                <a:lnTo>
                  <a:pt x="1898" y="602"/>
                </a:lnTo>
                <a:lnTo>
                  <a:pt x="1898" y="600"/>
                </a:lnTo>
                <a:lnTo>
                  <a:pt x="1898" y="600"/>
                </a:lnTo>
                <a:lnTo>
                  <a:pt x="1902" y="598"/>
                </a:lnTo>
                <a:lnTo>
                  <a:pt x="1902" y="598"/>
                </a:lnTo>
                <a:lnTo>
                  <a:pt x="1904" y="596"/>
                </a:lnTo>
                <a:lnTo>
                  <a:pt x="1908" y="594"/>
                </a:lnTo>
                <a:lnTo>
                  <a:pt x="1910" y="592"/>
                </a:lnTo>
                <a:lnTo>
                  <a:pt x="1910" y="590"/>
                </a:lnTo>
                <a:lnTo>
                  <a:pt x="1916" y="584"/>
                </a:lnTo>
                <a:lnTo>
                  <a:pt x="1928" y="572"/>
                </a:lnTo>
                <a:lnTo>
                  <a:pt x="1936" y="564"/>
                </a:lnTo>
                <a:lnTo>
                  <a:pt x="1938" y="564"/>
                </a:lnTo>
                <a:lnTo>
                  <a:pt x="1940" y="562"/>
                </a:lnTo>
                <a:lnTo>
                  <a:pt x="1946" y="558"/>
                </a:lnTo>
                <a:lnTo>
                  <a:pt x="1946" y="550"/>
                </a:lnTo>
                <a:lnTo>
                  <a:pt x="1950" y="548"/>
                </a:lnTo>
                <a:lnTo>
                  <a:pt x="1954" y="548"/>
                </a:lnTo>
                <a:lnTo>
                  <a:pt x="1956" y="548"/>
                </a:lnTo>
                <a:lnTo>
                  <a:pt x="1966" y="548"/>
                </a:lnTo>
                <a:lnTo>
                  <a:pt x="1968" y="544"/>
                </a:lnTo>
                <a:lnTo>
                  <a:pt x="1974" y="544"/>
                </a:lnTo>
                <a:lnTo>
                  <a:pt x="1976" y="540"/>
                </a:lnTo>
                <a:lnTo>
                  <a:pt x="1978" y="538"/>
                </a:lnTo>
                <a:lnTo>
                  <a:pt x="1980" y="538"/>
                </a:lnTo>
                <a:lnTo>
                  <a:pt x="1984" y="540"/>
                </a:lnTo>
                <a:lnTo>
                  <a:pt x="1984" y="542"/>
                </a:lnTo>
                <a:lnTo>
                  <a:pt x="1986" y="548"/>
                </a:lnTo>
                <a:lnTo>
                  <a:pt x="1986" y="554"/>
                </a:lnTo>
                <a:lnTo>
                  <a:pt x="1998" y="568"/>
                </a:lnTo>
                <a:lnTo>
                  <a:pt x="2000" y="572"/>
                </a:lnTo>
                <a:lnTo>
                  <a:pt x="2000" y="572"/>
                </a:lnTo>
                <a:lnTo>
                  <a:pt x="2002" y="576"/>
                </a:lnTo>
                <a:lnTo>
                  <a:pt x="2002" y="582"/>
                </a:lnTo>
                <a:lnTo>
                  <a:pt x="2002" y="582"/>
                </a:lnTo>
                <a:lnTo>
                  <a:pt x="2006" y="584"/>
                </a:lnTo>
                <a:lnTo>
                  <a:pt x="2006" y="586"/>
                </a:lnTo>
                <a:lnTo>
                  <a:pt x="2002" y="588"/>
                </a:lnTo>
                <a:lnTo>
                  <a:pt x="2002" y="598"/>
                </a:lnTo>
                <a:lnTo>
                  <a:pt x="2002" y="598"/>
                </a:lnTo>
                <a:lnTo>
                  <a:pt x="2010" y="600"/>
                </a:lnTo>
                <a:lnTo>
                  <a:pt x="2016" y="594"/>
                </a:lnTo>
                <a:lnTo>
                  <a:pt x="2016" y="594"/>
                </a:lnTo>
                <a:lnTo>
                  <a:pt x="2020" y="592"/>
                </a:lnTo>
                <a:lnTo>
                  <a:pt x="2026" y="590"/>
                </a:lnTo>
                <a:lnTo>
                  <a:pt x="2026" y="590"/>
                </a:lnTo>
                <a:lnTo>
                  <a:pt x="2028" y="594"/>
                </a:lnTo>
                <a:lnTo>
                  <a:pt x="2028" y="602"/>
                </a:lnTo>
                <a:lnTo>
                  <a:pt x="2030" y="608"/>
                </a:lnTo>
                <a:lnTo>
                  <a:pt x="2030" y="614"/>
                </a:lnTo>
                <a:lnTo>
                  <a:pt x="2032" y="618"/>
                </a:lnTo>
                <a:lnTo>
                  <a:pt x="2032" y="620"/>
                </a:lnTo>
                <a:lnTo>
                  <a:pt x="2036" y="622"/>
                </a:lnTo>
                <a:lnTo>
                  <a:pt x="2036" y="634"/>
                </a:lnTo>
                <a:lnTo>
                  <a:pt x="2036" y="634"/>
                </a:lnTo>
                <a:lnTo>
                  <a:pt x="2038" y="640"/>
                </a:lnTo>
                <a:lnTo>
                  <a:pt x="2036" y="640"/>
                </a:lnTo>
                <a:lnTo>
                  <a:pt x="2036" y="640"/>
                </a:lnTo>
                <a:lnTo>
                  <a:pt x="2036" y="654"/>
                </a:lnTo>
                <a:lnTo>
                  <a:pt x="2032" y="658"/>
                </a:lnTo>
                <a:lnTo>
                  <a:pt x="2032" y="668"/>
                </a:lnTo>
                <a:lnTo>
                  <a:pt x="2036" y="668"/>
                </a:lnTo>
                <a:lnTo>
                  <a:pt x="2040" y="672"/>
                </a:lnTo>
                <a:lnTo>
                  <a:pt x="2042" y="674"/>
                </a:lnTo>
                <a:lnTo>
                  <a:pt x="2046" y="680"/>
                </a:lnTo>
                <a:lnTo>
                  <a:pt x="2048" y="682"/>
                </a:lnTo>
                <a:lnTo>
                  <a:pt x="2048" y="688"/>
                </a:lnTo>
                <a:lnTo>
                  <a:pt x="2048" y="688"/>
                </a:lnTo>
                <a:lnTo>
                  <a:pt x="2050" y="688"/>
                </a:lnTo>
                <a:lnTo>
                  <a:pt x="2050" y="688"/>
                </a:lnTo>
                <a:lnTo>
                  <a:pt x="2050" y="694"/>
                </a:lnTo>
                <a:lnTo>
                  <a:pt x="2050" y="702"/>
                </a:lnTo>
                <a:lnTo>
                  <a:pt x="2052" y="704"/>
                </a:lnTo>
                <a:lnTo>
                  <a:pt x="2056" y="710"/>
                </a:lnTo>
                <a:lnTo>
                  <a:pt x="2056" y="710"/>
                </a:lnTo>
                <a:lnTo>
                  <a:pt x="2058" y="714"/>
                </a:lnTo>
                <a:lnTo>
                  <a:pt x="2058" y="714"/>
                </a:lnTo>
                <a:lnTo>
                  <a:pt x="2060" y="716"/>
                </a:lnTo>
                <a:lnTo>
                  <a:pt x="2060" y="716"/>
                </a:lnTo>
                <a:lnTo>
                  <a:pt x="2060" y="716"/>
                </a:lnTo>
                <a:lnTo>
                  <a:pt x="2060" y="716"/>
                </a:lnTo>
                <a:lnTo>
                  <a:pt x="2068" y="722"/>
                </a:lnTo>
                <a:lnTo>
                  <a:pt x="2070" y="724"/>
                </a:lnTo>
                <a:lnTo>
                  <a:pt x="2076" y="726"/>
                </a:lnTo>
                <a:lnTo>
                  <a:pt x="2080" y="722"/>
                </a:lnTo>
                <a:lnTo>
                  <a:pt x="2078" y="720"/>
                </a:lnTo>
                <a:lnTo>
                  <a:pt x="2078" y="716"/>
                </a:lnTo>
                <a:lnTo>
                  <a:pt x="2072" y="712"/>
                </a:lnTo>
                <a:lnTo>
                  <a:pt x="2072" y="712"/>
                </a:lnTo>
                <a:lnTo>
                  <a:pt x="2072" y="700"/>
                </a:lnTo>
                <a:lnTo>
                  <a:pt x="2072" y="694"/>
                </a:lnTo>
                <a:lnTo>
                  <a:pt x="2070" y="690"/>
                </a:lnTo>
                <a:lnTo>
                  <a:pt x="2066" y="684"/>
                </a:lnTo>
                <a:lnTo>
                  <a:pt x="2062" y="682"/>
                </a:lnTo>
                <a:lnTo>
                  <a:pt x="2058" y="678"/>
                </a:lnTo>
                <a:lnTo>
                  <a:pt x="2058" y="678"/>
                </a:lnTo>
                <a:lnTo>
                  <a:pt x="2052" y="674"/>
                </a:lnTo>
                <a:lnTo>
                  <a:pt x="2050" y="668"/>
                </a:lnTo>
                <a:lnTo>
                  <a:pt x="2048" y="664"/>
                </a:lnTo>
                <a:lnTo>
                  <a:pt x="2048" y="662"/>
                </a:lnTo>
                <a:lnTo>
                  <a:pt x="2046" y="658"/>
                </a:lnTo>
                <a:lnTo>
                  <a:pt x="2040" y="658"/>
                </a:lnTo>
                <a:lnTo>
                  <a:pt x="2040" y="658"/>
                </a:lnTo>
                <a:lnTo>
                  <a:pt x="2042" y="646"/>
                </a:lnTo>
                <a:lnTo>
                  <a:pt x="2042" y="638"/>
                </a:lnTo>
                <a:lnTo>
                  <a:pt x="2046" y="634"/>
                </a:lnTo>
                <a:lnTo>
                  <a:pt x="2046" y="632"/>
                </a:lnTo>
                <a:lnTo>
                  <a:pt x="2048" y="628"/>
                </a:lnTo>
                <a:lnTo>
                  <a:pt x="2048" y="622"/>
                </a:lnTo>
                <a:lnTo>
                  <a:pt x="2052" y="622"/>
                </a:lnTo>
                <a:lnTo>
                  <a:pt x="2052" y="622"/>
                </a:lnTo>
                <a:lnTo>
                  <a:pt x="2054" y="626"/>
                </a:lnTo>
                <a:lnTo>
                  <a:pt x="2052" y="628"/>
                </a:lnTo>
                <a:lnTo>
                  <a:pt x="2060" y="628"/>
                </a:lnTo>
                <a:lnTo>
                  <a:pt x="2068" y="634"/>
                </a:lnTo>
                <a:lnTo>
                  <a:pt x="2068" y="638"/>
                </a:lnTo>
                <a:lnTo>
                  <a:pt x="2070" y="640"/>
                </a:lnTo>
                <a:lnTo>
                  <a:pt x="2072" y="644"/>
                </a:lnTo>
                <a:lnTo>
                  <a:pt x="2076" y="648"/>
                </a:lnTo>
                <a:lnTo>
                  <a:pt x="2080" y="648"/>
                </a:lnTo>
                <a:lnTo>
                  <a:pt x="2086" y="650"/>
                </a:lnTo>
                <a:lnTo>
                  <a:pt x="2082" y="652"/>
                </a:lnTo>
                <a:lnTo>
                  <a:pt x="2082" y="662"/>
                </a:lnTo>
                <a:lnTo>
                  <a:pt x="2088" y="660"/>
                </a:lnTo>
                <a:lnTo>
                  <a:pt x="2090" y="658"/>
                </a:lnTo>
                <a:lnTo>
                  <a:pt x="2096" y="652"/>
                </a:lnTo>
                <a:lnTo>
                  <a:pt x="2098" y="650"/>
                </a:lnTo>
                <a:lnTo>
                  <a:pt x="2102" y="648"/>
                </a:lnTo>
                <a:lnTo>
                  <a:pt x="2106" y="644"/>
                </a:lnTo>
                <a:lnTo>
                  <a:pt x="2110" y="642"/>
                </a:lnTo>
                <a:lnTo>
                  <a:pt x="2112" y="640"/>
                </a:lnTo>
                <a:lnTo>
                  <a:pt x="2116" y="638"/>
                </a:lnTo>
                <a:lnTo>
                  <a:pt x="2116" y="638"/>
                </a:lnTo>
                <a:lnTo>
                  <a:pt x="2114" y="630"/>
                </a:lnTo>
                <a:lnTo>
                  <a:pt x="2116" y="628"/>
                </a:lnTo>
                <a:lnTo>
                  <a:pt x="2118" y="628"/>
                </a:lnTo>
                <a:lnTo>
                  <a:pt x="2118" y="618"/>
                </a:lnTo>
                <a:lnTo>
                  <a:pt x="2116" y="612"/>
                </a:lnTo>
                <a:lnTo>
                  <a:pt x="2116" y="604"/>
                </a:lnTo>
                <a:lnTo>
                  <a:pt x="2110" y="600"/>
                </a:lnTo>
                <a:lnTo>
                  <a:pt x="2110" y="598"/>
                </a:lnTo>
                <a:lnTo>
                  <a:pt x="2108" y="594"/>
                </a:lnTo>
                <a:lnTo>
                  <a:pt x="2100" y="588"/>
                </a:lnTo>
                <a:lnTo>
                  <a:pt x="2096" y="582"/>
                </a:lnTo>
                <a:lnTo>
                  <a:pt x="2096" y="580"/>
                </a:lnTo>
                <a:lnTo>
                  <a:pt x="2090" y="574"/>
                </a:lnTo>
                <a:lnTo>
                  <a:pt x="2090" y="574"/>
                </a:lnTo>
                <a:lnTo>
                  <a:pt x="2090" y="568"/>
                </a:lnTo>
                <a:lnTo>
                  <a:pt x="2092" y="562"/>
                </a:lnTo>
                <a:lnTo>
                  <a:pt x="2098" y="558"/>
                </a:lnTo>
                <a:lnTo>
                  <a:pt x="2098" y="558"/>
                </a:lnTo>
                <a:lnTo>
                  <a:pt x="2102" y="552"/>
                </a:lnTo>
                <a:lnTo>
                  <a:pt x="2110" y="548"/>
                </a:lnTo>
                <a:lnTo>
                  <a:pt x="2110" y="548"/>
                </a:lnTo>
                <a:lnTo>
                  <a:pt x="2114" y="548"/>
                </a:lnTo>
                <a:lnTo>
                  <a:pt x="2118" y="550"/>
                </a:lnTo>
                <a:lnTo>
                  <a:pt x="2120" y="548"/>
                </a:lnTo>
                <a:lnTo>
                  <a:pt x="2120" y="554"/>
                </a:lnTo>
                <a:lnTo>
                  <a:pt x="2120" y="558"/>
                </a:lnTo>
                <a:lnTo>
                  <a:pt x="2120" y="558"/>
                </a:lnTo>
                <a:lnTo>
                  <a:pt x="2124" y="560"/>
                </a:lnTo>
                <a:lnTo>
                  <a:pt x="2124" y="562"/>
                </a:lnTo>
                <a:lnTo>
                  <a:pt x="2120" y="562"/>
                </a:lnTo>
                <a:lnTo>
                  <a:pt x="2116" y="562"/>
                </a:lnTo>
                <a:lnTo>
                  <a:pt x="2112" y="568"/>
                </a:lnTo>
                <a:lnTo>
                  <a:pt x="2112" y="572"/>
                </a:lnTo>
                <a:lnTo>
                  <a:pt x="2112" y="574"/>
                </a:lnTo>
                <a:lnTo>
                  <a:pt x="2116" y="578"/>
                </a:lnTo>
                <a:lnTo>
                  <a:pt x="2122" y="578"/>
                </a:lnTo>
                <a:lnTo>
                  <a:pt x="2126" y="572"/>
                </a:lnTo>
                <a:lnTo>
                  <a:pt x="2128" y="570"/>
                </a:lnTo>
                <a:lnTo>
                  <a:pt x="2128" y="568"/>
                </a:lnTo>
                <a:lnTo>
                  <a:pt x="2130" y="564"/>
                </a:lnTo>
                <a:lnTo>
                  <a:pt x="2130" y="562"/>
                </a:lnTo>
                <a:lnTo>
                  <a:pt x="2128" y="560"/>
                </a:lnTo>
                <a:lnTo>
                  <a:pt x="2126" y="556"/>
                </a:lnTo>
                <a:lnTo>
                  <a:pt x="2126" y="556"/>
                </a:lnTo>
                <a:lnTo>
                  <a:pt x="2126" y="550"/>
                </a:lnTo>
                <a:lnTo>
                  <a:pt x="2130" y="550"/>
                </a:lnTo>
                <a:lnTo>
                  <a:pt x="2132" y="548"/>
                </a:lnTo>
                <a:lnTo>
                  <a:pt x="2140" y="548"/>
                </a:lnTo>
                <a:lnTo>
                  <a:pt x="2142" y="544"/>
                </a:lnTo>
                <a:lnTo>
                  <a:pt x="2146" y="542"/>
                </a:lnTo>
                <a:lnTo>
                  <a:pt x="2150" y="540"/>
                </a:lnTo>
                <a:lnTo>
                  <a:pt x="2152" y="540"/>
                </a:lnTo>
                <a:lnTo>
                  <a:pt x="2154" y="540"/>
                </a:lnTo>
                <a:lnTo>
                  <a:pt x="2158" y="540"/>
                </a:lnTo>
                <a:lnTo>
                  <a:pt x="2160" y="538"/>
                </a:lnTo>
                <a:lnTo>
                  <a:pt x="2168" y="538"/>
                </a:lnTo>
                <a:lnTo>
                  <a:pt x="2178" y="530"/>
                </a:lnTo>
                <a:lnTo>
                  <a:pt x="2180" y="528"/>
                </a:lnTo>
                <a:lnTo>
                  <a:pt x="2182" y="526"/>
                </a:lnTo>
                <a:lnTo>
                  <a:pt x="2188" y="520"/>
                </a:lnTo>
                <a:lnTo>
                  <a:pt x="2190" y="518"/>
                </a:lnTo>
                <a:lnTo>
                  <a:pt x="2194" y="512"/>
                </a:lnTo>
                <a:lnTo>
                  <a:pt x="2194" y="510"/>
                </a:lnTo>
                <a:lnTo>
                  <a:pt x="2198" y="508"/>
                </a:lnTo>
                <a:lnTo>
                  <a:pt x="2198" y="508"/>
                </a:lnTo>
                <a:lnTo>
                  <a:pt x="2200" y="502"/>
                </a:lnTo>
                <a:lnTo>
                  <a:pt x="2202" y="496"/>
                </a:lnTo>
                <a:lnTo>
                  <a:pt x="2204" y="492"/>
                </a:lnTo>
                <a:lnTo>
                  <a:pt x="2210" y="490"/>
                </a:lnTo>
                <a:lnTo>
                  <a:pt x="2210" y="482"/>
                </a:lnTo>
                <a:lnTo>
                  <a:pt x="2212" y="480"/>
                </a:lnTo>
                <a:lnTo>
                  <a:pt x="2212" y="480"/>
                </a:lnTo>
                <a:lnTo>
                  <a:pt x="2212" y="474"/>
                </a:lnTo>
                <a:lnTo>
                  <a:pt x="2212" y="474"/>
                </a:lnTo>
                <a:lnTo>
                  <a:pt x="2210" y="472"/>
                </a:lnTo>
                <a:lnTo>
                  <a:pt x="2208" y="470"/>
                </a:lnTo>
                <a:lnTo>
                  <a:pt x="2210" y="468"/>
                </a:lnTo>
                <a:lnTo>
                  <a:pt x="2212" y="466"/>
                </a:lnTo>
                <a:lnTo>
                  <a:pt x="2212" y="462"/>
                </a:lnTo>
                <a:lnTo>
                  <a:pt x="2210" y="460"/>
                </a:lnTo>
                <a:lnTo>
                  <a:pt x="2210" y="460"/>
                </a:lnTo>
                <a:lnTo>
                  <a:pt x="2212" y="456"/>
                </a:lnTo>
                <a:lnTo>
                  <a:pt x="2210" y="452"/>
                </a:lnTo>
                <a:lnTo>
                  <a:pt x="2204" y="448"/>
                </a:lnTo>
                <a:lnTo>
                  <a:pt x="2204" y="442"/>
                </a:lnTo>
                <a:lnTo>
                  <a:pt x="2202" y="440"/>
                </a:lnTo>
                <a:lnTo>
                  <a:pt x="2200" y="436"/>
                </a:lnTo>
                <a:lnTo>
                  <a:pt x="2198" y="432"/>
                </a:lnTo>
                <a:lnTo>
                  <a:pt x="2194" y="430"/>
                </a:lnTo>
                <a:lnTo>
                  <a:pt x="2194" y="428"/>
                </a:lnTo>
                <a:lnTo>
                  <a:pt x="2202" y="420"/>
                </a:lnTo>
                <a:lnTo>
                  <a:pt x="2204" y="418"/>
                </a:lnTo>
                <a:lnTo>
                  <a:pt x="2210" y="416"/>
                </a:lnTo>
                <a:lnTo>
                  <a:pt x="2212" y="412"/>
                </a:lnTo>
                <a:lnTo>
                  <a:pt x="2218" y="410"/>
                </a:lnTo>
                <a:lnTo>
                  <a:pt x="2218" y="408"/>
                </a:lnTo>
                <a:lnTo>
                  <a:pt x="2214" y="408"/>
                </a:lnTo>
                <a:lnTo>
                  <a:pt x="2212" y="408"/>
                </a:lnTo>
                <a:lnTo>
                  <a:pt x="2212" y="408"/>
                </a:lnTo>
                <a:lnTo>
                  <a:pt x="2204" y="406"/>
                </a:lnTo>
                <a:lnTo>
                  <a:pt x="2202" y="406"/>
                </a:lnTo>
                <a:lnTo>
                  <a:pt x="2196" y="410"/>
                </a:lnTo>
                <a:lnTo>
                  <a:pt x="2190" y="406"/>
                </a:lnTo>
                <a:lnTo>
                  <a:pt x="2188" y="402"/>
                </a:lnTo>
                <a:lnTo>
                  <a:pt x="2188" y="402"/>
                </a:lnTo>
                <a:lnTo>
                  <a:pt x="2182" y="400"/>
                </a:lnTo>
                <a:lnTo>
                  <a:pt x="2182" y="392"/>
                </a:lnTo>
                <a:lnTo>
                  <a:pt x="2182" y="392"/>
                </a:lnTo>
                <a:lnTo>
                  <a:pt x="2192" y="394"/>
                </a:lnTo>
                <a:lnTo>
                  <a:pt x="2194" y="388"/>
                </a:lnTo>
                <a:lnTo>
                  <a:pt x="2198" y="386"/>
                </a:lnTo>
                <a:lnTo>
                  <a:pt x="2200" y="386"/>
                </a:lnTo>
                <a:lnTo>
                  <a:pt x="2208" y="378"/>
                </a:lnTo>
                <a:lnTo>
                  <a:pt x="2212" y="378"/>
                </a:lnTo>
                <a:lnTo>
                  <a:pt x="2214" y="380"/>
                </a:lnTo>
                <a:lnTo>
                  <a:pt x="2214" y="380"/>
                </a:lnTo>
                <a:lnTo>
                  <a:pt x="2212" y="384"/>
                </a:lnTo>
                <a:lnTo>
                  <a:pt x="2210" y="390"/>
                </a:lnTo>
                <a:lnTo>
                  <a:pt x="2210" y="390"/>
                </a:lnTo>
                <a:lnTo>
                  <a:pt x="2212" y="390"/>
                </a:lnTo>
                <a:lnTo>
                  <a:pt x="2212" y="390"/>
                </a:lnTo>
                <a:lnTo>
                  <a:pt x="2210" y="396"/>
                </a:lnTo>
                <a:lnTo>
                  <a:pt x="2212" y="396"/>
                </a:lnTo>
                <a:lnTo>
                  <a:pt x="2218" y="390"/>
                </a:lnTo>
                <a:lnTo>
                  <a:pt x="2220" y="390"/>
                </a:lnTo>
                <a:lnTo>
                  <a:pt x="2222" y="388"/>
                </a:lnTo>
                <a:lnTo>
                  <a:pt x="2228" y="388"/>
                </a:lnTo>
                <a:lnTo>
                  <a:pt x="2228" y="388"/>
                </a:lnTo>
                <a:lnTo>
                  <a:pt x="2230" y="384"/>
                </a:lnTo>
                <a:lnTo>
                  <a:pt x="2232" y="384"/>
                </a:lnTo>
                <a:lnTo>
                  <a:pt x="2232" y="388"/>
                </a:lnTo>
                <a:lnTo>
                  <a:pt x="2238" y="388"/>
                </a:lnTo>
                <a:lnTo>
                  <a:pt x="2240" y="390"/>
                </a:lnTo>
                <a:lnTo>
                  <a:pt x="2240" y="392"/>
                </a:lnTo>
                <a:lnTo>
                  <a:pt x="2238" y="396"/>
                </a:lnTo>
                <a:lnTo>
                  <a:pt x="2238" y="398"/>
                </a:lnTo>
                <a:lnTo>
                  <a:pt x="2238" y="402"/>
                </a:lnTo>
                <a:lnTo>
                  <a:pt x="2242" y="406"/>
                </a:lnTo>
                <a:lnTo>
                  <a:pt x="2246" y="404"/>
                </a:lnTo>
                <a:lnTo>
                  <a:pt x="2250" y="408"/>
                </a:lnTo>
                <a:lnTo>
                  <a:pt x="2250" y="410"/>
                </a:lnTo>
                <a:lnTo>
                  <a:pt x="2248" y="416"/>
                </a:lnTo>
                <a:lnTo>
                  <a:pt x="2248" y="418"/>
                </a:lnTo>
                <a:lnTo>
                  <a:pt x="2250" y="420"/>
                </a:lnTo>
                <a:lnTo>
                  <a:pt x="2250" y="420"/>
                </a:lnTo>
                <a:lnTo>
                  <a:pt x="2248" y="426"/>
                </a:lnTo>
                <a:lnTo>
                  <a:pt x="2248" y="432"/>
                </a:lnTo>
                <a:lnTo>
                  <a:pt x="2250" y="432"/>
                </a:lnTo>
                <a:lnTo>
                  <a:pt x="2254" y="432"/>
                </a:lnTo>
                <a:lnTo>
                  <a:pt x="2258" y="430"/>
                </a:lnTo>
                <a:lnTo>
                  <a:pt x="2262" y="430"/>
                </a:lnTo>
                <a:lnTo>
                  <a:pt x="2264" y="428"/>
                </a:lnTo>
                <a:lnTo>
                  <a:pt x="2270" y="426"/>
                </a:lnTo>
                <a:lnTo>
                  <a:pt x="2272" y="422"/>
                </a:lnTo>
                <a:lnTo>
                  <a:pt x="2272" y="418"/>
                </a:lnTo>
                <a:lnTo>
                  <a:pt x="2272" y="418"/>
                </a:lnTo>
                <a:lnTo>
                  <a:pt x="2270" y="414"/>
                </a:lnTo>
                <a:lnTo>
                  <a:pt x="2270" y="408"/>
                </a:lnTo>
                <a:lnTo>
                  <a:pt x="2270" y="406"/>
                </a:lnTo>
                <a:lnTo>
                  <a:pt x="2264" y="400"/>
                </a:lnTo>
                <a:lnTo>
                  <a:pt x="2264" y="400"/>
                </a:lnTo>
                <a:lnTo>
                  <a:pt x="2260" y="394"/>
                </a:lnTo>
                <a:lnTo>
                  <a:pt x="2258" y="392"/>
                </a:lnTo>
                <a:lnTo>
                  <a:pt x="2258" y="386"/>
                </a:lnTo>
                <a:lnTo>
                  <a:pt x="2258" y="386"/>
                </a:lnTo>
                <a:lnTo>
                  <a:pt x="2266" y="382"/>
                </a:lnTo>
                <a:lnTo>
                  <a:pt x="2272" y="378"/>
                </a:lnTo>
                <a:lnTo>
                  <a:pt x="2272" y="378"/>
                </a:lnTo>
                <a:lnTo>
                  <a:pt x="2272" y="370"/>
                </a:lnTo>
                <a:lnTo>
                  <a:pt x="2274" y="372"/>
                </a:lnTo>
                <a:lnTo>
                  <a:pt x="2274" y="370"/>
                </a:lnTo>
                <a:lnTo>
                  <a:pt x="2282" y="364"/>
                </a:lnTo>
                <a:lnTo>
                  <a:pt x="2284" y="360"/>
                </a:lnTo>
                <a:lnTo>
                  <a:pt x="2290" y="358"/>
                </a:lnTo>
                <a:lnTo>
                  <a:pt x="2292" y="356"/>
                </a:lnTo>
                <a:lnTo>
                  <a:pt x="2294" y="360"/>
                </a:lnTo>
                <a:lnTo>
                  <a:pt x="2304" y="360"/>
                </a:lnTo>
                <a:lnTo>
                  <a:pt x="2308" y="358"/>
                </a:lnTo>
                <a:lnTo>
                  <a:pt x="2310" y="358"/>
                </a:lnTo>
                <a:lnTo>
                  <a:pt x="2312" y="356"/>
                </a:lnTo>
                <a:lnTo>
                  <a:pt x="2316" y="350"/>
                </a:lnTo>
                <a:lnTo>
                  <a:pt x="2320" y="348"/>
                </a:lnTo>
                <a:lnTo>
                  <a:pt x="2322" y="346"/>
                </a:lnTo>
                <a:lnTo>
                  <a:pt x="2326" y="340"/>
                </a:lnTo>
                <a:lnTo>
                  <a:pt x="2330" y="338"/>
                </a:lnTo>
                <a:lnTo>
                  <a:pt x="2336" y="330"/>
                </a:lnTo>
                <a:lnTo>
                  <a:pt x="2336" y="330"/>
                </a:lnTo>
                <a:lnTo>
                  <a:pt x="2344" y="318"/>
                </a:lnTo>
                <a:lnTo>
                  <a:pt x="2354" y="308"/>
                </a:lnTo>
                <a:lnTo>
                  <a:pt x="2354" y="304"/>
                </a:lnTo>
                <a:lnTo>
                  <a:pt x="2354" y="304"/>
                </a:lnTo>
                <a:lnTo>
                  <a:pt x="2354" y="296"/>
                </a:lnTo>
                <a:lnTo>
                  <a:pt x="2356" y="296"/>
                </a:lnTo>
                <a:lnTo>
                  <a:pt x="2356" y="296"/>
                </a:lnTo>
                <a:lnTo>
                  <a:pt x="2356" y="294"/>
                </a:lnTo>
                <a:lnTo>
                  <a:pt x="2356" y="294"/>
                </a:lnTo>
                <a:lnTo>
                  <a:pt x="2354" y="290"/>
                </a:lnTo>
                <a:lnTo>
                  <a:pt x="2354" y="288"/>
                </a:lnTo>
                <a:lnTo>
                  <a:pt x="2356" y="288"/>
                </a:lnTo>
                <a:lnTo>
                  <a:pt x="2356" y="288"/>
                </a:lnTo>
                <a:lnTo>
                  <a:pt x="2360" y="280"/>
                </a:lnTo>
                <a:lnTo>
                  <a:pt x="2362" y="278"/>
                </a:lnTo>
                <a:lnTo>
                  <a:pt x="2362" y="276"/>
                </a:lnTo>
                <a:lnTo>
                  <a:pt x="2362" y="276"/>
                </a:lnTo>
                <a:lnTo>
                  <a:pt x="2360" y="274"/>
                </a:lnTo>
                <a:lnTo>
                  <a:pt x="2360" y="272"/>
                </a:lnTo>
                <a:lnTo>
                  <a:pt x="2360" y="272"/>
                </a:lnTo>
                <a:lnTo>
                  <a:pt x="2360" y="268"/>
                </a:lnTo>
                <a:lnTo>
                  <a:pt x="2362" y="268"/>
                </a:lnTo>
                <a:lnTo>
                  <a:pt x="2360" y="266"/>
                </a:lnTo>
                <a:lnTo>
                  <a:pt x="2356" y="264"/>
                </a:lnTo>
                <a:lnTo>
                  <a:pt x="2350" y="258"/>
                </a:lnTo>
                <a:lnTo>
                  <a:pt x="2350" y="258"/>
                </a:lnTo>
                <a:lnTo>
                  <a:pt x="2340" y="258"/>
                </a:lnTo>
                <a:lnTo>
                  <a:pt x="2336" y="264"/>
                </a:lnTo>
                <a:lnTo>
                  <a:pt x="2334" y="260"/>
                </a:lnTo>
                <a:lnTo>
                  <a:pt x="2332" y="258"/>
                </a:lnTo>
                <a:lnTo>
                  <a:pt x="2326" y="256"/>
                </a:lnTo>
                <a:lnTo>
                  <a:pt x="2322" y="256"/>
                </a:lnTo>
                <a:lnTo>
                  <a:pt x="2320" y="256"/>
                </a:lnTo>
                <a:lnTo>
                  <a:pt x="2316" y="254"/>
                </a:lnTo>
                <a:lnTo>
                  <a:pt x="2320" y="250"/>
                </a:lnTo>
                <a:lnTo>
                  <a:pt x="2322" y="248"/>
                </a:lnTo>
                <a:lnTo>
                  <a:pt x="2332" y="244"/>
                </a:lnTo>
                <a:lnTo>
                  <a:pt x="2340" y="236"/>
                </a:lnTo>
                <a:lnTo>
                  <a:pt x="2344" y="234"/>
                </a:lnTo>
                <a:lnTo>
                  <a:pt x="2346" y="230"/>
                </a:lnTo>
                <a:lnTo>
                  <a:pt x="2352" y="228"/>
                </a:lnTo>
                <a:lnTo>
                  <a:pt x="2356" y="224"/>
                </a:lnTo>
                <a:lnTo>
                  <a:pt x="2362" y="220"/>
                </a:lnTo>
                <a:lnTo>
                  <a:pt x="2364" y="218"/>
                </a:lnTo>
                <a:lnTo>
                  <a:pt x="2370" y="216"/>
                </a:lnTo>
                <a:lnTo>
                  <a:pt x="2372" y="214"/>
                </a:lnTo>
                <a:lnTo>
                  <a:pt x="2394" y="214"/>
                </a:lnTo>
                <a:lnTo>
                  <a:pt x="2400" y="214"/>
                </a:lnTo>
                <a:lnTo>
                  <a:pt x="2416" y="214"/>
                </a:lnTo>
                <a:lnTo>
                  <a:pt x="2420" y="214"/>
                </a:lnTo>
                <a:lnTo>
                  <a:pt x="2420" y="214"/>
                </a:lnTo>
                <a:lnTo>
                  <a:pt x="2420" y="212"/>
                </a:lnTo>
                <a:lnTo>
                  <a:pt x="2424" y="210"/>
                </a:lnTo>
                <a:lnTo>
                  <a:pt x="2432" y="212"/>
                </a:lnTo>
                <a:lnTo>
                  <a:pt x="2434" y="212"/>
                </a:lnTo>
                <a:lnTo>
                  <a:pt x="2434" y="212"/>
                </a:lnTo>
                <a:lnTo>
                  <a:pt x="2436" y="212"/>
                </a:lnTo>
                <a:lnTo>
                  <a:pt x="2436" y="212"/>
                </a:lnTo>
                <a:lnTo>
                  <a:pt x="2436" y="218"/>
                </a:lnTo>
                <a:lnTo>
                  <a:pt x="2436" y="218"/>
                </a:lnTo>
                <a:lnTo>
                  <a:pt x="2442" y="218"/>
                </a:lnTo>
                <a:lnTo>
                  <a:pt x="2446" y="216"/>
                </a:lnTo>
                <a:lnTo>
                  <a:pt x="2450" y="216"/>
                </a:lnTo>
                <a:lnTo>
                  <a:pt x="2454" y="216"/>
                </a:lnTo>
                <a:lnTo>
                  <a:pt x="2456" y="216"/>
                </a:lnTo>
                <a:lnTo>
                  <a:pt x="2464" y="216"/>
                </a:lnTo>
                <a:lnTo>
                  <a:pt x="2464" y="212"/>
                </a:lnTo>
                <a:lnTo>
                  <a:pt x="2462" y="212"/>
                </a:lnTo>
                <a:lnTo>
                  <a:pt x="2462" y="208"/>
                </a:lnTo>
                <a:lnTo>
                  <a:pt x="2464" y="206"/>
                </a:lnTo>
                <a:lnTo>
                  <a:pt x="2466" y="204"/>
                </a:lnTo>
                <a:lnTo>
                  <a:pt x="2470" y="204"/>
                </a:lnTo>
                <a:lnTo>
                  <a:pt x="2472" y="202"/>
                </a:lnTo>
                <a:lnTo>
                  <a:pt x="2472" y="202"/>
                </a:lnTo>
                <a:lnTo>
                  <a:pt x="2478" y="196"/>
                </a:lnTo>
                <a:lnTo>
                  <a:pt x="2484" y="194"/>
                </a:lnTo>
                <a:lnTo>
                  <a:pt x="2486" y="192"/>
                </a:lnTo>
                <a:lnTo>
                  <a:pt x="2498" y="192"/>
                </a:lnTo>
                <a:lnTo>
                  <a:pt x="2504" y="192"/>
                </a:lnTo>
                <a:lnTo>
                  <a:pt x="2504" y="198"/>
                </a:lnTo>
                <a:lnTo>
                  <a:pt x="2508" y="202"/>
                </a:lnTo>
                <a:lnTo>
                  <a:pt x="2514" y="198"/>
                </a:lnTo>
                <a:lnTo>
                  <a:pt x="2516" y="196"/>
                </a:lnTo>
                <a:lnTo>
                  <a:pt x="2518" y="196"/>
                </a:lnTo>
                <a:lnTo>
                  <a:pt x="2522" y="194"/>
                </a:lnTo>
                <a:lnTo>
                  <a:pt x="2528" y="194"/>
                </a:lnTo>
                <a:lnTo>
                  <a:pt x="2528" y="194"/>
                </a:lnTo>
                <a:lnTo>
                  <a:pt x="2528" y="186"/>
                </a:lnTo>
                <a:lnTo>
                  <a:pt x="2530" y="186"/>
                </a:lnTo>
                <a:lnTo>
                  <a:pt x="2534" y="186"/>
                </a:lnTo>
                <a:lnTo>
                  <a:pt x="2534" y="188"/>
                </a:lnTo>
                <a:lnTo>
                  <a:pt x="2532" y="194"/>
                </a:lnTo>
                <a:lnTo>
                  <a:pt x="2532" y="196"/>
                </a:lnTo>
                <a:lnTo>
                  <a:pt x="2526" y="202"/>
                </a:lnTo>
                <a:lnTo>
                  <a:pt x="2522" y="202"/>
                </a:lnTo>
                <a:lnTo>
                  <a:pt x="2518" y="204"/>
                </a:lnTo>
                <a:lnTo>
                  <a:pt x="2512" y="208"/>
                </a:lnTo>
                <a:lnTo>
                  <a:pt x="2508" y="212"/>
                </a:lnTo>
                <a:lnTo>
                  <a:pt x="2506" y="212"/>
                </a:lnTo>
                <a:lnTo>
                  <a:pt x="2504" y="214"/>
                </a:lnTo>
                <a:lnTo>
                  <a:pt x="2502" y="216"/>
                </a:lnTo>
                <a:lnTo>
                  <a:pt x="2496" y="220"/>
                </a:lnTo>
                <a:lnTo>
                  <a:pt x="2496" y="220"/>
                </a:lnTo>
                <a:lnTo>
                  <a:pt x="2488" y="224"/>
                </a:lnTo>
                <a:lnTo>
                  <a:pt x="2486" y="226"/>
                </a:lnTo>
                <a:lnTo>
                  <a:pt x="2482" y="226"/>
                </a:lnTo>
                <a:lnTo>
                  <a:pt x="2478" y="228"/>
                </a:lnTo>
                <a:lnTo>
                  <a:pt x="2478" y="228"/>
                </a:lnTo>
                <a:lnTo>
                  <a:pt x="2478" y="232"/>
                </a:lnTo>
                <a:lnTo>
                  <a:pt x="2474" y="234"/>
                </a:lnTo>
                <a:lnTo>
                  <a:pt x="2474" y="234"/>
                </a:lnTo>
                <a:lnTo>
                  <a:pt x="2472" y="238"/>
                </a:lnTo>
                <a:lnTo>
                  <a:pt x="2472" y="240"/>
                </a:lnTo>
                <a:lnTo>
                  <a:pt x="2470" y="244"/>
                </a:lnTo>
                <a:lnTo>
                  <a:pt x="2470" y="254"/>
                </a:lnTo>
                <a:lnTo>
                  <a:pt x="2472" y="256"/>
                </a:lnTo>
                <a:lnTo>
                  <a:pt x="2472" y="264"/>
                </a:lnTo>
                <a:lnTo>
                  <a:pt x="2474" y="268"/>
                </a:lnTo>
                <a:lnTo>
                  <a:pt x="2474" y="274"/>
                </a:lnTo>
                <a:lnTo>
                  <a:pt x="2476" y="276"/>
                </a:lnTo>
                <a:lnTo>
                  <a:pt x="2476" y="276"/>
                </a:lnTo>
                <a:lnTo>
                  <a:pt x="2476" y="282"/>
                </a:lnTo>
                <a:lnTo>
                  <a:pt x="2478" y="286"/>
                </a:lnTo>
                <a:lnTo>
                  <a:pt x="2482" y="286"/>
                </a:lnTo>
                <a:lnTo>
                  <a:pt x="2488" y="280"/>
                </a:lnTo>
                <a:lnTo>
                  <a:pt x="2492" y="278"/>
                </a:lnTo>
                <a:lnTo>
                  <a:pt x="2492" y="274"/>
                </a:lnTo>
                <a:lnTo>
                  <a:pt x="2494" y="270"/>
                </a:lnTo>
                <a:lnTo>
                  <a:pt x="2494" y="270"/>
                </a:lnTo>
                <a:lnTo>
                  <a:pt x="2502" y="268"/>
                </a:lnTo>
                <a:lnTo>
                  <a:pt x="2504" y="264"/>
                </a:lnTo>
                <a:lnTo>
                  <a:pt x="2506" y="258"/>
                </a:lnTo>
                <a:lnTo>
                  <a:pt x="2508" y="256"/>
                </a:lnTo>
                <a:lnTo>
                  <a:pt x="2518" y="256"/>
                </a:lnTo>
                <a:lnTo>
                  <a:pt x="2516" y="246"/>
                </a:lnTo>
                <a:lnTo>
                  <a:pt x="2522" y="240"/>
                </a:lnTo>
                <a:lnTo>
                  <a:pt x="2522" y="240"/>
                </a:lnTo>
                <a:lnTo>
                  <a:pt x="2528" y="244"/>
                </a:lnTo>
                <a:lnTo>
                  <a:pt x="2528" y="238"/>
                </a:lnTo>
                <a:lnTo>
                  <a:pt x="2526" y="236"/>
                </a:lnTo>
                <a:lnTo>
                  <a:pt x="2524" y="234"/>
                </a:lnTo>
                <a:lnTo>
                  <a:pt x="2526" y="228"/>
                </a:lnTo>
                <a:lnTo>
                  <a:pt x="2526" y="226"/>
                </a:lnTo>
                <a:lnTo>
                  <a:pt x="2522" y="226"/>
                </a:lnTo>
                <a:lnTo>
                  <a:pt x="2522" y="226"/>
                </a:lnTo>
                <a:lnTo>
                  <a:pt x="2518" y="224"/>
                </a:lnTo>
                <a:lnTo>
                  <a:pt x="2518" y="222"/>
                </a:lnTo>
                <a:lnTo>
                  <a:pt x="2522" y="220"/>
                </a:lnTo>
                <a:lnTo>
                  <a:pt x="2526" y="216"/>
                </a:lnTo>
                <a:lnTo>
                  <a:pt x="2528" y="214"/>
                </a:lnTo>
                <a:lnTo>
                  <a:pt x="2528" y="208"/>
                </a:lnTo>
                <a:lnTo>
                  <a:pt x="2542" y="208"/>
                </a:lnTo>
                <a:lnTo>
                  <a:pt x="2544" y="206"/>
                </a:lnTo>
                <a:lnTo>
                  <a:pt x="2546" y="206"/>
                </a:lnTo>
                <a:lnTo>
                  <a:pt x="2552" y="204"/>
                </a:lnTo>
                <a:lnTo>
                  <a:pt x="2552" y="208"/>
                </a:lnTo>
                <a:lnTo>
                  <a:pt x="2556" y="206"/>
                </a:lnTo>
                <a:lnTo>
                  <a:pt x="2558" y="204"/>
                </a:lnTo>
                <a:lnTo>
                  <a:pt x="2566" y="204"/>
                </a:lnTo>
                <a:lnTo>
                  <a:pt x="2566" y="204"/>
                </a:lnTo>
                <a:lnTo>
                  <a:pt x="2568" y="200"/>
                </a:lnTo>
                <a:lnTo>
                  <a:pt x="2570" y="200"/>
                </a:lnTo>
                <a:lnTo>
                  <a:pt x="2572" y="204"/>
                </a:lnTo>
                <a:lnTo>
                  <a:pt x="2572" y="204"/>
                </a:lnTo>
                <a:lnTo>
                  <a:pt x="2578" y="206"/>
                </a:lnTo>
                <a:lnTo>
                  <a:pt x="2584" y="206"/>
                </a:lnTo>
                <a:lnTo>
                  <a:pt x="2588" y="204"/>
                </a:lnTo>
                <a:lnTo>
                  <a:pt x="2592" y="202"/>
                </a:lnTo>
                <a:lnTo>
                  <a:pt x="2594" y="202"/>
                </a:lnTo>
                <a:lnTo>
                  <a:pt x="2596" y="198"/>
                </a:lnTo>
                <a:lnTo>
                  <a:pt x="2596" y="198"/>
                </a:lnTo>
                <a:lnTo>
                  <a:pt x="2602" y="196"/>
                </a:lnTo>
                <a:lnTo>
                  <a:pt x="2608" y="194"/>
                </a:lnTo>
                <a:lnTo>
                  <a:pt x="2612" y="192"/>
                </a:lnTo>
                <a:lnTo>
                  <a:pt x="2616" y="192"/>
                </a:lnTo>
                <a:lnTo>
                  <a:pt x="2618" y="188"/>
                </a:lnTo>
                <a:lnTo>
                  <a:pt x="2618" y="188"/>
                </a:lnTo>
                <a:lnTo>
                  <a:pt x="2630" y="186"/>
                </a:lnTo>
                <a:lnTo>
                  <a:pt x="2634" y="184"/>
                </a:lnTo>
                <a:lnTo>
                  <a:pt x="2636" y="184"/>
                </a:lnTo>
                <a:lnTo>
                  <a:pt x="2638" y="186"/>
                </a:lnTo>
                <a:lnTo>
                  <a:pt x="2650" y="186"/>
                </a:lnTo>
                <a:lnTo>
                  <a:pt x="2650" y="182"/>
                </a:lnTo>
                <a:lnTo>
                  <a:pt x="2648" y="178"/>
                </a:lnTo>
                <a:lnTo>
                  <a:pt x="2648" y="172"/>
                </a:lnTo>
                <a:lnTo>
                  <a:pt x="2644" y="168"/>
                </a:lnTo>
                <a:lnTo>
                  <a:pt x="2644" y="166"/>
                </a:lnTo>
                <a:lnTo>
                  <a:pt x="2646" y="166"/>
                </a:lnTo>
                <a:lnTo>
                  <a:pt x="2648" y="166"/>
                </a:lnTo>
                <a:lnTo>
                  <a:pt x="2650" y="164"/>
                </a:lnTo>
                <a:lnTo>
                  <a:pt x="2650" y="162"/>
                </a:lnTo>
                <a:lnTo>
                  <a:pt x="2656" y="158"/>
                </a:lnTo>
                <a:lnTo>
                  <a:pt x="2656" y="158"/>
                </a:lnTo>
                <a:lnTo>
                  <a:pt x="2654" y="154"/>
                </a:lnTo>
                <a:lnTo>
                  <a:pt x="2654" y="154"/>
                </a:lnTo>
                <a:lnTo>
                  <a:pt x="2656" y="154"/>
                </a:lnTo>
                <a:lnTo>
                  <a:pt x="2658" y="154"/>
                </a:lnTo>
                <a:lnTo>
                  <a:pt x="2662" y="158"/>
                </a:lnTo>
                <a:lnTo>
                  <a:pt x="2680" y="158"/>
                </a:lnTo>
                <a:lnTo>
                  <a:pt x="2684" y="164"/>
                </a:lnTo>
                <a:lnTo>
                  <a:pt x="2686" y="166"/>
                </a:lnTo>
                <a:lnTo>
                  <a:pt x="2694" y="166"/>
                </a:lnTo>
                <a:lnTo>
                  <a:pt x="2696" y="168"/>
                </a:lnTo>
                <a:lnTo>
                  <a:pt x="2700" y="168"/>
                </a:lnTo>
                <a:lnTo>
                  <a:pt x="2704" y="168"/>
                </a:lnTo>
                <a:lnTo>
                  <a:pt x="2706" y="168"/>
                </a:lnTo>
                <a:lnTo>
                  <a:pt x="2706" y="164"/>
                </a:lnTo>
                <a:lnTo>
                  <a:pt x="2710" y="162"/>
                </a:lnTo>
                <a:lnTo>
                  <a:pt x="2710" y="162"/>
                </a:lnTo>
                <a:lnTo>
                  <a:pt x="2712" y="158"/>
                </a:lnTo>
                <a:lnTo>
                  <a:pt x="2714" y="158"/>
                </a:lnTo>
                <a:lnTo>
                  <a:pt x="2720" y="158"/>
                </a:lnTo>
                <a:lnTo>
                  <a:pt x="2726" y="152"/>
                </a:lnTo>
                <a:lnTo>
                  <a:pt x="2726" y="152"/>
                </a:lnTo>
                <a:lnTo>
                  <a:pt x="2718" y="150"/>
                </a:lnTo>
                <a:lnTo>
                  <a:pt x="2714" y="146"/>
                </a:lnTo>
                <a:lnTo>
                  <a:pt x="2706" y="146"/>
                </a:lnTo>
                <a:lnTo>
                  <a:pt x="2704" y="146"/>
                </a:lnTo>
                <a:lnTo>
                  <a:pt x="2700" y="144"/>
                </a:lnTo>
                <a:lnTo>
                  <a:pt x="2696" y="144"/>
                </a:lnTo>
                <a:lnTo>
                  <a:pt x="2694" y="146"/>
                </a:lnTo>
                <a:lnTo>
                  <a:pt x="2690" y="144"/>
                </a:lnTo>
                <a:lnTo>
                  <a:pt x="2686" y="138"/>
                </a:lnTo>
                <a:lnTo>
                  <a:pt x="2678" y="138"/>
                </a:lnTo>
                <a:lnTo>
                  <a:pt x="2676" y="136"/>
                </a:lnTo>
                <a:lnTo>
                  <a:pt x="2674" y="136"/>
                </a:lnTo>
                <a:lnTo>
                  <a:pt x="2670" y="134"/>
                </a:lnTo>
                <a:lnTo>
                  <a:pt x="2666" y="134"/>
                </a:lnTo>
                <a:lnTo>
                  <a:pt x="2664" y="132"/>
                </a:lnTo>
                <a:lnTo>
                  <a:pt x="2660" y="132"/>
                </a:lnTo>
                <a:lnTo>
                  <a:pt x="2658" y="128"/>
                </a:lnTo>
                <a:lnTo>
                  <a:pt x="2658" y="128"/>
                </a:lnTo>
                <a:lnTo>
                  <a:pt x="2652" y="128"/>
                </a:lnTo>
                <a:lnTo>
                  <a:pt x="2652" y="128"/>
                </a:lnTo>
                <a:lnTo>
                  <a:pt x="2650" y="126"/>
                </a:lnTo>
                <a:lnTo>
                  <a:pt x="2648" y="124"/>
                </a:lnTo>
                <a:lnTo>
                  <a:pt x="2640" y="124"/>
                </a:lnTo>
                <a:lnTo>
                  <a:pt x="2638" y="122"/>
                </a:lnTo>
                <a:lnTo>
                  <a:pt x="2628" y="122"/>
                </a:lnTo>
                <a:lnTo>
                  <a:pt x="2626" y="118"/>
                </a:lnTo>
                <a:lnTo>
                  <a:pt x="2588" y="118"/>
                </a:lnTo>
                <a:lnTo>
                  <a:pt x="2584" y="118"/>
                </a:lnTo>
                <a:lnTo>
                  <a:pt x="2582" y="122"/>
                </a:lnTo>
                <a:lnTo>
                  <a:pt x="2584" y="124"/>
                </a:lnTo>
                <a:lnTo>
                  <a:pt x="2586" y="126"/>
                </a:lnTo>
                <a:lnTo>
                  <a:pt x="2584" y="128"/>
                </a:lnTo>
                <a:lnTo>
                  <a:pt x="2576" y="128"/>
                </a:lnTo>
                <a:lnTo>
                  <a:pt x="2574" y="126"/>
                </a:lnTo>
                <a:lnTo>
                  <a:pt x="2568" y="126"/>
                </a:lnTo>
                <a:lnTo>
                  <a:pt x="2566" y="122"/>
                </a:lnTo>
                <a:lnTo>
                  <a:pt x="2574" y="122"/>
                </a:lnTo>
                <a:lnTo>
                  <a:pt x="2574" y="122"/>
                </a:lnTo>
                <a:lnTo>
                  <a:pt x="2572" y="120"/>
                </a:lnTo>
                <a:lnTo>
                  <a:pt x="2570" y="118"/>
                </a:lnTo>
                <a:lnTo>
                  <a:pt x="2564" y="118"/>
                </a:lnTo>
                <a:lnTo>
                  <a:pt x="2562" y="122"/>
                </a:lnTo>
                <a:lnTo>
                  <a:pt x="2556" y="122"/>
                </a:lnTo>
                <a:lnTo>
                  <a:pt x="2556" y="122"/>
                </a:lnTo>
                <a:lnTo>
                  <a:pt x="2552" y="124"/>
                </a:lnTo>
                <a:lnTo>
                  <a:pt x="2548" y="122"/>
                </a:lnTo>
                <a:lnTo>
                  <a:pt x="2518" y="122"/>
                </a:lnTo>
                <a:lnTo>
                  <a:pt x="2516" y="124"/>
                </a:lnTo>
                <a:lnTo>
                  <a:pt x="2514" y="124"/>
                </a:lnTo>
                <a:lnTo>
                  <a:pt x="2512" y="122"/>
                </a:lnTo>
                <a:lnTo>
                  <a:pt x="2504" y="122"/>
                </a:lnTo>
                <a:lnTo>
                  <a:pt x="2504" y="118"/>
                </a:lnTo>
                <a:lnTo>
                  <a:pt x="2502" y="114"/>
                </a:lnTo>
                <a:lnTo>
                  <a:pt x="2498" y="112"/>
                </a:lnTo>
                <a:lnTo>
                  <a:pt x="2496" y="112"/>
                </a:lnTo>
                <a:lnTo>
                  <a:pt x="2494" y="108"/>
                </a:lnTo>
                <a:lnTo>
                  <a:pt x="2470" y="108"/>
                </a:lnTo>
                <a:lnTo>
                  <a:pt x="2466" y="108"/>
                </a:lnTo>
                <a:lnTo>
                  <a:pt x="2462" y="108"/>
                </a:lnTo>
                <a:lnTo>
                  <a:pt x="2462" y="108"/>
                </a:lnTo>
                <a:lnTo>
                  <a:pt x="2460" y="112"/>
                </a:lnTo>
                <a:lnTo>
                  <a:pt x="2456" y="112"/>
                </a:lnTo>
                <a:lnTo>
                  <a:pt x="2450" y="112"/>
                </a:lnTo>
                <a:lnTo>
                  <a:pt x="2446" y="112"/>
                </a:lnTo>
                <a:lnTo>
                  <a:pt x="2444" y="108"/>
                </a:lnTo>
                <a:lnTo>
                  <a:pt x="2444" y="108"/>
                </a:lnTo>
                <a:lnTo>
                  <a:pt x="2438" y="106"/>
                </a:lnTo>
                <a:lnTo>
                  <a:pt x="2434" y="106"/>
                </a:lnTo>
                <a:lnTo>
                  <a:pt x="2430" y="106"/>
                </a:lnTo>
                <a:lnTo>
                  <a:pt x="2426" y="98"/>
                </a:lnTo>
                <a:lnTo>
                  <a:pt x="2420" y="98"/>
                </a:lnTo>
                <a:lnTo>
                  <a:pt x="2420" y="98"/>
                </a:lnTo>
                <a:lnTo>
                  <a:pt x="2412" y="98"/>
                </a:lnTo>
                <a:lnTo>
                  <a:pt x="2412" y="98"/>
                </a:lnTo>
                <a:lnTo>
                  <a:pt x="2412" y="96"/>
                </a:lnTo>
                <a:lnTo>
                  <a:pt x="2406" y="96"/>
                </a:lnTo>
                <a:lnTo>
                  <a:pt x="2404" y="96"/>
                </a:lnTo>
                <a:lnTo>
                  <a:pt x="2392" y="96"/>
                </a:lnTo>
                <a:lnTo>
                  <a:pt x="2386" y="94"/>
                </a:lnTo>
                <a:lnTo>
                  <a:pt x="2386" y="94"/>
                </a:lnTo>
                <a:lnTo>
                  <a:pt x="2374" y="94"/>
                </a:lnTo>
                <a:lnTo>
                  <a:pt x="2374" y="94"/>
                </a:lnTo>
                <a:lnTo>
                  <a:pt x="2370" y="94"/>
                </a:lnTo>
                <a:lnTo>
                  <a:pt x="2370" y="94"/>
                </a:lnTo>
                <a:lnTo>
                  <a:pt x="2366" y="94"/>
                </a:lnTo>
                <a:lnTo>
                  <a:pt x="2364" y="92"/>
                </a:lnTo>
                <a:lnTo>
                  <a:pt x="2364" y="92"/>
                </a:lnTo>
                <a:lnTo>
                  <a:pt x="2366" y="90"/>
                </a:lnTo>
                <a:lnTo>
                  <a:pt x="2368" y="88"/>
                </a:lnTo>
                <a:lnTo>
                  <a:pt x="2376" y="88"/>
                </a:lnTo>
                <a:lnTo>
                  <a:pt x="2374" y="86"/>
                </a:lnTo>
                <a:lnTo>
                  <a:pt x="2372" y="84"/>
                </a:lnTo>
                <a:lnTo>
                  <a:pt x="2360" y="84"/>
                </a:lnTo>
                <a:lnTo>
                  <a:pt x="2360" y="84"/>
                </a:lnTo>
                <a:lnTo>
                  <a:pt x="2352" y="82"/>
                </a:lnTo>
                <a:lnTo>
                  <a:pt x="2352" y="84"/>
                </a:lnTo>
                <a:lnTo>
                  <a:pt x="2354" y="88"/>
                </a:lnTo>
                <a:lnTo>
                  <a:pt x="2362" y="88"/>
                </a:lnTo>
                <a:lnTo>
                  <a:pt x="2360" y="94"/>
                </a:lnTo>
                <a:lnTo>
                  <a:pt x="2356" y="96"/>
                </a:lnTo>
                <a:lnTo>
                  <a:pt x="2346" y="96"/>
                </a:lnTo>
                <a:lnTo>
                  <a:pt x="2346" y="96"/>
                </a:lnTo>
                <a:lnTo>
                  <a:pt x="2350" y="100"/>
                </a:lnTo>
                <a:lnTo>
                  <a:pt x="2350" y="102"/>
                </a:lnTo>
                <a:lnTo>
                  <a:pt x="2348" y="104"/>
                </a:lnTo>
                <a:lnTo>
                  <a:pt x="2348" y="104"/>
                </a:lnTo>
                <a:lnTo>
                  <a:pt x="2344" y="106"/>
                </a:lnTo>
                <a:lnTo>
                  <a:pt x="2342" y="106"/>
                </a:lnTo>
                <a:lnTo>
                  <a:pt x="2342" y="104"/>
                </a:lnTo>
                <a:lnTo>
                  <a:pt x="2336" y="104"/>
                </a:lnTo>
                <a:lnTo>
                  <a:pt x="2336" y="104"/>
                </a:lnTo>
                <a:lnTo>
                  <a:pt x="2334" y="108"/>
                </a:lnTo>
                <a:lnTo>
                  <a:pt x="2332" y="108"/>
                </a:lnTo>
                <a:lnTo>
                  <a:pt x="2332" y="104"/>
                </a:lnTo>
                <a:lnTo>
                  <a:pt x="2326" y="104"/>
                </a:lnTo>
                <a:lnTo>
                  <a:pt x="2324" y="104"/>
                </a:lnTo>
                <a:lnTo>
                  <a:pt x="2312" y="104"/>
                </a:lnTo>
                <a:lnTo>
                  <a:pt x="2310" y="106"/>
                </a:lnTo>
                <a:lnTo>
                  <a:pt x="2302" y="106"/>
                </a:lnTo>
                <a:lnTo>
                  <a:pt x="2300" y="104"/>
                </a:lnTo>
                <a:lnTo>
                  <a:pt x="2300" y="104"/>
                </a:lnTo>
                <a:lnTo>
                  <a:pt x="2292" y="102"/>
                </a:lnTo>
                <a:lnTo>
                  <a:pt x="2286" y="112"/>
                </a:lnTo>
                <a:lnTo>
                  <a:pt x="2282" y="112"/>
                </a:lnTo>
                <a:lnTo>
                  <a:pt x="2278" y="108"/>
                </a:lnTo>
                <a:lnTo>
                  <a:pt x="2278" y="108"/>
                </a:lnTo>
                <a:lnTo>
                  <a:pt x="2272" y="108"/>
                </a:lnTo>
                <a:lnTo>
                  <a:pt x="2268" y="106"/>
                </a:lnTo>
                <a:lnTo>
                  <a:pt x="2268" y="104"/>
                </a:lnTo>
                <a:lnTo>
                  <a:pt x="2270" y="98"/>
                </a:lnTo>
                <a:lnTo>
                  <a:pt x="2270" y="96"/>
                </a:lnTo>
                <a:lnTo>
                  <a:pt x="2270" y="96"/>
                </a:lnTo>
                <a:lnTo>
                  <a:pt x="2268" y="90"/>
                </a:lnTo>
                <a:lnTo>
                  <a:pt x="2262" y="88"/>
                </a:lnTo>
                <a:lnTo>
                  <a:pt x="2260" y="86"/>
                </a:lnTo>
                <a:lnTo>
                  <a:pt x="2258" y="86"/>
                </a:lnTo>
                <a:lnTo>
                  <a:pt x="2254" y="86"/>
                </a:lnTo>
                <a:lnTo>
                  <a:pt x="2250" y="86"/>
                </a:lnTo>
                <a:lnTo>
                  <a:pt x="2248" y="86"/>
                </a:lnTo>
                <a:lnTo>
                  <a:pt x="2238" y="86"/>
                </a:lnTo>
                <a:lnTo>
                  <a:pt x="2234" y="84"/>
                </a:lnTo>
                <a:lnTo>
                  <a:pt x="2228" y="84"/>
                </a:lnTo>
                <a:lnTo>
                  <a:pt x="2224" y="86"/>
                </a:lnTo>
                <a:lnTo>
                  <a:pt x="2222" y="92"/>
                </a:lnTo>
                <a:lnTo>
                  <a:pt x="2190" y="92"/>
                </a:lnTo>
                <a:lnTo>
                  <a:pt x="2188" y="88"/>
                </a:lnTo>
                <a:lnTo>
                  <a:pt x="2188" y="88"/>
                </a:lnTo>
                <a:lnTo>
                  <a:pt x="2186" y="86"/>
                </a:lnTo>
                <a:lnTo>
                  <a:pt x="2180" y="86"/>
                </a:lnTo>
                <a:lnTo>
                  <a:pt x="2180" y="86"/>
                </a:lnTo>
                <a:lnTo>
                  <a:pt x="2170" y="86"/>
                </a:lnTo>
                <a:lnTo>
                  <a:pt x="2170" y="86"/>
                </a:lnTo>
                <a:lnTo>
                  <a:pt x="2150" y="86"/>
                </a:lnTo>
                <a:lnTo>
                  <a:pt x="2148" y="86"/>
                </a:lnTo>
                <a:lnTo>
                  <a:pt x="2148" y="86"/>
                </a:lnTo>
                <a:lnTo>
                  <a:pt x="2146" y="82"/>
                </a:lnTo>
                <a:lnTo>
                  <a:pt x="2148" y="78"/>
                </a:lnTo>
                <a:lnTo>
                  <a:pt x="2140" y="82"/>
                </a:lnTo>
                <a:lnTo>
                  <a:pt x="2140" y="82"/>
                </a:lnTo>
                <a:lnTo>
                  <a:pt x="2142" y="86"/>
                </a:lnTo>
                <a:lnTo>
                  <a:pt x="2136" y="86"/>
                </a:lnTo>
                <a:lnTo>
                  <a:pt x="2136" y="86"/>
                </a:lnTo>
                <a:lnTo>
                  <a:pt x="2132" y="86"/>
                </a:lnTo>
                <a:lnTo>
                  <a:pt x="2128" y="84"/>
                </a:lnTo>
                <a:lnTo>
                  <a:pt x="2128" y="84"/>
                </a:lnTo>
                <a:lnTo>
                  <a:pt x="2126" y="84"/>
                </a:lnTo>
                <a:lnTo>
                  <a:pt x="2120" y="84"/>
                </a:lnTo>
                <a:lnTo>
                  <a:pt x="2120" y="88"/>
                </a:lnTo>
                <a:lnTo>
                  <a:pt x="2116" y="88"/>
                </a:lnTo>
                <a:lnTo>
                  <a:pt x="2110" y="88"/>
                </a:lnTo>
                <a:lnTo>
                  <a:pt x="2110" y="88"/>
                </a:lnTo>
                <a:lnTo>
                  <a:pt x="2108" y="90"/>
                </a:lnTo>
                <a:lnTo>
                  <a:pt x="2106" y="92"/>
                </a:lnTo>
                <a:lnTo>
                  <a:pt x="2106" y="92"/>
                </a:lnTo>
                <a:lnTo>
                  <a:pt x="2100" y="92"/>
                </a:lnTo>
                <a:lnTo>
                  <a:pt x="2100" y="90"/>
                </a:lnTo>
                <a:lnTo>
                  <a:pt x="2100" y="88"/>
                </a:lnTo>
                <a:lnTo>
                  <a:pt x="2100" y="88"/>
                </a:lnTo>
                <a:lnTo>
                  <a:pt x="2102" y="86"/>
                </a:lnTo>
                <a:lnTo>
                  <a:pt x="2104" y="86"/>
                </a:lnTo>
                <a:lnTo>
                  <a:pt x="2110" y="86"/>
                </a:lnTo>
                <a:lnTo>
                  <a:pt x="2112" y="84"/>
                </a:lnTo>
                <a:lnTo>
                  <a:pt x="2118" y="84"/>
                </a:lnTo>
                <a:lnTo>
                  <a:pt x="2120" y="82"/>
                </a:lnTo>
                <a:lnTo>
                  <a:pt x="2120" y="82"/>
                </a:lnTo>
                <a:lnTo>
                  <a:pt x="2130" y="78"/>
                </a:lnTo>
                <a:lnTo>
                  <a:pt x="2140" y="76"/>
                </a:lnTo>
                <a:lnTo>
                  <a:pt x="2146" y="74"/>
                </a:lnTo>
                <a:lnTo>
                  <a:pt x="2148" y="74"/>
                </a:lnTo>
                <a:lnTo>
                  <a:pt x="2150" y="72"/>
                </a:lnTo>
                <a:lnTo>
                  <a:pt x="2150" y="68"/>
                </a:lnTo>
                <a:lnTo>
                  <a:pt x="2148" y="64"/>
                </a:lnTo>
                <a:lnTo>
                  <a:pt x="2138" y="62"/>
                </a:lnTo>
                <a:lnTo>
                  <a:pt x="2136" y="58"/>
                </a:lnTo>
                <a:lnTo>
                  <a:pt x="2106" y="58"/>
                </a:lnTo>
                <a:lnTo>
                  <a:pt x="2102" y="62"/>
                </a:lnTo>
                <a:lnTo>
                  <a:pt x="2100" y="58"/>
                </a:lnTo>
                <a:lnTo>
                  <a:pt x="2100" y="56"/>
                </a:lnTo>
                <a:lnTo>
                  <a:pt x="2090" y="56"/>
                </a:lnTo>
                <a:lnTo>
                  <a:pt x="2090" y="56"/>
                </a:lnTo>
                <a:lnTo>
                  <a:pt x="2090" y="52"/>
                </a:lnTo>
                <a:lnTo>
                  <a:pt x="2090" y="52"/>
                </a:lnTo>
                <a:lnTo>
                  <a:pt x="2082" y="52"/>
                </a:lnTo>
                <a:lnTo>
                  <a:pt x="2070" y="52"/>
                </a:lnTo>
                <a:lnTo>
                  <a:pt x="2066" y="52"/>
                </a:lnTo>
                <a:lnTo>
                  <a:pt x="2062" y="5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3" name="Freeform 9"/>
          <p:cNvSpPr>
            <a:spLocks/>
          </p:cNvSpPr>
          <p:nvPr userDrawn="1"/>
        </p:nvSpPr>
        <p:spPr bwMode="auto">
          <a:xfrm>
            <a:off x="2630488" y="3199768"/>
            <a:ext cx="168275" cy="168275"/>
          </a:xfrm>
          <a:custGeom>
            <a:avLst/>
            <a:gdLst/>
            <a:ahLst/>
            <a:cxnLst>
              <a:cxn ang="0">
                <a:pos x="52" y="106"/>
              </a:cxn>
              <a:cxn ang="0">
                <a:pos x="52" y="106"/>
              </a:cxn>
              <a:cxn ang="0">
                <a:pos x="64" y="104"/>
              </a:cxn>
              <a:cxn ang="0">
                <a:pos x="74" y="102"/>
              </a:cxn>
              <a:cxn ang="0">
                <a:pos x="82" y="96"/>
              </a:cxn>
              <a:cxn ang="0">
                <a:pos x="90" y="90"/>
              </a:cxn>
              <a:cxn ang="0">
                <a:pos x="96" y="82"/>
              </a:cxn>
              <a:cxn ang="0">
                <a:pos x="102" y="72"/>
              </a:cxn>
              <a:cxn ang="0">
                <a:pos x="104" y="62"/>
              </a:cxn>
              <a:cxn ang="0">
                <a:pos x="106" y="52"/>
              </a:cxn>
              <a:cxn ang="0">
                <a:pos x="106" y="52"/>
              </a:cxn>
              <a:cxn ang="0">
                <a:pos x="104" y="42"/>
              </a:cxn>
              <a:cxn ang="0">
                <a:pos x="102" y="32"/>
              </a:cxn>
              <a:cxn ang="0">
                <a:pos x="96" y="22"/>
              </a:cxn>
              <a:cxn ang="0">
                <a:pos x="90" y="14"/>
              </a:cxn>
              <a:cxn ang="0">
                <a:pos x="82" y="8"/>
              </a:cxn>
              <a:cxn ang="0">
                <a:pos x="74" y="4"/>
              </a:cxn>
              <a:cxn ang="0">
                <a:pos x="64" y="0"/>
              </a:cxn>
              <a:cxn ang="0">
                <a:pos x="52" y="0"/>
              </a:cxn>
              <a:cxn ang="0">
                <a:pos x="52" y="0"/>
              </a:cxn>
              <a:cxn ang="0">
                <a:pos x="42" y="0"/>
              </a:cxn>
              <a:cxn ang="0">
                <a:pos x="32" y="4"/>
              </a:cxn>
              <a:cxn ang="0">
                <a:pos x="24" y="8"/>
              </a:cxn>
              <a:cxn ang="0">
                <a:pos x="16" y="14"/>
              </a:cxn>
              <a:cxn ang="0">
                <a:pos x="8" y="22"/>
              </a:cxn>
              <a:cxn ang="0">
                <a:pos x="4" y="32"/>
              </a:cxn>
              <a:cxn ang="0">
                <a:pos x="0" y="42"/>
              </a:cxn>
              <a:cxn ang="0">
                <a:pos x="0" y="52"/>
              </a:cxn>
              <a:cxn ang="0">
                <a:pos x="0" y="52"/>
              </a:cxn>
              <a:cxn ang="0">
                <a:pos x="0" y="62"/>
              </a:cxn>
              <a:cxn ang="0">
                <a:pos x="4" y="72"/>
              </a:cxn>
              <a:cxn ang="0">
                <a:pos x="8" y="82"/>
              </a:cxn>
              <a:cxn ang="0">
                <a:pos x="16" y="90"/>
              </a:cxn>
              <a:cxn ang="0">
                <a:pos x="24" y="96"/>
              </a:cxn>
              <a:cxn ang="0">
                <a:pos x="32" y="102"/>
              </a:cxn>
              <a:cxn ang="0">
                <a:pos x="42" y="104"/>
              </a:cxn>
              <a:cxn ang="0">
                <a:pos x="52" y="106"/>
              </a:cxn>
              <a:cxn ang="0">
                <a:pos x="52" y="106"/>
              </a:cxn>
            </a:cxnLst>
            <a:rect l="0" t="0" r="r" b="b"/>
            <a:pathLst>
              <a:path w="106" h="106">
                <a:moveTo>
                  <a:pt x="52" y="106"/>
                </a:moveTo>
                <a:lnTo>
                  <a:pt x="52" y="106"/>
                </a:lnTo>
                <a:lnTo>
                  <a:pt x="64" y="104"/>
                </a:lnTo>
                <a:lnTo>
                  <a:pt x="74" y="102"/>
                </a:lnTo>
                <a:lnTo>
                  <a:pt x="82" y="96"/>
                </a:lnTo>
                <a:lnTo>
                  <a:pt x="90" y="90"/>
                </a:lnTo>
                <a:lnTo>
                  <a:pt x="96" y="82"/>
                </a:lnTo>
                <a:lnTo>
                  <a:pt x="102" y="72"/>
                </a:lnTo>
                <a:lnTo>
                  <a:pt x="104" y="62"/>
                </a:lnTo>
                <a:lnTo>
                  <a:pt x="106" y="52"/>
                </a:lnTo>
                <a:lnTo>
                  <a:pt x="106" y="52"/>
                </a:lnTo>
                <a:lnTo>
                  <a:pt x="104" y="42"/>
                </a:lnTo>
                <a:lnTo>
                  <a:pt x="102" y="32"/>
                </a:lnTo>
                <a:lnTo>
                  <a:pt x="96" y="22"/>
                </a:lnTo>
                <a:lnTo>
                  <a:pt x="90" y="14"/>
                </a:lnTo>
                <a:lnTo>
                  <a:pt x="82" y="8"/>
                </a:lnTo>
                <a:lnTo>
                  <a:pt x="74" y="4"/>
                </a:lnTo>
                <a:lnTo>
                  <a:pt x="64" y="0"/>
                </a:lnTo>
                <a:lnTo>
                  <a:pt x="52" y="0"/>
                </a:lnTo>
                <a:lnTo>
                  <a:pt x="52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6" y="14"/>
                </a:lnTo>
                <a:lnTo>
                  <a:pt x="8" y="22"/>
                </a:lnTo>
                <a:lnTo>
                  <a:pt x="4" y="32"/>
                </a:lnTo>
                <a:lnTo>
                  <a:pt x="0" y="42"/>
                </a:lnTo>
                <a:lnTo>
                  <a:pt x="0" y="52"/>
                </a:lnTo>
                <a:lnTo>
                  <a:pt x="0" y="52"/>
                </a:lnTo>
                <a:lnTo>
                  <a:pt x="0" y="62"/>
                </a:lnTo>
                <a:lnTo>
                  <a:pt x="4" y="72"/>
                </a:lnTo>
                <a:lnTo>
                  <a:pt x="8" y="82"/>
                </a:lnTo>
                <a:lnTo>
                  <a:pt x="16" y="90"/>
                </a:lnTo>
                <a:lnTo>
                  <a:pt x="24" y="96"/>
                </a:lnTo>
                <a:lnTo>
                  <a:pt x="32" y="102"/>
                </a:lnTo>
                <a:lnTo>
                  <a:pt x="42" y="104"/>
                </a:lnTo>
                <a:lnTo>
                  <a:pt x="52" y="106"/>
                </a:lnTo>
                <a:lnTo>
                  <a:pt x="52" y="10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4" name="Freeform 10"/>
          <p:cNvSpPr>
            <a:spLocks/>
          </p:cNvSpPr>
          <p:nvPr userDrawn="1"/>
        </p:nvSpPr>
        <p:spPr bwMode="auto">
          <a:xfrm>
            <a:off x="3675063" y="3863343"/>
            <a:ext cx="130175" cy="130175"/>
          </a:xfrm>
          <a:custGeom>
            <a:avLst/>
            <a:gdLst/>
            <a:ahLst/>
            <a:cxnLst>
              <a:cxn ang="0">
                <a:pos x="42" y="82"/>
              </a:cxn>
              <a:cxn ang="0">
                <a:pos x="42" y="82"/>
              </a:cxn>
              <a:cxn ang="0">
                <a:pos x="50" y="80"/>
              </a:cxn>
              <a:cxn ang="0">
                <a:pos x="58" y="78"/>
              </a:cxn>
              <a:cxn ang="0">
                <a:pos x="64" y="74"/>
              </a:cxn>
              <a:cxn ang="0">
                <a:pos x="70" y="70"/>
              </a:cxn>
              <a:cxn ang="0">
                <a:pos x="76" y="64"/>
              </a:cxn>
              <a:cxn ang="0">
                <a:pos x="80" y="56"/>
              </a:cxn>
              <a:cxn ang="0">
                <a:pos x="82" y="48"/>
              </a:cxn>
              <a:cxn ang="0">
                <a:pos x="82" y="40"/>
              </a:cxn>
              <a:cxn ang="0">
                <a:pos x="82" y="40"/>
              </a:cxn>
              <a:cxn ang="0">
                <a:pos x="82" y="32"/>
              </a:cxn>
              <a:cxn ang="0">
                <a:pos x="80" y="24"/>
              </a:cxn>
              <a:cxn ang="0">
                <a:pos x="76" y="18"/>
              </a:cxn>
              <a:cxn ang="0">
                <a:pos x="70" y="12"/>
              </a:cxn>
              <a:cxn ang="0">
                <a:pos x="64" y="6"/>
              </a:cxn>
              <a:cxn ang="0">
                <a:pos x="58" y="2"/>
              </a:cxn>
              <a:cxn ang="0">
                <a:pos x="50" y="0"/>
              </a:cxn>
              <a:cxn ang="0">
                <a:pos x="42" y="0"/>
              </a:cxn>
              <a:cxn ang="0">
                <a:pos x="42" y="0"/>
              </a:cxn>
              <a:cxn ang="0">
                <a:pos x="34" y="0"/>
              </a:cxn>
              <a:cxn ang="0">
                <a:pos x="26" y="2"/>
              </a:cxn>
              <a:cxn ang="0">
                <a:pos x="18" y="6"/>
              </a:cxn>
              <a:cxn ang="0">
                <a:pos x="12" y="12"/>
              </a:cxn>
              <a:cxn ang="0">
                <a:pos x="8" y="18"/>
              </a:cxn>
              <a:cxn ang="0">
                <a:pos x="4" y="24"/>
              </a:cxn>
              <a:cxn ang="0">
                <a:pos x="2" y="32"/>
              </a:cxn>
              <a:cxn ang="0">
                <a:pos x="0" y="40"/>
              </a:cxn>
              <a:cxn ang="0">
                <a:pos x="0" y="40"/>
              </a:cxn>
              <a:cxn ang="0">
                <a:pos x="2" y="48"/>
              </a:cxn>
              <a:cxn ang="0">
                <a:pos x="4" y="56"/>
              </a:cxn>
              <a:cxn ang="0">
                <a:pos x="8" y="64"/>
              </a:cxn>
              <a:cxn ang="0">
                <a:pos x="12" y="70"/>
              </a:cxn>
              <a:cxn ang="0">
                <a:pos x="18" y="74"/>
              </a:cxn>
              <a:cxn ang="0">
                <a:pos x="26" y="78"/>
              </a:cxn>
              <a:cxn ang="0">
                <a:pos x="34" y="80"/>
              </a:cxn>
              <a:cxn ang="0">
                <a:pos x="42" y="82"/>
              </a:cxn>
              <a:cxn ang="0">
                <a:pos x="42" y="82"/>
              </a:cxn>
            </a:cxnLst>
            <a:rect l="0" t="0" r="r" b="b"/>
            <a:pathLst>
              <a:path w="82" h="82">
                <a:moveTo>
                  <a:pt x="42" y="82"/>
                </a:moveTo>
                <a:lnTo>
                  <a:pt x="42" y="82"/>
                </a:lnTo>
                <a:lnTo>
                  <a:pt x="50" y="80"/>
                </a:lnTo>
                <a:lnTo>
                  <a:pt x="58" y="78"/>
                </a:lnTo>
                <a:lnTo>
                  <a:pt x="64" y="74"/>
                </a:lnTo>
                <a:lnTo>
                  <a:pt x="70" y="70"/>
                </a:lnTo>
                <a:lnTo>
                  <a:pt x="76" y="64"/>
                </a:lnTo>
                <a:lnTo>
                  <a:pt x="80" y="56"/>
                </a:lnTo>
                <a:lnTo>
                  <a:pt x="82" y="48"/>
                </a:lnTo>
                <a:lnTo>
                  <a:pt x="82" y="40"/>
                </a:lnTo>
                <a:lnTo>
                  <a:pt x="82" y="40"/>
                </a:lnTo>
                <a:lnTo>
                  <a:pt x="82" y="32"/>
                </a:lnTo>
                <a:lnTo>
                  <a:pt x="80" y="24"/>
                </a:lnTo>
                <a:lnTo>
                  <a:pt x="76" y="18"/>
                </a:lnTo>
                <a:lnTo>
                  <a:pt x="70" y="12"/>
                </a:lnTo>
                <a:lnTo>
                  <a:pt x="64" y="6"/>
                </a:lnTo>
                <a:lnTo>
                  <a:pt x="58" y="2"/>
                </a:lnTo>
                <a:lnTo>
                  <a:pt x="50" y="0"/>
                </a:lnTo>
                <a:lnTo>
                  <a:pt x="42" y="0"/>
                </a:lnTo>
                <a:lnTo>
                  <a:pt x="42" y="0"/>
                </a:lnTo>
                <a:lnTo>
                  <a:pt x="34" y="0"/>
                </a:lnTo>
                <a:lnTo>
                  <a:pt x="26" y="2"/>
                </a:lnTo>
                <a:lnTo>
                  <a:pt x="18" y="6"/>
                </a:lnTo>
                <a:lnTo>
                  <a:pt x="12" y="12"/>
                </a:lnTo>
                <a:lnTo>
                  <a:pt x="8" y="18"/>
                </a:lnTo>
                <a:lnTo>
                  <a:pt x="4" y="24"/>
                </a:lnTo>
                <a:lnTo>
                  <a:pt x="2" y="32"/>
                </a:lnTo>
                <a:lnTo>
                  <a:pt x="0" y="40"/>
                </a:lnTo>
                <a:lnTo>
                  <a:pt x="0" y="40"/>
                </a:lnTo>
                <a:lnTo>
                  <a:pt x="2" y="48"/>
                </a:lnTo>
                <a:lnTo>
                  <a:pt x="4" y="56"/>
                </a:lnTo>
                <a:lnTo>
                  <a:pt x="8" y="64"/>
                </a:lnTo>
                <a:lnTo>
                  <a:pt x="12" y="70"/>
                </a:lnTo>
                <a:lnTo>
                  <a:pt x="18" y="74"/>
                </a:lnTo>
                <a:lnTo>
                  <a:pt x="26" y="78"/>
                </a:lnTo>
                <a:lnTo>
                  <a:pt x="34" y="80"/>
                </a:lnTo>
                <a:lnTo>
                  <a:pt x="42" y="82"/>
                </a:lnTo>
                <a:lnTo>
                  <a:pt x="42" y="8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5" name="Freeform 11"/>
          <p:cNvSpPr>
            <a:spLocks/>
          </p:cNvSpPr>
          <p:nvPr userDrawn="1"/>
        </p:nvSpPr>
        <p:spPr bwMode="auto">
          <a:xfrm>
            <a:off x="5040313" y="2993393"/>
            <a:ext cx="158750" cy="158750"/>
          </a:xfrm>
          <a:custGeom>
            <a:avLst/>
            <a:gdLst/>
            <a:ahLst/>
            <a:cxnLst>
              <a:cxn ang="0">
                <a:pos x="50" y="100"/>
              </a:cxn>
              <a:cxn ang="0">
                <a:pos x="50" y="100"/>
              </a:cxn>
              <a:cxn ang="0">
                <a:pos x="60" y="98"/>
              </a:cxn>
              <a:cxn ang="0">
                <a:pos x="68" y="96"/>
              </a:cxn>
              <a:cxn ang="0">
                <a:pos x="78" y="92"/>
              </a:cxn>
              <a:cxn ang="0">
                <a:pos x="84" y="86"/>
              </a:cxn>
              <a:cxn ang="0">
                <a:pos x="90" y="78"/>
              </a:cxn>
              <a:cxn ang="0">
                <a:pos x="96" y="70"/>
              </a:cxn>
              <a:cxn ang="0">
                <a:pos x="98" y="60"/>
              </a:cxn>
              <a:cxn ang="0">
                <a:pos x="100" y="50"/>
              </a:cxn>
              <a:cxn ang="0">
                <a:pos x="100" y="50"/>
              </a:cxn>
              <a:cxn ang="0">
                <a:pos x="98" y="40"/>
              </a:cxn>
              <a:cxn ang="0">
                <a:pos x="96" y="30"/>
              </a:cxn>
              <a:cxn ang="0">
                <a:pos x="90" y="22"/>
              </a:cxn>
              <a:cxn ang="0">
                <a:pos x="84" y="14"/>
              </a:cxn>
              <a:cxn ang="0">
                <a:pos x="78" y="8"/>
              </a:cxn>
              <a:cxn ang="0">
                <a:pos x="68" y="4"/>
              </a:cxn>
              <a:cxn ang="0">
                <a:pos x="60" y="0"/>
              </a:cxn>
              <a:cxn ang="0">
                <a:pos x="50" y="0"/>
              </a:cxn>
              <a:cxn ang="0">
                <a:pos x="50" y="0"/>
              </a:cxn>
              <a:cxn ang="0">
                <a:pos x="40" y="0"/>
              </a:cxn>
              <a:cxn ang="0">
                <a:pos x="30" y="4"/>
              </a:cxn>
              <a:cxn ang="0">
                <a:pos x="22" y="8"/>
              </a:cxn>
              <a:cxn ang="0">
                <a:pos x="14" y="14"/>
              </a:cxn>
              <a:cxn ang="0">
                <a:pos x="8" y="22"/>
              </a:cxn>
              <a:cxn ang="0">
                <a:pos x="4" y="30"/>
              </a:cxn>
              <a:cxn ang="0">
                <a:pos x="0" y="40"/>
              </a:cxn>
              <a:cxn ang="0">
                <a:pos x="0" y="50"/>
              </a:cxn>
              <a:cxn ang="0">
                <a:pos x="0" y="50"/>
              </a:cxn>
              <a:cxn ang="0">
                <a:pos x="0" y="60"/>
              </a:cxn>
              <a:cxn ang="0">
                <a:pos x="4" y="70"/>
              </a:cxn>
              <a:cxn ang="0">
                <a:pos x="8" y="78"/>
              </a:cxn>
              <a:cxn ang="0">
                <a:pos x="14" y="86"/>
              </a:cxn>
              <a:cxn ang="0">
                <a:pos x="22" y="92"/>
              </a:cxn>
              <a:cxn ang="0">
                <a:pos x="30" y="96"/>
              </a:cxn>
              <a:cxn ang="0">
                <a:pos x="40" y="98"/>
              </a:cxn>
              <a:cxn ang="0">
                <a:pos x="50" y="100"/>
              </a:cxn>
              <a:cxn ang="0">
                <a:pos x="50" y="100"/>
              </a:cxn>
            </a:cxnLst>
            <a:rect l="0" t="0" r="r" b="b"/>
            <a:pathLst>
              <a:path w="100" h="100">
                <a:moveTo>
                  <a:pt x="50" y="100"/>
                </a:moveTo>
                <a:lnTo>
                  <a:pt x="50" y="100"/>
                </a:lnTo>
                <a:lnTo>
                  <a:pt x="60" y="98"/>
                </a:lnTo>
                <a:lnTo>
                  <a:pt x="68" y="96"/>
                </a:lnTo>
                <a:lnTo>
                  <a:pt x="78" y="92"/>
                </a:lnTo>
                <a:lnTo>
                  <a:pt x="84" y="86"/>
                </a:lnTo>
                <a:lnTo>
                  <a:pt x="90" y="78"/>
                </a:lnTo>
                <a:lnTo>
                  <a:pt x="96" y="70"/>
                </a:lnTo>
                <a:lnTo>
                  <a:pt x="98" y="60"/>
                </a:lnTo>
                <a:lnTo>
                  <a:pt x="100" y="50"/>
                </a:lnTo>
                <a:lnTo>
                  <a:pt x="100" y="50"/>
                </a:lnTo>
                <a:lnTo>
                  <a:pt x="98" y="40"/>
                </a:lnTo>
                <a:lnTo>
                  <a:pt x="96" y="30"/>
                </a:lnTo>
                <a:lnTo>
                  <a:pt x="90" y="22"/>
                </a:lnTo>
                <a:lnTo>
                  <a:pt x="84" y="14"/>
                </a:lnTo>
                <a:lnTo>
                  <a:pt x="78" y="8"/>
                </a:lnTo>
                <a:lnTo>
                  <a:pt x="68" y="4"/>
                </a:lnTo>
                <a:lnTo>
                  <a:pt x="60" y="0"/>
                </a:lnTo>
                <a:lnTo>
                  <a:pt x="50" y="0"/>
                </a:lnTo>
                <a:lnTo>
                  <a:pt x="50" y="0"/>
                </a:lnTo>
                <a:lnTo>
                  <a:pt x="40" y="0"/>
                </a:lnTo>
                <a:lnTo>
                  <a:pt x="30" y="4"/>
                </a:lnTo>
                <a:lnTo>
                  <a:pt x="22" y="8"/>
                </a:lnTo>
                <a:lnTo>
                  <a:pt x="14" y="14"/>
                </a:lnTo>
                <a:lnTo>
                  <a:pt x="8" y="22"/>
                </a:lnTo>
                <a:lnTo>
                  <a:pt x="4" y="30"/>
                </a:lnTo>
                <a:lnTo>
                  <a:pt x="0" y="40"/>
                </a:lnTo>
                <a:lnTo>
                  <a:pt x="0" y="50"/>
                </a:lnTo>
                <a:lnTo>
                  <a:pt x="0" y="50"/>
                </a:lnTo>
                <a:lnTo>
                  <a:pt x="0" y="60"/>
                </a:lnTo>
                <a:lnTo>
                  <a:pt x="4" y="70"/>
                </a:lnTo>
                <a:lnTo>
                  <a:pt x="8" y="78"/>
                </a:lnTo>
                <a:lnTo>
                  <a:pt x="14" y="86"/>
                </a:lnTo>
                <a:lnTo>
                  <a:pt x="22" y="92"/>
                </a:lnTo>
                <a:lnTo>
                  <a:pt x="30" y="96"/>
                </a:lnTo>
                <a:lnTo>
                  <a:pt x="40" y="98"/>
                </a:lnTo>
                <a:lnTo>
                  <a:pt x="50" y="100"/>
                </a:lnTo>
                <a:lnTo>
                  <a:pt x="50" y="10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6" name="Freeform 12"/>
          <p:cNvSpPr>
            <a:spLocks/>
          </p:cNvSpPr>
          <p:nvPr userDrawn="1"/>
        </p:nvSpPr>
        <p:spPr bwMode="auto">
          <a:xfrm>
            <a:off x="4598988" y="4196718"/>
            <a:ext cx="133350" cy="133350"/>
          </a:xfrm>
          <a:custGeom>
            <a:avLst/>
            <a:gdLst/>
            <a:ahLst/>
            <a:cxnLst>
              <a:cxn ang="0">
                <a:pos x="42" y="84"/>
              </a:cxn>
              <a:cxn ang="0">
                <a:pos x="42" y="84"/>
              </a:cxn>
              <a:cxn ang="0">
                <a:pos x="50" y="82"/>
              </a:cxn>
              <a:cxn ang="0">
                <a:pos x="58" y="80"/>
              </a:cxn>
              <a:cxn ang="0">
                <a:pos x="66" y="76"/>
              </a:cxn>
              <a:cxn ang="0">
                <a:pos x="72" y="72"/>
              </a:cxn>
              <a:cxn ang="0">
                <a:pos x="76" y="64"/>
              </a:cxn>
              <a:cxn ang="0">
                <a:pos x="80" y="58"/>
              </a:cxn>
              <a:cxn ang="0">
                <a:pos x="82" y="50"/>
              </a:cxn>
              <a:cxn ang="0">
                <a:pos x="84" y="42"/>
              </a:cxn>
              <a:cxn ang="0">
                <a:pos x="84" y="42"/>
              </a:cxn>
              <a:cxn ang="0">
                <a:pos x="82" y="34"/>
              </a:cxn>
              <a:cxn ang="0">
                <a:pos x="80" y="26"/>
              </a:cxn>
              <a:cxn ang="0">
                <a:pos x="76" y="18"/>
              </a:cxn>
              <a:cxn ang="0">
                <a:pos x="72" y="12"/>
              </a:cxn>
              <a:cxn ang="0">
                <a:pos x="66" y="8"/>
              </a:cxn>
              <a:cxn ang="0">
                <a:pos x="58" y="4"/>
              </a:cxn>
              <a:cxn ang="0">
                <a:pos x="50" y="2"/>
              </a:cxn>
              <a:cxn ang="0">
                <a:pos x="42" y="0"/>
              </a:cxn>
              <a:cxn ang="0">
                <a:pos x="42" y="0"/>
              </a:cxn>
              <a:cxn ang="0">
                <a:pos x="34" y="2"/>
              </a:cxn>
              <a:cxn ang="0">
                <a:pos x="26" y="4"/>
              </a:cxn>
              <a:cxn ang="0">
                <a:pos x="20" y="8"/>
              </a:cxn>
              <a:cxn ang="0">
                <a:pos x="14" y="12"/>
              </a:cxn>
              <a:cxn ang="0">
                <a:pos x="8" y="18"/>
              </a:cxn>
              <a:cxn ang="0">
                <a:pos x="4" y="26"/>
              </a:cxn>
              <a:cxn ang="0">
                <a:pos x="2" y="34"/>
              </a:cxn>
              <a:cxn ang="0">
                <a:pos x="0" y="42"/>
              </a:cxn>
              <a:cxn ang="0">
                <a:pos x="0" y="42"/>
              </a:cxn>
              <a:cxn ang="0">
                <a:pos x="2" y="50"/>
              </a:cxn>
              <a:cxn ang="0">
                <a:pos x="4" y="58"/>
              </a:cxn>
              <a:cxn ang="0">
                <a:pos x="8" y="64"/>
              </a:cxn>
              <a:cxn ang="0">
                <a:pos x="14" y="72"/>
              </a:cxn>
              <a:cxn ang="0">
                <a:pos x="20" y="76"/>
              </a:cxn>
              <a:cxn ang="0">
                <a:pos x="26" y="80"/>
              </a:cxn>
              <a:cxn ang="0">
                <a:pos x="34" y="82"/>
              </a:cxn>
              <a:cxn ang="0">
                <a:pos x="42" y="84"/>
              </a:cxn>
              <a:cxn ang="0">
                <a:pos x="42" y="84"/>
              </a:cxn>
            </a:cxnLst>
            <a:rect l="0" t="0" r="r" b="b"/>
            <a:pathLst>
              <a:path w="84" h="84">
                <a:moveTo>
                  <a:pt x="42" y="84"/>
                </a:moveTo>
                <a:lnTo>
                  <a:pt x="42" y="84"/>
                </a:lnTo>
                <a:lnTo>
                  <a:pt x="50" y="82"/>
                </a:lnTo>
                <a:lnTo>
                  <a:pt x="58" y="80"/>
                </a:lnTo>
                <a:lnTo>
                  <a:pt x="66" y="76"/>
                </a:lnTo>
                <a:lnTo>
                  <a:pt x="72" y="72"/>
                </a:lnTo>
                <a:lnTo>
                  <a:pt x="76" y="64"/>
                </a:lnTo>
                <a:lnTo>
                  <a:pt x="80" y="58"/>
                </a:lnTo>
                <a:lnTo>
                  <a:pt x="82" y="50"/>
                </a:lnTo>
                <a:lnTo>
                  <a:pt x="84" y="42"/>
                </a:lnTo>
                <a:lnTo>
                  <a:pt x="84" y="42"/>
                </a:lnTo>
                <a:lnTo>
                  <a:pt x="82" y="34"/>
                </a:lnTo>
                <a:lnTo>
                  <a:pt x="80" y="26"/>
                </a:lnTo>
                <a:lnTo>
                  <a:pt x="76" y="18"/>
                </a:lnTo>
                <a:lnTo>
                  <a:pt x="72" y="12"/>
                </a:lnTo>
                <a:lnTo>
                  <a:pt x="66" y="8"/>
                </a:lnTo>
                <a:lnTo>
                  <a:pt x="58" y="4"/>
                </a:lnTo>
                <a:lnTo>
                  <a:pt x="50" y="2"/>
                </a:lnTo>
                <a:lnTo>
                  <a:pt x="42" y="0"/>
                </a:lnTo>
                <a:lnTo>
                  <a:pt x="42" y="0"/>
                </a:lnTo>
                <a:lnTo>
                  <a:pt x="34" y="2"/>
                </a:lnTo>
                <a:lnTo>
                  <a:pt x="26" y="4"/>
                </a:lnTo>
                <a:lnTo>
                  <a:pt x="20" y="8"/>
                </a:lnTo>
                <a:lnTo>
                  <a:pt x="14" y="12"/>
                </a:lnTo>
                <a:lnTo>
                  <a:pt x="8" y="18"/>
                </a:lnTo>
                <a:lnTo>
                  <a:pt x="4" y="26"/>
                </a:lnTo>
                <a:lnTo>
                  <a:pt x="2" y="34"/>
                </a:lnTo>
                <a:lnTo>
                  <a:pt x="0" y="42"/>
                </a:lnTo>
                <a:lnTo>
                  <a:pt x="0" y="42"/>
                </a:lnTo>
                <a:lnTo>
                  <a:pt x="2" y="50"/>
                </a:lnTo>
                <a:lnTo>
                  <a:pt x="4" y="58"/>
                </a:lnTo>
                <a:lnTo>
                  <a:pt x="8" y="64"/>
                </a:lnTo>
                <a:lnTo>
                  <a:pt x="14" y="72"/>
                </a:lnTo>
                <a:lnTo>
                  <a:pt x="20" y="76"/>
                </a:lnTo>
                <a:lnTo>
                  <a:pt x="26" y="80"/>
                </a:lnTo>
                <a:lnTo>
                  <a:pt x="34" y="82"/>
                </a:lnTo>
                <a:lnTo>
                  <a:pt x="42" y="84"/>
                </a:lnTo>
                <a:lnTo>
                  <a:pt x="42" y="84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7" name="Freeform 13"/>
          <p:cNvSpPr>
            <a:spLocks/>
          </p:cNvSpPr>
          <p:nvPr userDrawn="1"/>
        </p:nvSpPr>
        <p:spPr bwMode="auto">
          <a:xfrm>
            <a:off x="4078288" y="2853693"/>
            <a:ext cx="111125" cy="111125"/>
          </a:xfrm>
          <a:custGeom>
            <a:avLst/>
            <a:gdLst/>
            <a:ahLst/>
            <a:cxnLst>
              <a:cxn ang="0">
                <a:pos x="34" y="70"/>
              </a:cxn>
              <a:cxn ang="0">
                <a:pos x="34" y="70"/>
              </a:cxn>
              <a:cxn ang="0">
                <a:pos x="42" y="70"/>
              </a:cxn>
              <a:cxn ang="0">
                <a:pos x="48" y="68"/>
              </a:cxn>
              <a:cxn ang="0">
                <a:pos x="54" y="64"/>
              </a:cxn>
              <a:cxn ang="0">
                <a:pos x="60" y="60"/>
              </a:cxn>
              <a:cxn ang="0">
                <a:pos x="64" y="54"/>
              </a:cxn>
              <a:cxn ang="0">
                <a:pos x="68" y="48"/>
              </a:cxn>
              <a:cxn ang="0">
                <a:pos x="70" y="42"/>
              </a:cxn>
              <a:cxn ang="0">
                <a:pos x="70" y="34"/>
              </a:cxn>
              <a:cxn ang="0">
                <a:pos x="70" y="34"/>
              </a:cxn>
              <a:cxn ang="0">
                <a:pos x="70" y="28"/>
              </a:cxn>
              <a:cxn ang="0">
                <a:pos x="68" y="22"/>
              </a:cxn>
              <a:cxn ang="0">
                <a:pos x="64" y="16"/>
              </a:cxn>
              <a:cxn ang="0">
                <a:pos x="60" y="10"/>
              </a:cxn>
              <a:cxn ang="0">
                <a:pos x="54" y="6"/>
              </a:cxn>
              <a:cxn ang="0">
                <a:pos x="48" y="2"/>
              </a:cxn>
              <a:cxn ang="0">
                <a:pos x="42" y="0"/>
              </a:cxn>
              <a:cxn ang="0">
                <a:pos x="34" y="0"/>
              </a:cxn>
              <a:cxn ang="0">
                <a:pos x="34" y="0"/>
              </a:cxn>
              <a:cxn ang="0">
                <a:pos x="28" y="0"/>
              </a:cxn>
              <a:cxn ang="0">
                <a:pos x="22" y="2"/>
              </a:cxn>
              <a:cxn ang="0">
                <a:pos x="16" y="6"/>
              </a:cxn>
              <a:cxn ang="0">
                <a:pos x="10" y="10"/>
              </a:cxn>
              <a:cxn ang="0">
                <a:pos x="6" y="16"/>
              </a:cxn>
              <a:cxn ang="0">
                <a:pos x="2" y="22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60"/>
              </a:cxn>
              <a:cxn ang="0">
                <a:pos x="16" y="64"/>
              </a:cxn>
              <a:cxn ang="0">
                <a:pos x="22" y="68"/>
              </a:cxn>
              <a:cxn ang="0">
                <a:pos x="28" y="70"/>
              </a:cxn>
              <a:cxn ang="0">
                <a:pos x="34" y="70"/>
              </a:cxn>
              <a:cxn ang="0">
                <a:pos x="34" y="70"/>
              </a:cxn>
            </a:cxnLst>
            <a:rect l="0" t="0" r="r" b="b"/>
            <a:pathLst>
              <a:path w="70" h="70">
                <a:moveTo>
                  <a:pt x="34" y="70"/>
                </a:moveTo>
                <a:lnTo>
                  <a:pt x="34" y="70"/>
                </a:lnTo>
                <a:lnTo>
                  <a:pt x="42" y="70"/>
                </a:lnTo>
                <a:lnTo>
                  <a:pt x="48" y="68"/>
                </a:lnTo>
                <a:lnTo>
                  <a:pt x="54" y="64"/>
                </a:lnTo>
                <a:lnTo>
                  <a:pt x="60" y="60"/>
                </a:lnTo>
                <a:lnTo>
                  <a:pt x="64" y="54"/>
                </a:lnTo>
                <a:lnTo>
                  <a:pt x="68" y="48"/>
                </a:lnTo>
                <a:lnTo>
                  <a:pt x="70" y="42"/>
                </a:lnTo>
                <a:lnTo>
                  <a:pt x="70" y="34"/>
                </a:lnTo>
                <a:lnTo>
                  <a:pt x="70" y="34"/>
                </a:lnTo>
                <a:lnTo>
                  <a:pt x="70" y="28"/>
                </a:lnTo>
                <a:lnTo>
                  <a:pt x="68" y="22"/>
                </a:lnTo>
                <a:lnTo>
                  <a:pt x="64" y="16"/>
                </a:lnTo>
                <a:lnTo>
                  <a:pt x="60" y="10"/>
                </a:lnTo>
                <a:lnTo>
                  <a:pt x="54" y="6"/>
                </a:lnTo>
                <a:lnTo>
                  <a:pt x="48" y="2"/>
                </a:lnTo>
                <a:lnTo>
                  <a:pt x="42" y="0"/>
                </a:lnTo>
                <a:lnTo>
                  <a:pt x="34" y="0"/>
                </a:lnTo>
                <a:lnTo>
                  <a:pt x="34" y="0"/>
                </a:lnTo>
                <a:lnTo>
                  <a:pt x="28" y="0"/>
                </a:lnTo>
                <a:lnTo>
                  <a:pt x="22" y="2"/>
                </a:lnTo>
                <a:lnTo>
                  <a:pt x="16" y="6"/>
                </a:lnTo>
                <a:lnTo>
                  <a:pt x="10" y="10"/>
                </a:lnTo>
                <a:lnTo>
                  <a:pt x="6" y="16"/>
                </a:lnTo>
                <a:lnTo>
                  <a:pt x="2" y="22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60"/>
                </a:lnTo>
                <a:lnTo>
                  <a:pt x="16" y="64"/>
                </a:lnTo>
                <a:lnTo>
                  <a:pt x="22" y="68"/>
                </a:lnTo>
                <a:lnTo>
                  <a:pt x="28" y="70"/>
                </a:lnTo>
                <a:lnTo>
                  <a:pt x="34" y="70"/>
                </a:lnTo>
                <a:lnTo>
                  <a:pt x="34" y="70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8" name="Freeform 14"/>
          <p:cNvSpPr>
            <a:spLocks/>
          </p:cNvSpPr>
          <p:nvPr userDrawn="1"/>
        </p:nvSpPr>
        <p:spPr bwMode="auto">
          <a:xfrm>
            <a:off x="5545138" y="3348993"/>
            <a:ext cx="130175" cy="130175"/>
          </a:xfrm>
          <a:custGeom>
            <a:avLst/>
            <a:gdLst/>
            <a:ahLst/>
            <a:cxnLst>
              <a:cxn ang="0">
                <a:pos x="40" y="82"/>
              </a:cxn>
              <a:cxn ang="0">
                <a:pos x="40" y="82"/>
              </a:cxn>
              <a:cxn ang="0">
                <a:pos x="48" y="80"/>
              </a:cxn>
              <a:cxn ang="0">
                <a:pos x="56" y="78"/>
              </a:cxn>
              <a:cxn ang="0">
                <a:pos x="64" y="74"/>
              </a:cxn>
              <a:cxn ang="0">
                <a:pos x="70" y="70"/>
              </a:cxn>
              <a:cxn ang="0">
                <a:pos x="74" y="64"/>
              </a:cxn>
              <a:cxn ang="0">
                <a:pos x="78" y="56"/>
              </a:cxn>
              <a:cxn ang="0">
                <a:pos x="80" y="48"/>
              </a:cxn>
              <a:cxn ang="0">
                <a:pos x="82" y="40"/>
              </a:cxn>
              <a:cxn ang="0">
                <a:pos x="82" y="40"/>
              </a:cxn>
              <a:cxn ang="0">
                <a:pos x="80" y="32"/>
              </a:cxn>
              <a:cxn ang="0">
                <a:pos x="78" y="24"/>
              </a:cxn>
              <a:cxn ang="0">
                <a:pos x="74" y="18"/>
              </a:cxn>
              <a:cxn ang="0">
                <a:pos x="70" y="12"/>
              </a:cxn>
              <a:cxn ang="0">
                <a:pos x="64" y="6"/>
              </a:cxn>
              <a:cxn ang="0">
                <a:pos x="56" y="2"/>
              </a:cxn>
              <a:cxn ang="0">
                <a:pos x="48" y="0"/>
              </a:cxn>
              <a:cxn ang="0">
                <a:pos x="40" y="0"/>
              </a:cxn>
              <a:cxn ang="0">
                <a:pos x="40" y="0"/>
              </a:cxn>
              <a:cxn ang="0">
                <a:pos x="32" y="0"/>
              </a:cxn>
              <a:cxn ang="0">
                <a:pos x="24" y="2"/>
              </a:cxn>
              <a:cxn ang="0">
                <a:pos x="18" y="6"/>
              </a:cxn>
              <a:cxn ang="0">
                <a:pos x="12" y="12"/>
              </a:cxn>
              <a:cxn ang="0">
                <a:pos x="6" y="18"/>
              </a:cxn>
              <a:cxn ang="0">
                <a:pos x="2" y="24"/>
              </a:cxn>
              <a:cxn ang="0">
                <a:pos x="0" y="32"/>
              </a:cxn>
              <a:cxn ang="0">
                <a:pos x="0" y="40"/>
              </a:cxn>
              <a:cxn ang="0">
                <a:pos x="0" y="40"/>
              </a:cxn>
              <a:cxn ang="0">
                <a:pos x="0" y="48"/>
              </a:cxn>
              <a:cxn ang="0">
                <a:pos x="2" y="56"/>
              </a:cxn>
              <a:cxn ang="0">
                <a:pos x="6" y="64"/>
              </a:cxn>
              <a:cxn ang="0">
                <a:pos x="12" y="70"/>
              </a:cxn>
              <a:cxn ang="0">
                <a:pos x="18" y="74"/>
              </a:cxn>
              <a:cxn ang="0">
                <a:pos x="24" y="78"/>
              </a:cxn>
              <a:cxn ang="0">
                <a:pos x="32" y="80"/>
              </a:cxn>
              <a:cxn ang="0">
                <a:pos x="40" y="82"/>
              </a:cxn>
              <a:cxn ang="0">
                <a:pos x="40" y="82"/>
              </a:cxn>
            </a:cxnLst>
            <a:rect l="0" t="0" r="r" b="b"/>
            <a:pathLst>
              <a:path w="82" h="82">
                <a:moveTo>
                  <a:pt x="40" y="82"/>
                </a:moveTo>
                <a:lnTo>
                  <a:pt x="40" y="82"/>
                </a:lnTo>
                <a:lnTo>
                  <a:pt x="48" y="80"/>
                </a:lnTo>
                <a:lnTo>
                  <a:pt x="56" y="78"/>
                </a:lnTo>
                <a:lnTo>
                  <a:pt x="64" y="74"/>
                </a:lnTo>
                <a:lnTo>
                  <a:pt x="70" y="70"/>
                </a:lnTo>
                <a:lnTo>
                  <a:pt x="74" y="64"/>
                </a:lnTo>
                <a:lnTo>
                  <a:pt x="78" y="56"/>
                </a:lnTo>
                <a:lnTo>
                  <a:pt x="80" y="48"/>
                </a:lnTo>
                <a:lnTo>
                  <a:pt x="82" y="40"/>
                </a:lnTo>
                <a:lnTo>
                  <a:pt x="82" y="40"/>
                </a:lnTo>
                <a:lnTo>
                  <a:pt x="80" y="32"/>
                </a:lnTo>
                <a:lnTo>
                  <a:pt x="78" y="24"/>
                </a:lnTo>
                <a:lnTo>
                  <a:pt x="74" y="18"/>
                </a:lnTo>
                <a:lnTo>
                  <a:pt x="70" y="12"/>
                </a:lnTo>
                <a:lnTo>
                  <a:pt x="64" y="6"/>
                </a:lnTo>
                <a:lnTo>
                  <a:pt x="56" y="2"/>
                </a:lnTo>
                <a:lnTo>
                  <a:pt x="48" y="0"/>
                </a:lnTo>
                <a:lnTo>
                  <a:pt x="40" y="0"/>
                </a:lnTo>
                <a:lnTo>
                  <a:pt x="40" y="0"/>
                </a:lnTo>
                <a:lnTo>
                  <a:pt x="32" y="0"/>
                </a:lnTo>
                <a:lnTo>
                  <a:pt x="24" y="2"/>
                </a:lnTo>
                <a:lnTo>
                  <a:pt x="18" y="6"/>
                </a:lnTo>
                <a:lnTo>
                  <a:pt x="12" y="12"/>
                </a:lnTo>
                <a:lnTo>
                  <a:pt x="6" y="18"/>
                </a:lnTo>
                <a:lnTo>
                  <a:pt x="2" y="24"/>
                </a:lnTo>
                <a:lnTo>
                  <a:pt x="0" y="32"/>
                </a:lnTo>
                <a:lnTo>
                  <a:pt x="0" y="40"/>
                </a:lnTo>
                <a:lnTo>
                  <a:pt x="0" y="40"/>
                </a:lnTo>
                <a:lnTo>
                  <a:pt x="0" y="48"/>
                </a:lnTo>
                <a:lnTo>
                  <a:pt x="2" y="56"/>
                </a:lnTo>
                <a:lnTo>
                  <a:pt x="6" y="64"/>
                </a:lnTo>
                <a:lnTo>
                  <a:pt x="12" y="70"/>
                </a:lnTo>
                <a:lnTo>
                  <a:pt x="18" y="74"/>
                </a:lnTo>
                <a:lnTo>
                  <a:pt x="24" y="78"/>
                </a:lnTo>
                <a:lnTo>
                  <a:pt x="32" y="80"/>
                </a:lnTo>
                <a:lnTo>
                  <a:pt x="40" y="82"/>
                </a:lnTo>
                <a:lnTo>
                  <a:pt x="40" y="82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9" name="Freeform 15"/>
          <p:cNvSpPr>
            <a:spLocks/>
          </p:cNvSpPr>
          <p:nvPr userDrawn="1"/>
        </p:nvSpPr>
        <p:spPr bwMode="auto">
          <a:xfrm>
            <a:off x="5703888" y="3498218"/>
            <a:ext cx="82550" cy="82550"/>
          </a:xfrm>
          <a:custGeom>
            <a:avLst/>
            <a:gdLst/>
            <a:ahLst/>
            <a:cxnLst>
              <a:cxn ang="0">
                <a:pos x="26" y="52"/>
              </a:cxn>
              <a:cxn ang="0">
                <a:pos x="26" y="52"/>
              </a:cxn>
              <a:cxn ang="0">
                <a:pos x="36" y="50"/>
              </a:cxn>
              <a:cxn ang="0">
                <a:pos x="44" y="44"/>
              </a:cxn>
              <a:cxn ang="0">
                <a:pos x="50" y="36"/>
              </a:cxn>
              <a:cxn ang="0">
                <a:pos x="52" y="26"/>
              </a:cxn>
              <a:cxn ang="0">
                <a:pos x="52" y="26"/>
              </a:cxn>
              <a:cxn ang="0">
                <a:pos x="50" y="16"/>
              </a:cxn>
              <a:cxn ang="0">
                <a:pos x="44" y="8"/>
              </a:cxn>
              <a:cxn ang="0">
                <a:pos x="36" y="2"/>
              </a:cxn>
              <a:cxn ang="0">
                <a:pos x="26" y="0"/>
              </a:cxn>
              <a:cxn ang="0">
                <a:pos x="26" y="0"/>
              </a:cxn>
              <a:cxn ang="0">
                <a:pos x="16" y="2"/>
              </a:cxn>
              <a:cxn ang="0">
                <a:pos x="6" y="8"/>
              </a:cxn>
              <a:cxn ang="0">
                <a:pos x="2" y="16"/>
              </a:cxn>
              <a:cxn ang="0">
                <a:pos x="0" y="26"/>
              </a:cxn>
              <a:cxn ang="0">
                <a:pos x="0" y="26"/>
              </a:cxn>
              <a:cxn ang="0">
                <a:pos x="2" y="36"/>
              </a:cxn>
              <a:cxn ang="0">
                <a:pos x="6" y="44"/>
              </a:cxn>
              <a:cxn ang="0">
                <a:pos x="16" y="50"/>
              </a:cxn>
              <a:cxn ang="0">
                <a:pos x="26" y="52"/>
              </a:cxn>
              <a:cxn ang="0">
                <a:pos x="26" y="52"/>
              </a:cxn>
            </a:cxnLst>
            <a:rect l="0" t="0" r="r" b="b"/>
            <a:pathLst>
              <a:path w="52" h="52">
                <a:moveTo>
                  <a:pt x="26" y="52"/>
                </a:moveTo>
                <a:lnTo>
                  <a:pt x="26" y="52"/>
                </a:lnTo>
                <a:lnTo>
                  <a:pt x="36" y="50"/>
                </a:lnTo>
                <a:lnTo>
                  <a:pt x="44" y="44"/>
                </a:lnTo>
                <a:lnTo>
                  <a:pt x="50" y="36"/>
                </a:lnTo>
                <a:lnTo>
                  <a:pt x="52" y="26"/>
                </a:lnTo>
                <a:lnTo>
                  <a:pt x="52" y="26"/>
                </a:lnTo>
                <a:lnTo>
                  <a:pt x="50" y="16"/>
                </a:lnTo>
                <a:lnTo>
                  <a:pt x="44" y="8"/>
                </a:lnTo>
                <a:lnTo>
                  <a:pt x="36" y="2"/>
                </a:lnTo>
                <a:lnTo>
                  <a:pt x="26" y="0"/>
                </a:lnTo>
                <a:lnTo>
                  <a:pt x="26" y="0"/>
                </a:lnTo>
                <a:lnTo>
                  <a:pt x="16" y="2"/>
                </a:lnTo>
                <a:lnTo>
                  <a:pt x="6" y="8"/>
                </a:lnTo>
                <a:lnTo>
                  <a:pt x="2" y="16"/>
                </a:lnTo>
                <a:lnTo>
                  <a:pt x="0" y="26"/>
                </a:lnTo>
                <a:lnTo>
                  <a:pt x="0" y="26"/>
                </a:lnTo>
                <a:lnTo>
                  <a:pt x="2" y="36"/>
                </a:lnTo>
                <a:lnTo>
                  <a:pt x="6" y="44"/>
                </a:lnTo>
                <a:lnTo>
                  <a:pt x="16" y="50"/>
                </a:lnTo>
                <a:lnTo>
                  <a:pt x="26" y="52"/>
                </a:lnTo>
                <a:lnTo>
                  <a:pt x="26" y="5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0" name="Freeform 16"/>
          <p:cNvSpPr>
            <a:spLocks/>
          </p:cNvSpPr>
          <p:nvPr userDrawn="1"/>
        </p:nvSpPr>
        <p:spPr bwMode="auto">
          <a:xfrm>
            <a:off x="5837238" y="2939418"/>
            <a:ext cx="95250" cy="92075"/>
          </a:xfrm>
          <a:custGeom>
            <a:avLst/>
            <a:gdLst/>
            <a:ahLst/>
            <a:cxnLst>
              <a:cxn ang="0">
                <a:pos x="30" y="58"/>
              </a:cxn>
              <a:cxn ang="0">
                <a:pos x="30" y="58"/>
              </a:cxn>
              <a:cxn ang="0">
                <a:pos x="36" y="58"/>
              </a:cxn>
              <a:cxn ang="0">
                <a:pos x="42" y="56"/>
              </a:cxn>
              <a:cxn ang="0">
                <a:pos x="52" y="50"/>
              </a:cxn>
              <a:cxn ang="0">
                <a:pos x="58" y="40"/>
              </a:cxn>
              <a:cxn ang="0">
                <a:pos x="60" y="36"/>
              </a:cxn>
              <a:cxn ang="0">
                <a:pos x="60" y="30"/>
              </a:cxn>
              <a:cxn ang="0">
                <a:pos x="60" y="30"/>
              </a:cxn>
              <a:cxn ang="0">
                <a:pos x="60" y="24"/>
              </a:cxn>
              <a:cxn ang="0">
                <a:pos x="58" y="18"/>
              </a:cxn>
              <a:cxn ang="0">
                <a:pos x="52" y="8"/>
              </a:cxn>
              <a:cxn ang="0">
                <a:pos x="42" y="2"/>
              </a:cxn>
              <a:cxn ang="0">
                <a:pos x="36" y="0"/>
              </a:cxn>
              <a:cxn ang="0">
                <a:pos x="30" y="0"/>
              </a:cxn>
              <a:cxn ang="0">
                <a:pos x="30" y="0"/>
              </a:cxn>
              <a:cxn ang="0">
                <a:pos x="24" y="0"/>
              </a:cxn>
              <a:cxn ang="0">
                <a:pos x="18" y="2"/>
              </a:cxn>
              <a:cxn ang="0">
                <a:pos x="10" y="8"/>
              </a:cxn>
              <a:cxn ang="0">
                <a:pos x="4" y="18"/>
              </a:cxn>
              <a:cxn ang="0">
                <a:pos x="2" y="24"/>
              </a:cxn>
              <a:cxn ang="0">
                <a:pos x="0" y="30"/>
              </a:cxn>
              <a:cxn ang="0">
                <a:pos x="0" y="30"/>
              </a:cxn>
              <a:cxn ang="0">
                <a:pos x="2" y="36"/>
              </a:cxn>
              <a:cxn ang="0">
                <a:pos x="4" y="40"/>
              </a:cxn>
              <a:cxn ang="0">
                <a:pos x="10" y="50"/>
              </a:cxn>
              <a:cxn ang="0">
                <a:pos x="18" y="56"/>
              </a:cxn>
              <a:cxn ang="0">
                <a:pos x="24" y="58"/>
              </a:cxn>
              <a:cxn ang="0">
                <a:pos x="30" y="58"/>
              </a:cxn>
              <a:cxn ang="0">
                <a:pos x="30" y="58"/>
              </a:cxn>
            </a:cxnLst>
            <a:rect l="0" t="0" r="r" b="b"/>
            <a:pathLst>
              <a:path w="60" h="58">
                <a:moveTo>
                  <a:pt x="30" y="58"/>
                </a:moveTo>
                <a:lnTo>
                  <a:pt x="30" y="58"/>
                </a:lnTo>
                <a:lnTo>
                  <a:pt x="36" y="58"/>
                </a:lnTo>
                <a:lnTo>
                  <a:pt x="42" y="56"/>
                </a:lnTo>
                <a:lnTo>
                  <a:pt x="52" y="50"/>
                </a:lnTo>
                <a:lnTo>
                  <a:pt x="58" y="40"/>
                </a:lnTo>
                <a:lnTo>
                  <a:pt x="60" y="36"/>
                </a:lnTo>
                <a:lnTo>
                  <a:pt x="60" y="30"/>
                </a:lnTo>
                <a:lnTo>
                  <a:pt x="60" y="30"/>
                </a:lnTo>
                <a:lnTo>
                  <a:pt x="60" y="24"/>
                </a:lnTo>
                <a:lnTo>
                  <a:pt x="58" y="18"/>
                </a:lnTo>
                <a:lnTo>
                  <a:pt x="52" y="8"/>
                </a:lnTo>
                <a:lnTo>
                  <a:pt x="42" y="2"/>
                </a:lnTo>
                <a:lnTo>
                  <a:pt x="36" y="0"/>
                </a:lnTo>
                <a:lnTo>
                  <a:pt x="30" y="0"/>
                </a:lnTo>
                <a:lnTo>
                  <a:pt x="30" y="0"/>
                </a:lnTo>
                <a:lnTo>
                  <a:pt x="24" y="0"/>
                </a:lnTo>
                <a:lnTo>
                  <a:pt x="18" y="2"/>
                </a:lnTo>
                <a:lnTo>
                  <a:pt x="10" y="8"/>
                </a:lnTo>
                <a:lnTo>
                  <a:pt x="4" y="18"/>
                </a:lnTo>
                <a:lnTo>
                  <a:pt x="2" y="24"/>
                </a:lnTo>
                <a:lnTo>
                  <a:pt x="0" y="30"/>
                </a:lnTo>
                <a:lnTo>
                  <a:pt x="0" y="30"/>
                </a:lnTo>
                <a:lnTo>
                  <a:pt x="2" y="36"/>
                </a:lnTo>
                <a:lnTo>
                  <a:pt x="4" y="40"/>
                </a:lnTo>
                <a:lnTo>
                  <a:pt x="10" y="50"/>
                </a:lnTo>
                <a:lnTo>
                  <a:pt x="18" y="56"/>
                </a:lnTo>
                <a:lnTo>
                  <a:pt x="24" y="58"/>
                </a:lnTo>
                <a:lnTo>
                  <a:pt x="30" y="58"/>
                </a:lnTo>
                <a:lnTo>
                  <a:pt x="30" y="58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1" name="Freeform 17"/>
          <p:cNvSpPr>
            <a:spLocks/>
          </p:cNvSpPr>
          <p:nvPr userDrawn="1"/>
        </p:nvSpPr>
        <p:spPr bwMode="auto">
          <a:xfrm>
            <a:off x="6354763" y="3031493"/>
            <a:ext cx="158750" cy="158750"/>
          </a:xfrm>
          <a:custGeom>
            <a:avLst/>
            <a:gdLst/>
            <a:ahLst/>
            <a:cxnLst>
              <a:cxn ang="0">
                <a:pos x="50" y="100"/>
              </a:cxn>
              <a:cxn ang="0">
                <a:pos x="50" y="100"/>
              </a:cxn>
              <a:cxn ang="0">
                <a:pos x="60" y="98"/>
              </a:cxn>
              <a:cxn ang="0">
                <a:pos x="70" y="96"/>
              </a:cxn>
              <a:cxn ang="0">
                <a:pos x="78" y="90"/>
              </a:cxn>
              <a:cxn ang="0">
                <a:pos x="86" y="84"/>
              </a:cxn>
              <a:cxn ang="0">
                <a:pos x="92" y="78"/>
              </a:cxn>
              <a:cxn ang="0">
                <a:pos x="96" y="68"/>
              </a:cxn>
              <a:cxn ang="0">
                <a:pos x="100" y="60"/>
              </a:cxn>
              <a:cxn ang="0">
                <a:pos x="100" y="50"/>
              </a:cxn>
              <a:cxn ang="0">
                <a:pos x="100" y="50"/>
              </a:cxn>
              <a:cxn ang="0">
                <a:pos x="100" y="40"/>
              </a:cxn>
              <a:cxn ang="0">
                <a:pos x="96" y="30"/>
              </a:cxn>
              <a:cxn ang="0">
                <a:pos x="92" y="22"/>
              </a:cxn>
              <a:cxn ang="0">
                <a:pos x="86" y="14"/>
              </a:cxn>
              <a:cxn ang="0">
                <a:pos x="78" y="8"/>
              </a:cxn>
              <a:cxn ang="0">
                <a:pos x="70" y="4"/>
              </a:cxn>
              <a:cxn ang="0">
                <a:pos x="60" y="0"/>
              </a:cxn>
              <a:cxn ang="0">
                <a:pos x="50" y="0"/>
              </a:cxn>
              <a:cxn ang="0">
                <a:pos x="50" y="0"/>
              </a:cxn>
              <a:cxn ang="0">
                <a:pos x="40" y="0"/>
              </a:cxn>
              <a:cxn ang="0">
                <a:pos x="32" y="4"/>
              </a:cxn>
              <a:cxn ang="0">
                <a:pos x="22" y="8"/>
              </a:cxn>
              <a:cxn ang="0">
                <a:pos x="16" y="14"/>
              </a:cxn>
              <a:cxn ang="0">
                <a:pos x="10" y="22"/>
              </a:cxn>
              <a:cxn ang="0">
                <a:pos x="4" y="30"/>
              </a:cxn>
              <a:cxn ang="0">
                <a:pos x="2" y="40"/>
              </a:cxn>
              <a:cxn ang="0">
                <a:pos x="0" y="50"/>
              </a:cxn>
              <a:cxn ang="0">
                <a:pos x="0" y="50"/>
              </a:cxn>
              <a:cxn ang="0">
                <a:pos x="2" y="60"/>
              </a:cxn>
              <a:cxn ang="0">
                <a:pos x="4" y="68"/>
              </a:cxn>
              <a:cxn ang="0">
                <a:pos x="10" y="78"/>
              </a:cxn>
              <a:cxn ang="0">
                <a:pos x="16" y="84"/>
              </a:cxn>
              <a:cxn ang="0">
                <a:pos x="22" y="90"/>
              </a:cxn>
              <a:cxn ang="0">
                <a:pos x="32" y="96"/>
              </a:cxn>
              <a:cxn ang="0">
                <a:pos x="40" y="98"/>
              </a:cxn>
              <a:cxn ang="0">
                <a:pos x="50" y="100"/>
              </a:cxn>
              <a:cxn ang="0">
                <a:pos x="50" y="100"/>
              </a:cxn>
            </a:cxnLst>
            <a:rect l="0" t="0" r="r" b="b"/>
            <a:pathLst>
              <a:path w="100" h="100">
                <a:moveTo>
                  <a:pt x="50" y="100"/>
                </a:moveTo>
                <a:lnTo>
                  <a:pt x="50" y="100"/>
                </a:lnTo>
                <a:lnTo>
                  <a:pt x="60" y="98"/>
                </a:lnTo>
                <a:lnTo>
                  <a:pt x="70" y="96"/>
                </a:lnTo>
                <a:lnTo>
                  <a:pt x="78" y="90"/>
                </a:lnTo>
                <a:lnTo>
                  <a:pt x="86" y="84"/>
                </a:lnTo>
                <a:lnTo>
                  <a:pt x="92" y="78"/>
                </a:lnTo>
                <a:lnTo>
                  <a:pt x="96" y="68"/>
                </a:lnTo>
                <a:lnTo>
                  <a:pt x="100" y="60"/>
                </a:lnTo>
                <a:lnTo>
                  <a:pt x="100" y="50"/>
                </a:lnTo>
                <a:lnTo>
                  <a:pt x="100" y="50"/>
                </a:lnTo>
                <a:lnTo>
                  <a:pt x="100" y="40"/>
                </a:lnTo>
                <a:lnTo>
                  <a:pt x="96" y="30"/>
                </a:lnTo>
                <a:lnTo>
                  <a:pt x="92" y="22"/>
                </a:lnTo>
                <a:lnTo>
                  <a:pt x="86" y="14"/>
                </a:lnTo>
                <a:lnTo>
                  <a:pt x="78" y="8"/>
                </a:lnTo>
                <a:lnTo>
                  <a:pt x="70" y="4"/>
                </a:lnTo>
                <a:lnTo>
                  <a:pt x="60" y="0"/>
                </a:lnTo>
                <a:lnTo>
                  <a:pt x="50" y="0"/>
                </a:lnTo>
                <a:lnTo>
                  <a:pt x="50" y="0"/>
                </a:lnTo>
                <a:lnTo>
                  <a:pt x="40" y="0"/>
                </a:lnTo>
                <a:lnTo>
                  <a:pt x="32" y="4"/>
                </a:lnTo>
                <a:lnTo>
                  <a:pt x="22" y="8"/>
                </a:lnTo>
                <a:lnTo>
                  <a:pt x="16" y="14"/>
                </a:lnTo>
                <a:lnTo>
                  <a:pt x="10" y="22"/>
                </a:lnTo>
                <a:lnTo>
                  <a:pt x="4" y="30"/>
                </a:lnTo>
                <a:lnTo>
                  <a:pt x="2" y="40"/>
                </a:lnTo>
                <a:lnTo>
                  <a:pt x="0" y="50"/>
                </a:lnTo>
                <a:lnTo>
                  <a:pt x="0" y="50"/>
                </a:lnTo>
                <a:lnTo>
                  <a:pt x="2" y="60"/>
                </a:lnTo>
                <a:lnTo>
                  <a:pt x="4" y="68"/>
                </a:lnTo>
                <a:lnTo>
                  <a:pt x="10" y="78"/>
                </a:lnTo>
                <a:lnTo>
                  <a:pt x="16" y="84"/>
                </a:lnTo>
                <a:lnTo>
                  <a:pt x="22" y="90"/>
                </a:lnTo>
                <a:lnTo>
                  <a:pt x="32" y="96"/>
                </a:lnTo>
                <a:lnTo>
                  <a:pt x="40" y="98"/>
                </a:lnTo>
                <a:lnTo>
                  <a:pt x="50" y="100"/>
                </a:lnTo>
                <a:lnTo>
                  <a:pt x="50" y="10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2" name="Freeform 18"/>
          <p:cNvSpPr>
            <a:spLocks/>
          </p:cNvSpPr>
          <p:nvPr userDrawn="1"/>
        </p:nvSpPr>
        <p:spPr bwMode="auto">
          <a:xfrm>
            <a:off x="3687763" y="4330068"/>
            <a:ext cx="111125" cy="111125"/>
          </a:xfrm>
          <a:custGeom>
            <a:avLst/>
            <a:gdLst/>
            <a:ahLst/>
            <a:cxnLst>
              <a:cxn ang="0">
                <a:pos x="36" y="70"/>
              </a:cxn>
              <a:cxn ang="0">
                <a:pos x="36" y="70"/>
              </a:cxn>
              <a:cxn ang="0">
                <a:pos x="42" y="70"/>
              </a:cxn>
              <a:cxn ang="0">
                <a:pos x="50" y="66"/>
              </a:cxn>
              <a:cxn ang="0">
                <a:pos x="56" y="64"/>
              </a:cxn>
              <a:cxn ang="0">
                <a:pos x="60" y="60"/>
              </a:cxn>
              <a:cxn ang="0">
                <a:pos x="64" y="54"/>
              </a:cxn>
              <a:cxn ang="0">
                <a:pos x="68" y="48"/>
              </a:cxn>
              <a:cxn ang="0">
                <a:pos x="70" y="42"/>
              </a:cxn>
              <a:cxn ang="0">
                <a:pos x="70" y="34"/>
              </a:cxn>
              <a:cxn ang="0">
                <a:pos x="70" y="34"/>
              </a:cxn>
              <a:cxn ang="0">
                <a:pos x="70" y="28"/>
              </a:cxn>
              <a:cxn ang="0">
                <a:pos x="68" y="20"/>
              </a:cxn>
              <a:cxn ang="0">
                <a:pos x="64" y="14"/>
              </a:cxn>
              <a:cxn ang="0">
                <a:pos x="60" y="10"/>
              </a:cxn>
              <a:cxn ang="0">
                <a:pos x="56" y="6"/>
              </a:cxn>
              <a:cxn ang="0">
                <a:pos x="50" y="2"/>
              </a:cxn>
              <a:cxn ang="0">
                <a:pos x="42" y="0"/>
              </a:cxn>
              <a:cxn ang="0">
                <a:pos x="36" y="0"/>
              </a:cxn>
              <a:cxn ang="0">
                <a:pos x="36" y="0"/>
              </a:cxn>
              <a:cxn ang="0">
                <a:pos x="28" y="0"/>
              </a:cxn>
              <a:cxn ang="0">
                <a:pos x="22" y="2"/>
              </a:cxn>
              <a:cxn ang="0">
                <a:pos x="16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60"/>
              </a:cxn>
              <a:cxn ang="0">
                <a:pos x="16" y="64"/>
              </a:cxn>
              <a:cxn ang="0">
                <a:pos x="22" y="66"/>
              </a:cxn>
              <a:cxn ang="0">
                <a:pos x="28" y="70"/>
              </a:cxn>
              <a:cxn ang="0">
                <a:pos x="36" y="70"/>
              </a:cxn>
              <a:cxn ang="0">
                <a:pos x="36" y="70"/>
              </a:cxn>
            </a:cxnLst>
            <a:rect l="0" t="0" r="r" b="b"/>
            <a:pathLst>
              <a:path w="70" h="70">
                <a:moveTo>
                  <a:pt x="36" y="70"/>
                </a:moveTo>
                <a:lnTo>
                  <a:pt x="36" y="70"/>
                </a:lnTo>
                <a:lnTo>
                  <a:pt x="42" y="70"/>
                </a:lnTo>
                <a:lnTo>
                  <a:pt x="50" y="66"/>
                </a:lnTo>
                <a:lnTo>
                  <a:pt x="56" y="64"/>
                </a:lnTo>
                <a:lnTo>
                  <a:pt x="60" y="60"/>
                </a:lnTo>
                <a:lnTo>
                  <a:pt x="64" y="54"/>
                </a:lnTo>
                <a:lnTo>
                  <a:pt x="68" y="48"/>
                </a:lnTo>
                <a:lnTo>
                  <a:pt x="70" y="42"/>
                </a:lnTo>
                <a:lnTo>
                  <a:pt x="70" y="34"/>
                </a:lnTo>
                <a:lnTo>
                  <a:pt x="70" y="34"/>
                </a:lnTo>
                <a:lnTo>
                  <a:pt x="70" y="28"/>
                </a:lnTo>
                <a:lnTo>
                  <a:pt x="68" y="20"/>
                </a:lnTo>
                <a:lnTo>
                  <a:pt x="64" y="14"/>
                </a:lnTo>
                <a:lnTo>
                  <a:pt x="60" y="10"/>
                </a:lnTo>
                <a:lnTo>
                  <a:pt x="56" y="6"/>
                </a:lnTo>
                <a:lnTo>
                  <a:pt x="50" y="2"/>
                </a:lnTo>
                <a:lnTo>
                  <a:pt x="42" y="0"/>
                </a:lnTo>
                <a:lnTo>
                  <a:pt x="36" y="0"/>
                </a:lnTo>
                <a:lnTo>
                  <a:pt x="36" y="0"/>
                </a:lnTo>
                <a:lnTo>
                  <a:pt x="28" y="0"/>
                </a:lnTo>
                <a:lnTo>
                  <a:pt x="22" y="2"/>
                </a:lnTo>
                <a:lnTo>
                  <a:pt x="16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60"/>
                </a:lnTo>
                <a:lnTo>
                  <a:pt x="16" y="64"/>
                </a:lnTo>
                <a:lnTo>
                  <a:pt x="22" y="66"/>
                </a:lnTo>
                <a:lnTo>
                  <a:pt x="28" y="70"/>
                </a:lnTo>
                <a:lnTo>
                  <a:pt x="36" y="70"/>
                </a:lnTo>
                <a:lnTo>
                  <a:pt x="36" y="70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3" name="Freeform 19"/>
          <p:cNvSpPr>
            <a:spLocks/>
          </p:cNvSpPr>
          <p:nvPr userDrawn="1"/>
        </p:nvSpPr>
        <p:spPr bwMode="auto">
          <a:xfrm>
            <a:off x="4468813" y="3479168"/>
            <a:ext cx="85725" cy="82550"/>
          </a:xfrm>
          <a:custGeom>
            <a:avLst/>
            <a:gdLst/>
            <a:ahLst/>
            <a:cxnLst>
              <a:cxn ang="0">
                <a:pos x="28" y="52"/>
              </a:cxn>
              <a:cxn ang="0">
                <a:pos x="28" y="52"/>
              </a:cxn>
              <a:cxn ang="0">
                <a:pos x="38" y="50"/>
              </a:cxn>
              <a:cxn ang="0">
                <a:pos x="46" y="46"/>
              </a:cxn>
              <a:cxn ang="0">
                <a:pos x="52" y="36"/>
              </a:cxn>
              <a:cxn ang="0">
                <a:pos x="54" y="26"/>
              </a:cxn>
              <a:cxn ang="0">
                <a:pos x="54" y="26"/>
              </a:cxn>
              <a:cxn ang="0">
                <a:pos x="52" y="16"/>
              </a:cxn>
              <a:cxn ang="0">
                <a:pos x="46" y="8"/>
              </a:cxn>
              <a:cxn ang="0">
                <a:pos x="38" y="2"/>
              </a:cxn>
              <a:cxn ang="0">
                <a:pos x="28" y="0"/>
              </a:cxn>
              <a:cxn ang="0">
                <a:pos x="28" y="0"/>
              </a:cxn>
              <a:cxn ang="0">
                <a:pos x="16" y="2"/>
              </a:cxn>
              <a:cxn ang="0">
                <a:pos x="8" y="8"/>
              </a:cxn>
              <a:cxn ang="0">
                <a:pos x="2" y="16"/>
              </a:cxn>
              <a:cxn ang="0">
                <a:pos x="0" y="26"/>
              </a:cxn>
              <a:cxn ang="0">
                <a:pos x="0" y="26"/>
              </a:cxn>
              <a:cxn ang="0">
                <a:pos x="2" y="36"/>
              </a:cxn>
              <a:cxn ang="0">
                <a:pos x="8" y="46"/>
              </a:cxn>
              <a:cxn ang="0">
                <a:pos x="16" y="50"/>
              </a:cxn>
              <a:cxn ang="0">
                <a:pos x="28" y="52"/>
              </a:cxn>
              <a:cxn ang="0">
                <a:pos x="28" y="52"/>
              </a:cxn>
            </a:cxnLst>
            <a:rect l="0" t="0" r="r" b="b"/>
            <a:pathLst>
              <a:path w="54" h="52">
                <a:moveTo>
                  <a:pt x="28" y="52"/>
                </a:moveTo>
                <a:lnTo>
                  <a:pt x="28" y="52"/>
                </a:lnTo>
                <a:lnTo>
                  <a:pt x="38" y="50"/>
                </a:lnTo>
                <a:lnTo>
                  <a:pt x="46" y="46"/>
                </a:lnTo>
                <a:lnTo>
                  <a:pt x="52" y="36"/>
                </a:lnTo>
                <a:lnTo>
                  <a:pt x="54" y="26"/>
                </a:lnTo>
                <a:lnTo>
                  <a:pt x="54" y="26"/>
                </a:lnTo>
                <a:lnTo>
                  <a:pt x="52" y="16"/>
                </a:lnTo>
                <a:lnTo>
                  <a:pt x="46" y="8"/>
                </a:lnTo>
                <a:lnTo>
                  <a:pt x="38" y="2"/>
                </a:lnTo>
                <a:lnTo>
                  <a:pt x="28" y="0"/>
                </a:lnTo>
                <a:lnTo>
                  <a:pt x="28" y="0"/>
                </a:lnTo>
                <a:lnTo>
                  <a:pt x="16" y="2"/>
                </a:lnTo>
                <a:lnTo>
                  <a:pt x="8" y="8"/>
                </a:lnTo>
                <a:lnTo>
                  <a:pt x="2" y="16"/>
                </a:lnTo>
                <a:lnTo>
                  <a:pt x="0" y="26"/>
                </a:lnTo>
                <a:lnTo>
                  <a:pt x="0" y="26"/>
                </a:lnTo>
                <a:lnTo>
                  <a:pt x="2" y="36"/>
                </a:lnTo>
                <a:lnTo>
                  <a:pt x="8" y="46"/>
                </a:lnTo>
                <a:lnTo>
                  <a:pt x="16" y="50"/>
                </a:lnTo>
                <a:lnTo>
                  <a:pt x="28" y="52"/>
                </a:lnTo>
                <a:lnTo>
                  <a:pt x="28" y="5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4" name="Freeform 20"/>
          <p:cNvSpPr>
            <a:spLocks/>
          </p:cNvSpPr>
          <p:nvPr userDrawn="1"/>
        </p:nvSpPr>
        <p:spPr bwMode="auto">
          <a:xfrm>
            <a:off x="6373813" y="4384043"/>
            <a:ext cx="130175" cy="130175"/>
          </a:xfrm>
          <a:custGeom>
            <a:avLst/>
            <a:gdLst/>
            <a:ahLst/>
            <a:cxnLst>
              <a:cxn ang="0">
                <a:pos x="42" y="82"/>
              </a:cxn>
              <a:cxn ang="0">
                <a:pos x="42" y="82"/>
              </a:cxn>
              <a:cxn ang="0">
                <a:pos x="50" y="82"/>
              </a:cxn>
              <a:cxn ang="0">
                <a:pos x="58" y="80"/>
              </a:cxn>
              <a:cxn ang="0">
                <a:pos x="64" y="76"/>
              </a:cxn>
              <a:cxn ang="0">
                <a:pos x="70" y="70"/>
              </a:cxn>
              <a:cxn ang="0">
                <a:pos x="76" y="64"/>
              </a:cxn>
              <a:cxn ang="0">
                <a:pos x="80" y="58"/>
              </a:cxn>
              <a:cxn ang="0">
                <a:pos x="82" y="50"/>
              </a:cxn>
              <a:cxn ang="0">
                <a:pos x="82" y="42"/>
              </a:cxn>
              <a:cxn ang="0">
                <a:pos x="82" y="42"/>
              </a:cxn>
              <a:cxn ang="0">
                <a:pos x="82" y="34"/>
              </a:cxn>
              <a:cxn ang="0">
                <a:pos x="80" y="26"/>
              </a:cxn>
              <a:cxn ang="0">
                <a:pos x="76" y="18"/>
              </a:cxn>
              <a:cxn ang="0">
                <a:pos x="70" y="12"/>
              </a:cxn>
              <a:cxn ang="0">
                <a:pos x="64" y="8"/>
              </a:cxn>
              <a:cxn ang="0">
                <a:pos x="58" y="4"/>
              </a:cxn>
              <a:cxn ang="0">
                <a:pos x="50" y="2"/>
              </a:cxn>
              <a:cxn ang="0">
                <a:pos x="42" y="0"/>
              </a:cxn>
              <a:cxn ang="0">
                <a:pos x="42" y="0"/>
              </a:cxn>
              <a:cxn ang="0">
                <a:pos x="34" y="2"/>
              </a:cxn>
              <a:cxn ang="0">
                <a:pos x="26" y="4"/>
              </a:cxn>
              <a:cxn ang="0">
                <a:pos x="18" y="8"/>
              </a:cxn>
              <a:cxn ang="0">
                <a:pos x="12" y="12"/>
              </a:cxn>
              <a:cxn ang="0">
                <a:pos x="8" y="18"/>
              </a:cxn>
              <a:cxn ang="0">
                <a:pos x="4" y="26"/>
              </a:cxn>
              <a:cxn ang="0">
                <a:pos x="2" y="34"/>
              </a:cxn>
              <a:cxn ang="0">
                <a:pos x="0" y="42"/>
              </a:cxn>
              <a:cxn ang="0">
                <a:pos x="0" y="42"/>
              </a:cxn>
              <a:cxn ang="0">
                <a:pos x="2" y="50"/>
              </a:cxn>
              <a:cxn ang="0">
                <a:pos x="4" y="58"/>
              </a:cxn>
              <a:cxn ang="0">
                <a:pos x="8" y="64"/>
              </a:cxn>
              <a:cxn ang="0">
                <a:pos x="12" y="70"/>
              </a:cxn>
              <a:cxn ang="0">
                <a:pos x="18" y="76"/>
              </a:cxn>
              <a:cxn ang="0">
                <a:pos x="26" y="80"/>
              </a:cxn>
              <a:cxn ang="0">
                <a:pos x="34" y="82"/>
              </a:cxn>
              <a:cxn ang="0">
                <a:pos x="42" y="82"/>
              </a:cxn>
              <a:cxn ang="0">
                <a:pos x="42" y="82"/>
              </a:cxn>
            </a:cxnLst>
            <a:rect l="0" t="0" r="r" b="b"/>
            <a:pathLst>
              <a:path w="82" h="82">
                <a:moveTo>
                  <a:pt x="42" y="82"/>
                </a:moveTo>
                <a:lnTo>
                  <a:pt x="42" y="82"/>
                </a:lnTo>
                <a:lnTo>
                  <a:pt x="50" y="82"/>
                </a:lnTo>
                <a:lnTo>
                  <a:pt x="58" y="80"/>
                </a:lnTo>
                <a:lnTo>
                  <a:pt x="64" y="76"/>
                </a:lnTo>
                <a:lnTo>
                  <a:pt x="70" y="70"/>
                </a:lnTo>
                <a:lnTo>
                  <a:pt x="76" y="64"/>
                </a:lnTo>
                <a:lnTo>
                  <a:pt x="80" y="58"/>
                </a:lnTo>
                <a:lnTo>
                  <a:pt x="82" y="50"/>
                </a:lnTo>
                <a:lnTo>
                  <a:pt x="82" y="42"/>
                </a:lnTo>
                <a:lnTo>
                  <a:pt x="82" y="42"/>
                </a:lnTo>
                <a:lnTo>
                  <a:pt x="82" y="34"/>
                </a:lnTo>
                <a:lnTo>
                  <a:pt x="80" y="26"/>
                </a:lnTo>
                <a:lnTo>
                  <a:pt x="76" y="18"/>
                </a:lnTo>
                <a:lnTo>
                  <a:pt x="70" y="12"/>
                </a:lnTo>
                <a:lnTo>
                  <a:pt x="64" y="8"/>
                </a:lnTo>
                <a:lnTo>
                  <a:pt x="58" y="4"/>
                </a:lnTo>
                <a:lnTo>
                  <a:pt x="50" y="2"/>
                </a:lnTo>
                <a:lnTo>
                  <a:pt x="42" y="0"/>
                </a:lnTo>
                <a:lnTo>
                  <a:pt x="42" y="0"/>
                </a:lnTo>
                <a:lnTo>
                  <a:pt x="34" y="2"/>
                </a:lnTo>
                <a:lnTo>
                  <a:pt x="26" y="4"/>
                </a:lnTo>
                <a:lnTo>
                  <a:pt x="18" y="8"/>
                </a:lnTo>
                <a:lnTo>
                  <a:pt x="12" y="12"/>
                </a:lnTo>
                <a:lnTo>
                  <a:pt x="8" y="18"/>
                </a:lnTo>
                <a:lnTo>
                  <a:pt x="4" y="26"/>
                </a:lnTo>
                <a:lnTo>
                  <a:pt x="2" y="34"/>
                </a:lnTo>
                <a:lnTo>
                  <a:pt x="0" y="42"/>
                </a:lnTo>
                <a:lnTo>
                  <a:pt x="0" y="42"/>
                </a:lnTo>
                <a:lnTo>
                  <a:pt x="2" y="50"/>
                </a:lnTo>
                <a:lnTo>
                  <a:pt x="4" y="58"/>
                </a:lnTo>
                <a:lnTo>
                  <a:pt x="8" y="64"/>
                </a:lnTo>
                <a:lnTo>
                  <a:pt x="12" y="70"/>
                </a:lnTo>
                <a:lnTo>
                  <a:pt x="18" y="76"/>
                </a:lnTo>
                <a:lnTo>
                  <a:pt x="26" y="80"/>
                </a:lnTo>
                <a:lnTo>
                  <a:pt x="34" y="82"/>
                </a:lnTo>
                <a:lnTo>
                  <a:pt x="42" y="82"/>
                </a:lnTo>
                <a:lnTo>
                  <a:pt x="42" y="82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5" name="Freeform 21"/>
          <p:cNvSpPr>
            <a:spLocks/>
          </p:cNvSpPr>
          <p:nvPr userDrawn="1"/>
        </p:nvSpPr>
        <p:spPr bwMode="auto">
          <a:xfrm>
            <a:off x="6253163" y="4263393"/>
            <a:ext cx="85725" cy="82550"/>
          </a:xfrm>
          <a:custGeom>
            <a:avLst/>
            <a:gdLst/>
            <a:ahLst/>
            <a:cxnLst>
              <a:cxn ang="0">
                <a:pos x="26" y="52"/>
              </a:cxn>
              <a:cxn ang="0">
                <a:pos x="26" y="52"/>
              </a:cxn>
              <a:cxn ang="0">
                <a:pos x="36" y="50"/>
              </a:cxn>
              <a:cxn ang="0">
                <a:pos x="46" y="46"/>
              </a:cxn>
              <a:cxn ang="0">
                <a:pos x="52" y="36"/>
              </a:cxn>
              <a:cxn ang="0">
                <a:pos x="54" y="26"/>
              </a:cxn>
              <a:cxn ang="0">
                <a:pos x="54" y="26"/>
              </a:cxn>
              <a:cxn ang="0">
                <a:pos x="52" y="16"/>
              </a:cxn>
              <a:cxn ang="0">
                <a:pos x="46" y="8"/>
              </a:cxn>
              <a:cxn ang="0">
                <a:pos x="36" y="2"/>
              </a:cxn>
              <a:cxn ang="0">
                <a:pos x="26" y="0"/>
              </a:cxn>
              <a:cxn ang="0">
                <a:pos x="26" y="0"/>
              </a:cxn>
              <a:cxn ang="0">
                <a:pos x="16" y="2"/>
              </a:cxn>
              <a:cxn ang="0">
                <a:pos x="8" y="8"/>
              </a:cxn>
              <a:cxn ang="0">
                <a:pos x="2" y="16"/>
              </a:cxn>
              <a:cxn ang="0">
                <a:pos x="0" y="26"/>
              </a:cxn>
              <a:cxn ang="0">
                <a:pos x="0" y="26"/>
              </a:cxn>
              <a:cxn ang="0">
                <a:pos x="2" y="36"/>
              </a:cxn>
              <a:cxn ang="0">
                <a:pos x="8" y="46"/>
              </a:cxn>
              <a:cxn ang="0">
                <a:pos x="16" y="50"/>
              </a:cxn>
              <a:cxn ang="0">
                <a:pos x="26" y="52"/>
              </a:cxn>
              <a:cxn ang="0">
                <a:pos x="26" y="52"/>
              </a:cxn>
            </a:cxnLst>
            <a:rect l="0" t="0" r="r" b="b"/>
            <a:pathLst>
              <a:path w="54" h="52">
                <a:moveTo>
                  <a:pt x="26" y="52"/>
                </a:moveTo>
                <a:lnTo>
                  <a:pt x="26" y="52"/>
                </a:lnTo>
                <a:lnTo>
                  <a:pt x="36" y="50"/>
                </a:lnTo>
                <a:lnTo>
                  <a:pt x="46" y="46"/>
                </a:lnTo>
                <a:lnTo>
                  <a:pt x="52" y="36"/>
                </a:lnTo>
                <a:lnTo>
                  <a:pt x="54" y="26"/>
                </a:lnTo>
                <a:lnTo>
                  <a:pt x="54" y="26"/>
                </a:lnTo>
                <a:lnTo>
                  <a:pt x="52" y="16"/>
                </a:lnTo>
                <a:lnTo>
                  <a:pt x="46" y="8"/>
                </a:lnTo>
                <a:lnTo>
                  <a:pt x="36" y="2"/>
                </a:lnTo>
                <a:lnTo>
                  <a:pt x="26" y="0"/>
                </a:lnTo>
                <a:lnTo>
                  <a:pt x="26" y="0"/>
                </a:lnTo>
                <a:lnTo>
                  <a:pt x="16" y="2"/>
                </a:lnTo>
                <a:lnTo>
                  <a:pt x="8" y="8"/>
                </a:lnTo>
                <a:lnTo>
                  <a:pt x="2" y="16"/>
                </a:lnTo>
                <a:lnTo>
                  <a:pt x="0" y="26"/>
                </a:lnTo>
                <a:lnTo>
                  <a:pt x="0" y="26"/>
                </a:lnTo>
                <a:lnTo>
                  <a:pt x="2" y="36"/>
                </a:lnTo>
                <a:lnTo>
                  <a:pt x="8" y="46"/>
                </a:lnTo>
                <a:lnTo>
                  <a:pt x="16" y="50"/>
                </a:lnTo>
                <a:lnTo>
                  <a:pt x="26" y="52"/>
                </a:lnTo>
                <a:lnTo>
                  <a:pt x="26" y="5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547664" y="1160748"/>
            <a:ext cx="2555910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17" name="텍스트 개체 틀 210"/>
          <p:cNvSpPr>
            <a:spLocks noGrp="1"/>
          </p:cNvSpPr>
          <p:nvPr>
            <p:ph type="body" sz="quarter" idx="41" hasCustomPrompt="1"/>
          </p:nvPr>
        </p:nvSpPr>
        <p:spPr>
          <a:xfrm>
            <a:off x="1547664" y="1692445"/>
            <a:ext cx="255591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18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905773" y="245689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19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1905773" y="281712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20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913988" y="245689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21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913988" y="281712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22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885690" y="245689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23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5885690" y="281712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2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1548829" y="245689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600" b="0" u="sng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27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3558870" y="245689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328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5564803" y="245689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330" name="텍스트 개체 틀 5"/>
          <p:cNvSpPr>
            <a:spLocks noGrp="1"/>
          </p:cNvSpPr>
          <p:nvPr>
            <p:ph type="body" sz="quarter" idx="42" hasCustomPrompt="1"/>
          </p:nvPr>
        </p:nvSpPr>
        <p:spPr>
          <a:xfrm>
            <a:off x="1868551" y="4041068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1" name="텍스트 개체 틀 62"/>
          <p:cNvSpPr>
            <a:spLocks noGrp="1"/>
          </p:cNvSpPr>
          <p:nvPr>
            <p:ph type="body" sz="quarter" idx="43" hasCustomPrompt="1"/>
          </p:nvPr>
        </p:nvSpPr>
        <p:spPr>
          <a:xfrm>
            <a:off x="1868551" y="4401304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2" name="텍스트 개체 틀 5"/>
          <p:cNvSpPr>
            <a:spLocks noGrp="1"/>
          </p:cNvSpPr>
          <p:nvPr>
            <p:ph type="body" sz="quarter" idx="44" hasCustomPrompt="1"/>
          </p:nvPr>
        </p:nvSpPr>
        <p:spPr>
          <a:xfrm>
            <a:off x="3829390" y="4041068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3" name="텍스트 개체 틀 62"/>
          <p:cNvSpPr>
            <a:spLocks noGrp="1"/>
          </p:cNvSpPr>
          <p:nvPr>
            <p:ph type="body" sz="quarter" idx="45" hasCustomPrompt="1"/>
          </p:nvPr>
        </p:nvSpPr>
        <p:spPr>
          <a:xfrm>
            <a:off x="3829390" y="4401304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4" name="텍스트 개체 틀 5"/>
          <p:cNvSpPr>
            <a:spLocks noGrp="1"/>
          </p:cNvSpPr>
          <p:nvPr>
            <p:ph type="body" sz="quarter" idx="46" hasCustomPrompt="1"/>
          </p:nvPr>
        </p:nvSpPr>
        <p:spPr>
          <a:xfrm>
            <a:off x="1547664" y="4041068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04</a:t>
            </a:r>
            <a:endParaRPr lang="ko-KR" altLang="en-US" dirty="0"/>
          </a:p>
        </p:txBody>
      </p:sp>
      <p:sp>
        <p:nvSpPr>
          <p:cNvPr id="335" name="텍스트 개체 틀 5"/>
          <p:cNvSpPr>
            <a:spLocks noGrp="1"/>
          </p:cNvSpPr>
          <p:nvPr>
            <p:ph type="body" sz="quarter" idx="47" hasCustomPrompt="1"/>
          </p:nvPr>
        </p:nvSpPr>
        <p:spPr>
          <a:xfrm>
            <a:off x="3510329" y="4041068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05</a:t>
            </a:r>
            <a:endParaRPr lang="ko-KR" altLang="en-US" dirty="0"/>
          </a:p>
        </p:txBody>
      </p:sp>
      <p:grpSp>
        <p:nvGrpSpPr>
          <p:cNvPr id="341" name="그룹 340"/>
          <p:cNvGrpSpPr/>
          <p:nvPr userDrawn="1"/>
        </p:nvGrpSpPr>
        <p:grpSpPr>
          <a:xfrm>
            <a:off x="323528" y="584684"/>
            <a:ext cx="2012692" cy="826455"/>
            <a:chOff x="179388" y="1089025"/>
            <a:chExt cx="2451100" cy="1006475"/>
          </a:xfrm>
        </p:grpSpPr>
        <p:sp>
          <p:nvSpPr>
            <p:cNvPr id="336" name="Freeform 25"/>
            <p:cNvSpPr>
              <a:spLocks/>
            </p:cNvSpPr>
            <p:nvPr userDrawn="1"/>
          </p:nvSpPr>
          <p:spPr bwMode="auto">
            <a:xfrm>
              <a:off x="706438" y="1089025"/>
              <a:ext cx="1924050" cy="746125"/>
            </a:xfrm>
            <a:custGeom>
              <a:avLst/>
              <a:gdLst/>
              <a:ahLst/>
              <a:cxnLst>
                <a:cxn ang="0">
                  <a:pos x="606" y="0"/>
                </a:cxn>
                <a:cxn ang="0">
                  <a:pos x="720" y="10"/>
                </a:cxn>
                <a:cxn ang="0">
                  <a:pos x="826" y="36"/>
                </a:cxn>
                <a:cxn ang="0">
                  <a:pos x="922" y="78"/>
                </a:cxn>
                <a:cxn ang="0">
                  <a:pos x="1010" y="136"/>
                </a:cxn>
                <a:cxn ang="0">
                  <a:pos x="1084" y="204"/>
                </a:cxn>
                <a:cxn ang="0">
                  <a:pos x="1144" y="286"/>
                </a:cxn>
                <a:cxn ang="0">
                  <a:pos x="1178" y="352"/>
                </a:cxn>
                <a:cxn ang="0">
                  <a:pos x="1194" y="398"/>
                </a:cxn>
                <a:cxn ang="0">
                  <a:pos x="1208" y="446"/>
                </a:cxn>
                <a:cxn ang="0">
                  <a:pos x="1152" y="470"/>
                </a:cxn>
                <a:cxn ang="0">
                  <a:pos x="1142" y="428"/>
                </a:cxn>
                <a:cxn ang="0">
                  <a:pos x="1110" y="344"/>
                </a:cxn>
                <a:cxn ang="0">
                  <a:pos x="1062" y="270"/>
                </a:cxn>
                <a:cxn ang="0">
                  <a:pos x="1002" y="204"/>
                </a:cxn>
                <a:cxn ang="0">
                  <a:pos x="930" y="146"/>
                </a:cxn>
                <a:cxn ang="0">
                  <a:pos x="846" y="102"/>
                </a:cxn>
                <a:cxn ang="0">
                  <a:pos x="756" y="72"/>
                </a:cxn>
                <a:cxn ang="0">
                  <a:pos x="658" y="56"/>
                </a:cxn>
                <a:cxn ang="0">
                  <a:pos x="606" y="54"/>
                </a:cxn>
                <a:cxn ang="0">
                  <a:pos x="506" y="62"/>
                </a:cxn>
                <a:cxn ang="0">
                  <a:pos x="410" y="86"/>
                </a:cxn>
                <a:cxn ang="0">
                  <a:pos x="324" y="124"/>
                </a:cxn>
                <a:cxn ang="0">
                  <a:pos x="246" y="174"/>
                </a:cxn>
                <a:cxn ang="0">
                  <a:pos x="178" y="236"/>
                </a:cxn>
                <a:cxn ang="0">
                  <a:pos x="124" y="306"/>
                </a:cxn>
                <a:cxn ang="0">
                  <a:pos x="86" y="386"/>
                </a:cxn>
                <a:cxn ang="0">
                  <a:pos x="62" y="470"/>
                </a:cxn>
                <a:cxn ang="0">
                  <a:pos x="0" y="470"/>
                </a:cxn>
                <a:cxn ang="0">
                  <a:pos x="10" y="422"/>
                </a:cxn>
                <a:cxn ang="0">
                  <a:pos x="26" y="374"/>
                </a:cxn>
                <a:cxn ang="0">
                  <a:pos x="46" y="328"/>
                </a:cxn>
                <a:cxn ang="0">
                  <a:pos x="96" y="244"/>
                </a:cxn>
                <a:cxn ang="0">
                  <a:pos x="164" y="168"/>
                </a:cxn>
                <a:cxn ang="0">
                  <a:pos x="244" y="106"/>
                </a:cxn>
                <a:cxn ang="0">
                  <a:pos x="336" y="56"/>
                </a:cxn>
                <a:cxn ang="0">
                  <a:pos x="438" y="20"/>
                </a:cxn>
                <a:cxn ang="0">
                  <a:pos x="548" y="2"/>
                </a:cxn>
                <a:cxn ang="0">
                  <a:pos x="606" y="0"/>
                </a:cxn>
              </a:cxnLst>
              <a:rect l="0" t="0" r="r" b="b"/>
              <a:pathLst>
                <a:path w="1212" h="470">
                  <a:moveTo>
                    <a:pt x="606" y="0"/>
                  </a:moveTo>
                  <a:lnTo>
                    <a:pt x="606" y="0"/>
                  </a:lnTo>
                  <a:lnTo>
                    <a:pt x="664" y="2"/>
                  </a:lnTo>
                  <a:lnTo>
                    <a:pt x="720" y="10"/>
                  </a:lnTo>
                  <a:lnTo>
                    <a:pt x="774" y="20"/>
                  </a:lnTo>
                  <a:lnTo>
                    <a:pt x="826" y="36"/>
                  </a:lnTo>
                  <a:lnTo>
                    <a:pt x="876" y="56"/>
                  </a:lnTo>
                  <a:lnTo>
                    <a:pt x="922" y="78"/>
                  </a:lnTo>
                  <a:lnTo>
                    <a:pt x="968" y="106"/>
                  </a:lnTo>
                  <a:lnTo>
                    <a:pt x="1010" y="136"/>
                  </a:lnTo>
                  <a:lnTo>
                    <a:pt x="1048" y="168"/>
                  </a:lnTo>
                  <a:lnTo>
                    <a:pt x="1084" y="204"/>
                  </a:lnTo>
                  <a:lnTo>
                    <a:pt x="1116" y="244"/>
                  </a:lnTo>
                  <a:lnTo>
                    <a:pt x="1144" y="286"/>
                  </a:lnTo>
                  <a:lnTo>
                    <a:pt x="1168" y="328"/>
                  </a:lnTo>
                  <a:lnTo>
                    <a:pt x="1178" y="352"/>
                  </a:lnTo>
                  <a:lnTo>
                    <a:pt x="1186" y="374"/>
                  </a:lnTo>
                  <a:lnTo>
                    <a:pt x="1194" y="398"/>
                  </a:lnTo>
                  <a:lnTo>
                    <a:pt x="1202" y="422"/>
                  </a:lnTo>
                  <a:lnTo>
                    <a:pt x="1208" y="446"/>
                  </a:lnTo>
                  <a:lnTo>
                    <a:pt x="1212" y="470"/>
                  </a:lnTo>
                  <a:lnTo>
                    <a:pt x="1152" y="470"/>
                  </a:lnTo>
                  <a:lnTo>
                    <a:pt x="1152" y="470"/>
                  </a:lnTo>
                  <a:lnTo>
                    <a:pt x="1142" y="428"/>
                  </a:lnTo>
                  <a:lnTo>
                    <a:pt x="1128" y="386"/>
                  </a:lnTo>
                  <a:lnTo>
                    <a:pt x="1110" y="344"/>
                  </a:lnTo>
                  <a:lnTo>
                    <a:pt x="1088" y="306"/>
                  </a:lnTo>
                  <a:lnTo>
                    <a:pt x="1062" y="270"/>
                  </a:lnTo>
                  <a:lnTo>
                    <a:pt x="1034" y="236"/>
                  </a:lnTo>
                  <a:lnTo>
                    <a:pt x="1002" y="204"/>
                  </a:lnTo>
                  <a:lnTo>
                    <a:pt x="968" y="174"/>
                  </a:lnTo>
                  <a:lnTo>
                    <a:pt x="930" y="146"/>
                  </a:lnTo>
                  <a:lnTo>
                    <a:pt x="890" y="124"/>
                  </a:lnTo>
                  <a:lnTo>
                    <a:pt x="846" y="102"/>
                  </a:lnTo>
                  <a:lnTo>
                    <a:pt x="802" y="86"/>
                  </a:lnTo>
                  <a:lnTo>
                    <a:pt x="756" y="72"/>
                  </a:lnTo>
                  <a:lnTo>
                    <a:pt x="708" y="62"/>
                  </a:lnTo>
                  <a:lnTo>
                    <a:pt x="658" y="56"/>
                  </a:lnTo>
                  <a:lnTo>
                    <a:pt x="606" y="54"/>
                  </a:lnTo>
                  <a:lnTo>
                    <a:pt x="606" y="54"/>
                  </a:lnTo>
                  <a:lnTo>
                    <a:pt x="556" y="56"/>
                  </a:lnTo>
                  <a:lnTo>
                    <a:pt x="506" y="62"/>
                  </a:lnTo>
                  <a:lnTo>
                    <a:pt x="456" y="72"/>
                  </a:lnTo>
                  <a:lnTo>
                    <a:pt x="410" y="86"/>
                  </a:lnTo>
                  <a:lnTo>
                    <a:pt x="366" y="102"/>
                  </a:lnTo>
                  <a:lnTo>
                    <a:pt x="324" y="124"/>
                  </a:lnTo>
                  <a:lnTo>
                    <a:pt x="282" y="146"/>
                  </a:lnTo>
                  <a:lnTo>
                    <a:pt x="246" y="174"/>
                  </a:lnTo>
                  <a:lnTo>
                    <a:pt x="210" y="204"/>
                  </a:lnTo>
                  <a:lnTo>
                    <a:pt x="178" y="236"/>
                  </a:lnTo>
                  <a:lnTo>
                    <a:pt x="150" y="270"/>
                  </a:lnTo>
                  <a:lnTo>
                    <a:pt x="124" y="306"/>
                  </a:lnTo>
                  <a:lnTo>
                    <a:pt x="102" y="344"/>
                  </a:lnTo>
                  <a:lnTo>
                    <a:pt x="86" y="386"/>
                  </a:lnTo>
                  <a:lnTo>
                    <a:pt x="72" y="428"/>
                  </a:lnTo>
                  <a:lnTo>
                    <a:pt x="62" y="470"/>
                  </a:lnTo>
                  <a:lnTo>
                    <a:pt x="0" y="470"/>
                  </a:lnTo>
                  <a:lnTo>
                    <a:pt x="0" y="470"/>
                  </a:lnTo>
                  <a:lnTo>
                    <a:pt x="6" y="446"/>
                  </a:lnTo>
                  <a:lnTo>
                    <a:pt x="10" y="422"/>
                  </a:lnTo>
                  <a:lnTo>
                    <a:pt x="18" y="398"/>
                  </a:lnTo>
                  <a:lnTo>
                    <a:pt x="26" y="374"/>
                  </a:lnTo>
                  <a:lnTo>
                    <a:pt x="34" y="352"/>
                  </a:lnTo>
                  <a:lnTo>
                    <a:pt x="46" y="328"/>
                  </a:lnTo>
                  <a:lnTo>
                    <a:pt x="68" y="286"/>
                  </a:lnTo>
                  <a:lnTo>
                    <a:pt x="96" y="244"/>
                  </a:lnTo>
                  <a:lnTo>
                    <a:pt x="128" y="204"/>
                  </a:lnTo>
                  <a:lnTo>
                    <a:pt x="164" y="168"/>
                  </a:lnTo>
                  <a:lnTo>
                    <a:pt x="202" y="136"/>
                  </a:lnTo>
                  <a:lnTo>
                    <a:pt x="244" y="106"/>
                  </a:lnTo>
                  <a:lnTo>
                    <a:pt x="290" y="78"/>
                  </a:lnTo>
                  <a:lnTo>
                    <a:pt x="336" y="56"/>
                  </a:lnTo>
                  <a:lnTo>
                    <a:pt x="386" y="36"/>
                  </a:lnTo>
                  <a:lnTo>
                    <a:pt x="438" y="20"/>
                  </a:lnTo>
                  <a:lnTo>
                    <a:pt x="494" y="10"/>
                  </a:lnTo>
                  <a:lnTo>
                    <a:pt x="548" y="2"/>
                  </a:lnTo>
                  <a:lnTo>
                    <a:pt x="606" y="0"/>
                  </a:lnTo>
                  <a:lnTo>
                    <a:pt x="60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7" name="Freeform 26"/>
            <p:cNvSpPr>
              <a:spLocks/>
            </p:cNvSpPr>
            <p:nvPr userDrawn="1"/>
          </p:nvSpPr>
          <p:spPr bwMode="auto">
            <a:xfrm>
              <a:off x="804863" y="1174750"/>
              <a:ext cx="1730375" cy="660400"/>
            </a:xfrm>
            <a:custGeom>
              <a:avLst/>
              <a:gdLst/>
              <a:ahLst/>
              <a:cxnLst>
                <a:cxn ang="0">
                  <a:pos x="544" y="0"/>
                </a:cxn>
                <a:cxn ang="0">
                  <a:pos x="646" y="8"/>
                </a:cxn>
                <a:cxn ang="0">
                  <a:pos x="740" y="32"/>
                </a:cxn>
                <a:cxn ang="0">
                  <a:pos x="828" y="70"/>
                </a:cxn>
                <a:cxn ang="0">
                  <a:pos x="906" y="120"/>
                </a:cxn>
                <a:cxn ang="0">
                  <a:pos x="972" y="182"/>
                </a:cxn>
                <a:cxn ang="0">
                  <a:pos x="1026" y="252"/>
                </a:cxn>
                <a:cxn ang="0">
                  <a:pos x="1066" y="332"/>
                </a:cxn>
                <a:cxn ang="0">
                  <a:pos x="1090" y="416"/>
                </a:cxn>
                <a:cxn ang="0">
                  <a:pos x="1024" y="416"/>
                </a:cxn>
                <a:cxn ang="0">
                  <a:pos x="1000" y="342"/>
                </a:cxn>
                <a:cxn ang="0">
                  <a:pos x="966" y="274"/>
                </a:cxn>
                <a:cxn ang="0">
                  <a:pos x="918" y="214"/>
                </a:cxn>
                <a:cxn ang="0">
                  <a:pos x="858" y="160"/>
                </a:cxn>
                <a:cxn ang="0">
                  <a:pos x="790" y="118"/>
                </a:cxn>
                <a:cxn ang="0">
                  <a:pos x="714" y="86"/>
                </a:cxn>
                <a:cxn ang="0">
                  <a:pos x="632" y="64"/>
                </a:cxn>
                <a:cxn ang="0">
                  <a:pos x="544" y="58"/>
                </a:cxn>
                <a:cxn ang="0">
                  <a:pos x="500" y="60"/>
                </a:cxn>
                <a:cxn ang="0">
                  <a:pos x="414" y="74"/>
                </a:cxn>
                <a:cxn ang="0">
                  <a:pos x="334" y="100"/>
                </a:cxn>
                <a:cxn ang="0">
                  <a:pos x="262" y="138"/>
                </a:cxn>
                <a:cxn ang="0">
                  <a:pos x="200" y="186"/>
                </a:cxn>
                <a:cxn ang="0">
                  <a:pos x="146" y="244"/>
                </a:cxn>
                <a:cxn ang="0">
                  <a:pos x="104" y="308"/>
                </a:cxn>
                <a:cxn ang="0">
                  <a:pos x="74" y="380"/>
                </a:cxn>
                <a:cxn ang="0">
                  <a:pos x="0" y="416"/>
                </a:cxn>
                <a:cxn ang="0">
                  <a:pos x="10" y="374"/>
                </a:cxn>
                <a:cxn ang="0">
                  <a:pos x="40" y="290"/>
                </a:cxn>
                <a:cxn ang="0">
                  <a:pos x="88" y="216"/>
                </a:cxn>
                <a:cxn ang="0">
                  <a:pos x="148" y="150"/>
                </a:cxn>
                <a:cxn ang="0">
                  <a:pos x="220" y="92"/>
                </a:cxn>
                <a:cxn ang="0">
                  <a:pos x="304" y="48"/>
                </a:cxn>
                <a:cxn ang="0">
                  <a:pos x="394" y="18"/>
                </a:cxn>
                <a:cxn ang="0">
                  <a:pos x="494" y="2"/>
                </a:cxn>
                <a:cxn ang="0">
                  <a:pos x="544" y="0"/>
                </a:cxn>
              </a:cxnLst>
              <a:rect l="0" t="0" r="r" b="b"/>
              <a:pathLst>
                <a:path w="1090" h="416">
                  <a:moveTo>
                    <a:pt x="544" y="0"/>
                  </a:moveTo>
                  <a:lnTo>
                    <a:pt x="544" y="0"/>
                  </a:lnTo>
                  <a:lnTo>
                    <a:pt x="596" y="2"/>
                  </a:lnTo>
                  <a:lnTo>
                    <a:pt x="646" y="8"/>
                  </a:lnTo>
                  <a:lnTo>
                    <a:pt x="694" y="18"/>
                  </a:lnTo>
                  <a:lnTo>
                    <a:pt x="740" y="32"/>
                  </a:lnTo>
                  <a:lnTo>
                    <a:pt x="784" y="48"/>
                  </a:lnTo>
                  <a:lnTo>
                    <a:pt x="828" y="70"/>
                  </a:lnTo>
                  <a:lnTo>
                    <a:pt x="868" y="92"/>
                  </a:lnTo>
                  <a:lnTo>
                    <a:pt x="906" y="120"/>
                  </a:lnTo>
                  <a:lnTo>
                    <a:pt x="940" y="150"/>
                  </a:lnTo>
                  <a:lnTo>
                    <a:pt x="972" y="182"/>
                  </a:lnTo>
                  <a:lnTo>
                    <a:pt x="1000" y="216"/>
                  </a:lnTo>
                  <a:lnTo>
                    <a:pt x="1026" y="252"/>
                  </a:lnTo>
                  <a:lnTo>
                    <a:pt x="1048" y="290"/>
                  </a:lnTo>
                  <a:lnTo>
                    <a:pt x="1066" y="332"/>
                  </a:lnTo>
                  <a:lnTo>
                    <a:pt x="1080" y="374"/>
                  </a:lnTo>
                  <a:lnTo>
                    <a:pt x="1090" y="416"/>
                  </a:lnTo>
                  <a:lnTo>
                    <a:pt x="1024" y="416"/>
                  </a:lnTo>
                  <a:lnTo>
                    <a:pt x="1024" y="416"/>
                  </a:lnTo>
                  <a:lnTo>
                    <a:pt x="1014" y="380"/>
                  </a:lnTo>
                  <a:lnTo>
                    <a:pt x="1000" y="342"/>
                  </a:lnTo>
                  <a:lnTo>
                    <a:pt x="984" y="308"/>
                  </a:lnTo>
                  <a:lnTo>
                    <a:pt x="966" y="274"/>
                  </a:lnTo>
                  <a:lnTo>
                    <a:pt x="942" y="244"/>
                  </a:lnTo>
                  <a:lnTo>
                    <a:pt x="918" y="214"/>
                  </a:lnTo>
                  <a:lnTo>
                    <a:pt x="890" y="186"/>
                  </a:lnTo>
                  <a:lnTo>
                    <a:pt x="858" y="160"/>
                  </a:lnTo>
                  <a:lnTo>
                    <a:pt x="826" y="138"/>
                  </a:lnTo>
                  <a:lnTo>
                    <a:pt x="790" y="118"/>
                  </a:lnTo>
                  <a:lnTo>
                    <a:pt x="754" y="100"/>
                  </a:lnTo>
                  <a:lnTo>
                    <a:pt x="714" y="86"/>
                  </a:lnTo>
                  <a:lnTo>
                    <a:pt x="674" y="74"/>
                  </a:lnTo>
                  <a:lnTo>
                    <a:pt x="632" y="64"/>
                  </a:lnTo>
                  <a:lnTo>
                    <a:pt x="588" y="60"/>
                  </a:lnTo>
                  <a:lnTo>
                    <a:pt x="544" y="58"/>
                  </a:lnTo>
                  <a:lnTo>
                    <a:pt x="544" y="58"/>
                  </a:lnTo>
                  <a:lnTo>
                    <a:pt x="500" y="60"/>
                  </a:lnTo>
                  <a:lnTo>
                    <a:pt x="456" y="64"/>
                  </a:lnTo>
                  <a:lnTo>
                    <a:pt x="414" y="74"/>
                  </a:lnTo>
                  <a:lnTo>
                    <a:pt x="374" y="86"/>
                  </a:lnTo>
                  <a:lnTo>
                    <a:pt x="334" y="100"/>
                  </a:lnTo>
                  <a:lnTo>
                    <a:pt x="298" y="118"/>
                  </a:lnTo>
                  <a:lnTo>
                    <a:pt x="262" y="138"/>
                  </a:lnTo>
                  <a:lnTo>
                    <a:pt x="230" y="160"/>
                  </a:lnTo>
                  <a:lnTo>
                    <a:pt x="200" y="186"/>
                  </a:lnTo>
                  <a:lnTo>
                    <a:pt x="172" y="214"/>
                  </a:lnTo>
                  <a:lnTo>
                    <a:pt x="146" y="244"/>
                  </a:lnTo>
                  <a:lnTo>
                    <a:pt x="124" y="274"/>
                  </a:lnTo>
                  <a:lnTo>
                    <a:pt x="104" y="308"/>
                  </a:lnTo>
                  <a:lnTo>
                    <a:pt x="88" y="342"/>
                  </a:lnTo>
                  <a:lnTo>
                    <a:pt x="74" y="380"/>
                  </a:lnTo>
                  <a:lnTo>
                    <a:pt x="66" y="416"/>
                  </a:lnTo>
                  <a:lnTo>
                    <a:pt x="0" y="416"/>
                  </a:lnTo>
                  <a:lnTo>
                    <a:pt x="0" y="416"/>
                  </a:lnTo>
                  <a:lnTo>
                    <a:pt x="10" y="374"/>
                  </a:lnTo>
                  <a:lnTo>
                    <a:pt x="24" y="332"/>
                  </a:lnTo>
                  <a:lnTo>
                    <a:pt x="40" y="290"/>
                  </a:lnTo>
                  <a:lnTo>
                    <a:pt x="62" y="252"/>
                  </a:lnTo>
                  <a:lnTo>
                    <a:pt x="88" y="216"/>
                  </a:lnTo>
                  <a:lnTo>
                    <a:pt x="116" y="182"/>
                  </a:lnTo>
                  <a:lnTo>
                    <a:pt x="148" y="150"/>
                  </a:lnTo>
                  <a:lnTo>
                    <a:pt x="184" y="120"/>
                  </a:lnTo>
                  <a:lnTo>
                    <a:pt x="220" y="92"/>
                  </a:lnTo>
                  <a:lnTo>
                    <a:pt x="262" y="70"/>
                  </a:lnTo>
                  <a:lnTo>
                    <a:pt x="304" y="48"/>
                  </a:lnTo>
                  <a:lnTo>
                    <a:pt x="348" y="32"/>
                  </a:lnTo>
                  <a:lnTo>
                    <a:pt x="394" y="18"/>
                  </a:lnTo>
                  <a:lnTo>
                    <a:pt x="444" y="8"/>
                  </a:lnTo>
                  <a:lnTo>
                    <a:pt x="494" y="2"/>
                  </a:lnTo>
                  <a:lnTo>
                    <a:pt x="544" y="0"/>
                  </a:lnTo>
                  <a:lnTo>
                    <a:pt x="544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8" name="Freeform 27"/>
            <p:cNvSpPr>
              <a:spLocks/>
            </p:cNvSpPr>
            <p:nvPr userDrawn="1"/>
          </p:nvSpPr>
          <p:spPr bwMode="auto">
            <a:xfrm>
              <a:off x="909638" y="1266825"/>
              <a:ext cx="1520825" cy="568325"/>
            </a:xfrm>
            <a:custGeom>
              <a:avLst/>
              <a:gdLst/>
              <a:ahLst/>
              <a:cxnLst>
                <a:cxn ang="0">
                  <a:pos x="478" y="0"/>
                </a:cxn>
                <a:cxn ang="0">
                  <a:pos x="566" y="6"/>
                </a:cxn>
                <a:cxn ang="0">
                  <a:pos x="648" y="28"/>
                </a:cxn>
                <a:cxn ang="0">
                  <a:pos x="724" y="60"/>
                </a:cxn>
                <a:cxn ang="0">
                  <a:pos x="792" y="102"/>
                </a:cxn>
                <a:cxn ang="0">
                  <a:pos x="852" y="156"/>
                </a:cxn>
                <a:cxn ang="0">
                  <a:pos x="900" y="216"/>
                </a:cxn>
                <a:cxn ang="0">
                  <a:pos x="934" y="284"/>
                </a:cxn>
                <a:cxn ang="0">
                  <a:pos x="958" y="358"/>
                </a:cxn>
                <a:cxn ang="0">
                  <a:pos x="888" y="358"/>
                </a:cxn>
                <a:cxn ang="0">
                  <a:pos x="866" y="298"/>
                </a:cxn>
                <a:cxn ang="0">
                  <a:pos x="836" y="240"/>
                </a:cxn>
                <a:cxn ang="0">
                  <a:pos x="794" y="190"/>
                </a:cxn>
                <a:cxn ang="0">
                  <a:pos x="744" y="146"/>
                </a:cxn>
                <a:cxn ang="0">
                  <a:pos x="686" y="110"/>
                </a:cxn>
                <a:cxn ang="0">
                  <a:pos x="622" y="84"/>
                </a:cxn>
                <a:cxn ang="0">
                  <a:pos x="552" y="66"/>
                </a:cxn>
                <a:cxn ang="0">
                  <a:pos x="478" y="60"/>
                </a:cxn>
                <a:cxn ang="0">
                  <a:pos x="440" y="62"/>
                </a:cxn>
                <a:cxn ang="0">
                  <a:pos x="368" y="74"/>
                </a:cxn>
                <a:cxn ang="0">
                  <a:pos x="302" y="96"/>
                </a:cxn>
                <a:cxn ang="0">
                  <a:pos x="240" y="128"/>
                </a:cxn>
                <a:cxn ang="0">
                  <a:pos x="186" y="168"/>
                </a:cxn>
                <a:cxn ang="0">
                  <a:pos x="140" y="214"/>
                </a:cxn>
                <a:cxn ang="0">
                  <a:pos x="104" y="268"/>
                </a:cxn>
                <a:cxn ang="0">
                  <a:pos x="78" y="328"/>
                </a:cxn>
                <a:cxn ang="0">
                  <a:pos x="0" y="358"/>
                </a:cxn>
                <a:cxn ang="0">
                  <a:pos x="8" y="322"/>
                </a:cxn>
                <a:cxn ang="0">
                  <a:pos x="38" y="250"/>
                </a:cxn>
                <a:cxn ang="0">
                  <a:pos x="80" y="186"/>
                </a:cxn>
                <a:cxn ang="0">
                  <a:pos x="134" y="128"/>
                </a:cxn>
                <a:cxn ang="0">
                  <a:pos x="196" y="80"/>
                </a:cxn>
                <a:cxn ang="0">
                  <a:pos x="268" y="42"/>
                </a:cxn>
                <a:cxn ang="0">
                  <a:pos x="348" y="16"/>
                </a:cxn>
                <a:cxn ang="0">
                  <a:pos x="434" y="2"/>
                </a:cxn>
                <a:cxn ang="0">
                  <a:pos x="478" y="0"/>
                </a:cxn>
              </a:cxnLst>
              <a:rect l="0" t="0" r="r" b="b"/>
              <a:pathLst>
                <a:path w="958" h="358">
                  <a:moveTo>
                    <a:pt x="478" y="0"/>
                  </a:moveTo>
                  <a:lnTo>
                    <a:pt x="478" y="0"/>
                  </a:lnTo>
                  <a:lnTo>
                    <a:pt x="522" y="2"/>
                  </a:lnTo>
                  <a:lnTo>
                    <a:pt x="566" y="6"/>
                  </a:lnTo>
                  <a:lnTo>
                    <a:pt x="608" y="16"/>
                  </a:lnTo>
                  <a:lnTo>
                    <a:pt x="648" y="28"/>
                  </a:lnTo>
                  <a:lnTo>
                    <a:pt x="688" y="42"/>
                  </a:lnTo>
                  <a:lnTo>
                    <a:pt x="724" y="60"/>
                  </a:lnTo>
                  <a:lnTo>
                    <a:pt x="760" y="80"/>
                  </a:lnTo>
                  <a:lnTo>
                    <a:pt x="792" y="102"/>
                  </a:lnTo>
                  <a:lnTo>
                    <a:pt x="824" y="128"/>
                  </a:lnTo>
                  <a:lnTo>
                    <a:pt x="852" y="156"/>
                  </a:lnTo>
                  <a:lnTo>
                    <a:pt x="876" y="186"/>
                  </a:lnTo>
                  <a:lnTo>
                    <a:pt x="900" y="216"/>
                  </a:lnTo>
                  <a:lnTo>
                    <a:pt x="918" y="250"/>
                  </a:lnTo>
                  <a:lnTo>
                    <a:pt x="934" y="284"/>
                  </a:lnTo>
                  <a:lnTo>
                    <a:pt x="948" y="322"/>
                  </a:lnTo>
                  <a:lnTo>
                    <a:pt x="958" y="358"/>
                  </a:lnTo>
                  <a:lnTo>
                    <a:pt x="888" y="358"/>
                  </a:lnTo>
                  <a:lnTo>
                    <a:pt x="888" y="358"/>
                  </a:lnTo>
                  <a:lnTo>
                    <a:pt x="878" y="328"/>
                  </a:lnTo>
                  <a:lnTo>
                    <a:pt x="866" y="298"/>
                  </a:lnTo>
                  <a:lnTo>
                    <a:pt x="852" y="268"/>
                  </a:lnTo>
                  <a:lnTo>
                    <a:pt x="836" y="240"/>
                  </a:lnTo>
                  <a:lnTo>
                    <a:pt x="816" y="214"/>
                  </a:lnTo>
                  <a:lnTo>
                    <a:pt x="794" y="190"/>
                  </a:lnTo>
                  <a:lnTo>
                    <a:pt x="770" y="168"/>
                  </a:lnTo>
                  <a:lnTo>
                    <a:pt x="744" y="146"/>
                  </a:lnTo>
                  <a:lnTo>
                    <a:pt x="716" y="128"/>
                  </a:lnTo>
                  <a:lnTo>
                    <a:pt x="686" y="110"/>
                  </a:lnTo>
                  <a:lnTo>
                    <a:pt x="654" y="96"/>
                  </a:lnTo>
                  <a:lnTo>
                    <a:pt x="622" y="84"/>
                  </a:lnTo>
                  <a:lnTo>
                    <a:pt x="588" y="74"/>
                  </a:lnTo>
                  <a:lnTo>
                    <a:pt x="552" y="66"/>
                  </a:lnTo>
                  <a:lnTo>
                    <a:pt x="516" y="62"/>
                  </a:lnTo>
                  <a:lnTo>
                    <a:pt x="478" y="60"/>
                  </a:lnTo>
                  <a:lnTo>
                    <a:pt x="478" y="60"/>
                  </a:lnTo>
                  <a:lnTo>
                    <a:pt x="440" y="62"/>
                  </a:lnTo>
                  <a:lnTo>
                    <a:pt x="404" y="66"/>
                  </a:lnTo>
                  <a:lnTo>
                    <a:pt x="368" y="74"/>
                  </a:lnTo>
                  <a:lnTo>
                    <a:pt x="334" y="84"/>
                  </a:lnTo>
                  <a:lnTo>
                    <a:pt x="302" y="96"/>
                  </a:lnTo>
                  <a:lnTo>
                    <a:pt x="270" y="110"/>
                  </a:lnTo>
                  <a:lnTo>
                    <a:pt x="240" y="128"/>
                  </a:lnTo>
                  <a:lnTo>
                    <a:pt x="212" y="146"/>
                  </a:lnTo>
                  <a:lnTo>
                    <a:pt x="186" y="168"/>
                  </a:lnTo>
                  <a:lnTo>
                    <a:pt x="162" y="190"/>
                  </a:lnTo>
                  <a:lnTo>
                    <a:pt x="140" y="214"/>
                  </a:lnTo>
                  <a:lnTo>
                    <a:pt x="122" y="240"/>
                  </a:lnTo>
                  <a:lnTo>
                    <a:pt x="104" y="268"/>
                  </a:lnTo>
                  <a:lnTo>
                    <a:pt x="90" y="298"/>
                  </a:lnTo>
                  <a:lnTo>
                    <a:pt x="78" y="328"/>
                  </a:lnTo>
                  <a:lnTo>
                    <a:pt x="70" y="358"/>
                  </a:lnTo>
                  <a:lnTo>
                    <a:pt x="0" y="358"/>
                  </a:lnTo>
                  <a:lnTo>
                    <a:pt x="0" y="358"/>
                  </a:lnTo>
                  <a:lnTo>
                    <a:pt x="8" y="322"/>
                  </a:lnTo>
                  <a:lnTo>
                    <a:pt x="22" y="284"/>
                  </a:lnTo>
                  <a:lnTo>
                    <a:pt x="38" y="250"/>
                  </a:lnTo>
                  <a:lnTo>
                    <a:pt x="58" y="216"/>
                  </a:lnTo>
                  <a:lnTo>
                    <a:pt x="80" y="186"/>
                  </a:lnTo>
                  <a:lnTo>
                    <a:pt x="106" y="156"/>
                  </a:lnTo>
                  <a:lnTo>
                    <a:pt x="134" y="128"/>
                  </a:lnTo>
                  <a:lnTo>
                    <a:pt x="164" y="102"/>
                  </a:lnTo>
                  <a:lnTo>
                    <a:pt x="196" y="80"/>
                  </a:lnTo>
                  <a:lnTo>
                    <a:pt x="232" y="60"/>
                  </a:lnTo>
                  <a:lnTo>
                    <a:pt x="268" y="42"/>
                  </a:lnTo>
                  <a:lnTo>
                    <a:pt x="308" y="28"/>
                  </a:lnTo>
                  <a:lnTo>
                    <a:pt x="348" y="16"/>
                  </a:lnTo>
                  <a:lnTo>
                    <a:pt x="390" y="6"/>
                  </a:lnTo>
                  <a:lnTo>
                    <a:pt x="434" y="2"/>
                  </a:lnTo>
                  <a:lnTo>
                    <a:pt x="478" y="0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9" name="Freeform 28"/>
            <p:cNvSpPr>
              <a:spLocks/>
            </p:cNvSpPr>
            <p:nvPr userDrawn="1"/>
          </p:nvSpPr>
          <p:spPr bwMode="auto">
            <a:xfrm>
              <a:off x="1020763" y="1362075"/>
              <a:ext cx="1298575" cy="473075"/>
            </a:xfrm>
            <a:custGeom>
              <a:avLst/>
              <a:gdLst/>
              <a:ahLst/>
              <a:cxnLst>
                <a:cxn ang="0">
                  <a:pos x="408" y="0"/>
                </a:cxn>
                <a:cxn ang="0">
                  <a:pos x="482" y="6"/>
                </a:cxn>
                <a:cxn ang="0">
                  <a:pos x="552" y="24"/>
                </a:cxn>
                <a:cxn ang="0">
                  <a:pos x="616" y="50"/>
                </a:cxn>
                <a:cxn ang="0">
                  <a:pos x="674" y="86"/>
                </a:cxn>
                <a:cxn ang="0">
                  <a:pos x="724" y="130"/>
                </a:cxn>
                <a:cxn ang="0">
                  <a:pos x="766" y="180"/>
                </a:cxn>
                <a:cxn ang="0">
                  <a:pos x="796" y="238"/>
                </a:cxn>
                <a:cxn ang="0">
                  <a:pos x="818" y="298"/>
                </a:cxn>
                <a:cxn ang="0">
                  <a:pos x="752" y="298"/>
                </a:cxn>
                <a:cxn ang="0">
                  <a:pos x="734" y="248"/>
                </a:cxn>
                <a:cxn ang="0">
                  <a:pos x="706" y="202"/>
                </a:cxn>
                <a:cxn ang="0">
                  <a:pos x="672" y="162"/>
                </a:cxn>
                <a:cxn ang="0">
                  <a:pos x="628" y="126"/>
                </a:cxn>
                <a:cxn ang="0">
                  <a:pos x="580" y="98"/>
                </a:cxn>
                <a:cxn ang="0">
                  <a:pos x="528" y="76"/>
                </a:cxn>
                <a:cxn ang="0">
                  <a:pos x="470" y="62"/>
                </a:cxn>
                <a:cxn ang="0">
                  <a:pos x="408" y="58"/>
                </a:cxn>
                <a:cxn ang="0">
                  <a:pos x="378" y="58"/>
                </a:cxn>
                <a:cxn ang="0">
                  <a:pos x="318" y="68"/>
                </a:cxn>
                <a:cxn ang="0">
                  <a:pos x="262" y="86"/>
                </a:cxn>
                <a:cxn ang="0">
                  <a:pos x="212" y="110"/>
                </a:cxn>
                <a:cxn ang="0">
                  <a:pos x="166" y="144"/>
                </a:cxn>
                <a:cxn ang="0">
                  <a:pos x="126" y="182"/>
                </a:cxn>
                <a:cxn ang="0">
                  <a:pos x="96" y="226"/>
                </a:cxn>
                <a:cxn ang="0">
                  <a:pos x="72" y="274"/>
                </a:cxn>
                <a:cxn ang="0">
                  <a:pos x="0" y="298"/>
                </a:cxn>
                <a:cxn ang="0">
                  <a:pos x="8" y="268"/>
                </a:cxn>
                <a:cxn ang="0">
                  <a:pos x="34" y="208"/>
                </a:cxn>
                <a:cxn ang="0">
                  <a:pos x="70" y="154"/>
                </a:cxn>
                <a:cxn ang="0">
                  <a:pos x="116" y="108"/>
                </a:cxn>
                <a:cxn ang="0">
                  <a:pos x="170" y="68"/>
                </a:cxn>
                <a:cxn ang="0">
                  <a:pos x="232" y="36"/>
                </a:cxn>
                <a:cxn ang="0">
                  <a:pos x="298" y="14"/>
                </a:cxn>
                <a:cxn ang="0">
                  <a:pos x="370" y="2"/>
                </a:cxn>
                <a:cxn ang="0">
                  <a:pos x="408" y="0"/>
                </a:cxn>
              </a:cxnLst>
              <a:rect l="0" t="0" r="r" b="b"/>
              <a:pathLst>
                <a:path w="818" h="298">
                  <a:moveTo>
                    <a:pt x="408" y="0"/>
                  </a:moveTo>
                  <a:lnTo>
                    <a:pt x="408" y="0"/>
                  </a:lnTo>
                  <a:lnTo>
                    <a:pt x="446" y="2"/>
                  </a:lnTo>
                  <a:lnTo>
                    <a:pt x="482" y="6"/>
                  </a:lnTo>
                  <a:lnTo>
                    <a:pt x="518" y="14"/>
                  </a:lnTo>
                  <a:lnTo>
                    <a:pt x="552" y="24"/>
                  </a:lnTo>
                  <a:lnTo>
                    <a:pt x="584" y="36"/>
                  </a:lnTo>
                  <a:lnTo>
                    <a:pt x="616" y="50"/>
                  </a:lnTo>
                  <a:lnTo>
                    <a:pt x="646" y="68"/>
                  </a:lnTo>
                  <a:lnTo>
                    <a:pt x="674" y="86"/>
                  </a:lnTo>
                  <a:lnTo>
                    <a:pt x="700" y="108"/>
                  </a:lnTo>
                  <a:lnTo>
                    <a:pt x="724" y="130"/>
                  </a:lnTo>
                  <a:lnTo>
                    <a:pt x="746" y="154"/>
                  </a:lnTo>
                  <a:lnTo>
                    <a:pt x="766" y="180"/>
                  </a:lnTo>
                  <a:lnTo>
                    <a:pt x="782" y="208"/>
                  </a:lnTo>
                  <a:lnTo>
                    <a:pt x="796" y="238"/>
                  </a:lnTo>
                  <a:lnTo>
                    <a:pt x="808" y="268"/>
                  </a:lnTo>
                  <a:lnTo>
                    <a:pt x="818" y="298"/>
                  </a:lnTo>
                  <a:lnTo>
                    <a:pt x="752" y="298"/>
                  </a:lnTo>
                  <a:lnTo>
                    <a:pt x="752" y="298"/>
                  </a:lnTo>
                  <a:lnTo>
                    <a:pt x="744" y="274"/>
                  </a:lnTo>
                  <a:lnTo>
                    <a:pt x="734" y="248"/>
                  </a:lnTo>
                  <a:lnTo>
                    <a:pt x="722" y="226"/>
                  </a:lnTo>
                  <a:lnTo>
                    <a:pt x="706" y="202"/>
                  </a:lnTo>
                  <a:lnTo>
                    <a:pt x="690" y="182"/>
                  </a:lnTo>
                  <a:lnTo>
                    <a:pt x="672" y="162"/>
                  </a:lnTo>
                  <a:lnTo>
                    <a:pt x="650" y="144"/>
                  </a:lnTo>
                  <a:lnTo>
                    <a:pt x="628" y="126"/>
                  </a:lnTo>
                  <a:lnTo>
                    <a:pt x="606" y="110"/>
                  </a:lnTo>
                  <a:lnTo>
                    <a:pt x="580" y="98"/>
                  </a:lnTo>
                  <a:lnTo>
                    <a:pt x="554" y="86"/>
                  </a:lnTo>
                  <a:lnTo>
                    <a:pt x="528" y="76"/>
                  </a:lnTo>
                  <a:lnTo>
                    <a:pt x="498" y="68"/>
                  </a:lnTo>
                  <a:lnTo>
                    <a:pt x="470" y="62"/>
                  </a:lnTo>
                  <a:lnTo>
                    <a:pt x="440" y="58"/>
                  </a:lnTo>
                  <a:lnTo>
                    <a:pt x="408" y="58"/>
                  </a:lnTo>
                  <a:lnTo>
                    <a:pt x="408" y="58"/>
                  </a:lnTo>
                  <a:lnTo>
                    <a:pt x="378" y="58"/>
                  </a:lnTo>
                  <a:lnTo>
                    <a:pt x="348" y="62"/>
                  </a:lnTo>
                  <a:lnTo>
                    <a:pt x="318" y="68"/>
                  </a:lnTo>
                  <a:lnTo>
                    <a:pt x="290" y="76"/>
                  </a:lnTo>
                  <a:lnTo>
                    <a:pt x="262" y="86"/>
                  </a:lnTo>
                  <a:lnTo>
                    <a:pt x="236" y="98"/>
                  </a:lnTo>
                  <a:lnTo>
                    <a:pt x="212" y="110"/>
                  </a:lnTo>
                  <a:lnTo>
                    <a:pt x="188" y="126"/>
                  </a:lnTo>
                  <a:lnTo>
                    <a:pt x="166" y="144"/>
                  </a:lnTo>
                  <a:lnTo>
                    <a:pt x="146" y="162"/>
                  </a:lnTo>
                  <a:lnTo>
                    <a:pt x="126" y="182"/>
                  </a:lnTo>
                  <a:lnTo>
                    <a:pt x="110" y="202"/>
                  </a:lnTo>
                  <a:lnTo>
                    <a:pt x="96" y="226"/>
                  </a:lnTo>
                  <a:lnTo>
                    <a:pt x="82" y="248"/>
                  </a:lnTo>
                  <a:lnTo>
                    <a:pt x="72" y="274"/>
                  </a:lnTo>
                  <a:lnTo>
                    <a:pt x="64" y="298"/>
                  </a:lnTo>
                  <a:lnTo>
                    <a:pt x="0" y="298"/>
                  </a:lnTo>
                  <a:lnTo>
                    <a:pt x="0" y="298"/>
                  </a:lnTo>
                  <a:lnTo>
                    <a:pt x="8" y="268"/>
                  </a:lnTo>
                  <a:lnTo>
                    <a:pt x="20" y="238"/>
                  </a:lnTo>
                  <a:lnTo>
                    <a:pt x="34" y="208"/>
                  </a:lnTo>
                  <a:lnTo>
                    <a:pt x="52" y="180"/>
                  </a:lnTo>
                  <a:lnTo>
                    <a:pt x="70" y="154"/>
                  </a:lnTo>
                  <a:lnTo>
                    <a:pt x="92" y="130"/>
                  </a:lnTo>
                  <a:lnTo>
                    <a:pt x="116" y="108"/>
                  </a:lnTo>
                  <a:lnTo>
                    <a:pt x="142" y="86"/>
                  </a:lnTo>
                  <a:lnTo>
                    <a:pt x="170" y="68"/>
                  </a:lnTo>
                  <a:lnTo>
                    <a:pt x="200" y="50"/>
                  </a:lnTo>
                  <a:lnTo>
                    <a:pt x="232" y="36"/>
                  </a:lnTo>
                  <a:lnTo>
                    <a:pt x="264" y="24"/>
                  </a:lnTo>
                  <a:lnTo>
                    <a:pt x="298" y="14"/>
                  </a:lnTo>
                  <a:lnTo>
                    <a:pt x="334" y="6"/>
                  </a:lnTo>
                  <a:lnTo>
                    <a:pt x="370" y="2"/>
                  </a:lnTo>
                  <a:lnTo>
                    <a:pt x="408" y="0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0" name="Freeform 29"/>
            <p:cNvSpPr>
              <a:spLocks/>
            </p:cNvSpPr>
            <p:nvPr userDrawn="1"/>
          </p:nvSpPr>
          <p:spPr bwMode="auto">
            <a:xfrm>
              <a:off x="179388" y="1727200"/>
              <a:ext cx="1476375" cy="368300"/>
            </a:xfrm>
            <a:custGeom>
              <a:avLst/>
              <a:gdLst/>
              <a:ahLst/>
              <a:cxnLst>
                <a:cxn ang="0">
                  <a:pos x="0" y="232"/>
                </a:cxn>
                <a:cxn ang="0">
                  <a:pos x="10" y="200"/>
                </a:cxn>
                <a:cxn ang="0">
                  <a:pos x="36" y="174"/>
                </a:cxn>
                <a:cxn ang="0">
                  <a:pos x="70" y="152"/>
                </a:cxn>
                <a:cxn ang="0">
                  <a:pos x="114" y="138"/>
                </a:cxn>
                <a:cxn ang="0">
                  <a:pos x="120" y="124"/>
                </a:cxn>
                <a:cxn ang="0">
                  <a:pos x="134" y="96"/>
                </a:cxn>
                <a:cxn ang="0">
                  <a:pos x="156" y="72"/>
                </a:cxn>
                <a:cxn ang="0">
                  <a:pos x="184" y="50"/>
                </a:cxn>
                <a:cxn ang="0">
                  <a:pos x="216" y="30"/>
                </a:cxn>
                <a:cxn ang="0">
                  <a:pos x="254" y="16"/>
                </a:cxn>
                <a:cxn ang="0">
                  <a:pos x="296" y="6"/>
                </a:cxn>
                <a:cxn ang="0">
                  <a:pos x="340" y="0"/>
                </a:cxn>
                <a:cxn ang="0">
                  <a:pos x="362" y="0"/>
                </a:cxn>
                <a:cxn ang="0">
                  <a:pos x="408" y="2"/>
                </a:cxn>
                <a:cxn ang="0">
                  <a:pos x="452" y="10"/>
                </a:cxn>
                <a:cxn ang="0">
                  <a:pos x="492" y="24"/>
                </a:cxn>
                <a:cxn ang="0">
                  <a:pos x="526" y="40"/>
                </a:cxn>
                <a:cxn ang="0">
                  <a:pos x="546" y="38"/>
                </a:cxn>
                <a:cxn ang="0">
                  <a:pos x="564" y="38"/>
                </a:cxn>
                <a:cxn ang="0">
                  <a:pos x="606" y="42"/>
                </a:cxn>
                <a:cxn ang="0">
                  <a:pos x="644" y="50"/>
                </a:cxn>
                <a:cxn ang="0">
                  <a:pos x="678" y="66"/>
                </a:cxn>
                <a:cxn ang="0">
                  <a:pos x="704" y="86"/>
                </a:cxn>
                <a:cxn ang="0">
                  <a:pos x="710" y="86"/>
                </a:cxn>
                <a:cxn ang="0">
                  <a:pos x="732" y="88"/>
                </a:cxn>
                <a:cxn ang="0">
                  <a:pos x="774" y="92"/>
                </a:cxn>
                <a:cxn ang="0">
                  <a:pos x="814" y="104"/>
                </a:cxn>
                <a:cxn ang="0">
                  <a:pos x="850" y="120"/>
                </a:cxn>
                <a:cxn ang="0">
                  <a:pos x="880" y="140"/>
                </a:cxn>
                <a:cxn ang="0">
                  <a:pos x="904" y="162"/>
                </a:cxn>
                <a:cxn ang="0">
                  <a:pos x="920" y="190"/>
                </a:cxn>
                <a:cxn ang="0">
                  <a:pos x="930" y="218"/>
                </a:cxn>
                <a:cxn ang="0">
                  <a:pos x="0" y="232"/>
                </a:cxn>
              </a:cxnLst>
              <a:rect l="0" t="0" r="r" b="b"/>
              <a:pathLst>
                <a:path w="930" h="232">
                  <a:moveTo>
                    <a:pt x="0" y="232"/>
                  </a:moveTo>
                  <a:lnTo>
                    <a:pt x="0" y="232"/>
                  </a:lnTo>
                  <a:lnTo>
                    <a:pt x="4" y="216"/>
                  </a:lnTo>
                  <a:lnTo>
                    <a:pt x="10" y="200"/>
                  </a:lnTo>
                  <a:lnTo>
                    <a:pt x="22" y="186"/>
                  </a:lnTo>
                  <a:lnTo>
                    <a:pt x="36" y="174"/>
                  </a:lnTo>
                  <a:lnTo>
                    <a:pt x="52" y="162"/>
                  </a:lnTo>
                  <a:lnTo>
                    <a:pt x="70" y="152"/>
                  </a:lnTo>
                  <a:lnTo>
                    <a:pt x="92" y="144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20" y="124"/>
                  </a:lnTo>
                  <a:lnTo>
                    <a:pt x="126" y="110"/>
                  </a:lnTo>
                  <a:lnTo>
                    <a:pt x="134" y="96"/>
                  </a:lnTo>
                  <a:lnTo>
                    <a:pt x="144" y="84"/>
                  </a:lnTo>
                  <a:lnTo>
                    <a:pt x="156" y="72"/>
                  </a:lnTo>
                  <a:lnTo>
                    <a:pt x="170" y="60"/>
                  </a:lnTo>
                  <a:lnTo>
                    <a:pt x="184" y="50"/>
                  </a:lnTo>
                  <a:lnTo>
                    <a:pt x="200" y="40"/>
                  </a:lnTo>
                  <a:lnTo>
                    <a:pt x="216" y="30"/>
                  </a:lnTo>
                  <a:lnTo>
                    <a:pt x="234" y="22"/>
                  </a:lnTo>
                  <a:lnTo>
                    <a:pt x="254" y="16"/>
                  </a:lnTo>
                  <a:lnTo>
                    <a:pt x="274" y="10"/>
                  </a:lnTo>
                  <a:lnTo>
                    <a:pt x="296" y="6"/>
                  </a:lnTo>
                  <a:lnTo>
                    <a:pt x="316" y="2"/>
                  </a:lnTo>
                  <a:lnTo>
                    <a:pt x="340" y="0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86" y="0"/>
                  </a:lnTo>
                  <a:lnTo>
                    <a:pt x="408" y="2"/>
                  </a:lnTo>
                  <a:lnTo>
                    <a:pt x="430" y="6"/>
                  </a:lnTo>
                  <a:lnTo>
                    <a:pt x="452" y="10"/>
                  </a:lnTo>
                  <a:lnTo>
                    <a:pt x="472" y="16"/>
                  </a:lnTo>
                  <a:lnTo>
                    <a:pt x="492" y="24"/>
                  </a:lnTo>
                  <a:lnTo>
                    <a:pt x="510" y="32"/>
                  </a:lnTo>
                  <a:lnTo>
                    <a:pt x="526" y="40"/>
                  </a:lnTo>
                  <a:lnTo>
                    <a:pt x="526" y="40"/>
                  </a:lnTo>
                  <a:lnTo>
                    <a:pt x="546" y="38"/>
                  </a:lnTo>
                  <a:lnTo>
                    <a:pt x="564" y="38"/>
                  </a:lnTo>
                  <a:lnTo>
                    <a:pt x="564" y="38"/>
                  </a:lnTo>
                  <a:lnTo>
                    <a:pt x="586" y="38"/>
                  </a:lnTo>
                  <a:lnTo>
                    <a:pt x="606" y="42"/>
                  </a:lnTo>
                  <a:lnTo>
                    <a:pt x="626" y="46"/>
                  </a:lnTo>
                  <a:lnTo>
                    <a:pt x="644" y="50"/>
                  </a:lnTo>
                  <a:lnTo>
                    <a:pt x="662" y="58"/>
                  </a:lnTo>
                  <a:lnTo>
                    <a:pt x="678" y="66"/>
                  </a:lnTo>
                  <a:lnTo>
                    <a:pt x="692" y="76"/>
                  </a:lnTo>
                  <a:lnTo>
                    <a:pt x="704" y="86"/>
                  </a:lnTo>
                  <a:lnTo>
                    <a:pt x="704" y="86"/>
                  </a:lnTo>
                  <a:lnTo>
                    <a:pt x="710" y="86"/>
                  </a:lnTo>
                  <a:lnTo>
                    <a:pt x="710" y="86"/>
                  </a:lnTo>
                  <a:lnTo>
                    <a:pt x="732" y="88"/>
                  </a:lnTo>
                  <a:lnTo>
                    <a:pt x="754" y="90"/>
                  </a:lnTo>
                  <a:lnTo>
                    <a:pt x="774" y="92"/>
                  </a:lnTo>
                  <a:lnTo>
                    <a:pt x="796" y="98"/>
                  </a:lnTo>
                  <a:lnTo>
                    <a:pt x="814" y="104"/>
                  </a:lnTo>
                  <a:lnTo>
                    <a:pt x="832" y="112"/>
                  </a:lnTo>
                  <a:lnTo>
                    <a:pt x="850" y="120"/>
                  </a:lnTo>
                  <a:lnTo>
                    <a:pt x="866" y="130"/>
                  </a:lnTo>
                  <a:lnTo>
                    <a:pt x="880" y="140"/>
                  </a:lnTo>
                  <a:lnTo>
                    <a:pt x="892" y="150"/>
                  </a:lnTo>
                  <a:lnTo>
                    <a:pt x="904" y="162"/>
                  </a:lnTo>
                  <a:lnTo>
                    <a:pt x="912" y="176"/>
                  </a:lnTo>
                  <a:lnTo>
                    <a:pt x="920" y="190"/>
                  </a:lnTo>
                  <a:lnTo>
                    <a:pt x="926" y="204"/>
                  </a:lnTo>
                  <a:lnTo>
                    <a:pt x="930" y="218"/>
                  </a:lnTo>
                  <a:lnTo>
                    <a:pt x="930" y="232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42" name="Freeform 30"/>
          <p:cNvSpPr>
            <a:spLocks/>
          </p:cNvSpPr>
          <p:nvPr userDrawn="1"/>
        </p:nvSpPr>
        <p:spPr bwMode="auto">
          <a:xfrm>
            <a:off x="1799692" y="1088740"/>
            <a:ext cx="792423" cy="158485"/>
          </a:xfrm>
          <a:custGeom>
            <a:avLst/>
            <a:gdLst/>
            <a:ahLst/>
            <a:cxnLst>
              <a:cxn ang="0">
                <a:pos x="0" y="236"/>
              </a:cxn>
              <a:cxn ang="0">
                <a:pos x="4" y="220"/>
              </a:cxn>
              <a:cxn ang="0">
                <a:pos x="28" y="188"/>
              </a:cxn>
              <a:cxn ang="0">
                <a:pos x="66" y="164"/>
              </a:cxn>
              <a:cxn ang="0">
                <a:pos x="118" y="146"/>
              </a:cxn>
              <a:cxn ang="0">
                <a:pos x="146" y="140"/>
              </a:cxn>
              <a:cxn ang="0">
                <a:pos x="160" y="112"/>
              </a:cxn>
              <a:cxn ang="0">
                <a:pos x="184" y="84"/>
              </a:cxn>
              <a:cxn ang="0">
                <a:pos x="216" y="60"/>
              </a:cxn>
              <a:cxn ang="0">
                <a:pos x="254" y="40"/>
              </a:cxn>
              <a:cxn ang="0">
                <a:pos x="298" y="22"/>
              </a:cxn>
              <a:cxn ang="0">
                <a:pos x="348" y="10"/>
              </a:cxn>
              <a:cxn ang="0">
                <a:pos x="402" y="2"/>
              </a:cxn>
              <a:cxn ang="0">
                <a:pos x="460" y="0"/>
              </a:cxn>
              <a:cxn ang="0">
                <a:pos x="490" y="0"/>
              </a:cxn>
              <a:cxn ang="0">
                <a:pos x="546" y="6"/>
              </a:cxn>
              <a:cxn ang="0">
                <a:pos x="598" y="16"/>
              </a:cxn>
              <a:cxn ang="0">
                <a:pos x="646" y="32"/>
              </a:cxn>
              <a:cxn ang="0">
                <a:pos x="668" y="40"/>
              </a:cxn>
              <a:cxn ang="0">
                <a:pos x="718" y="38"/>
              </a:cxn>
              <a:cxn ang="0">
                <a:pos x="744" y="38"/>
              </a:cxn>
              <a:cxn ang="0">
                <a:pos x="794" y="46"/>
              </a:cxn>
              <a:cxn ang="0">
                <a:pos x="840" y="58"/>
              </a:cxn>
              <a:cxn ang="0">
                <a:pos x="878" y="76"/>
              </a:cxn>
              <a:cxn ang="0">
                <a:pos x="894" y="88"/>
              </a:cxn>
              <a:cxn ang="0">
                <a:pos x="900" y="88"/>
              </a:cxn>
              <a:cxn ang="0">
                <a:pos x="956" y="90"/>
              </a:cxn>
              <a:cxn ang="0">
                <a:pos x="1008" y="98"/>
              </a:cxn>
              <a:cxn ang="0">
                <a:pos x="1056" y="112"/>
              </a:cxn>
              <a:cxn ang="0">
                <a:pos x="1098" y="130"/>
              </a:cxn>
              <a:cxn ang="0">
                <a:pos x="1132" y="152"/>
              </a:cxn>
              <a:cxn ang="0">
                <a:pos x="1158" y="178"/>
              </a:cxn>
              <a:cxn ang="0">
                <a:pos x="1174" y="206"/>
              </a:cxn>
              <a:cxn ang="0">
                <a:pos x="1180" y="236"/>
              </a:cxn>
            </a:cxnLst>
            <a:rect l="0" t="0" r="r" b="b"/>
            <a:pathLst>
              <a:path w="1180" h="236">
                <a:moveTo>
                  <a:pt x="0" y="236"/>
                </a:moveTo>
                <a:lnTo>
                  <a:pt x="0" y="236"/>
                </a:lnTo>
                <a:lnTo>
                  <a:pt x="2" y="228"/>
                </a:lnTo>
                <a:lnTo>
                  <a:pt x="4" y="220"/>
                </a:lnTo>
                <a:lnTo>
                  <a:pt x="14" y="204"/>
                </a:lnTo>
                <a:lnTo>
                  <a:pt x="28" y="188"/>
                </a:lnTo>
                <a:lnTo>
                  <a:pt x="46" y="176"/>
                </a:lnTo>
                <a:lnTo>
                  <a:pt x="66" y="164"/>
                </a:lnTo>
                <a:lnTo>
                  <a:pt x="90" y="154"/>
                </a:lnTo>
                <a:lnTo>
                  <a:pt x="118" y="146"/>
                </a:lnTo>
                <a:lnTo>
                  <a:pt x="146" y="140"/>
                </a:lnTo>
                <a:lnTo>
                  <a:pt x="146" y="140"/>
                </a:lnTo>
                <a:lnTo>
                  <a:pt x="152" y="126"/>
                </a:lnTo>
                <a:lnTo>
                  <a:pt x="160" y="112"/>
                </a:lnTo>
                <a:lnTo>
                  <a:pt x="172" y="98"/>
                </a:lnTo>
                <a:lnTo>
                  <a:pt x="184" y="84"/>
                </a:lnTo>
                <a:lnTo>
                  <a:pt x="198" y="72"/>
                </a:lnTo>
                <a:lnTo>
                  <a:pt x="216" y="60"/>
                </a:lnTo>
                <a:lnTo>
                  <a:pt x="234" y="50"/>
                </a:lnTo>
                <a:lnTo>
                  <a:pt x="254" y="40"/>
                </a:lnTo>
                <a:lnTo>
                  <a:pt x="276" y="30"/>
                </a:lnTo>
                <a:lnTo>
                  <a:pt x="298" y="22"/>
                </a:lnTo>
                <a:lnTo>
                  <a:pt x="322" y="16"/>
                </a:lnTo>
                <a:lnTo>
                  <a:pt x="348" y="10"/>
                </a:lnTo>
                <a:lnTo>
                  <a:pt x="374" y="6"/>
                </a:lnTo>
                <a:lnTo>
                  <a:pt x="402" y="2"/>
                </a:lnTo>
                <a:lnTo>
                  <a:pt x="430" y="0"/>
                </a:lnTo>
                <a:lnTo>
                  <a:pt x="460" y="0"/>
                </a:lnTo>
                <a:lnTo>
                  <a:pt x="460" y="0"/>
                </a:lnTo>
                <a:lnTo>
                  <a:pt x="490" y="0"/>
                </a:lnTo>
                <a:lnTo>
                  <a:pt x="518" y="2"/>
                </a:lnTo>
                <a:lnTo>
                  <a:pt x="546" y="6"/>
                </a:lnTo>
                <a:lnTo>
                  <a:pt x="572" y="10"/>
                </a:lnTo>
                <a:lnTo>
                  <a:pt x="598" y="16"/>
                </a:lnTo>
                <a:lnTo>
                  <a:pt x="624" y="24"/>
                </a:lnTo>
                <a:lnTo>
                  <a:pt x="646" y="32"/>
                </a:lnTo>
                <a:lnTo>
                  <a:pt x="668" y="40"/>
                </a:lnTo>
                <a:lnTo>
                  <a:pt x="668" y="40"/>
                </a:lnTo>
                <a:lnTo>
                  <a:pt x="692" y="38"/>
                </a:lnTo>
                <a:lnTo>
                  <a:pt x="718" y="38"/>
                </a:lnTo>
                <a:lnTo>
                  <a:pt x="718" y="38"/>
                </a:lnTo>
                <a:lnTo>
                  <a:pt x="744" y="38"/>
                </a:lnTo>
                <a:lnTo>
                  <a:pt x="770" y="42"/>
                </a:lnTo>
                <a:lnTo>
                  <a:pt x="794" y="46"/>
                </a:lnTo>
                <a:lnTo>
                  <a:pt x="818" y="52"/>
                </a:lnTo>
                <a:lnTo>
                  <a:pt x="840" y="58"/>
                </a:lnTo>
                <a:lnTo>
                  <a:pt x="860" y="66"/>
                </a:lnTo>
                <a:lnTo>
                  <a:pt x="878" y="76"/>
                </a:lnTo>
                <a:lnTo>
                  <a:pt x="894" y="88"/>
                </a:lnTo>
                <a:lnTo>
                  <a:pt x="894" y="88"/>
                </a:lnTo>
                <a:lnTo>
                  <a:pt x="900" y="88"/>
                </a:lnTo>
                <a:lnTo>
                  <a:pt x="900" y="88"/>
                </a:lnTo>
                <a:lnTo>
                  <a:pt x="928" y="88"/>
                </a:lnTo>
                <a:lnTo>
                  <a:pt x="956" y="90"/>
                </a:lnTo>
                <a:lnTo>
                  <a:pt x="984" y="94"/>
                </a:lnTo>
                <a:lnTo>
                  <a:pt x="1008" y="98"/>
                </a:lnTo>
                <a:lnTo>
                  <a:pt x="1034" y="106"/>
                </a:lnTo>
                <a:lnTo>
                  <a:pt x="1056" y="112"/>
                </a:lnTo>
                <a:lnTo>
                  <a:pt x="1078" y="122"/>
                </a:lnTo>
                <a:lnTo>
                  <a:pt x="1098" y="130"/>
                </a:lnTo>
                <a:lnTo>
                  <a:pt x="1116" y="142"/>
                </a:lnTo>
                <a:lnTo>
                  <a:pt x="1132" y="152"/>
                </a:lnTo>
                <a:lnTo>
                  <a:pt x="1146" y="166"/>
                </a:lnTo>
                <a:lnTo>
                  <a:pt x="1158" y="178"/>
                </a:lnTo>
                <a:lnTo>
                  <a:pt x="1168" y="192"/>
                </a:lnTo>
                <a:lnTo>
                  <a:pt x="1174" y="206"/>
                </a:lnTo>
                <a:lnTo>
                  <a:pt x="1178" y="220"/>
                </a:lnTo>
                <a:lnTo>
                  <a:pt x="1180" y="236"/>
                </a:lnTo>
                <a:lnTo>
                  <a:pt x="0" y="2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44" name="그룹 343"/>
          <p:cNvGrpSpPr/>
          <p:nvPr userDrawn="1"/>
        </p:nvGrpSpPr>
        <p:grpSpPr>
          <a:xfrm>
            <a:off x="374650" y="5949950"/>
            <a:ext cx="8394700" cy="76200"/>
            <a:chOff x="374650" y="5949950"/>
            <a:chExt cx="8394700" cy="76200"/>
          </a:xfrm>
        </p:grpSpPr>
        <p:sp>
          <p:nvSpPr>
            <p:cNvPr id="2051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374650" y="5949950"/>
              <a:ext cx="8394700" cy="7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7089775" y="5949950"/>
              <a:ext cx="1679575" cy="76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34" y="0"/>
                </a:cxn>
                <a:cxn ang="0">
                  <a:pos x="1034" y="0"/>
                </a:cxn>
                <a:cxn ang="0">
                  <a:pos x="1044" y="2"/>
                </a:cxn>
                <a:cxn ang="0">
                  <a:pos x="1050" y="6"/>
                </a:cxn>
                <a:cxn ang="0">
                  <a:pos x="1056" y="14"/>
                </a:cxn>
                <a:cxn ang="0">
                  <a:pos x="1058" y="24"/>
                </a:cxn>
                <a:cxn ang="0">
                  <a:pos x="1058" y="24"/>
                </a:cxn>
                <a:cxn ang="0">
                  <a:pos x="1056" y="34"/>
                </a:cxn>
                <a:cxn ang="0">
                  <a:pos x="1050" y="40"/>
                </a:cxn>
                <a:cxn ang="0">
                  <a:pos x="1044" y="46"/>
                </a:cxn>
                <a:cxn ang="0">
                  <a:pos x="1034" y="48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058" h="48">
                  <a:moveTo>
                    <a:pt x="0" y="0"/>
                  </a:moveTo>
                  <a:lnTo>
                    <a:pt x="1034" y="0"/>
                  </a:lnTo>
                  <a:lnTo>
                    <a:pt x="1034" y="0"/>
                  </a:lnTo>
                  <a:lnTo>
                    <a:pt x="1044" y="2"/>
                  </a:lnTo>
                  <a:lnTo>
                    <a:pt x="1050" y="6"/>
                  </a:lnTo>
                  <a:lnTo>
                    <a:pt x="1056" y="14"/>
                  </a:lnTo>
                  <a:lnTo>
                    <a:pt x="1058" y="24"/>
                  </a:lnTo>
                  <a:lnTo>
                    <a:pt x="1058" y="24"/>
                  </a:lnTo>
                  <a:lnTo>
                    <a:pt x="1056" y="34"/>
                  </a:lnTo>
                  <a:lnTo>
                    <a:pt x="1050" y="40"/>
                  </a:lnTo>
                  <a:lnTo>
                    <a:pt x="1044" y="46"/>
                  </a:lnTo>
                  <a:lnTo>
                    <a:pt x="1034" y="48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7D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7089775" y="5949950"/>
              <a:ext cx="1679575" cy="76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34" y="0"/>
                </a:cxn>
                <a:cxn ang="0">
                  <a:pos x="1034" y="0"/>
                </a:cxn>
                <a:cxn ang="0">
                  <a:pos x="1044" y="2"/>
                </a:cxn>
                <a:cxn ang="0">
                  <a:pos x="1050" y="6"/>
                </a:cxn>
                <a:cxn ang="0">
                  <a:pos x="1056" y="14"/>
                </a:cxn>
                <a:cxn ang="0">
                  <a:pos x="1058" y="24"/>
                </a:cxn>
                <a:cxn ang="0">
                  <a:pos x="1058" y="24"/>
                </a:cxn>
                <a:cxn ang="0">
                  <a:pos x="1056" y="34"/>
                </a:cxn>
                <a:cxn ang="0">
                  <a:pos x="1050" y="40"/>
                </a:cxn>
                <a:cxn ang="0">
                  <a:pos x="1044" y="46"/>
                </a:cxn>
                <a:cxn ang="0">
                  <a:pos x="1034" y="48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058" h="48">
                  <a:moveTo>
                    <a:pt x="0" y="0"/>
                  </a:moveTo>
                  <a:lnTo>
                    <a:pt x="1034" y="0"/>
                  </a:lnTo>
                  <a:lnTo>
                    <a:pt x="1034" y="0"/>
                  </a:lnTo>
                  <a:lnTo>
                    <a:pt x="1044" y="2"/>
                  </a:lnTo>
                  <a:lnTo>
                    <a:pt x="1050" y="6"/>
                  </a:lnTo>
                  <a:lnTo>
                    <a:pt x="1056" y="14"/>
                  </a:lnTo>
                  <a:lnTo>
                    <a:pt x="1058" y="24"/>
                  </a:lnTo>
                  <a:lnTo>
                    <a:pt x="1058" y="24"/>
                  </a:lnTo>
                  <a:lnTo>
                    <a:pt x="1056" y="34"/>
                  </a:lnTo>
                  <a:lnTo>
                    <a:pt x="1050" y="40"/>
                  </a:lnTo>
                  <a:lnTo>
                    <a:pt x="1044" y="46"/>
                  </a:lnTo>
                  <a:lnTo>
                    <a:pt x="1034" y="48"/>
                  </a:lnTo>
                  <a:lnTo>
                    <a:pt x="0" y="48"/>
                  </a:lnTo>
                  <a:lnTo>
                    <a:pt x="0" y="0"/>
                  </a:ln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374650" y="5949950"/>
              <a:ext cx="1679575" cy="76200"/>
            </a:xfrm>
            <a:custGeom>
              <a:avLst/>
              <a:gdLst/>
              <a:ahLst/>
              <a:cxnLst>
                <a:cxn ang="0">
                  <a:pos x="1058" y="0"/>
                </a:cxn>
                <a:cxn ang="0">
                  <a:pos x="1058" y="48"/>
                </a:cxn>
                <a:cxn ang="0">
                  <a:pos x="24" y="48"/>
                </a:cxn>
                <a:cxn ang="0">
                  <a:pos x="24" y="48"/>
                </a:cxn>
                <a:cxn ang="0">
                  <a:pos x="14" y="46"/>
                </a:cxn>
                <a:cxn ang="0">
                  <a:pos x="8" y="40"/>
                </a:cxn>
                <a:cxn ang="0">
                  <a:pos x="2" y="3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58" y="0"/>
                </a:cxn>
              </a:cxnLst>
              <a:rect l="0" t="0" r="r" b="b"/>
              <a:pathLst>
                <a:path w="1058" h="48">
                  <a:moveTo>
                    <a:pt x="1058" y="0"/>
                  </a:moveTo>
                  <a:lnTo>
                    <a:pt x="1058" y="48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14" y="46"/>
                  </a:lnTo>
                  <a:lnTo>
                    <a:pt x="8" y="40"/>
                  </a:lnTo>
                  <a:lnTo>
                    <a:pt x="2" y="3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58" y="0"/>
                  </a:lnTo>
                  <a:close/>
                </a:path>
              </a:pathLst>
            </a:custGeom>
            <a:solidFill>
              <a:srgbClr val="0A7D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374650" y="5949950"/>
              <a:ext cx="1679575" cy="76200"/>
            </a:xfrm>
            <a:custGeom>
              <a:avLst/>
              <a:gdLst/>
              <a:ahLst/>
              <a:cxnLst>
                <a:cxn ang="0">
                  <a:pos x="1058" y="0"/>
                </a:cxn>
                <a:cxn ang="0">
                  <a:pos x="1058" y="48"/>
                </a:cxn>
                <a:cxn ang="0">
                  <a:pos x="24" y="48"/>
                </a:cxn>
                <a:cxn ang="0">
                  <a:pos x="24" y="48"/>
                </a:cxn>
                <a:cxn ang="0">
                  <a:pos x="14" y="46"/>
                </a:cxn>
                <a:cxn ang="0">
                  <a:pos x="8" y="40"/>
                </a:cxn>
                <a:cxn ang="0">
                  <a:pos x="2" y="3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58" y="0"/>
                </a:cxn>
              </a:cxnLst>
              <a:rect l="0" t="0" r="r" b="b"/>
              <a:pathLst>
                <a:path w="1058" h="48">
                  <a:moveTo>
                    <a:pt x="1058" y="0"/>
                  </a:moveTo>
                  <a:lnTo>
                    <a:pt x="1058" y="48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14" y="46"/>
                  </a:lnTo>
                  <a:lnTo>
                    <a:pt x="8" y="40"/>
                  </a:lnTo>
                  <a:lnTo>
                    <a:pt x="2" y="3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58" y="0"/>
                  </a:ln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Rectangle 9"/>
            <p:cNvSpPr>
              <a:spLocks noChangeArrowheads="1"/>
            </p:cNvSpPr>
            <p:nvPr userDrawn="1"/>
          </p:nvSpPr>
          <p:spPr bwMode="auto">
            <a:xfrm>
              <a:off x="2054225" y="5949950"/>
              <a:ext cx="1679575" cy="76200"/>
            </a:xfrm>
            <a:prstGeom prst="rect">
              <a:avLst/>
            </a:prstGeom>
            <a:solidFill>
              <a:srgbClr val="FFCB0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Rectangle 10"/>
            <p:cNvSpPr>
              <a:spLocks noChangeArrowheads="1"/>
            </p:cNvSpPr>
            <p:nvPr userDrawn="1"/>
          </p:nvSpPr>
          <p:spPr bwMode="auto">
            <a:xfrm>
              <a:off x="2054225" y="5949950"/>
              <a:ext cx="1679575" cy="7620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Rectangle 11"/>
            <p:cNvSpPr>
              <a:spLocks noChangeArrowheads="1"/>
            </p:cNvSpPr>
            <p:nvPr userDrawn="1"/>
          </p:nvSpPr>
          <p:spPr bwMode="auto">
            <a:xfrm>
              <a:off x="3733800" y="5949950"/>
              <a:ext cx="1676400" cy="7620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Rectangle 13"/>
            <p:cNvSpPr>
              <a:spLocks noChangeArrowheads="1"/>
            </p:cNvSpPr>
            <p:nvPr userDrawn="1"/>
          </p:nvSpPr>
          <p:spPr bwMode="auto">
            <a:xfrm>
              <a:off x="5410200" y="5949950"/>
              <a:ext cx="1679575" cy="76200"/>
            </a:xfrm>
            <a:prstGeom prst="rect">
              <a:avLst/>
            </a:prstGeom>
            <a:solidFill>
              <a:srgbClr val="FFCB0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Rectangle 14"/>
            <p:cNvSpPr>
              <a:spLocks noChangeArrowheads="1"/>
            </p:cNvSpPr>
            <p:nvPr userDrawn="1"/>
          </p:nvSpPr>
          <p:spPr bwMode="auto">
            <a:xfrm>
              <a:off x="5410200" y="5949950"/>
              <a:ext cx="1679575" cy="7620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412750" y="5949950"/>
              <a:ext cx="8356600" cy="34925"/>
            </a:xfrm>
            <a:custGeom>
              <a:avLst/>
              <a:gdLst/>
              <a:ahLst/>
              <a:cxnLst>
                <a:cxn ang="0">
                  <a:pos x="524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34" y="0"/>
                </a:cxn>
                <a:cxn ang="0">
                  <a:pos x="1034" y="22"/>
                </a:cxn>
                <a:cxn ang="0">
                  <a:pos x="1034" y="0"/>
                </a:cxn>
                <a:cxn ang="0">
                  <a:pos x="2092" y="0"/>
                </a:cxn>
                <a:cxn ang="0">
                  <a:pos x="2092" y="22"/>
                </a:cxn>
                <a:cxn ang="0">
                  <a:pos x="2092" y="0"/>
                </a:cxn>
                <a:cxn ang="0">
                  <a:pos x="3148" y="0"/>
                </a:cxn>
                <a:cxn ang="0">
                  <a:pos x="3148" y="22"/>
                </a:cxn>
                <a:cxn ang="0">
                  <a:pos x="3148" y="0"/>
                </a:cxn>
                <a:cxn ang="0">
                  <a:pos x="4206" y="0"/>
                </a:cxn>
                <a:cxn ang="0">
                  <a:pos x="5240" y="0"/>
                </a:cxn>
                <a:cxn ang="0">
                  <a:pos x="5240" y="0"/>
                </a:cxn>
                <a:cxn ang="0">
                  <a:pos x="5248" y="0"/>
                </a:cxn>
                <a:cxn ang="0">
                  <a:pos x="5256" y="6"/>
                </a:cxn>
                <a:cxn ang="0">
                  <a:pos x="5262" y="12"/>
                </a:cxn>
                <a:cxn ang="0">
                  <a:pos x="5264" y="22"/>
                </a:cxn>
                <a:cxn ang="0">
                  <a:pos x="5264" y="22"/>
                </a:cxn>
                <a:cxn ang="0">
                  <a:pos x="5264" y="22"/>
                </a:cxn>
                <a:cxn ang="0">
                  <a:pos x="5262" y="12"/>
                </a:cxn>
                <a:cxn ang="0">
                  <a:pos x="5256" y="6"/>
                </a:cxn>
                <a:cxn ang="0">
                  <a:pos x="5248" y="0"/>
                </a:cxn>
                <a:cxn ang="0">
                  <a:pos x="5240" y="0"/>
                </a:cxn>
              </a:cxnLst>
              <a:rect l="0" t="0" r="r" b="b"/>
              <a:pathLst>
                <a:path w="5264" h="22">
                  <a:moveTo>
                    <a:pt x="524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034" y="0"/>
                  </a:lnTo>
                  <a:lnTo>
                    <a:pt x="1034" y="22"/>
                  </a:lnTo>
                  <a:lnTo>
                    <a:pt x="1034" y="0"/>
                  </a:lnTo>
                  <a:lnTo>
                    <a:pt x="2092" y="0"/>
                  </a:lnTo>
                  <a:lnTo>
                    <a:pt x="2092" y="22"/>
                  </a:lnTo>
                  <a:lnTo>
                    <a:pt x="2092" y="0"/>
                  </a:lnTo>
                  <a:lnTo>
                    <a:pt x="3148" y="0"/>
                  </a:lnTo>
                  <a:lnTo>
                    <a:pt x="3148" y="22"/>
                  </a:lnTo>
                  <a:lnTo>
                    <a:pt x="3148" y="0"/>
                  </a:lnTo>
                  <a:lnTo>
                    <a:pt x="4206" y="0"/>
                  </a:lnTo>
                  <a:lnTo>
                    <a:pt x="5240" y="0"/>
                  </a:lnTo>
                  <a:lnTo>
                    <a:pt x="5240" y="0"/>
                  </a:lnTo>
                  <a:lnTo>
                    <a:pt x="5248" y="0"/>
                  </a:lnTo>
                  <a:lnTo>
                    <a:pt x="5256" y="6"/>
                  </a:lnTo>
                  <a:lnTo>
                    <a:pt x="5262" y="12"/>
                  </a:lnTo>
                  <a:lnTo>
                    <a:pt x="5264" y="22"/>
                  </a:lnTo>
                  <a:lnTo>
                    <a:pt x="5264" y="22"/>
                  </a:lnTo>
                  <a:lnTo>
                    <a:pt x="5264" y="22"/>
                  </a:lnTo>
                  <a:lnTo>
                    <a:pt x="5262" y="12"/>
                  </a:lnTo>
                  <a:lnTo>
                    <a:pt x="5256" y="6"/>
                  </a:lnTo>
                  <a:lnTo>
                    <a:pt x="5248" y="0"/>
                  </a:lnTo>
                  <a:lnTo>
                    <a:pt x="524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412750" y="5949950"/>
              <a:ext cx="8356600" cy="34925"/>
            </a:xfrm>
            <a:custGeom>
              <a:avLst/>
              <a:gdLst/>
              <a:ahLst/>
              <a:cxnLst>
                <a:cxn ang="0">
                  <a:pos x="524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34" y="0"/>
                </a:cxn>
                <a:cxn ang="0">
                  <a:pos x="1034" y="22"/>
                </a:cxn>
                <a:cxn ang="0">
                  <a:pos x="1034" y="0"/>
                </a:cxn>
                <a:cxn ang="0">
                  <a:pos x="2092" y="0"/>
                </a:cxn>
                <a:cxn ang="0">
                  <a:pos x="2092" y="22"/>
                </a:cxn>
                <a:cxn ang="0">
                  <a:pos x="2092" y="0"/>
                </a:cxn>
                <a:cxn ang="0">
                  <a:pos x="3148" y="0"/>
                </a:cxn>
                <a:cxn ang="0">
                  <a:pos x="3148" y="22"/>
                </a:cxn>
                <a:cxn ang="0">
                  <a:pos x="3148" y="0"/>
                </a:cxn>
                <a:cxn ang="0">
                  <a:pos x="4206" y="0"/>
                </a:cxn>
                <a:cxn ang="0">
                  <a:pos x="5240" y="0"/>
                </a:cxn>
                <a:cxn ang="0">
                  <a:pos x="5240" y="0"/>
                </a:cxn>
                <a:cxn ang="0">
                  <a:pos x="5248" y="0"/>
                </a:cxn>
                <a:cxn ang="0">
                  <a:pos x="5256" y="6"/>
                </a:cxn>
                <a:cxn ang="0">
                  <a:pos x="5262" y="12"/>
                </a:cxn>
                <a:cxn ang="0">
                  <a:pos x="5264" y="22"/>
                </a:cxn>
                <a:cxn ang="0">
                  <a:pos x="5264" y="22"/>
                </a:cxn>
                <a:cxn ang="0">
                  <a:pos x="5264" y="22"/>
                </a:cxn>
                <a:cxn ang="0">
                  <a:pos x="5262" y="12"/>
                </a:cxn>
                <a:cxn ang="0">
                  <a:pos x="5256" y="6"/>
                </a:cxn>
                <a:cxn ang="0">
                  <a:pos x="5248" y="0"/>
                </a:cxn>
                <a:cxn ang="0">
                  <a:pos x="5240" y="0"/>
                </a:cxn>
              </a:cxnLst>
              <a:rect l="0" t="0" r="r" b="b"/>
              <a:pathLst>
                <a:path w="5264" h="22">
                  <a:moveTo>
                    <a:pt x="524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034" y="0"/>
                  </a:lnTo>
                  <a:lnTo>
                    <a:pt x="1034" y="22"/>
                  </a:lnTo>
                  <a:lnTo>
                    <a:pt x="1034" y="0"/>
                  </a:lnTo>
                  <a:lnTo>
                    <a:pt x="2092" y="0"/>
                  </a:lnTo>
                  <a:lnTo>
                    <a:pt x="2092" y="22"/>
                  </a:lnTo>
                  <a:lnTo>
                    <a:pt x="2092" y="0"/>
                  </a:lnTo>
                  <a:lnTo>
                    <a:pt x="3148" y="0"/>
                  </a:lnTo>
                  <a:lnTo>
                    <a:pt x="3148" y="22"/>
                  </a:lnTo>
                  <a:lnTo>
                    <a:pt x="3148" y="0"/>
                  </a:lnTo>
                  <a:lnTo>
                    <a:pt x="4206" y="0"/>
                  </a:lnTo>
                  <a:lnTo>
                    <a:pt x="5240" y="0"/>
                  </a:lnTo>
                  <a:lnTo>
                    <a:pt x="5240" y="0"/>
                  </a:lnTo>
                  <a:lnTo>
                    <a:pt x="5248" y="0"/>
                  </a:lnTo>
                  <a:lnTo>
                    <a:pt x="5256" y="6"/>
                  </a:lnTo>
                  <a:lnTo>
                    <a:pt x="5262" y="12"/>
                  </a:lnTo>
                  <a:lnTo>
                    <a:pt x="5264" y="22"/>
                  </a:lnTo>
                  <a:lnTo>
                    <a:pt x="5264" y="22"/>
                  </a:lnTo>
                  <a:lnTo>
                    <a:pt x="5264" y="22"/>
                  </a:lnTo>
                  <a:lnTo>
                    <a:pt x="5262" y="12"/>
                  </a:lnTo>
                  <a:lnTo>
                    <a:pt x="5256" y="6"/>
                  </a:lnTo>
                  <a:lnTo>
                    <a:pt x="5248" y="0"/>
                  </a:lnTo>
                  <a:lnTo>
                    <a:pt x="52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7089775" y="5949950"/>
              <a:ext cx="1679575" cy="34925"/>
            </a:xfrm>
            <a:custGeom>
              <a:avLst/>
              <a:gdLst/>
              <a:ahLst/>
              <a:cxnLst>
                <a:cxn ang="0">
                  <a:pos x="1034" y="0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1058" y="22"/>
                </a:cxn>
                <a:cxn ang="0">
                  <a:pos x="1058" y="22"/>
                </a:cxn>
                <a:cxn ang="0">
                  <a:pos x="1056" y="12"/>
                </a:cxn>
                <a:cxn ang="0">
                  <a:pos x="1050" y="6"/>
                </a:cxn>
                <a:cxn ang="0">
                  <a:pos x="1042" y="0"/>
                </a:cxn>
                <a:cxn ang="0">
                  <a:pos x="1034" y="0"/>
                </a:cxn>
              </a:cxnLst>
              <a:rect l="0" t="0" r="r" b="b"/>
              <a:pathLst>
                <a:path w="1058" h="22">
                  <a:moveTo>
                    <a:pt x="1034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1058" y="22"/>
                  </a:lnTo>
                  <a:lnTo>
                    <a:pt x="1058" y="22"/>
                  </a:lnTo>
                  <a:lnTo>
                    <a:pt x="1056" y="12"/>
                  </a:lnTo>
                  <a:lnTo>
                    <a:pt x="1050" y="6"/>
                  </a:lnTo>
                  <a:lnTo>
                    <a:pt x="1042" y="0"/>
                  </a:lnTo>
                  <a:lnTo>
                    <a:pt x="1034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7" name="Freeform 19"/>
            <p:cNvSpPr>
              <a:spLocks/>
            </p:cNvSpPr>
            <p:nvPr userDrawn="1"/>
          </p:nvSpPr>
          <p:spPr bwMode="auto">
            <a:xfrm>
              <a:off x="374650" y="5949950"/>
              <a:ext cx="1679575" cy="34925"/>
            </a:xfrm>
            <a:custGeom>
              <a:avLst/>
              <a:gdLst/>
              <a:ahLst/>
              <a:cxnLst>
                <a:cxn ang="0">
                  <a:pos x="105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1058" y="22"/>
                </a:cxn>
                <a:cxn ang="0">
                  <a:pos x="1058" y="0"/>
                </a:cxn>
              </a:cxnLst>
              <a:rect l="0" t="0" r="r" b="b"/>
              <a:pathLst>
                <a:path w="1058" h="22">
                  <a:moveTo>
                    <a:pt x="1058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1058" y="22"/>
                  </a:lnTo>
                  <a:lnTo>
                    <a:pt x="1058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9" name="Rectangle 21"/>
            <p:cNvSpPr>
              <a:spLocks noChangeArrowheads="1"/>
            </p:cNvSpPr>
            <p:nvPr userDrawn="1"/>
          </p:nvSpPr>
          <p:spPr bwMode="auto">
            <a:xfrm>
              <a:off x="2054225" y="5949950"/>
              <a:ext cx="1679575" cy="3492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1" name="Rectangle 23"/>
            <p:cNvSpPr>
              <a:spLocks noChangeArrowheads="1"/>
            </p:cNvSpPr>
            <p:nvPr userDrawn="1"/>
          </p:nvSpPr>
          <p:spPr bwMode="auto">
            <a:xfrm>
              <a:off x="3733800" y="5949950"/>
              <a:ext cx="1676400" cy="3492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3" name="Rectangle 25"/>
            <p:cNvSpPr>
              <a:spLocks noChangeArrowheads="1"/>
            </p:cNvSpPr>
            <p:nvPr userDrawn="1"/>
          </p:nvSpPr>
          <p:spPr bwMode="auto">
            <a:xfrm>
              <a:off x="5410200" y="5949950"/>
              <a:ext cx="1679575" cy="3492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45" name="Freeform 30"/>
          <p:cNvSpPr>
            <a:spLocks/>
          </p:cNvSpPr>
          <p:nvPr userDrawn="1"/>
        </p:nvSpPr>
        <p:spPr bwMode="auto">
          <a:xfrm>
            <a:off x="6443873" y="5265204"/>
            <a:ext cx="1873250" cy="374650"/>
          </a:xfrm>
          <a:custGeom>
            <a:avLst/>
            <a:gdLst/>
            <a:ahLst/>
            <a:cxnLst>
              <a:cxn ang="0">
                <a:pos x="0" y="236"/>
              </a:cxn>
              <a:cxn ang="0">
                <a:pos x="4" y="220"/>
              </a:cxn>
              <a:cxn ang="0">
                <a:pos x="28" y="188"/>
              </a:cxn>
              <a:cxn ang="0">
                <a:pos x="66" y="164"/>
              </a:cxn>
              <a:cxn ang="0">
                <a:pos x="118" y="146"/>
              </a:cxn>
              <a:cxn ang="0">
                <a:pos x="146" y="140"/>
              </a:cxn>
              <a:cxn ang="0">
                <a:pos x="160" y="112"/>
              </a:cxn>
              <a:cxn ang="0">
                <a:pos x="184" y="84"/>
              </a:cxn>
              <a:cxn ang="0">
                <a:pos x="216" y="60"/>
              </a:cxn>
              <a:cxn ang="0">
                <a:pos x="254" y="40"/>
              </a:cxn>
              <a:cxn ang="0">
                <a:pos x="298" y="22"/>
              </a:cxn>
              <a:cxn ang="0">
                <a:pos x="348" y="10"/>
              </a:cxn>
              <a:cxn ang="0">
                <a:pos x="402" y="2"/>
              </a:cxn>
              <a:cxn ang="0">
                <a:pos x="460" y="0"/>
              </a:cxn>
              <a:cxn ang="0">
                <a:pos x="490" y="0"/>
              </a:cxn>
              <a:cxn ang="0">
                <a:pos x="546" y="6"/>
              </a:cxn>
              <a:cxn ang="0">
                <a:pos x="598" y="16"/>
              </a:cxn>
              <a:cxn ang="0">
                <a:pos x="646" y="32"/>
              </a:cxn>
              <a:cxn ang="0">
                <a:pos x="668" y="40"/>
              </a:cxn>
              <a:cxn ang="0">
                <a:pos x="718" y="38"/>
              </a:cxn>
              <a:cxn ang="0">
                <a:pos x="744" y="38"/>
              </a:cxn>
              <a:cxn ang="0">
                <a:pos x="794" y="46"/>
              </a:cxn>
              <a:cxn ang="0">
                <a:pos x="840" y="58"/>
              </a:cxn>
              <a:cxn ang="0">
                <a:pos x="878" y="76"/>
              </a:cxn>
              <a:cxn ang="0">
                <a:pos x="894" y="88"/>
              </a:cxn>
              <a:cxn ang="0">
                <a:pos x="900" y="88"/>
              </a:cxn>
              <a:cxn ang="0">
                <a:pos x="956" y="90"/>
              </a:cxn>
              <a:cxn ang="0">
                <a:pos x="1008" y="98"/>
              </a:cxn>
              <a:cxn ang="0">
                <a:pos x="1056" y="112"/>
              </a:cxn>
              <a:cxn ang="0">
                <a:pos x="1098" y="130"/>
              </a:cxn>
              <a:cxn ang="0">
                <a:pos x="1132" y="152"/>
              </a:cxn>
              <a:cxn ang="0">
                <a:pos x="1158" y="178"/>
              </a:cxn>
              <a:cxn ang="0">
                <a:pos x="1174" y="206"/>
              </a:cxn>
              <a:cxn ang="0">
                <a:pos x="1180" y="236"/>
              </a:cxn>
            </a:cxnLst>
            <a:rect l="0" t="0" r="r" b="b"/>
            <a:pathLst>
              <a:path w="1180" h="236">
                <a:moveTo>
                  <a:pt x="0" y="236"/>
                </a:moveTo>
                <a:lnTo>
                  <a:pt x="0" y="236"/>
                </a:lnTo>
                <a:lnTo>
                  <a:pt x="2" y="228"/>
                </a:lnTo>
                <a:lnTo>
                  <a:pt x="4" y="220"/>
                </a:lnTo>
                <a:lnTo>
                  <a:pt x="14" y="204"/>
                </a:lnTo>
                <a:lnTo>
                  <a:pt x="28" y="188"/>
                </a:lnTo>
                <a:lnTo>
                  <a:pt x="46" y="176"/>
                </a:lnTo>
                <a:lnTo>
                  <a:pt x="66" y="164"/>
                </a:lnTo>
                <a:lnTo>
                  <a:pt x="90" y="154"/>
                </a:lnTo>
                <a:lnTo>
                  <a:pt x="118" y="146"/>
                </a:lnTo>
                <a:lnTo>
                  <a:pt x="146" y="140"/>
                </a:lnTo>
                <a:lnTo>
                  <a:pt x="146" y="140"/>
                </a:lnTo>
                <a:lnTo>
                  <a:pt x="152" y="126"/>
                </a:lnTo>
                <a:lnTo>
                  <a:pt x="160" y="112"/>
                </a:lnTo>
                <a:lnTo>
                  <a:pt x="172" y="98"/>
                </a:lnTo>
                <a:lnTo>
                  <a:pt x="184" y="84"/>
                </a:lnTo>
                <a:lnTo>
                  <a:pt x="198" y="72"/>
                </a:lnTo>
                <a:lnTo>
                  <a:pt x="216" y="60"/>
                </a:lnTo>
                <a:lnTo>
                  <a:pt x="234" y="50"/>
                </a:lnTo>
                <a:lnTo>
                  <a:pt x="254" y="40"/>
                </a:lnTo>
                <a:lnTo>
                  <a:pt x="276" y="30"/>
                </a:lnTo>
                <a:lnTo>
                  <a:pt x="298" y="22"/>
                </a:lnTo>
                <a:lnTo>
                  <a:pt x="322" y="16"/>
                </a:lnTo>
                <a:lnTo>
                  <a:pt x="348" y="10"/>
                </a:lnTo>
                <a:lnTo>
                  <a:pt x="374" y="6"/>
                </a:lnTo>
                <a:lnTo>
                  <a:pt x="402" y="2"/>
                </a:lnTo>
                <a:lnTo>
                  <a:pt x="430" y="0"/>
                </a:lnTo>
                <a:lnTo>
                  <a:pt x="460" y="0"/>
                </a:lnTo>
                <a:lnTo>
                  <a:pt x="460" y="0"/>
                </a:lnTo>
                <a:lnTo>
                  <a:pt x="490" y="0"/>
                </a:lnTo>
                <a:lnTo>
                  <a:pt x="518" y="2"/>
                </a:lnTo>
                <a:lnTo>
                  <a:pt x="546" y="6"/>
                </a:lnTo>
                <a:lnTo>
                  <a:pt x="572" y="10"/>
                </a:lnTo>
                <a:lnTo>
                  <a:pt x="598" y="16"/>
                </a:lnTo>
                <a:lnTo>
                  <a:pt x="624" y="24"/>
                </a:lnTo>
                <a:lnTo>
                  <a:pt x="646" y="32"/>
                </a:lnTo>
                <a:lnTo>
                  <a:pt x="668" y="40"/>
                </a:lnTo>
                <a:lnTo>
                  <a:pt x="668" y="40"/>
                </a:lnTo>
                <a:lnTo>
                  <a:pt x="692" y="38"/>
                </a:lnTo>
                <a:lnTo>
                  <a:pt x="718" y="38"/>
                </a:lnTo>
                <a:lnTo>
                  <a:pt x="718" y="38"/>
                </a:lnTo>
                <a:lnTo>
                  <a:pt x="744" y="38"/>
                </a:lnTo>
                <a:lnTo>
                  <a:pt x="770" y="42"/>
                </a:lnTo>
                <a:lnTo>
                  <a:pt x="794" y="46"/>
                </a:lnTo>
                <a:lnTo>
                  <a:pt x="818" y="52"/>
                </a:lnTo>
                <a:lnTo>
                  <a:pt x="840" y="58"/>
                </a:lnTo>
                <a:lnTo>
                  <a:pt x="860" y="66"/>
                </a:lnTo>
                <a:lnTo>
                  <a:pt x="878" y="76"/>
                </a:lnTo>
                <a:lnTo>
                  <a:pt x="894" y="88"/>
                </a:lnTo>
                <a:lnTo>
                  <a:pt x="894" y="88"/>
                </a:lnTo>
                <a:lnTo>
                  <a:pt x="900" y="88"/>
                </a:lnTo>
                <a:lnTo>
                  <a:pt x="900" y="88"/>
                </a:lnTo>
                <a:lnTo>
                  <a:pt x="928" y="88"/>
                </a:lnTo>
                <a:lnTo>
                  <a:pt x="956" y="90"/>
                </a:lnTo>
                <a:lnTo>
                  <a:pt x="984" y="94"/>
                </a:lnTo>
                <a:lnTo>
                  <a:pt x="1008" y="98"/>
                </a:lnTo>
                <a:lnTo>
                  <a:pt x="1034" y="106"/>
                </a:lnTo>
                <a:lnTo>
                  <a:pt x="1056" y="112"/>
                </a:lnTo>
                <a:lnTo>
                  <a:pt x="1078" y="122"/>
                </a:lnTo>
                <a:lnTo>
                  <a:pt x="1098" y="130"/>
                </a:lnTo>
                <a:lnTo>
                  <a:pt x="1116" y="142"/>
                </a:lnTo>
                <a:lnTo>
                  <a:pt x="1132" y="152"/>
                </a:lnTo>
                <a:lnTo>
                  <a:pt x="1146" y="166"/>
                </a:lnTo>
                <a:lnTo>
                  <a:pt x="1158" y="178"/>
                </a:lnTo>
                <a:lnTo>
                  <a:pt x="1168" y="192"/>
                </a:lnTo>
                <a:lnTo>
                  <a:pt x="1174" y="206"/>
                </a:lnTo>
                <a:lnTo>
                  <a:pt x="1178" y="220"/>
                </a:lnTo>
                <a:lnTo>
                  <a:pt x="1180" y="236"/>
                </a:lnTo>
                <a:lnTo>
                  <a:pt x="0" y="2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6" name="Freeform 31"/>
          <p:cNvSpPr>
            <a:spLocks noEditPoints="1"/>
          </p:cNvSpPr>
          <p:nvPr userDrawn="1"/>
        </p:nvSpPr>
        <p:spPr bwMode="auto">
          <a:xfrm>
            <a:off x="7380312" y="4599657"/>
            <a:ext cx="1225550" cy="600075"/>
          </a:xfrm>
          <a:custGeom>
            <a:avLst/>
            <a:gdLst/>
            <a:ahLst/>
            <a:cxnLst>
              <a:cxn ang="0">
                <a:pos x="760" y="216"/>
              </a:cxn>
              <a:cxn ang="0">
                <a:pos x="668" y="204"/>
              </a:cxn>
              <a:cxn ang="0">
                <a:pos x="670" y="228"/>
              </a:cxn>
              <a:cxn ang="0">
                <a:pos x="656" y="208"/>
              </a:cxn>
              <a:cxn ang="0">
                <a:pos x="440" y="212"/>
              </a:cxn>
              <a:cxn ang="0">
                <a:pos x="594" y="330"/>
              </a:cxn>
              <a:cxn ang="0">
                <a:pos x="580" y="372"/>
              </a:cxn>
              <a:cxn ang="0">
                <a:pos x="278" y="318"/>
              </a:cxn>
              <a:cxn ang="0">
                <a:pos x="256" y="346"/>
              </a:cxn>
              <a:cxn ang="0">
                <a:pos x="204" y="368"/>
              </a:cxn>
              <a:cxn ang="0">
                <a:pos x="224" y="220"/>
              </a:cxn>
              <a:cxn ang="0">
                <a:pos x="204" y="242"/>
              </a:cxn>
              <a:cxn ang="0">
                <a:pos x="146" y="286"/>
              </a:cxn>
              <a:cxn ang="0">
                <a:pos x="126" y="240"/>
              </a:cxn>
              <a:cxn ang="0">
                <a:pos x="128" y="206"/>
              </a:cxn>
              <a:cxn ang="0">
                <a:pos x="102" y="212"/>
              </a:cxn>
              <a:cxn ang="0">
                <a:pos x="94" y="204"/>
              </a:cxn>
              <a:cxn ang="0">
                <a:pos x="74" y="210"/>
              </a:cxn>
              <a:cxn ang="0">
                <a:pos x="52" y="188"/>
              </a:cxn>
              <a:cxn ang="0">
                <a:pos x="38" y="166"/>
              </a:cxn>
              <a:cxn ang="0">
                <a:pos x="8" y="186"/>
              </a:cxn>
              <a:cxn ang="0">
                <a:pos x="26" y="94"/>
              </a:cxn>
              <a:cxn ang="0">
                <a:pos x="50" y="92"/>
              </a:cxn>
              <a:cxn ang="0">
                <a:pos x="70" y="68"/>
              </a:cxn>
              <a:cxn ang="0">
                <a:pos x="98" y="70"/>
              </a:cxn>
              <a:cxn ang="0">
                <a:pos x="82" y="14"/>
              </a:cxn>
              <a:cxn ang="0">
                <a:pos x="168" y="14"/>
              </a:cxn>
              <a:cxn ang="0">
                <a:pos x="232" y="52"/>
              </a:cxn>
              <a:cxn ang="0">
                <a:pos x="282" y="86"/>
              </a:cxn>
              <a:cxn ang="0">
                <a:pos x="290" y="70"/>
              </a:cxn>
              <a:cxn ang="0">
                <a:pos x="304" y="90"/>
              </a:cxn>
              <a:cxn ang="0">
                <a:pos x="348" y="92"/>
              </a:cxn>
              <a:cxn ang="0">
                <a:pos x="404" y="98"/>
              </a:cxn>
              <a:cxn ang="0">
                <a:pos x="406" y="90"/>
              </a:cxn>
              <a:cxn ang="0">
                <a:pos x="416" y="72"/>
              </a:cxn>
              <a:cxn ang="0">
                <a:pos x="432" y="98"/>
              </a:cxn>
              <a:cxn ang="0">
                <a:pos x="574" y="126"/>
              </a:cxn>
              <a:cxn ang="0">
                <a:pos x="668" y="72"/>
              </a:cxn>
              <a:cxn ang="0">
                <a:pos x="724" y="34"/>
              </a:cxn>
              <a:cxn ang="0">
                <a:pos x="748" y="154"/>
              </a:cxn>
              <a:cxn ang="0">
                <a:pos x="666" y="206"/>
              </a:cxn>
              <a:cxn ang="0">
                <a:pos x="240" y="324"/>
              </a:cxn>
              <a:cxn ang="0">
                <a:pos x="258" y="308"/>
              </a:cxn>
              <a:cxn ang="0">
                <a:pos x="278" y="304"/>
              </a:cxn>
              <a:cxn ang="0">
                <a:pos x="274" y="300"/>
              </a:cxn>
              <a:cxn ang="0">
                <a:pos x="270" y="266"/>
              </a:cxn>
              <a:cxn ang="0">
                <a:pos x="260" y="272"/>
              </a:cxn>
              <a:cxn ang="0">
                <a:pos x="262" y="252"/>
              </a:cxn>
              <a:cxn ang="0">
                <a:pos x="254" y="232"/>
              </a:cxn>
              <a:cxn ang="0">
                <a:pos x="166" y="248"/>
              </a:cxn>
              <a:cxn ang="0">
                <a:pos x="188" y="222"/>
              </a:cxn>
              <a:cxn ang="0">
                <a:pos x="208" y="214"/>
              </a:cxn>
              <a:cxn ang="0">
                <a:pos x="590" y="334"/>
              </a:cxn>
              <a:cxn ang="0">
                <a:pos x="194" y="24"/>
              </a:cxn>
              <a:cxn ang="0">
                <a:pos x="396" y="112"/>
              </a:cxn>
              <a:cxn ang="0">
                <a:pos x="354" y="90"/>
              </a:cxn>
              <a:cxn ang="0">
                <a:pos x="396" y="82"/>
              </a:cxn>
              <a:cxn ang="0">
                <a:pos x="254" y="76"/>
              </a:cxn>
            </a:cxnLst>
            <a:rect l="0" t="0" r="r" b="b"/>
            <a:pathLst>
              <a:path w="772" h="378">
                <a:moveTo>
                  <a:pt x="738" y="172"/>
                </a:moveTo>
                <a:lnTo>
                  <a:pt x="738" y="172"/>
                </a:lnTo>
                <a:lnTo>
                  <a:pt x="754" y="182"/>
                </a:lnTo>
                <a:lnTo>
                  <a:pt x="764" y="192"/>
                </a:lnTo>
                <a:lnTo>
                  <a:pt x="770" y="198"/>
                </a:lnTo>
                <a:lnTo>
                  <a:pt x="772" y="204"/>
                </a:lnTo>
                <a:lnTo>
                  <a:pt x="772" y="208"/>
                </a:lnTo>
                <a:lnTo>
                  <a:pt x="772" y="212"/>
                </a:lnTo>
                <a:lnTo>
                  <a:pt x="770" y="214"/>
                </a:lnTo>
                <a:lnTo>
                  <a:pt x="770" y="214"/>
                </a:lnTo>
                <a:lnTo>
                  <a:pt x="760" y="216"/>
                </a:lnTo>
                <a:lnTo>
                  <a:pt x="746" y="216"/>
                </a:lnTo>
                <a:lnTo>
                  <a:pt x="730" y="212"/>
                </a:lnTo>
                <a:lnTo>
                  <a:pt x="714" y="208"/>
                </a:lnTo>
                <a:lnTo>
                  <a:pt x="688" y="198"/>
                </a:lnTo>
                <a:lnTo>
                  <a:pt x="676" y="194"/>
                </a:lnTo>
                <a:lnTo>
                  <a:pt x="676" y="194"/>
                </a:lnTo>
                <a:lnTo>
                  <a:pt x="672" y="194"/>
                </a:lnTo>
                <a:lnTo>
                  <a:pt x="670" y="194"/>
                </a:lnTo>
                <a:lnTo>
                  <a:pt x="668" y="200"/>
                </a:lnTo>
                <a:lnTo>
                  <a:pt x="668" y="200"/>
                </a:lnTo>
                <a:lnTo>
                  <a:pt x="668" y="204"/>
                </a:lnTo>
                <a:lnTo>
                  <a:pt x="670" y="206"/>
                </a:lnTo>
                <a:lnTo>
                  <a:pt x="670" y="206"/>
                </a:lnTo>
                <a:lnTo>
                  <a:pt x="674" y="206"/>
                </a:lnTo>
                <a:lnTo>
                  <a:pt x="676" y="208"/>
                </a:lnTo>
                <a:lnTo>
                  <a:pt x="678" y="210"/>
                </a:lnTo>
                <a:lnTo>
                  <a:pt x="678" y="210"/>
                </a:lnTo>
                <a:lnTo>
                  <a:pt x="678" y="216"/>
                </a:lnTo>
                <a:lnTo>
                  <a:pt x="678" y="218"/>
                </a:lnTo>
                <a:lnTo>
                  <a:pt x="676" y="224"/>
                </a:lnTo>
                <a:lnTo>
                  <a:pt x="672" y="226"/>
                </a:lnTo>
                <a:lnTo>
                  <a:pt x="670" y="228"/>
                </a:lnTo>
                <a:lnTo>
                  <a:pt x="670" y="228"/>
                </a:lnTo>
                <a:lnTo>
                  <a:pt x="664" y="226"/>
                </a:lnTo>
                <a:lnTo>
                  <a:pt x="660" y="226"/>
                </a:lnTo>
                <a:lnTo>
                  <a:pt x="658" y="220"/>
                </a:lnTo>
                <a:lnTo>
                  <a:pt x="658" y="216"/>
                </a:lnTo>
                <a:lnTo>
                  <a:pt x="658" y="214"/>
                </a:lnTo>
                <a:lnTo>
                  <a:pt x="658" y="214"/>
                </a:lnTo>
                <a:lnTo>
                  <a:pt x="656" y="212"/>
                </a:lnTo>
                <a:lnTo>
                  <a:pt x="654" y="210"/>
                </a:lnTo>
                <a:lnTo>
                  <a:pt x="656" y="208"/>
                </a:lnTo>
                <a:lnTo>
                  <a:pt x="656" y="208"/>
                </a:lnTo>
                <a:lnTo>
                  <a:pt x="658" y="206"/>
                </a:lnTo>
                <a:lnTo>
                  <a:pt x="658" y="204"/>
                </a:lnTo>
                <a:lnTo>
                  <a:pt x="658" y="204"/>
                </a:lnTo>
                <a:lnTo>
                  <a:pt x="656" y="202"/>
                </a:lnTo>
                <a:lnTo>
                  <a:pt x="656" y="202"/>
                </a:lnTo>
                <a:lnTo>
                  <a:pt x="658" y="200"/>
                </a:lnTo>
                <a:lnTo>
                  <a:pt x="658" y="198"/>
                </a:lnTo>
                <a:lnTo>
                  <a:pt x="658" y="198"/>
                </a:lnTo>
                <a:lnTo>
                  <a:pt x="650" y="196"/>
                </a:lnTo>
                <a:lnTo>
                  <a:pt x="440" y="212"/>
                </a:lnTo>
                <a:lnTo>
                  <a:pt x="440" y="212"/>
                </a:lnTo>
                <a:lnTo>
                  <a:pt x="396" y="212"/>
                </a:lnTo>
                <a:lnTo>
                  <a:pt x="384" y="216"/>
                </a:lnTo>
                <a:lnTo>
                  <a:pt x="408" y="234"/>
                </a:lnTo>
                <a:lnTo>
                  <a:pt x="578" y="328"/>
                </a:lnTo>
                <a:lnTo>
                  <a:pt x="578" y="328"/>
                </a:lnTo>
                <a:lnTo>
                  <a:pt x="582" y="324"/>
                </a:lnTo>
                <a:lnTo>
                  <a:pt x="584" y="324"/>
                </a:lnTo>
                <a:lnTo>
                  <a:pt x="588" y="324"/>
                </a:lnTo>
                <a:lnTo>
                  <a:pt x="588" y="324"/>
                </a:lnTo>
                <a:lnTo>
                  <a:pt x="592" y="326"/>
                </a:lnTo>
                <a:lnTo>
                  <a:pt x="594" y="330"/>
                </a:lnTo>
                <a:lnTo>
                  <a:pt x="596" y="336"/>
                </a:lnTo>
                <a:lnTo>
                  <a:pt x="608" y="346"/>
                </a:lnTo>
                <a:lnTo>
                  <a:pt x="608" y="346"/>
                </a:lnTo>
                <a:lnTo>
                  <a:pt x="614" y="352"/>
                </a:lnTo>
                <a:lnTo>
                  <a:pt x="618" y="356"/>
                </a:lnTo>
                <a:lnTo>
                  <a:pt x="618" y="362"/>
                </a:lnTo>
                <a:lnTo>
                  <a:pt x="616" y="364"/>
                </a:lnTo>
                <a:lnTo>
                  <a:pt x="608" y="368"/>
                </a:lnTo>
                <a:lnTo>
                  <a:pt x="606" y="370"/>
                </a:lnTo>
                <a:lnTo>
                  <a:pt x="606" y="370"/>
                </a:lnTo>
                <a:lnTo>
                  <a:pt x="580" y="372"/>
                </a:lnTo>
                <a:lnTo>
                  <a:pt x="554" y="372"/>
                </a:lnTo>
                <a:lnTo>
                  <a:pt x="530" y="368"/>
                </a:lnTo>
                <a:lnTo>
                  <a:pt x="508" y="364"/>
                </a:lnTo>
                <a:lnTo>
                  <a:pt x="472" y="352"/>
                </a:lnTo>
                <a:lnTo>
                  <a:pt x="458" y="348"/>
                </a:lnTo>
                <a:lnTo>
                  <a:pt x="386" y="306"/>
                </a:lnTo>
                <a:lnTo>
                  <a:pt x="274" y="308"/>
                </a:lnTo>
                <a:lnTo>
                  <a:pt x="274" y="308"/>
                </a:lnTo>
                <a:lnTo>
                  <a:pt x="278" y="312"/>
                </a:lnTo>
                <a:lnTo>
                  <a:pt x="278" y="314"/>
                </a:lnTo>
                <a:lnTo>
                  <a:pt x="278" y="318"/>
                </a:lnTo>
                <a:lnTo>
                  <a:pt x="278" y="318"/>
                </a:lnTo>
                <a:lnTo>
                  <a:pt x="270" y="322"/>
                </a:lnTo>
                <a:lnTo>
                  <a:pt x="264" y="324"/>
                </a:lnTo>
                <a:lnTo>
                  <a:pt x="264" y="324"/>
                </a:lnTo>
                <a:lnTo>
                  <a:pt x="254" y="326"/>
                </a:lnTo>
                <a:lnTo>
                  <a:pt x="248" y="330"/>
                </a:lnTo>
                <a:lnTo>
                  <a:pt x="248" y="330"/>
                </a:lnTo>
                <a:lnTo>
                  <a:pt x="252" y="334"/>
                </a:lnTo>
                <a:lnTo>
                  <a:pt x="254" y="340"/>
                </a:lnTo>
                <a:lnTo>
                  <a:pt x="256" y="346"/>
                </a:lnTo>
                <a:lnTo>
                  <a:pt x="256" y="346"/>
                </a:lnTo>
                <a:lnTo>
                  <a:pt x="254" y="354"/>
                </a:lnTo>
                <a:lnTo>
                  <a:pt x="252" y="362"/>
                </a:lnTo>
                <a:lnTo>
                  <a:pt x="248" y="366"/>
                </a:lnTo>
                <a:lnTo>
                  <a:pt x="244" y="370"/>
                </a:lnTo>
                <a:lnTo>
                  <a:pt x="236" y="376"/>
                </a:lnTo>
                <a:lnTo>
                  <a:pt x="232" y="378"/>
                </a:lnTo>
                <a:lnTo>
                  <a:pt x="232" y="378"/>
                </a:lnTo>
                <a:lnTo>
                  <a:pt x="222" y="378"/>
                </a:lnTo>
                <a:lnTo>
                  <a:pt x="214" y="376"/>
                </a:lnTo>
                <a:lnTo>
                  <a:pt x="208" y="372"/>
                </a:lnTo>
                <a:lnTo>
                  <a:pt x="204" y="368"/>
                </a:lnTo>
                <a:lnTo>
                  <a:pt x="200" y="360"/>
                </a:lnTo>
                <a:lnTo>
                  <a:pt x="200" y="356"/>
                </a:lnTo>
                <a:lnTo>
                  <a:pt x="200" y="356"/>
                </a:lnTo>
                <a:lnTo>
                  <a:pt x="200" y="348"/>
                </a:lnTo>
                <a:lnTo>
                  <a:pt x="202" y="340"/>
                </a:lnTo>
                <a:lnTo>
                  <a:pt x="204" y="334"/>
                </a:lnTo>
                <a:lnTo>
                  <a:pt x="208" y="330"/>
                </a:lnTo>
                <a:lnTo>
                  <a:pt x="214" y="326"/>
                </a:lnTo>
                <a:lnTo>
                  <a:pt x="218" y="324"/>
                </a:lnTo>
                <a:lnTo>
                  <a:pt x="246" y="262"/>
                </a:lnTo>
                <a:lnTo>
                  <a:pt x="224" y="220"/>
                </a:lnTo>
                <a:lnTo>
                  <a:pt x="222" y="216"/>
                </a:lnTo>
                <a:lnTo>
                  <a:pt x="222" y="216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4"/>
                </a:lnTo>
                <a:lnTo>
                  <a:pt x="200" y="236"/>
                </a:lnTo>
                <a:lnTo>
                  <a:pt x="200" y="236"/>
                </a:lnTo>
                <a:lnTo>
                  <a:pt x="204" y="240"/>
                </a:lnTo>
                <a:lnTo>
                  <a:pt x="204" y="242"/>
                </a:lnTo>
                <a:lnTo>
                  <a:pt x="202" y="246"/>
                </a:lnTo>
                <a:lnTo>
                  <a:pt x="184" y="250"/>
                </a:lnTo>
                <a:lnTo>
                  <a:pt x="184" y="250"/>
                </a:lnTo>
                <a:lnTo>
                  <a:pt x="168" y="260"/>
                </a:lnTo>
                <a:lnTo>
                  <a:pt x="168" y="260"/>
                </a:lnTo>
                <a:lnTo>
                  <a:pt x="166" y="268"/>
                </a:lnTo>
                <a:lnTo>
                  <a:pt x="164" y="274"/>
                </a:lnTo>
                <a:lnTo>
                  <a:pt x="160" y="278"/>
                </a:lnTo>
                <a:lnTo>
                  <a:pt x="156" y="282"/>
                </a:lnTo>
                <a:lnTo>
                  <a:pt x="148" y="284"/>
                </a:lnTo>
                <a:lnTo>
                  <a:pt x="146" y="286"/>
                </a:lnTo>
                <a:lnTo>
                  <a:pt x="146" y="286"/>
                </a:lnTo>
                <a:lnTo>
                  <a:pt x="138" y="286"/>
                </a:lnTo>
                <a:lnTo>
                  <a:pt x="130" y="284"/>
                </a:lnTo>
                <a:lnTo>
                  <a:pt x="126" y="282"/>
                </a:lnTo>
                <a:lnTo>
                  <a:pt x="122" y="278"/>
                </a:lnTo>
                <a:lnTo>
                  <a:pt x="118" y="272"/>
                </a:lnTo>
                <a:lnTo>
                  <a:pt x="116" y="268"/>
                </a:lnTo>
                <a:lnTo>
                  <a:pt x="116" y="268"/>
                </a:lnTo>
                <a:lnTo>
                  <a:pt x="118" y="254"/>
                </a:lnTo>
                <a:lnTo>
                  <a:pt x="122" y="246"/>
                </a:lnTo>
                <a:lnTo>
                  <a:pt x="126" y="240"/>
                </a:lnTo>
                <a:lnTo>
                  <a:pt x="134" y="236"/>
                </a:lnTo>
                <a:lnTo>
                  <a:pt x="140" y="236"/>
                </a:lnTo>
                <a:lnTo>
                  <a:pt x="146" y="234"/>
                </a:lnTo>
                <a:lnTo>
                  <a:pt x="152" y="236"/>
                </a:lnTo>
                <a:lnTo>
                  <a:pt x="168" y="202"/>
                </a:lnTo>
                <a:lnTo>
                  <a:pt x="168" y="202"/>
                </a:lnTo>
                <a:lnTo>
                  <a:pt x="146" y="202"/>
                </a:lnTo>
                <a:lnTo>
                  <a:pt x="132" y="200"/>
                </a:lnTo>
                <a:lnTo>
                  <a:pt x="132" y="204"/>
                </a:lnTo>
                <a:lnTo>
                  <a:pt x="132" y="204"/>
                </a:lnTo>
                <a:lnTo>
                  <a:pt x="128" y="206"/>
                </a:lnTo>
                <a:lnTo>
                  <a:pt x="128" y="204"/>
                </a:lnTo>
                <a:lnTo>
                  <a:pt x="128" y="200"/>
                </a:lnTo>
                <a:lnTo>
                  <a:pt x="112" y="198"/>
                </a:lnTo>
                <a:lnTo>
                  <a:pt x="110" y="202"/>
                </a:lnTo>
                <a:lnTo>
                  <a:pt x="106" y="202"/>
                </a:lnTo>
                <a:lnTo>
                  <a:pt x="106" y="202"/>
                </a:lnTo>
                <a:lnTo>
                  <a:pt x="106" y="204"/>
                </a:lnTo>
                <a:lnTo>
                  <a:pt x="106" y="206"/>
                </a:lnTo>
                <a:lnTo>
                  <a:pt x="106" y="210"/>
                </a:lnTo>
                <a:lnTo>
                  <a:pt x="106" y="210"/>
                </a:lnTo>
                <a:lnTo>
                  <a:pt x="102" y="212"/>
                </a:lnTo>
                <a:lnTo>
                  <a:pt x="100" y="212"/>
                </a:lnTo>
                <a:lnTo>
                  <a:pt x="100" y="212"/>
                </a:lnTo>
                <a:lnTo>
                  <a:pt x="98" y="210"/>
                </a:lnTo>
                <a:lnTo>
                  <a:pt x="98" y="206"/>
                </a:lnTo>
                <a:lnTo>
                  <a:pt x="98" y="200"/>
                </a:lnTo>
                <a:lnTo>
                  <a:pt x="96" y="200"/>
                </a:lnTo>
                <a:lnTo>
                  <a:pt x="96" y="198"/>
                </a:lnTo>
                <a:lnTo>
                  <a:pt x="92" y="196"/>
                </a:lnTo>
                <a:lnTo>
                  <a:pt x="94" y="200"/>
                </a:lnTo>
                <a:lnTo>
                  <a:pt x="94" y="202"/>
                </a:lnTo>
                <a:lnTo>
                  <a:pt x="94" y="204"/>
                </a:lnTo>
                <a:lnTo>
                  <a:pt x="94" y="204"/>
                </a:lnTo>
                <a:lnTo>
                  <a:pt x="90" y="208"/>
                </a:lnTo>
                <a:lnTo>
                  <a:pt x="88" y="208"/>
                </a:lnTo>
                <a:lnTo>
                  <a:pt x="88" y="208"/>
                </a:lnTo>
                <a:lnTo>
                  <a:pt x="86" y="204"/>
                </a:lnTo>
                <a:lnTo>
                  <a:pt x="86" y="204"/>
                </a:lnTo>
                <a:lnTo>
                  <a:pt x="86" y="204"/>
                </a:lnTo>
                <a:lnTo>
                  <a:pt x="86" y="206"/>
                </a:lnTo>
                <a:lnTo>
                  <a:pt x="86" y="208"/>
                </a:lnTo>
                <a:lnTo>
                  <a:pt x="86" y="210"/>
                </a:lnTo>
                <a:lnTo>
                  <a:pt x="74" y="210"/>
                </a:lnTo>
                <a:lnTo>
                  <a:pt x="74" y="210"/>
                </a:lnTo>
                <a:lnTo>
                  <a:pt x="68" y="208"/>
                </a:lnTo>
                <a:lnTo>
                  <a:pt x="64" y="206"/>
                </a:lnTo>
                <a:lnTo>
                  <a:pt x="64" y="206"/>
                </a:lnTo>
                <a:lnTo>
                  <a:pt x="64" y="202"/>
                </a:lnTo>
                <a:lnTo>
                  <a:pt x="62" y="192"/>
                </a:lnTo>
                <a:lnTo>
                  <a:pt x="62" y="192"/>
                </a:lnTo>
                <a:lnTo>
                  <a:pt x="58" y="190"/>
                </a:lnTo>
                <a:lnTo>
                  <a:pt x="58" y="188"/>
                </a:lnTo>
                <a:lnTo>
                  <a:pt x="58" y="188"/>
                </a:lnTo>
                <a:lnTo>
                  <a:pt x="52" y="188"/>
                </a:lnTo>
                <a:lnTo>
                  <a:pt x="48" y="186"/>
                </a:lnTo>
                <a:lnTo>
                  <a:pt x="46" y="184"/>
                </a:lnTo>
                <a:lnTo>
                  <a:pt x="46" y="184"/>
                </a:lnTo>
                <a:lnTo>
                  <a:pt x="44" y="182"/>
                </a:lnTo>
                <a:lnTo>
                  <a:pt x="44" y="178"/>
                </a:lnTo>
                <a:lnTo>
                  <a:pt x="44" y="174"/>
                </a:lnTo>
                <a:lnTo>
                  <a:pt x="44" y="174"/>
                </a:lnTo>
                <a:lnTo>
                  <a:pt x="40" y="172"/>
                </a:lnTo>
                <a:lnTo>
                  <a:pt x="40" y="170"/>
                </a:lnTo>
                <a:lnTo>
                  <a:pt x="40" y="170"/>
                </a:lnTo>
                <a:lnTo>
                  <a:pt x="38" y="166"/>
                </a:lnTo>
                <a:lnTo>
                  <a:pt x="36" y="164"/>
                </a:lnTo>
                <a:lnTo>
                  <a:pt x="36" y="164"/>
                </a:lnTo>
                <a:lnTo>
                  <a:pt x="26" y="156"/>
                </a:lnTo>
                <a:lnTo>
                  <a:pt x="26" y="156"/>
                </a:lnTo>
                <a:lnTo>
                  <a:pt x="6" y="236"/>
                </a:lnTo>
                <a:lnTo>
                  <a:pt x="2" y="240"/>
                </a:lnTo>
                <a:lnTo>
                  <a:pt x="0" y="242"/>
                </a:lnTo>
                <a:lnTo>
                  <a:pt x="0" y="236"/>
                </a:lnTo>
                <a:lnTo>
                  <a:pt x="0" y="236"/>
                </a:lnTo>
                <a:lnTo>
                  <a:pt x="2" y="214"/>
                </a:lnTo>
                <a:lnTo>
                  <a:pt x="8" y="186"/>
                </a:lnTo>
                <a:lnTo>
                  <a:pt x="18" y="150"/>
                </a:lnTo>
                <a:lnTo>
                  <a:pt x="18" y="150"/>
                </a:lnTo>
                <a:lnTo>
                  <a:pt x="12" y="144"/>
                </a:lnTo>
                <a:lnTo>
                  <a:pt x="8" y="138"/>
                </a:lnTo>
                <a:lnTo>
                  <a:pt x="6" y="130"/>
                </a:lnTo>
                <a:lnTo>
                  <a:pt x="6" y="130"/>
                </a:lnTo>
                <a:lnTo>
                  <a:pt x="10" y="126"/>
                </a:lnTo>
                <a:lnTo>
                  <a:pt x="14" y="120"/>
                </a:lnTo>
                <a:lnTo>
                  <a:pt x="24" y="114"/>
                </a:lnTo>
                <a:lnTo>
                  <a:pt x="24" y="114"/>
                </a:lnTo>
                <a:lnTo>
                  <a:pt x="26" y="94"/>
                </a:lnTo>
                <a:lnTo>
                  <a:pt x="32" y="76"/>
                </a:lnTo>
                <a:lnTo>
                  <a:pt x="42" y="40"/>
                </a:lnTo>
                <a:lnTo>
                  <a:pt x="54" y="4"/>
                </a:lnTo>
                <a:lnTo>
                  <a:pt x="58" y="6"/>
                </a:lnTo>
                <a:lnTo>
                  <a:pt x="58" y="12"/>
                </a:lnTo>
                <a:lnTo>
                  <a:pt x="58" y="12"/>
                </a:lnTo>
                <a:lnTo>
                  <a:pt x="54" y="34"/>
                </a:lnTo>
                <a:lnTo>
                  <a:pt x="50" y="62"/>
                </a:lnTo>
                <a:lnTo>
                  <a:pt x="44" y="98"/>
                </a:lnTo>
                <a:lnTo>
                  <a:pt x="50" y="92"/>
                </a:lnTo>
                <a:lnTo>
                  <a:pt x="50" y="92"/>
                </a:lnTo>
                <a:lnTo>
                  <a:pt x="52" y="86"/>
                </a:lnTo>
                <a:lnTo>
                  <a:pt x="52" y="86"/>
                </a:lnTo>
                <a:lnTo>
                  <a:pt x="64" y="86"/>
                </a:lnTo>
                <a:lnTo>
                  <a:pt x="64" y="86"/>
                </a:lnTo>
                <a:lnTo>
                  <a:pt x="64" y="82"/>
                </a:lnTo>
                <a:lnTo>
                  <a:pt x="64" y="80"/>
                </a:lnTo>
                <a:lnTo>
                  <a:pt x="66" y="78"/>
                </a:lnTo>
                <a:lnTo>
                  <a:pt x="66" y="78"/>
                </a:lnTo>
                <a:lnTo>
                  <a:pt x="68" y="74"/>
                </a:lnTo>
                <a:lnTo>
                  <a:pt x="68" y="70"/>
                </a:lnTo>
                <a:lnTo>
                  <a:pt x="70" y="68"/>
                </a:lnTo>
                <a:lnTo>
                  <a:pt x="70" y="68"/>
                </a:lnTo>
                <a:lnTo>
                  <a:pt x="74" y="64"/>
                </a:lnTo>
                <a:lnTo>
                  <a:pt x="78" y="62"/>
                </a:lnTo>
                <a:lnTo>
                  <a:pt x="82" y="62"/>
                </a:lnTo>
                <a:lnTo>
                  <a:pt x="82" y="62"/>
                </a:lnTo>
                <a:lnTo>
                  <a:pt x="90" y="62"/>
                </a:lnTo>
                <a:lnTo>
                  <a:pt x="92" y="64"/>
                </a:lnTo>
                <a:lnTo>
                  <a:pt x="92" y="68"/>
                </a:lnTo>
                <a:lnTo>
                  <a:pt x="92" y="68"/>
                </a:lnTo>
                <a:lnTo>
                  <a:pt x="92" y="68"/>
                </a:lnTo>
                <a:lnTo>
                  <a:pt x="98" y="70"/>
                </a:lnTo>
                <a:lnTo>
                  <a:pt x="100" y="72"/>
                </a:lnTo>
                <a:lnTo>
                  <a:pt x="100" y="72"/>
                </a:lnTo>
                <a:lnTo>
                  <a:pt x="100" y="74"/>
                </a:lnTo>
                <a:lnTo>
                  <a:pt x="98" y="76"/>
                </a:lnTo>
                <a:lnTo>
                  <a:pt x="96" y="82"/>
                </a:lnTo>
                <a:lnTo>
                  <a:pt x="116" y="82"/>
                </a:lnTo>
                <a:lnTo>
                  <a:pt x="122" y="76"/>
                </a:lnTo>
                <a:lnTo>
                  <a:pt x="122" y="76"/>
                </a:lnTo>
                <a:lnTo>
                  <a:pt x="106" y="52"/>
                </a:lnTo>
                <a:lnTo>
                  <a:pt x="94" y="32"/>
                </a:lnTo>
                <a:lnTo>
                  <a:pt x="82" y="14"/>
                </a:lnTo>
                <a:lnTo>
                  <a:pt x="82" y="14"/>
                </a:lnTo>
                <a:lnTo>
                  <a:pt x="82" y="10"/>
                </a:lnTo>
                <a:lnTo>
                  <a:pt x="84" y="6"/>
                </a:lnTo>
                <a:lnTo>
                  <a:pt x="88" y="4"/>
                </a:lnTo>
                <a:lnTo>
                  <a:pt x="96" y="2"/>
                </a:lnTo>
                <a:lnTo>
                  <a:pt x="106" y="0"/>
                </a:lnTo>
                <a:lnTo>
                  <a:pt x="124" y="2"/>
                </a:lnTo>
                <a:lnTo>
                  <a:pt x="132" y="4"/>
                </a:lnTo>
                <a:lnTo>
                  <a:pt x="132" y="4"/>
                </a:lnTo>
                <a:lnTo>
                  <a:pt x="148" y="8"/>
                </a:lnTo>
                <a:lnTo>
                  <a:pt x="168" y="14"/>
                </a:lnTo>
                <a:lnTo>
                  <a:pt x="190" y="22"/>
                </a:lnTo>
                <a:lnTo>
                  <a:pt x="190" y="22"/>
                </a:lnTo>
                <a:lnTo>
                  <a:pt x="196" y="20"/>
                </a:lnTo>
                <a:lnTo>
                  <a:pt x="198" y="20"/>
                </a:lnTo>
                <a:lnTo>
                  <a:pt x="202" y="22"/>
                </a:lnTo>
                <a:lnTo>
                  <a:pt x="204" y="24"/>
                </a:lnTo>
                <a:lnTo>
                  <a:pt x="204" y="28"/>
                </a:lnTo>
                <a:lnTo>
                  <a:pt x="204" y="30"/>
                </a:lnTo>
                <a:lnTo>
                  <a:pt x="204" y="30"/>
                </a:lnTo>
                <a:lnTo>
                  <a:pt x="218" y="40"/>
                </a:lnTo>
                <a:lnTo>
                  <a:pt x="232" y="52"/>
                </a:lnTo>
                <a:lnTo>
                  <a:pt x="248" y="70"/>
                </a:lnTo>
                <a:lnTo>
                  <a:pt x="258" y="64"/>
                </a:lnTo>
                <a:lnTo>
                  <a:pt x="274" y="76"/>
                </a:lnTo>
                <a:lnTo>
                  <a:pt x="274" y="96"/>
                </a:lnTo>
                <a:lnTo>
                  <a:pt x="274" y="96"/>
                </a:lnTo>
                <a:lnTo>
                  <a:pt x="274" y="96"/>
                </a:lnTo>
                <a:lnTo>
                  <a:pt x="278" y="96"/>
                </a:lnTo>
                <a:lnTo>
                  <a:pt x="284" y="98"/>
                </a:lnTo>
                <a:lnTo>
                  <a:pt x="284" y="98"/>
                </a:lnTo>
                <a:lnTo>
                  <a:pt x="282" y="92"/>
                </a:lnTo>
                <a:lnTo>
                  <a:pt x="282" y="86"/>
                </a:lnTo>
                <a:lnTo>
                  <a:pt x="282" y="86"/>
                </a:lnTo>
                <a:lnTo>
                  <a:pt x="282" y="82"/>
                </a:lnTo>
                <a:lnTo>
                  <a:pt x="282" y="82"/>
                </a:lnTo>
                <a:lnTo>
                  <a:pt x="282" y="80"/>
                </a:lnTo>
                <a:lnTo>
                  <a:pt x="284" y="80"/>
                </a:lnTo>
                <a:lnTo>
                  <a:pt x="284" y="80"/>
                </a:lnTo>
                <a:lnTo>
                  <a:pt x="286" y="74"/>
                </a:lnTo>
                <a:lnTo>
                  <a:pt x="286" y="72"/>
                </a:lnTo>
                <a:lnTo>
                  <a:pt x="286" y="72"/>
                </a:lnTo>
                <a:lnTo>
                  <a:pt x="288" y="70"/>
                </a:lnTo>
                <a:lnTo>
                  <a:pt x="290" y="70"/>
                </a:lnTo>
                <a:lnTo>
                  <a:pt x="292" y="70"/>
                </a:lnTo>
                <a:lnTo>
                  <a:pt x="292" y="70"/>
                </a:lnTo>
                <a:lnTo>
                  <a:pt x="298" y="70"/>
                </a:lnTo>
                <a:lnTo>
                  <a:pt x="302" y="72"/>
                </a:lnTo>
                <a:lnTo>
                  <a:pt x="304" y="74"/>
                </a:lnTo>
                <a:lnTo>
                  <a:pt x="304" y="76"/>
                </a:lnTo>
                <a:lnTo>
                  <a:pt x="304" y="82"/>
                </a:lnTo>
                <a:lnTo>
                  <a:pt x="304" y="84"/>
                </a:lnTo>
                <a:lnTo>
                  <a:pt x="304" y="84"/>
                </a:lnTo>
                <a:lnTo>
                  <a:pt x="304" y="86"/>
                </a:lnTo>
                <a:lnTo>
                  <a:pt x="304" y="90"/>
                </a:lnTo>
                <a:lnTo>
                  <a:pt x="302" y="92"/>
                </a:lnTo>
                <a:lnTo>
                  <a:pt x="300" y="94"/>
                </a:lnTo>
                <a:lnTo>
                  <a:pt x="300" y="94"/>
                </a:lnTo>
                <a:lnTo>
                  <a:pt x="300" y="96"/>
                </a:lnTo>
                <a:lnTo>
                  <a:pt x="300" y="96"/>
                </a:lnTo>
                <a:lnTo>
                  <a:pt x="300" y="96"/>
                </a:lnTo>
                <a:lnTo>
                  <a:pt x="306" y="92"/>
                </a:lnTo>
                <a:lnTo>
                  <a:pt x="312" y="90"/>
                </a:lnTo>
                <a:lnTo>
                  <a:pt x="318" y="90"/>
                </a:lnTo>
                <a:lnTo>
                  <a:pt x="348" y="92"/>
                </a:lnTo>
                <a:lnTo>
                  <a:pt x="348" y="92"/>
                </a:lnTo>
                <a:lnTo>
                  <a:pt x="382" y="70"/>
                </a:lnTo>
                <a:lnTo>
                  <a:pt x="400" y="82"/>
                </a:lnTo>
                <a:lnTo>
                  <a:pt x="402" y="106"/>
                </a:lnTo>
                <a:lnTo>
                  <a:pt x="406" y="106"/>
                </a:lnTo>
                <a:lnTo>
                  <a:pt x="406" y="106"/>
                </a:lnTo>
                <a:lnTo>
                  <a:pt x="412" y="104"/>
                </a:lnTo>
                <a:lnTo>
                  <a:pt x="412" y="104"/>
                </a:lnTo>
                <a:lnTo>
                  <a:pt x="410" y="102"/>
                </a:lnTo>
                <a:lnTo>
                  <a:pt x="408" y="102"/>
                </a:lnTo>
                <a:lnTo>
                  <a:pt x="408" y="100"/>
                </a:lnTo>
                <a:lnTo>
                  <a:pt x="404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6"/>
                </a:lnTo>
                <a:lnTo>
                  <a:pt x="406" y="96"/>
                </a:lnTo>
                <a:lnTo>
                  <a:pt x="406" y="96"/>
                </a:lnTo>
                <a:lnTo>
                  <a:pt x="404" y="96"/>
                </a:lnTo>
                <a:lnTo>
                  <a:pt x="404" y="94"/>
                </a:lnTo>
                <a:lnTo>
                  <a:pt x="406" y="92"/>
                </a:lnTo>
                <a:lnTo>
                  <a:pt x="406" y="92"/>
                </a:lnTo>
                <a:lnTo>
                  <a:pt x="406" y="90"/>
                </a:lnTo>
                <a:lnTo>
                  <a:pt x="406" y="90"/>
                </a:lnTo>
                <a:lnTo>
                  <a:pt x="406" y="84"/>
                </a:lnTo>
                <a:lnTo>
                  <a:pt x="406" y="84"/>
                </a:lnTo>
                <a:lnTo>
                  <a:pt x="406" y="80"/>
                </a:lnTo>
                <a:lnTo>
                  <a:pt x="406" y="80"/>
                </a:lnTo>
                <a:lnTo>
                  <a:pt x="406" y="80"/>
                </a:lnTo>
                <a:lnTo>
                  <a:pt x="408" y="78"/>
                </a:lnTo>
                <a:lnTo>
                  <a:pt x="410" y="76"/>
                </a:lnTo>
                <a:lnTo>
                  <a:pt x="410" y="76"/>
                </a:lnTo>
                <a:lnTo>
                  <a:pt x="412" y="74"/>
                </a:lnTo>
                <a:lnTo>
                  <a:pt x="416" y="72"/>
                </a:lnTo>
                <a:lnTo>
                  <a:pt x="420" y="70"/>
                </a:lnTo>
                <a:lnTo>
                  <a:pt x="420" y="70"/>
                </a:lnTo>
                <a:lnTo>
                  <a:pt x="426" y="72"/>
                </a:lnTo>
                <a:lnTo>
                  <a:pt x="428" y="74"/>
                </a:lnTo>
                <a:lnTo>
                  <a:pt x="432" y="80"/>
                </a:lnTo>
                <a:lnTo>
                  <a:pt x="432" y="80"/>
                </a:lnTo>
                <a:lnTo>
                  <a:pt x="434" y="90"/>
                </a:lnTo>
                <a:lnTo>
                  <a:pt x="434" y="94"/>
                </a:lnTo>
                <a:lnTo>
                  <a:pt x="434" y="98"/>
                </a:lnTo>
                <a:lnTo>
                  <a:pt x="432" y="98"/>
                </a:lnTo>
                <a:lnTo>
                  <a:pt x="432" y="98"/>
                </a:lnTo>
                <a:lnTo>
                  <a:pt x="436" y="98"/>
                </a:lnTo>
                <a:lnTo>
                  <a:pt x="440" y="98"/>
                </a:lnTo>
                <a:lnTo>
                  <a:pt x="440" y="98"/>
                </a:lnTo>
                <a:lnTo>
                  <a:pt x="444" y="92"/>
                </a:lnTo>
                <a:lnTo>
                  <a:pt x="446" y="88"/>
                </a:lnTo>
                <a:lnTo>
                  <a:pt x="450" y="86"/>
                </a:lnTo>
                <a:lnTo>
                  <a:pt x="450" y="86"/>
                </a:lnTo>
                <a:lnTo>
                  <a:pt x="516" y="114"/>
                </a:lnTo>
                <a:lnTo>
                  <a:pt x="516" y="114"/>
                </a:lnTo>
                <a:lnTo>
                  <a:pt x="554" y="122"/>
                </a:lnTo>
                <a:lnTo>
                  <a:pt x="574" y="126"/>
                </a:lnTo>
                <a:lnTo>
                  <a:pt x="574" y="126"/>
                </a:lnTo>
                <a:lnTo>
                  <a:pt x="574" y="120"/>
                </a:lnTo>
                <a:lnTo>
                  <a:pt x="574" y="116"/>
                </a:lnTo>
                <a:lnTo>
                  <a:pt x="576" y="114"/>
                </a:lnTo>
                <a:lnTo>
                  <a:pt x="580" y="112"/>
                </a:lnTo>
                <a:lnTo>
                  <a:pt x="590" y="110"/>
                </a:lnTo>
                <a:lnTo>
                  <a:pt x="602" y="112"/>
                </a:lnTo>
                <a:lnTo>
                  <a:pt x="626" y="116"/>
                </a:lnTo>
                <a:lnTo>
                  <a:pt x="638" y="120"/>
                </a:lnTo>
                <a:lnTo>
                  <a:pt x="638" y="120"/>
                </a:lnTo>
                <a:lnTo>
                  <a:pt x="668" y="72"/>
                </a:lnTo>
                <a:lnTo>
                  <a:pt x="668" y="72"/>
                </a:lnTo>
                <a:lnTo>
                  <a:pt x="678" y="56"/>
                </a:lnTo>
                <a:lnTo>
                  <a:pt x="686" y="44"/>
                </a:lnTo>
                <a:lnTo>
                  <a:pt x="694" y="36"/>
                </a:lnTo>
                <a:lnTo>
                  <a:pt x="700" y="32"/>
                </a:lnTo>
                <a:lnTo>
                  <a:pt x="706" y="30"/>
                </a:lnTo>
                <a:lnTo>
                  <a:pt x="710" y="28"/>
                </a:lnTo>
                <a:lnTo>
                  <a:pt x="714" y="28"/>
                </a:lnTo>
                <a:lnTo>
                  <a:pt x="714" y="28"/>
                </a:lnTo>
                <a:lnTo>
                  <a:pt x="720" y="30"/>
                </a:lnTo>
                <a:lnTo>
                  <a:pt x="724" y="34"/>
                </a:lnTo>
                <a:lnTo>
                  <a:pt x="728" y="38"/>
                </a:lnTo>
                <a:lnTo>
                  <a:pt x="732" y="46"/>
                </a:lnTo>
                <a:lnTo>
                  <a:pt x="738" y="62"/>
                </a:lnTo>
                <a:lnTo>
                  <a:pt x="740" y="80"/>
                </a:lnTo>
                <a:lnTo>
                  <a:pt x="744" y="116"/>
                </a:lnTo>
                <a:lnTo>
                  <a:pt x="744" y="132"/>
                </a:lnTo>
                <a:lnTo>
                  <a:pt x="744" y="132"/>
                </a:lnTo>
                <a:lnTo>
                  <a:pt x="748" y="138"/>
                </a:lnTo>
                <a:lnTo>
                  <a:pt x="750" y="144"/>
                </a:lnTo>
                <a:lnTo>
                  <a:pt x="750" y="150"/>
                </a:lnTo>
                <a:lnTo>
                  <a:pt x="748" y="154"/>
                </a:lnTo>
                <a:lnTo>
                  <a:pt x="746" y="160"/>
                </a:lnTo>
                <a:lnTo>
                  <a:pt x="742" y="162"/>
                </a:lnTo>
                <a:lnTo>
                  <a:pt x="738" y="172"/>
                </a:lnTo>
                <a:lnTo>
                  <a:pt x="738" y="172"/>
                </a:lnTo>
                <a:close/>
                <a:moveTo>
                  <a:pt x="666" y="206"/>
                </a:moveTo>
                <a:lnTo>
                  <a:pt x="666" y="206"/>
                </a:lnTo>
                <a:lnTo>
                  <a:pt x="664" y="204"/>
                </a:lnTo>
                <a:lnTo>
                  <a:pt x="662" y="206"/>
                </a:lnTo>
                <a:lnTo>
                  <a:pt x="662" y="208"/>
                </a:lnTo>
                <a:lnTo>
                  <a:pt x="662" y="208"/>
                </a:lnTo>
                <a:lnTo>
                  <a:pt x="666" y="206"/>
                </a:lnTo>
                <a:lnTo>
                  <a:pt x="666" y="206"/>
                </a:lnTo>
                <a:lnTo>
                  <a:pt x="666" y="206"/>
                </a:lnTo>
                <a:close/>
                <a:moveTo>
                  <a:pt x="262" y="294"/>
                </a:moveTo>
                <a:lnTo>
                  <a:pt x="250" y="268"/>
                </a:lnTo>
                <a:lnTo>
                  <a:pt x="246" y="274"/>
                </a:lnTo>
                <a:lnTo>
                  <a:pt x="248" y="276"/>
                </a:lnTo>
                <a:lnTo>
                  <a:pt x="226" y="322"/>
                </a:lnTo>
                <a:lnTo>
                  <a:pt x="226" y="322"/>
                </a:lnTo>
                <a:lnTo>
                  <a:pt x="232" y="322"/>
                </a:lnTo>
                <a:lnTo>
                  <a:pt x="238" y="322"/>
                </a:lnTo>
                <a:lnTo>
                  <a:pt x="240" y="324"/>
                </a:lnTo>
                <a:lnTo>
                  <a:pt x="240" y="324"/>
                </a:lnTo>
                <a:lnTo>
                  <a:pt x="244" y="320"/>
                </a:lnTo>
                <a:lnTo>
                  <a:pt x="246" y="318"/>
                </a:lnTo>
                <a:lnTo>
                  <a:pt x="250" y="318"/>
                </a:lnTo>
                <a:lnTo>
                  <a:pt x="250" y="318"/>
                </a:lnTo>
                <a:lnTo>
                  <a:pt x="256" y="308"/>
                </a:lnTo>
                <a:lnTo>
                  <a:pt x="260" y="300"/>
                </a:lnTo>
                <a:lnTo>
                  <a:pt x="262" y="294"/>
                </a:lnTo>
                <a:lnTo>
                  <a:pt x="262" y="294"/>
                </a:lnTo>
                <a:lnTo>
                  <a:pt x="262" y="294"/>
                </a:lnTo>
                <a:close/>
                <a:moveTo>
                  <a:pt x="258" y="308"/>
                </a:moveTo>
                <a:lnTo>
                  <a:pt x="258" y="308"/>
                </a:lnTo>
                <a:lnTo>
                  <a:pt x="262" y="304"/>
                </a:lnTo>
                <a:lnTo>
                  <a:pt x="264" y="302"/>
                </a:lnTo>
                <a:lnTo>
                  <a:pt x="264" y="300"/>
                </a:lnTo>
                <a:lnTo>
                  <a:pt x="262" y="298"/>
                </a:lnTo>
                <a:lnTo>
                  <a:pt x="258" y="308"/>
                </a:lnTo>
                <a:lnTo>
                  <a:pt x="258" y="308"/>
                </a:lnTo>
                <a:lnTo>
                  <a:pt x="258" y="308"/>
                </a:lnTo>
                <a:close/>
                <a:moveTo>
                  <a:pt x="338" y="276"/>
                </a:moveTo>
                <a:lnTo>
                  <a:pt x="310" y="276"/>
                </a:lnTo>
                <a:lnTo>
                  <a:pt x="278" y="304"/>
                </a:lnTo>
                <a:lnTo>
                  <a:pt x="372" y="298"/>
                </a:lnTo>
                <a:lnTo>
                  <a:pt x="366" y="294"/>
                </a:lnTo>
                <a:lnTo>
                  <a:pt x="338" y="276"/>
                </a:lnTo>
                <a:lnTo>
                  <a:pt x="338" y="276"/>
                </a:lnTo>
                <a:lnTo>
                  <a:pt x="338" y="276"/>
                </a:lnTo>
                <a:close/>
                <a:moveTo>
                  <a:pt x="274" y="300"/>
                </a:moveTo>
                <a:lnTo>
                  <a:pt x="300" y="276"/>
                </a:lnTo>
                <a:lnTo>
                  <a:pt x="272" y="278"/>
                </a:lnTo>
                <a:lnTo>
                  <a:pt x="274" y="300"/>
                </a:lnTo>
                <a:lnTo>
                  <a:pt x="274" y="300"/>
                </a:lnTo>
                <a:lnTo>
                  <a:pt x="274" y="300"/>
                </a:lnTo>
                <a:close/>
                <a:moveTo>
                  <a:pt x="316" y="264"/>
                </a:moveTo>
                <a:lnTo>
                  <a:pt x="268" y="234"/>
                </a:lnTo>
                <a:lnTo>
                  <a:pt x="268" y="250"/>
                </a:lnTo>
                <a:lnTo>
                  <a:pt x="268" y="250"/>
                </a:lnTo>
                <a:lnTo>
                  <a:pt x="270" y="250"/>
                </a:lnTo>
                <a:lnTo>
                  <a:pt x="270" y="252"/>
                </a:lnTo>
                <a:lnTo>
                  <a:pt x="268" y="252"/>
                </a:lnTo>
                <a:lnTo>
                  <a:pt x="270" y="262"/>
                </a:lnTo>
                <a:lnTo>
                  <a:pt x="270" y="262"/>
                </a:lnTo>
                <a:lnTo>
                  <a:pt x="270" y="264"/>
                </a:lnTo>
                <a:lnTo>
                  <a:pt x="270" y="266"/>
                </a:lnTo>
                <a:lnTo>
                  <a:pt x="270" y="270"/>
                </a:lnTo>
                <a:lnTo>
                  <a:pt x="306" y="270"/>
                </a:lnTo>
                <a:lnTo>
                  <a:pt x="316" y="264"/>
                </a:lnTo>
                <a:lnTo>
                  <a:pt x="316" y="264"/>
                </a:lnTo>
                <a:lnTo>
                  <a:pt x="316" y="264"/>
                </a:lnTo>
                <a:close/>
                <a:moveTo>
                  <a:pt x="262" y="250"/>
                </a:moveTo>
                <a:lnTo>
                  <a:pt x="260" y="242"/>
                </a:lnTo>
                <a:lnTo>
                  <a:pt x="252" y="262"/>
                </a:lnTo>
                <a:lnTo>
                  <a:pt x="258" y="272"/>
                </a:lnTo>
                <a:lnTo>
                  <a:pt x="260" y="272"/>
                </a:lnTo>
                <a:lnTo>
                  <a:pt x="260" y="272"/>
                </a:lnTo>
                <a:lnTo>
                  <a:pt x="262" y="270"/>
                </a:lnTo>
                <a:lnTo>
                  <a:pt x="262" y="270"/>
                </a:lnTo>
                <a:lnTo>
                  <a:pt x="264" y="270"/>
                </a:lnTo>
                <a:lnTo>
                  <a:pt x="264" y="266"/>
                </a:lnTo>
                <a:lnTo>
                  <a:pt x="264" y="266"/>
                </a:lnTo>
                <a:lnTo>
                  <a:pt x="262" y="266"/>
                </a:lnTo>
                <a:lnTo>
                  <a:pt x="262" y="264"/>
                </a:lnTo>
                <a:lnTo>
                  <a:pt x="264" y="264"/>
                </a:lnTo>
                <a:lnTo>
                  <a:pt x="262" y="254"/>
                </a:lnTo>
                <a:lnTo>
                  <a:pt x="262" y="254"/>
                </a:lnTo>
                <a:lnTo>
                  <a:pt x="262" y="252"/>
                </a:lnTo>
                <a:lnTo>
                  <a:pt x="262" y="252"/>
                </a:lnTo>
                <a:lnTo>
                  <a:pt x="262" y="250"/>
                </a:lnTo>
                <a:lnTo>
                  <a:pt x="262" y="250"/>
                </a:lnTo>
                <a:lnTo>
                  <a:pt x="262" y="250"/>
                </a:lnTo>
                <a:close/>
                <a:moveTo>
                  <a:pt x="256" y="230"/>
                </a:moveTo>
                <a:lnTo>
                  <a:pt x="228" y="210"/>
                </a:lnTo>
                <a:lnTo>
                  <a:pt x="250" y="256"/>
                </a:lnTo>
                <a:lnTo>
                  <a:pt x="258" y="238"/>
                </a:lnTo>
                <a:lnTo>
                  <a:pt x="258" y="238"/>
                </a:lnTo>
                <a:lnTo>
                  <a:pt x="256" y="234"/>
                </a:lnTo>
                <a:lnTo>
                  <a:pt x="254" y="232"/>
                </a:lnTo>
                <a:lnTo>
                  <a:pt x="256" y="230"/>
                </a:lnTo>
                <a:lnTo>
                  <a:pt x="256" y="230"/>
                </a:lnTo>
                <a:lnTo>
                  <a:pt x="256" y="230"/>
                </a:lnTo>
                <a:close/>
                <a:moveTo>
                  <a:pt x="182" y="204"/>
                </a:moveTo>
                <a:lnTo>
                  <a:pt x="174" y="202"/>
                </a:lnTo>
                <a:lnTo>
                  <a:pt x="158" y="238"/>
                </a:lnTo>
                <a:lnTo>
                  <a:pt x="158" y="238"/>
                </a:lnTo>
                <a:lnTo>
                  <a:pt x="162" y="242"/>
                </a:lnTo>
                <a:lnTo>
                  <a:pt x="166" y="246"/>
                </a:lnTo>
                <a:lnTo>
                  <a:pt x="166" y="248"/>
                </a:lnTo>
                <a:lnTo>
                  <a:pt x="166" y="248"/>
                </a:lnTo>
                <a:lnTo>
                  <a:pt x="174" y="240"/>
                </a:lnTo>
                <a:lnTo>
                  <a:pt x="182" y="232"/>
                </a:lnTo>
                <a:lnTo>
                  <a:pt x="188" y="220"/>
                </a:lnTo>
                <a:lnTo>
                  <a:pt x="182" y="204"/>
                </a:lnTo>
                <a:lnTo>
                  <a:pt x="182" y="204"/>
                </a:lnTo>
                <a:lnTo>
                  <a:pt x="182" y="204"/>
                </a:lnTo>
                <a:close/>
                <a:moveTo>
                  <a:pt x="190" y="230"/>
                </a:moveTo>
                <a:lnTo>
                  <a:pt x="190" y="230"/>
                </a:lnTo>
                <a:lnTo>
                  <a:pt x="190" y="226"/>
                </a:lnTo>
                <a:lnTo>
                  <a:pt x="190" y="224"/>
                </a:lnTo>
                <a:lnTo>
                  <a:pt x="188" y="222"/>
                </a:lnTo>
                <a:lnTo>
                  <a:pt x="188" y="222"/>
                </a:lnTo>
                <a:lnTo>
                  <a:pt x="182" y="232"/>
                </a:lnTo>
                <a:lnTo>
                  <a:pt x="174" y="244"/>
                </a:lnTo>
                <a:lnTo>
                  <a:pt x="174" y="244"/>
                </a:lnTo>
                <a:lnTo>
                  <a:pt x="180" y="240"/>
                </a:lnTo>
                <a:lnTo>
                  <a:pt x="190" y="230"/>
                </a:lnTo>
                <a:lnTo>
                  <a:pt x="190" y="230"/>
                </a:lnTo>
                <a:lnTo>
                  <a:pt x="190" y="230"/>
                </a:lnTo>
                <a:close/>
                <a:moveTo>
                  <a:pt x="202" y="222"/>
                </a:moveTo>
                <a:lnTo>
                  <a:pt x="202" y="222"/>
                </a:lnTo>
                <a:lnTo>
                  <a:pt x="208" y="214"/>
                </a:lnTo>
                <a:lnTo>
                  <a:pt x="210" y="208"/>
                </a:lnTo>
                <a:lnTo>
                  <a:pt x="212" y="204"/>
                </a:lnTo>
                <a:lnTo>
                  <a:pt x="200" y="204"/>
                </a:lnTo>
                <a:lnTo>
                  <a:pt x="200" y="222"/>
                </a:lnTo>
                <a:lnTo>
                  <a:pt x="200" y="222"/>
                </a:lnTo>
                <a:lnTo>
                  <a:pt x="200" y="222"/>
                </a:lnTo>
                <a:lnTo>
                  <a:pt x="202" y="222"/>
                </a:lnTo>
                <a:lnTo>
                  <a:pt x="202" y="222"/>
                </a:lnTo>
                <a:lnTo>
                  <a:pt x="202" y="222"/>
                </a:lnTo>
                <a:close/>
                <a:moveTo>
                  <a:pt x="590" y="334"/>
                </a:moveTo>
                <a:lnTo>
                  <a:pt x="590" y="334"/>
                </a:lnTo>
                <a:lnTo>
                  <a:pt x="590" y="330"/>
                </a:lnTo>
                <a:lnTo>
                  <a:pt x="588" y="328"/>
                </a:lnTo>
                <a:lnTo>
                  <a:pt x="582" y="330"/>
                </a:lnTo>
                <a:lnTo>
                  <a:pt x="590" y="334"/>
                </a:lnTo>
                <a:lnTo>
                  <a:pt x="590" y="334"/>
                </a:lnTo>
                <a:lnTo>
                  <a:pt x="590" y="334"/>
                </a:lnTo>
                <a:close/>
                <a:moveTo>
                  <a:pt x="202" y="28"/>
                </a:moveTo>
                <a:lnTo>
                  <a:pt x="202" y="28"/>
                </a:lnTo>
                <a:lnTo>
                  <a:pt x="200" y="24"/>
                </a:lnTo>
                <a:lnTo>
                  <a:pt x="198" y="24"/>
                </a:lnTo>
                <a:lnTo>
                  <a:pt x="194" y="24"/>
                </a:lnTo>
                <a:lnTo>
                  <a:pt x="194" y="24"/>
                </a:lnTo>
                <a:lnTo>
                  <a:pt x="198" y="26"/>
                </a:lnTo>
                <a:lnTo>
                  <a:pt x="202" y="28"/>
                </a:lnTo>
                <a:lnTo>
                  <a:pt x="202" y="28"/>
                </a:lnTo>
                <a:lnTo>
                  <a:pt x="202" y="28"/>
                </a:lnTo>
                <a:close/>
                <a:moveTo>
                  <a:pt x="398" y="84"/>
                </a:moveTo>
                <a:lnTo>
                  <a:pt x="378" y="90"/>
                </a:lnTo>
                <a:lnTo>
                  <a:pt x="378" y="94"/>
                </a:lnTo>
                <a:lnTo>
                  <a:pt x="392" y="110"/>
                </a:lnTo>
                <a:lnTo>
                  <a:pt x="392" y="110"/>
                </a:lnTo>
                <a:lnTo>
                  <a:pt x="396" y="112"/>
                </a:lnTo>
                <a:lnTo>
                  <a:pt x="396" y="112"/>
                </a:lnTo>
                <a:lnTo>
                  <a:pt x="398" y="110"/>
                </a:lnTo>
                <a:lnTo>
                  <a:pt x="398" y="110"/>
                </a:lnTo>
                <a:lnTo>
                  <a:pt x="398" y="108"/>
                </a:lnTo>
                <a:lnTo>
                  <a:pt x="400" y="106"/>
                </a:lnTo>
                <a:lnTo>
                  <a:pt x="398" y="84"/>
                </a:lnTo>
                <a:lnTo>
                  <a:pt x="398" y="84"/>
                </a:lnTo>
                <a:lnTo>
                  <a:pt x="398" y="84"/>
                </a:lnTo>
                <a:close/>
                <a:moveTo>
                  <a:pt x="376" y="88"/>
                </a:moveTo>
                <a:lnTo>
                  <a:pt x="380" y="72"/>
                </a:lnTo>
                <a:lnTo>
                  <a:pt x="354" y="90"/>
                </a:lnTo>
                <a:lnTo>
                  <a:pt x="364" y="92"/>
                </a:lnTo>
                <a:lnTo>
                  <a:pt x="364" y="92"/>
                </a:lnTo>
                <a:lnTo>
                  <a:pt x="364" y="92"/>
                </a:lnTo>
                <a:lnTo>
                  <a:pt x="368" y="92"/>
                </a:lnTo>
                <a:lnTo>
                  <a:pt x="376" y="88"/>
                </a:lnTo>
                <a:lnTo>
                  <a:pt x="376" y="88"/>
                </a:lnTo>
                <a:lnTo>
                  <a:pt x="376" y="88"/>
                </a:lnTo>
                <a:close/>
                <a:moveTo>
                  <a:pt x="396" y="82"/>
                </a:moveTo>
                <a:lnTo>
                  <a:pt x="382" y="72"/>
                </a:lnTo>
                <a:lnTo>
                  <a:pt x="378" y="88"/>
                </a:lnTo>
                <a:lnTo>
                  <a:pt x="396" y="82"/>
                </a:lnTo>
                <a:lnTo>
                  <a:pt x="396" y="82"/>
                </a:lnTo>
                <a:lnTo>
                  <a:pt x="396" y="82"/>
                </a:lnTo>
                <a:close/>
                <a:moveTo>
                  <a:pt x="256" y="68"/>
                </a:moveTo>
                <a:lnTo>
                  <a:pt x="250" y="70"/>
                </a:lnTo>
                <a:lnTo>
                  <a:pt x="252" y="76"/>
                </a:lnTo>
                <a:lnTo>
                  <a:pt x="256" y="68"/>
                </a:lnTo>
                <a:lnTo>
                  <a:pt x="256" y="68"/>
                </a:lnTo>
                <a:lnTo>
                  <a:pt x="256" y="68"/>
                </a:lnTo>
                <a:close/>
                <a:moveTo>
                  <a:pt x="270" y="76"/>
                </a:moveTo>
                <a:lnTo>
                  <a:pt x="258" y="66"/>
                </a:lnTo>
                <a:lnTo>
                  <a:pt x="254" y="76"/>
                </a:lnTo>
                <a:lnTo>
                  <a:pt x="260" y="82"/>
                </a:lnTo>
                <a:lnTo>
                  <a:pt x="270" y="76"/>
                </a:lnTo>
                <a:lnTo>
                  <a:pt x="270" y="76"/>
                </a:lnTo>
                <a:lnTo>
                  <a:pt x="270" y="76"/>
                </a:lnTo>
                <a:close/>
                <a:moveTo>
                  <a:pt x="270" y="78"/>
                </a:moveTo>
                <a:lnTo>
                  <a:pt x="260" y="86"/>
                </a:lnTo>
                <a:lnTo>
                  <a:pt x="270" y="100"/>
                </a:lnTo>
                <a:lnTo>
                  <a:pt x="270" y="100"/>
                </a:lnTo>
                <a:lnTo>
                  <a:pt x="270" y="7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Freeform 5"/>
          <p:cNvSpPr>
            <a:spLocks/>
          </p:cNvSpPr>
          <p:nvPr userDrawn="1"/>
        </p:nvSpPr>
        <p:spPr bwMode="auto">
          <a:xfrm>
            <a:off x="7489825" y="0"/>
            <a:ext cx="1069975" cy="482600"/>
          </a:xfrm>
          <a:custGeom>
            <a:avLst/>
            <a:gdLst/>
            <a:ahLst/>
            <a:cxnLst>
              <a:cxn ang="0">
                <a:pos x="674" y="262"/>
              </a:cxn>
              <a:cxn ang="0">
                <a:pos x="674" y="262"/>
              </a:cxn>
              <a:cxn ang="0">
                <a:pos x="674" y="270"/>
              </a:cxn>
              <a:cxn ang="0">
                <a:pos x="672" y="278"/>
              </a:cxn>
              <a:cxn ang="0">
                <a:pos x="668" y="286"/>
              </a:cxn>
              <a:cxn ang="0">
                <a:pos x="662" y="292"/>
              </a:cxn>
              <a:cxn ang="0">
                <a:pos x="656" y="298"/>
              </a:cxn>
              <a:cxn ang="0">
                <a:pos x="648" y="302"/>
              </a:cxn>
              <a:cxn ang="0">
                <a:pos x="640" y="304"/>
              </a:cxn>
              <a:cxn ang="0">
                <a:pos x="632" y="304"/>
              </a:cxn>
              <a:cxn ang="0">
                <a:pos x="44" y="304"/>
              </a:cxn>
              <a:cxn ang="0">
                <a:pos x="44" y="304"/>
              </a:cxn>
              <a:cxn ang="0">
                <a:pos x="34" y="304"/>
              </a:cxn>
              <a:cxn ang="0">
                <a:pos x="26" y="302"/>
              </a:cxn>
              <a:cxn ang="0">
                <a:pos x="20" y="298"/>
              </a:cxn>
              <a:cxn ang="0">
                <a:pos x="12" y="292"/>
              </a:cxn>
              <a:cxn ang="0">
                <a:pos x="8" y="286"/>
              </a:cxn>
              <a:cxn ang="0">
                <a:pos x="4" y="278"/>
              </a:cxn>
              <a:cxn ang="0">
                <a:pos x="2" y="270"/>
              </a:cxn>
              <a:cxn ang="0">
                <a:pos x="0" y="262"/>
              </a:cxn>
              <a:cxn ang="0">
                <a:pos x="0" y="44"/>
              </a:cxn>
              <a:cxn ang="0">
                <a:pos x="0" y="44"/>
              </a:cxn>
              <a:cxn ang="0">
                <a:pos x="2" y="34"/>
              </a:cxn>
              <a:cxn ang="0">
                <a:pos x="4" y="26"/>
              </a:cxn>
              <a:cxn ang="0">
                <a:pos x="8" y="20"/>
              </a:cxn>
              <a:cxn ang="0">
                <a:pos x="12" y="12"/>
              </a:cxn>
              <a:cxn ang="0">
                <a:pos x="20" y="8"/>
              </a:cxn>
              <a:cxn ang="0">
                <a:pos x="26" y="4"/>
              </a:cxn>
              <a:cxn ang="0">
                <a:pos x="34" y="0"/>
              </a:cxn>
              <a:cxn ang="0">
                <a:pos x="44" y="0"/>
              </a:cxn>
              <a:cxn ang="0">
                <a:pos x="632" y="0"/>
              </a:cxn>
              <a:cxn ang="0">
                <a:pos x="632" y="0"/>
              </a:cxn>
              <a:cxn ang="0">
                <a:pos x="640" y="0"/>
              </a:cxn>
              <a:cxn ang="0">
                <a:pos x="648" y="4"/>
              </a:cxn>
              <a:cxn ang="0">
                <a:pos x="656" y="8"/>
              </a:cxn>
              <a:cxn ang="0">
                <a:pos x="662" y="12"/>
              </a:cxn>
              <a:cxn ang="0">
                <a:pos x="668" y="20"/>
              </a:cxn>
              <a:cxn ang="0">
                <a:pos x="672" y="26"/>
              </a:cxn>
              <a:cxn ang="0">
                <a:pos x="674" y="34"/>
              </a:cxn>
              <a:cxn ang="0">
                <a:pos x="674" y="44"/>
              </a:cxn>
              <a:cxn ang="0">
                <a:pos x="674" y="262"/>
              </a:cxn>
            </a:cxnLst>
            <a:rect l="0" t="0" r="r" b="b"/>
            <a:pathLst>
              <a:path w="674" h="304">
                <a:moveTo>
                  <a:pt x="674" y="262"/>
                </a:moveTo>
                <a:lnTo>
                  <a:pt x="674" y="262"/>
                </a:lnTo>
                <a:lnTo>
                  <a:pt x="674" y="270"/>
                </a:lnTo>
                <a:lnTo>
                  <a:pt x="672" y="278"/>
                </a:lnTo>
                <a:lnTo>
                  <a:pt x="668" y="286"/>
                </a:lnTo>
                <a:lnTo>
                  <a:pt x="662" y="292"/>
                </a:lnTo>
                <a:lnTo>
                  <a:pt x="656" y="298"/>
                </a:lnTo>
                <a:lnTo>
                  <a:pt x="648" y="302"/>
                </a:lnTo>
                <a:lnTo>
                  <a:pt x="640" y="304"/>
                </a:lnTo>
                <a:lnTo>
                  <a:pt x="632" y="304"/>
                </a:lnTo>
                <a:lnTo>
                  <a:pt x="44" y="304"/>
                </a:lnTo>
                <a:lnTo>
                  <a:pt x="44" y="304"/>
                </a:lnTo>
                <a:lnTo>
                  <a:pt x="34" y="304"/>
                </a:lnTo>
                <a:lnTo>
                  <a:pt x="26" y="302"/>
                </a:lnTo>
                <a:lnTo>
                  <a:pt x="20" y="298"/>
                </a:lnTo>
                <a:lnTo>
                  <a:pt x="12" y="292"/>
                </a:lnTo>
                <a:lnTo>
                  <a:pt x="8" y="286"/>
                </a:lnTo>
                <a:lnTo>
                  <a:pt x="4" y="278"/>
                </a:lnTo>
                <a:lnTo>
                  <a:pt x="2" y="270"/>
                </a:lnTo>
                <a:lnTo>
                  <a:pt x="0" y="262"/>
                </a:lnTo>
                <a:lnTo>
                  <a:pt x="0" y="44"/>
                </a:lnTo>
                <a:lnTo>
                  <a:pt x="0" y="44"/>
                </a:lnTo>
                <a:lnTo>
                  <a:pt x="2" y="34"/>
                </a:lnTo>
                <a:lnTo>
                  <a:pt x="4" y="26"/>
                </a:lnTo>
                <a:lnTo>
                  <a:pt x="8" y="20"/>
                </a:lnTo>
                <a:lnTo>
                  <a:pt x="12" y="12"/>
                </a:lnTo>
                <a:lnTo>
                  <a:pt x="20" y="8"/>
                </a:lnTo>
                <a:lnTo>
                  <a:pt x="26" y="4"/>
                </a:lnTo>
                <a:lnTo>
                  <a:pt x="34" y="0"/>
                </a:lnTo>
                <a:lnTo>
                  <a:pt x="44" y="0"/>
                </a:lnTo>
                <a:lnTo>
                  <a:pt x="632" y="0"/>
                </a:lnTo>
                <a:lnTo>
                  <a:pt x="632" y="0"/>
                </a:lnTo>
                <a:lnTo>
                  <a:pt x="640" y="0"/>
                </a:lnTo>
                <a:lnTo>
                  <a:pt x="648" y="4"/>
                </a:lnTo>
                <a:lnTo>
                  <a:pt x="656" y="8"/>
                </a:lnTo>
                <a:lnTo>
                  <a:pt x="662" y="12"/>
                </a:lnTo>
                <a:lnTo>
                  <a:pt x="668" y="20"/>
                </a:lnTo>
                <a:lnTo>
                  <a:pt x="672" y="26"/>
                </a:lnTo>
                <a:lnTo>
                  <a:pt x="674" y="34"/>
                </a:lnTo>
                <a:lnTo>
                  <a:pt x="674" y="44"/>
                </a:lnTo>
                <a:lnTo>
                  <a:pt x="674" y="26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81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165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82" name="그룹 181"/>
          <p:cNvGrpSpPr/>
          <p:nvPr userDrawn="1"/>
        </p:nvGrpSpPr>
        <p:grpSpPr>
          <a:xfrm>
            <a:off x="720725" y="0"/>
            <a:ext cx="996950" cy="1114425"/>
            <a:chOff x="720725" y="0"/>
            <a:chExt cx="996950" cy="1114425"/>
          </a:xfrm>
        </p:grpSpPr>
        <p:sp>
          <p:nvSpPr>
            <p:cNvPr id="183" name="Freeform 17"/>
            <p:cNvSpPr>
              <a:spLocks/>
            </p:cNvSpPr>
            <p:nvPr userDrawn="1"/>
          </p:nvSpPr>
          <p:spPr bwMode="auto">
            <a:xfrm>
              <a:off x="730250" y="165100"/>
              <a:ext cx="987425" cy="949325"/>
            </a:xfrm>
            <a:custGeom>
              <a:avLst/>
              <a:gdLst/>
              <a:ahLst/>
              <a:cxnLst>
                <a:cxn ang="0">
                  <a:pos x="522" y="0"/>
                </a:cxn>
                <a:cxn ang="0">
                  <a:pos x="0" y="0"/>
                </a:cxn>
                <a:cxn ang="0">
                  <a:pos x="46" y="598"/>
                </a:cxn>
                <a:cxn ang="0">
                  <a:pos x="310" y="536"/>
                </a:cxn>
                <a:cxn ang="0">
                  <a:pos x="622" y="592"/>
                </a:cxn>
                <a:cxn ang="0">
                  <a:pos x="622" y="592"/>
                </a:cxn>
                <a:cxn ang="0">
                  <a:pos x="608" y="544"/>
                </a:cxn>
                <a:cxn ang="0">
                  <a:pos x="594" y="490"/>
                </a:cxn>
                <a:cxn ang="0">
                  <a:pos x="578" y="416"/>
                </a:cxn>
                <a:cxn ang="0">
                  <a:pos x="560" y="328"/>
                </a:cxn>
                <a:cxn ang="0">
                  <a:pos x="544" y="228"/>
                </a:cxn>
                <a:cxn ang="0">
                  <a:pos x="536" y="174"/>
                </a:cxn>
                <a:cxn ang="0">
                  <a:pos x="530" y="118"/>
                </a:cxn>
                <a:cxn ang="0">
                  <a:pos x="524" y="58"/>
                </a:cxn>
                <a:cxn ang="0">
                  <a:pos x="522" y="0"/>
                </a:cxn>
              </a:cxnLst>
              <a:rect l="0" t="0" r="r" b="b"/>
              <a:pathLst>
                <a:path w="622" h="598">
                  <a:moveTo>
                    <a:pt x="522" y="0"/>
                  </a:moveTo>
                  <a:lnTo>
                    <a:pt x="0" y="0"/>
                  </a:lnTo>
                  <a:lnTo>
                    <a:pt x="46" y="598"/>
                  </a:lnTo>
                  <a:lnTo>
                    <a:pt x="310" y="536"/>
                  </a:lnTo>
                  <a:lnTo>
                    <a:pt x="622" y="592"/>
                  </a:lnTo>
                  <a:lnTo>
                    <a:pt x="622" y="592"/>
                  </a:lnTo>
                  <a:lnTo>
                    <a:pt x="608" y="544"/>
                  </a:lnTo>
                  <a:lnTo>
                    <a:pt x="594" y="490"/>
                  </a:lnTo>
                  <a:lnTo>
                    <a:pt x="578" y="416"/>
                  </a:lnTo>
                  <a:lnTo>
                    <a:pt x="560" y="328"/>
                  </a:lnTo>
                  <a:lnTo>
                    <a:pt x="544" y="228"/>
                  </a:lnTo>
                  <a:lnTo>
                    <a:pt x="536" y="174"/>
                  </a:lnTo>
                  <a:lnTo>
                    <a:pt x="530" y="118"/>
                  </a:lnTo>
                  <a:lnTo>
                    <a:pt x="524" y="58"/>
                  </a:lnTo>
                  <a:lnTo>
                    <a:pt x="5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4" name="Freeform 19"/>
            <p:cNvSpPr>
              <a:spLocks/>
            </p:cNvSpPr>
            <p:nvPr userDrawn="1"/>
          </p:nvSpPr>
          <p:spPr bwMode="auto">
            <a:xfrm>
              <a:off x="723900" y="0"/>
              <a:ext cx="835025" cy="165100"/>
            </a:xfrm>
            <a:custGeom>
              <a:avLst/>
              <a:gdLst/>
              <a:ahLst/>
              <a:cxnLst>
                <a:cxn ang="0">
                  <a:pos x="522" y="0"/>
                </a:cxn>
                <a:cxn ang="0">
                  <a:pos x="522" y="0"/>
                </a:cxn>
                <a:cxn ang="0">
                  <a:pos x="522" y="0"/>
                </a:cxn>
                <a:cxn ang="0">
                  <a:pos x="434" y="2"/>
                </a:cxn>
                <a:cxn ang="0">
                  <a:pos x="346" y="8"/>
                </a:cxn>
                <a:cxn ang="0">
                  <a:pos x="258" y="16"/>
                </a:cxn>
                <a:cxn ang="0">
                  <a:pos x="176" y="24"/>
                </a:cxn>
                <a:cxn ang="0">
                  <a:pos x="50" y="40"/>
                </a:cxn>
                <a:cxn ang="0">
                  <a:pos x="0" y="48"/>
                </a:cxn>
                <a:cxn ang="0">
                  <a:pos x="4" y="104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24" y="52"/>
                </a:cxn>
                <a:cxn ang="0">
                  <a:pos x="522" y="0"/>
                </a:cxn>
              </a:cxnLst>
              <a:rect l="0" t="0" r="r" b="b"/>
              <a:pathLst>
                <a:path w="526" h="104">
                  <a:moveTo>
                    <a:pt x="522" y="0"/>
                  </a:moveTo>
                  <a:lnTo>
                    <a:pt x="522" y="0"/>
                  </a:lnTo>
                  <a:lnTo>
                    <a:pt x="522" y="0"/>
                  </a:lnTo>
                  <a:lnTo>
                    <a:pt x="434" y="2"/>
                  </a:lnTo>
                  <a:lnTo>
                    <a:pt x="346" y="8"/>
                  </a:lnTo>
                  <a:lnTo>
                    <a:pt x="258" y="16"/>
                  </a:lnTo>
                  <a:lnTo>
                    <a:pt x="176" y="24"/>
                  </a:lnTo>
                  <a:lnTo>
                    <a:pt x="50" y="40"/>
                  </a:lnTo>
                  <a:lnTo>
                    <a:pt x="0" y="48"/>
                  </a:lnTo>
                  <a:lnTo>
                    <a:pt x="4" y="104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24" y="52"/>
                  </a:lnTo>
                  <a:lnTo>
                    <a:pt x="5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85" name="그룹 318"/>
            <p:cNvGrpSpPr/>
            <p:nvPr userDrawn="1"/>
          </p:nvGrpSpPr>
          <p:grpSpPr>
            <a:xfrm>
              <a:off x="720725" y="0"/>
              <a:ext cx="996950" cy="1114425"/>
              <a:chOff x="720725" y="0"/>
              <a:chExt cx="996950" cy="1114425"/>
            </a:xfrm>
          </p:grpSpPr>
          <p:sp>
            <p:nvSpPr>
              <p:cNvPr id="186" name="Freeform 16"/>
              <p:cNvSpPr>
                <a:spLocks/>
              </p:cNvSpPr>
              <p:nvPr userDrawn="1"/>
            </p:nvSpPr>
            <p:spPr bwMode="auto">
              <a:xfrm>
                <a:off x="730250" y="165100"/>
                <a:ext cx="987425" cy="949325"/>
              </a:xfrm>
              <a:custGeom>
                <a:avLst/>
                <a:gdLst/>
                <a:ahLst/>
                <a:cxnLst>
                  <a:cxn ang="0">
                    <a:pos x="522" y="0"/>
                  </a:cxn>
                  <a:cxn ang="0">
                    <a:pos x="0" y="0"/>
                  </a:cxn>
                  <a:cxn ang="0">
                    <a:pos x="46" y="598"/>
                  </a:cxn>
                  <a:cxn ang="0">
                    <a:pos x="310" y="536"/>
                  </a:cxn>
                  <a:cxn ang="0">
                    <a:pos x="622" y="592"/>
                  </a:cxn>
                  <a:cxn ang="0">
                    <a:pos x="622" y="592"/>
                  </a:cxn>
                  <a:cxn ang="0">
                    <a:pos x="608" y="544"/>
                  </a:cxn>
                  <a:cxn ang="0">
                    <a:pos x="594" y="490"/>
                  </a:cxn>
                  <a:cxn ang="0">
                    <a:pos x="578" y="416"/>
                  </a:cxn>
                  <a:cxn ang="0">
                    <a:pos x="560" y="328"/>
                  </a:cxn>
                  <a:cxn ang="0">
                    <a:pos x="544" y="228"/>
                  </a:cxn>
                  <a:cxn ang="0">
                    <a:pos x="536" y="174"/>
                  </a:cxn>
                  <a:cxn ang="0">
                    <a:pos x="530" y="118"/>
                  </a:cxn>
                  <a:cxn ang="0">
                    <a:pos x="524" y="58"/>
                  </a:cxn>
                  <a:cxn ang="0">
                    <a:pos x="522" y="0"/>
                  </a:cxn>
                </a:cxnLst>
                <a:rect l="0" t="0" r="r" b="b"/>
                <a:pathLst>
                  <a:path w="622" h="598">
                    <a:moveTo>
                      <a:pt x="522" y="0"/>
                    </a:moveTo>
                    <a:lnTo>
                      <a:pt x="0" y="0"/>
                    </a:lnTo>
                    <a:lnTo>
                      <a:pt x="46" y="598"/>
                    </a:lnTo>
                    <a:lnTo>
                      <a:pt x="310" y="536"/>
                    </a:lnTo>
                    <a:lnTo>
                      <a:pt x="622" y="592"/>
                    </a:lnTo>
                    <a:lnTo>
                      <a:pt x="622" y="592"/>
                    </a:lnTo>
                    <a:lnTo>
                      <a:pt x="608" y="544"/>
                    </a:lnTo>
                    <a:lnTo>
                      <a:pt x="594" y="490"/>
                    </a:lnTo>
                    <a:lnTo>
                      <a:pt x="578" y="416"/>
                    </a:lnTo>
                    <a:lnTo>
                      <a:pt x="560" y="328"/>
                    </a:lnTo>
                    <a:lnTo>
                      <a:pt x="544" y="228"/>
                    </a:lnTo>
                    <a:lnTo>
                      <a:pt x="536" y="174"/>
                    </a:lnTo>
                    <a:lnTo>
                      <a:pt x="530" y="118"/>
                    </a:lnTo>
                    <a:lnTo>
                      <a:pt x="524" y="58"/>
                    </a:lnTo>
                    <a:lnTo>
                      <a:pt x="52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alpha val="1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87" name="그룹 317"/>
              <p:cNvGrpSpPr/>
              <p:nvPr userDrawn="1"/>
            </p:nvGrpSpPr>
            <p:grpSpPr>
              <a:xfrm>
                <a:off x="720725" y="0"/>
                <a:ext cx="844550" cy="1012825"/>
                <a:chOff x="720725" y="0"/>
                <a:chExt cx="844550" cy="1012825"/>
              </a:xfrm>
            </p:grpSpPr>
            <p:grpSp>
              <p:nvGrpSpPr>
                <p:cNvPr id="188" name="그룹 314"/>
                <p:cNvGrpSpPr/>
                <p:nvPr userDrawn="1"/>
              </p:nvGrpSpPr>
              <p:grpSpPr>
                <a:xfrm>
                  <a:off x="720725" y="0"/>
                  <a:ext cx="844550" cy="1012825"/>
                  <a:chOff x="720725" y="0"/>
                  <a:chExt cx="844550" cy="1012825"/>
                </a:xfrm>
              </p:grpSpPr>
              <p:sp>
                <p:nvSpPr>
                  <p:cNvPr id="194" name="Freeform 20"/>
                  <p:cNvSpPr>
                    <a:spLocks/>
                  </p:cNvSpPr>
                  <p:nvPr userDrawn="1"/>
                </p:nvSpPr>
                <p:spPr bwMode="auto">
                  <a:xfrm>
                    <a:off x="720725" y="0"/>
                    <a:ext cx="844550" cy="10128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32" y="0"/>
                      </a:cxn>
                      <a:cxn ang="0">
                        <a:pos x="532" y="638"/>
                      </a:cxn>
                      <a:cxn ang="0">
                        <a:pos x="264" y="576"/>
                      </a:cxn>
                      <a:cxn ang="0">
                        <a:pos x="0" y="63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32" h="638">
                        <a:moveTo>
                          <a:pt x="0" y="0"/>
                        </a:moveTo>
                        <a:lnTo>
                          <a:pt x="532" y="0"/>
                        </a:lnTo>
                        <a:lnTo>
                          <a:pt x="532" y="638"/>
                        </a:lnTo>
                        <a:lnTo>
                          <a:pt x="264" y="576"/>
                        </a:lnTo>
                        <a:lnTo>
                          <a:pt x="0" y="63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grpSp>
                <p:nvGrpSpPr>
                  <p:cNvPr id="195" name="그룹 313"/>
                  <p:cNvGrpSpPr/>
                  <p:nvPr userDrawn="1"/>
                </p:nvGrpSpPr>
                <p:grpSpPr>
                  <a:xfrm>
                    <a:off x="733425" y="0"/>
                    <a:ext cx="819150" cy="1000125"/>
                    <a:chOff x="733425" y="0"/>
                    <a:chExt cx="819150" cy="1000125"/>
                  </a:xfrm>
                </p:grpSpPr>
                <p:sp>
                  <p:nvSpPr>
                    <p:cNvPr id="196" name="Freeform 21"/>
                    <p:cNvSpPr>
                      <a:spLocks/>
                    </p:cNvSpPr>
                    <p:nvPr userDrawn="1"/>
                  </p:nvSpPr>
                  <p:spPr bwMode="auto">
                    <a:xfrm>
                      <a:off x="733425" y="0"/>
                      <a:ext cx="28575" cy="1000125"/>
                    </a:xfrm>
                    <a:custGeom>
                      <a:avLst/>
                      <a:gdLst/>
                      <a:ahLst/>
                      <a:cxnLst>
                        <a:cxn ang="0">
                          <a:pos x="18" y="0"/>
                        </a:cxn>
                        <a:cxn ang="0">
                          <a:pos x="18" y="626"/>
                        </a:cxn>
                        <a:cxn ang="0">
                          <a:pos x="0" y="630"/>
                        </a:cxn>
                        <a:cxn ang="0">
                          <a:pos x="0" y="0"/>
                        </a:cxn>
                        <a:cxn ang="0">
                          <a:pos x="18" y="0"/>
                        </a:cxn>
                      </a:cxnLst>
                      <a:rect l="0" t="0" r="r" b="b"/>
                      <a:pathLst>
                        <a:path w="18" h="630">
                          <a:moveTo>
                            <a:pt x="18" y="0"/>
                          </a:moveTo>
                          <a:lnTo>
                            <a:pt x="18" y="626"/>
                          </a:lnTo>
                          <a:lnTo>
                            <a:pt x="0" y="630"/>
                          </a:lnTo>
                          <a:lnTo>
                            <a:pt x="0" y="0"/>
                          </a:lnTo>
                          <a:lnTo>
                            <a:pt x="18" y="0"/>
                          </a:lnTo>
                          <a:close/>
                        </a:path>
                      </a:pathLst>
                    </a:custGeom>
                    <a:solidFill>
                      <a:schemeClr val="accent5">
                        <a:lumMod val="5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  <p:sp>
                  <p:nvSpPr>
                    <p:cNvPr id="197" name="Freeform 22"/>
                    <p:cNvSpPr>
                      <a:spLocks/>
                    </p:cNvSpPr>
                    <p:nvPr userDrawn="1"/>
                  </p:nvSpPr>
                  <p:spPr bwMode="auto">
                    <a:xfrm>
                      <a:off x="1155700" y="901700"/>
                      <a:ext cx="396875" cy="9842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4"/>
                        </a:cxn>
                        <a:cxn ang="0">
                          <a:pos x="250" y="62"/>
                        </a:cxn>
                        <a:cxn ang="0">
                          <a:pos x="244" y="50"/>
                        </a:cxn>
                        <a:cxn ang="0">
                          <a:pos x="18" y="0"/>
                        </a:cxn>
                        <a:cxn ang="0">
                          <a:pos x="0" y="4"/>
                        </a:cxn>
                      </a:cxnLst>
                      <a:rect l="0" t="0" r="r" b="b"/>
                      <a:pathLst>
                        <a:path w="250" h="62">
                          <a:moveTo>
                            <a:pt x="0" y="4"/>
                          </a:moveTo>
                          <a:lnTo>
                            <a:pt x="250" y="62"/>
                          </a:lnTo>
                          <a:lnTo>
                            <a:pt x="244" y="50"/>
                          </a:lnTo>
                          <a:lnTo>
                            <a:pt x="18" y="0"/>
                          </a:lnTo>
                          <a:lnTo>
                            <a:pt x="0" y="4"/>
                          </a:lnTo>
                          <a:close/>
                        </a:path>
                      </a:pathLst>
                    </a:custGeom>
                    <a:solidFill>
                      <a:schemeClr val="accent5">
                        <a:lumMod val="5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</p:grpSp>
            </p:grpSp>
            <p:grpSp>
              <p:nvGrpSpPr>
                <p:cNvPr id="189" name="그룹 315"/>
                <p:cNvGrpSpPr/>
                <p:nvPr userDrawn="1"/>
              </p:nvGrpSpPr>
              <p:grpSpPr>
                <a:xfrm>
                  <a:off x="962025" y="146050"/>
                  <a:ext cx="361950" cy="292100"/>
                  <a:chOff x="962025" y="146050"/>
                  <a:chExt cx="361950" cy="292100"/>
                </a:xfrm>
              </p:grpSpPr>
              <p:sp>
                <p:nvSpPr>
                  <p:cNvPr id="191" name="Freeform 23"/>
                  <p:cNvSpPr>
                    <a:spLocks/>
                  </p:cNvSpPr>
                  <p:nvPr userDrawn="1"/>
                </p:nvSpPr>
                <p:spPr bwMode="auto">
                  <a:xfrm>
                    <a:off x="1219200" y="146050"/>
                    <a:ext cx="104775" cy="292100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4" y="2"/>
                      </a:cxn>
                      <a:cxn ang="0">
                        <a:pos x="2" y="4"/>
                      </a:cxn>
                      <a:cxn ang="0">
                        <a:pos x="0" y="6"/>
                      </a:cxn>
                      <a:cxn ang="0">
                        <a:pos x="0" y="8"/>
                      </a:cxn>
                      <a:cxn ang="0">
                        <a:pos x="0" y="176"/>
                      </a:cxn>
                      <a:cxn ang="0">
                        <a:pos x="0" y="176"/>
                      </a:cxn>
                      <a:cxn ang="0">
                        <a:pos x="0" y="178"/>
                      </a:cxn>
                      <a:cxn ang="0">
                        <a:pos x="2" y="182"/>
                      </a:cxn>
                      <a:cxn ang="0">
                        <a:pos x="4" y="184"/>
                      </a:cxn>
                      <a:cxn ang="0">
                        <a:pos x="8" y="184"/>
                      </a:cxn>
                      <a:cxn ang="0">
                        <a:pos x="58" y="184"/>
                      </a:cxn>
                      <a:cxn ang="0">
                        <a:pos x="58" y="184"/>
                      </a:cxn>
                      <a:cxn ang="0">
                        <a:pos x="60" y="184"/>
                      </a:cxn>
                      <a:cxn ang="0">
                        <a:pos x="64" y="182"/>
                      </a:cxn>
                      <a:cxn ang="0">
                        <a:pos x="66" y="178"/>
                      </a:cxn>
                      <a:cxn ang="0">
                        <a:pos x="66" y="176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6"/>
                      </a:cxn>
                      <a:cxn ang="0">
                        <a:pos x="64" y="4"/>
                      </a:cxn>
                      <a:cxn ang="0">
                        <a:pos x="60" y="2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184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4" y="2"/>
                        </a:lnTo>
                        <a:lnTo>
                          <a:pt x="2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0" y="176"/>
                        </a:lnTo>
                        <a:lnTo>
                          <a:pt x="0" y="176"/>
                        </a:lnTo>
                        <a:lnTo>
                          <a:pt x="0" y="178"/>
                        </a:lnTo>
                        <a:lnTo>
                          <a:pt x="2" y="182"/>
                        </a:lnTo>
                        <a:lnTo>
                          <a:pt x="4" y="184"/>
                        </a:lnTo>
                        <a:lnTo>
                          <a:pt x="8" y="184"/>
                        </a:lnTo>
                        <a:lnTo>
                          <a:pt x="58" y="184"/>
                        </a:lnTo>
                        <a:lnTo>
                          <a:pt x="58" y="184"/>
                        </a:lnTo>
                        <a:lnTo>
                          <a:pt x="60" y="184"/>
                        </a:lnTo>
                        <a:lnTo>
                          <a:pt x="64" y="182"/>
                        </a:lnTo>
                        <a:lnTo>
                          <a:pt x="66" y="178"/>
                        </a:lnTo>
                        <a:lnTo>
                          <a:pt x="66" y="176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6"/>
                        </a:lnTo>
                        <a:lnTo>
                          <a:pt x="64" y="4"/>
                        </a:lnTo>
                        <a:lnTo>
                          <a:pt x="60" y="2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2" name="Freeform 24"/>
                  <p:cNvSpPr>
                    <a:spLocks/>
                  </p:cNvSpPr>
                  <p:nvPr userDrawn="1"/>
                </p:nvSpPr>
                <p:spPr bwMode="auto">
                  <a:xfrm>
                    <a:off x="1092200" y="222250"/>
                    <a:ext cx="104775" cy="215900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4" y="0"/>
                      </a:cxn>
                      <a:cxn ang="0">
                        <a:pos x="2" y="2"/>
                      </a:cxn>
                      <a:cxn ang="0">
                        <a:pos x="0" y="4"/>
                      </a:cxn>
                      <a:cxn ang="0">
                        <a:pos x="0" y="8"/>
                      </a:cxn>
                      <a:cxn ang="0">
                        <a:pos x="0" y="128"/>
                      </a:cxn>
                      <a:cxn ang="0">
                        <a:pos x="0" y="128"/>
                      </a:cxn>
                      <a:cxn ang="0">
                        <a:pos x="0" y="130"/>
                      </a:cxn>
                      <a:cxn ang="0">
                        <a:pos x="2" y="134"/>
                      </a:cxn>
                      <a:cxn ang="0">
                        <a:pos x="4" y="136"/>
                      </a:cxn>
                      <a:cxn ang="0">
                        <a:pos x="8" y="136"/>
                      </a:cxn>
                      <a:cxn ang="0">
                        <a:pos x="58" y="136"/>
                      </a:cxn>
                      <a:cxn ang="0">
                        <a:pos x="58" y="136"/>
                      </a:cxn>
                      <a:cxn ang="0">
                        <a:pos x="60" y="136"/>
                      </a:cxn>
                      <a:cxn ang="0">
                        <a:pos x="64" y="134"/>
                      </a:cxn>
                      <a:cxn ang="0">
                        <a:pos x="66" y="130"/>
                      </a:cxn>
                      <a:cxn ang="0">
                        <a:pos x="66" y="128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4"/>
                      </a:cxn>
                      <a:cxn ang="0">
                        <a:pos x="64" y="2"/>
                      </a:cxn>
                      <a:cxn ang="0">
                        <a:pos x="60" y="0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136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4" y="0"/>
                        </a:lnTo>
                        <a:lnTo>
                          <a:pt x="2" y="2"/>
                        </a:lnTo>
                        <a:lnTo>
                          <a:pt x="0" y="4"/>
                        </a:lnTo>
                        <a:lnTo>
                          <a:pt x="0" y="8"/>
                        </a:lnTo>
                        <a:lnTo>
                          <a:pt x="0" y="128"/>
                        </a:lnTo>
                        <a:lnTo>
                          <a:pt x="0" y="128"/>
                        </a:lnTo>
                        <a:lnTo>
                          <a:pt x="0" y="130"/>
                        </a:lnTo>
                        <a:lnTo>
                          <a:pt x="2" y="134"/>
                        </a:lnTo>
                        <a:lnTo>
                          <a:pt x="4" y="136"/>
                        </a:lnTo>
                        <a:lnTo>
                          <a:pt x="8" y="136"/>
                        </a:lnTo>
                        <a:lnTo>
                          <a:pt x="58" y="136"/>
                        </a:lnTo>
                        <a:lnTo>
                          <a:pt x="58" y="136"/>
                        </a:lnTo>
                        <a:lnTo>
                          <a:pt x="60" y="136"/>
                        </a:lnTo>
                        <a:lnTo>
                          <a:pt x="64" y="134"/>
                        </a:lnTo>
                        <a:lnTo>
                          <a:pt x="66" y="130"/>
                        </a:lnTo>
                        <a:lnTo>
                          <a:pt x="66" y="128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4"/>
                        </a:lnTo>
                        <a:lnTo>
                          <a:pt x="64" y="2"/>
                        </a:lnTo>
                        <a:lnTo>
                          <a:pt x="60" y="0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3" name="Freeform 25"/>
                  <p:cNvSpPr>
                    <a:spLocks/>
                  </p:cNvSpPr>
                  <p:nvPr userDrawn="1"/>
                </p:nvSpPr>
                <p:spPr bwMode="auto">
                  <a:xfrm>
                    <a:off x="962025" y="282575"/>
                    <a:ext cx="104775" cy="155575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6" y="0"/>
                      </a:cxn>
                      <a:cxn ang="0">
                        <a:pos x="4" y="2"/>
                      </a:cxn>
                      <a:cxn ang="0">
                        <a:pos x="2" y="6"/>
                      </a:cxn>
                      <a:cxn ang="0">
                        <a:pos x="0" y="8"/>
                      </a:cxn>
                      <a:cxn ang="0">
                        <a:pos x="0" y="90"/>
                      </a:cxn>
                      <a:cxn ang="0">
                        <a:pos x="0" y="90"/>
                      </a:cxn>
                      <a:cxn ang="0">
                        <a:pos x="2" y="92"/>
                      </a:cxn>
                      <a:cxn ang="0">
                        <a:pos x="4" y="96"/>
                      </a:cxn>
                      <a:cxn ang="0">
                        <a:pos x="6" y="98"/>
                      </a:cxn>
                      <a:cxn ang="0">
                        <a:pos x="8" y="98"/>
                      </a:cxn>
                      <a:cxn ang="0">
                        <a:pos x="58" y="98"/>
                      </a:cxn>
                      <a:cxn ang="0">
                        <a:pos x="58" y="98"/>
                      </a:cxn>
                      <a:cxn ang="0">
                        <a:pos x="62" y="98"/>
                      </a:cxn>
                      <a:cxn ang="0">
                        <a:pos x="64" y="96"/>
                      </a:cxn>
                      <a:cxn ang="0">
                        <a:pos x="66" y="92"/>
                      </a:cxn>
                      <a:cxn ang="0">
                        <a:pos x="66" y="90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6"/>
                      </a:cxn>
                      <a:cxn ang="0">
                        <a:pos x="64" y="2"/>
                      </a:cxn>
                      <a:cxn ang="0">
                        <a:pos x="62" y="0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98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4" y="2"/>
                        </a:lnTo>
                        <a:lnTo>
                          <a:pt x="2" y="6"/>
                        </a:lnTo>
                        <a:lnTo>
                          <a:pt x="0" y="8"/>
                        </a:lnTo>
                        <a:lnTo>
                          <a:pt x="0" y="90"/>
                        </a:lnTo>
                        <a:lnTo>
                          <a:pt x="0" y="90"/>
                        </a:lnTo>
                        <a:lnTo>
                          <a:pt x="2" y="92"/>
                        </a:lnTo>
                        <a:lnTo>
                          <a:pt x="4" y="96"/>
                        </a:lnTo>
                        <a:lnTo>
                          <a:pt x="6" y="98"/>
                        </a:lnTo>
                        <a:lnTo>
                          <a:pt x="8" y="98"/>
                        </a:lnTo>
                        <a:lnTo>
                          <a:pt x="58" y="98"/>
                        </a:lnTo>
                        <a:lnTo>
                          <a:pt x="58" y="98"/>
                        </a:lnTo>
                        <a:lnTo>
                          <a:pt x="62" y="98"/>
                        </a:lnTo>
                        <a:lnTo>
                          <a:pt x="64" y="96"/>
                        </a:lnTo>
                        <a:lnTo>
                          <a:pt x="66" y="92"/>
                        </a:lnTo>
                        <a:lnTo>
                          <a:pt x="66" y="90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6"/>
                        </a:lnTo>
                        <a:lnTo>
                          <a:pt x="64" y="2"/>
                        </a:lnTo>
                        <a:lnTo>
                          <a:pt x="62" y="0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sp>
              <p:nvSpPr>
                <p:cNvPr id="190" name="Rectangle 26"/>
                <p:cNvSpPr>
                  <a:spLocks noChangeArrowheads="1"/>
                </p:cNvSpPr>
                <p:nvPr userDrawn="1"/>
              </p:nvSpPr>
              <p:spPr bwMode="auto">
                <a:xfrm>
                  <a:off x="899773" y="485775"/>
                  <a:ext cx="522579" cy="3077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0" tIns="0" rIns="0" bIns="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1" lang="en-US" altLang="ko-KR" sz="1000" b="1" i="0" u="none" strike="noStrike" cap="none" normalizeH="0" baseline="0" dirty="0">
                      <a:ln>
                        <a:noFill/>
                      </a:ln>
                      <a:solidFill>
                        <a:schemeClr val="accent5">
                          <a:lumMod val="50000"/>
                        </a:schemeClr>
                      </a:solidFill>
                      <a:effectLst/>
                      <a:latin typeface="맑은 고딕" pitchFamily="50" charset="-127"/>
                      <a:ea typeface="맑은 고딕" pitchFamily="50" charset="-127"/>
                      <a:cs typeface="굴림" pitchFamily="50" charset="-127"/>
                    </a:rPr>
                    <a:t>Business</a:t>
                  </a:r>
                </a:p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1" lang="en-US" altLang="ko-KR" sz="1000" b="1" i="0" u="none" strike="noStrike" cap="none" normalizeH="0" baseline="0" dirty="0">
                      <a:ln>
                        <a:noFill/>
                      </a:ln>
                      <a:solidFill>
                        <a:schemeClr val="accent5">
                          <a:lumMod val="50000"/>
                        </a:schemeClr>
                      </a:solidFill>
                      <a:effectLst/>
                      <a:latin typeface="맑은 고딕" pitchFamily="50" charset="-127"/>
                      <a:ea typeface="맑은 고딕" pitchFamily="50" charset="-127"/>
                      <a:cs typeface="굴림" pitchFamily="50" charset="-127"/>
                    </a:rPr>
                    <a:t>Plan</a:t>
                  </a:r>
                  <a:endParaRPr kumimoji="1" lang="ko-KR" altLang="ko-KR" sz="1800" b="0" i="0" u="none" strike="noStrike" cap="none" normalizeH="0" baseline="0" dirty="0">
                    <a:ln>
                      <a:noFill/>
                    </a:ln>
                    <a:solidFill>
                      <a:schemeClr val="accent5">
                        <a:lumMod val="50000"/>
                      </a:schemeClr>
                    </a:solidFill>
                    <a:effectLst/>
                    <a:latin typeface="굴림" pitchFamily="50" charset="-127"/>
                    <a:ea typeface="굴림" pitchFamily="50" charset="-127"/>
                    <a:cs typeface="굴림" pitchFamily="50" charset="-127"/>
                  </a:endParaRPr>
                </a:p>
              </p:txBody>
            </p:sp>
          </p:grpSp>
        </p:grpSp>
      </p:grpSp>
      <p:grpSp>
        <p:nvGrpSpPr>
          <p:cNvPr id="216" name="그룹 215"/>
          <p:cNvGrpSpPr/>
          <p:nvPr userDrawn="1"/>
        </p:nvGrpSpPr>
        <p:grpSpPr>
          <a:xfrm>
            <a:off x="609515" y="1988840"/>
            <a:ext cx="2451100" cy="1006475"/>
            <a:chOff x="179388" y="1089025"/>
            <a:chExt cx="2451100" cy="1006475"/>
          </a:xfrm>
        </p:grpSpPr>
        <p:sp>
          <p:nvSpPr>
            <p:cNvPr id="217" name="Freeform 25"/>
            <p:cNvSpPr>
              <a:spLocks/>
            </p:cNvSpPr>
            <p:nvPr userDrawn="1"/>
          </p:nvSpPr>
          <p:spPr bwMode="auto">
            <a:xfrm>
              <a:off x="706438" y="1089025"/>
              <a:ext cx="1924050" cy="746125"/>
            </a:xfrm>
            <a:custGeom>
              <a:avLst/>
              <a:gdLst/>
              <a:ahLst/>
              <a:cxnLst>
                <a:cxn ang="0">
                  <a:pos x="606" y="0"/>
                </a:cxn>
                <a:cxn ang="0">
                  <a:pos x="720" y="10"/>
                </a:cxn>
                <a:cxn ang="0">
                  <a:pos x="826" y="36"/>
                </a:cxn>
                <a:cxn ang="0">
                  <a:pos x="922" y="78"/>
                </a:cxn>
                <a:cxn ang="0">
                  <a:pos x="1010" y="136"/>
                </a:cxn>
                <a:cxn ang="0">
                  <a:pos x="1084" y="204"/>
                </a:cxn>
                <a:cxn ang="0">
                  <a:pos x="1144" y="286"/>
                </a:cxn>
                <a:cxn ang="0">
                  <a:pos x="1178" y="352"/>
                </a:cxn>
                <a:cxn ang="0">
                  <a:pos x="1194" y="398"/>
                </a:cxn>
                <a:cxn ang="0">
                  <a:pos x="1208" y="446"/>
                </a:cxn>
                <a:cxn ang="0">
                  <a:pos x="1152" y="470"/>
                </a:cxn>
                <a:cxn ang="0">
                  <a:pos x="1142" y="428"/>
                </a:cxn>
                <a:cxn ang="0">
                  <a:pos x="1110" y="344"/>
                </a:cxn>
                <a:cxn ang="0">
                  <a:pos x="1062" y="270"/>
                </a:cxn>
                <a:cxn ang="0">
                  <a:pos x="1002" y="204"/>
                </a:cxn>
                <a:cxn ang="0">
                  <a:pos x="930" y="146"/>
                </a:cxn>
                <a:cxn ang="0">
                  <a:pos x="846" y="102"/>
                </a:cxn>
                <a:cxn ang="0">
                  <a:pos x="756" y="72"/>
                </a:cxn>
                <a:cxn ang="0">
                  <a:pos x="658" y="56"/>
                </a:cxn>
                <a:cxn ang="0">
                  <a:pos x="606" y="54"/>
                </a:cxn>
                <a:cxn ang="0">
                  <a:pos x="506" y="62"/>
                </a:cxn>
                <a:cxn ang="0">
                  <a:pos x="410" y="86"/>
                </a:cxn>
                <a:cxn ang="0">
                  <a:pos x="324" y="124"/>
                </a:cxn>
                <a:cxn ang="0">
                  <a:pos x="246" y="174"/>
                </a:cxn>
                <a:cxn ang="0">
                  <a:pos x="178" y="236"/>
                </a:cxn>
                <a:cxn ang="0">
                  <a:pos x="124" y="306"/>
                </a:cxn>
                <a:cxn ang="0">
                  <a:pos x="86" y="386"/>
                </a:cxn>
                <a:cxn ang="0">
                  <a:pos x="62" y="470"/>
                </a:cxn>
                <a:cxn ang="0">
                  <a:pos x="0" y="470"/>
                </a:cxn>
                <a:cxn ang="0">
                  <a:pos x="10" y="422"/>
                </a:cxn>
                <a:cxn ang="0">
                  <a:pos x="26" y="374"/>
                </a:cxn>
                <a:cxn ang="0">
                  <a:pos x="46" y="328"/>
                </a:cxn>
                <a:cxn ang="0">
                  <a:pos x="96" y="244"/>
                </a:cxn>
                <a:cxn ang="0">
                  <a:pos x="164" y="168"/>
                </a:cxn>
                <a:cxn ang="0">
                  <a:pos x="244" y="106"/>
                </a:cxn>
                <a:cxn ang="0">
                  <a:pos x="336" y="56"/>
                </a:cxn>
                <a:cxn ang="0">
                  <a:pos x="438" y="20"/>
                </a:cxn>
                <a:cxn ang="0">
                  <a:pos x="548" y="2"/>
                </a:cxn>
                <a:cxn ang="0">
                  <a:pos x="606" y="0"/>
                </a:cxn>
              </a:cxnLst>
              <a:rect l="0" t="0" r="r" b="b"/>
              <a:pathLst>
                <a:path w="1212" h="470">
                  <a:moveTo>
                    <a:pt x="606" y="0"/>
                  </a:moveTo>
                  <a:lnTo>
                    <a:pt x="606" y="0"/>
                  </a:lnTo>
                  <a:lnTo>
                    <a:pt x="664" y="2"/>
                  </a:lnTo>
                  <a:lnTo>
                    <a:pt x="720" y="10"/>
                  </a:lnTo>
                  <a:lnTo>
                    <a:pt x="774" y="20"/>
                  </a:lnTo>
                  <a:lnTo>
                    <a:pt x="826" y="36"/>
                  </a:lnTo>
                  <a:lnTo>
                    <a:pt x="876" y="56"/>
                  </a:lnTo>
                  <a:lnTo>
                    <a:pt x="922" y="78"/>
                  </a:lnTo>
                  <a:lnTo>
                    <a:pt x="968" y="106"/>
                  </a:lnTo>
                  <a:lnTo>
                    <a:pt x="1010" y="136"/>
                  </a:lnTo>
                  <a:lnTo>
                    <a:pt x="1048" y="168"/>
                  </a:lnTo>
                  <a:lnTo>
                    <a:pt x="1084" y="204"/>
                  </a:lnTo>
                  <a:lnTo>
                    <a:pt x="1116" y="244"/>
                  </a:lnTo>
                  <a:lnTo>
                    <a:pt x="1144" y="286"/>
                  </a:lnTo>
                  <a:lnTo>
                    <a:pt x="1168" y="328"/>
                  </a:lnTo>
                  <a:lnTo>
                    <a:pt x="1178" y="352"/>
                  </a:lnTo>
                  <a:lnTo>
                    <a:pt x="1186" y="374"/>
                  </a:lnTo>
                  <a:lnTo>
                    <a:pt x="1194" y="398"/>
                  </a:lnTo>
                  <a:lnTo>
                    <a:pt x="1202" y="422"/>
                  </a:lnTo>
                  <a:lnTo>
                    <a:pt x="1208" y="446"/>
                  </a:lnTo>
                  <a:lnTo>
                    <a:pt x="1212" y="470"/>
                  </a:lnTo>
                  <a:lnTo>
                    <a:pt x="1152" y="470"/>
                  </a:lnTo>
                  <a:lnTo>
                    <a:pt x="1152" y="470"/>
                  </a:lnTo>
                  <a:lnTo>
                    <a:pt x="1142" y="428"/>
                  </a:lnTo>
                  <a:lnTo>
                    <a:pt x="1128" y="386"/>
                  </a:lnTo>
                  <a:lnTo>
                    <a:pt x="1110" y="344"/>
                  </a:lnTo>
                  <a:lnTo>
                    <a:pt x="1088" y="306"/>
                  </a:lnTo>
                  <a:lnTo>
                    <a:pt x="1062" y="270"/>
                  </a:lnTo>
                  <a:lnTo>
                    <a:pt x="1034" y="236"/>
                  </a:lnTo>
                  <a:lnTo>
                    <a:pt x="1002" y="204"/>
                  </a:lnTo>
                  <a:lnTo>
                    <a:pt x="968" y="174"/>
                  </a:lnTo>
                  <a:lnTo>
                    <a:pt x="930" y="146"/>
                  </a:lnTo>
                  <a:lnTo>
                    <a:pt x="890" y="124"/>
                  </a:lnTo>
                  <a:lnTo>
                    <a:pt x="846" y="102"/>
                  </a:lnTo>
                  <a:lnTo>
                    <a:pt x="802" y="86"/>
                  </a:lnTo>
                  <a:lnTo>
                    <a:pt x="756" y="72"/>
                  </a:lnTo>
                  <a:lnTo>
                    <a:pt x="708" y="62"/>
                  </a:lnTo>
                  <a:lnTo>
                    <a:pt x="658" y="56"/>
                  </a:lnTo>
                  <a:lnTo>
                    <a:pt x="606" y="54"/>
                  </a:lnTo>
                  <a:lnTo>
                    <a:pt x="606" y="54"/>
                  </a:lnTo>
                  <a:lnTo>
                    <a:pt x="556" y="56"/>
                  </a:lnTo>
                  <a:lnTo>
                    <a:pt x="506" y="62"/>
                  </a:lnTo>
                  <a:lnTo>
                    <a:pt x="456" y="72"/>
                  </a:lnTo>
                  <a:lnTo>
                    <a:pt x="410" y="86"/>
                  </a:lnTo>
                  <a:lnTo>
                    <a:pt x="366" y="102"/>
                  </a:lnTo>
                  <a:lnTo>
                    <a:pt x="324" y="124"/>
                  </a:lnTo>
                  <a:lnTo>
                    <a:pt x="282" y="146"/>
                  </a:lnTo>
                  <a:lnTo>
                    <a:pt x="246" y="174"/>
                  </a:lnTo>
                  <a:lnTo>
                    <a:pt x="210" y="204"/>
                  </a:lnTo>
                  <a:lnTo>
                    <a:pt x="178" y="236"/>
                  </a:lnTo>
                  <a:lnTo>
                    <a:pt x="150" y="270"/>
                  </a:lnTo>
                  <a:lnTo>
                    <a:pt x="124" y="306"/>
                  </a:lnTo>
                  <a:lnTo>
                    <a:pt x="102" y="344"/>
                  </a:lnTo>
                  <a:lnTo>
                    <a:pt x="86" y="386"/>
                  </a:lnTo>
                  <a:lnTo>
                    <a:pt x="72" y="428"/>
                  </a:lnTo>
                  <a:lnTo>
                    <a:pt x="62" y="470"/>
                  </a:lnTo>
                  <a:lnTo>
                    <a:pt x="0" y="470"/>
                  </a:lnTo>
                  <a:lnTo>
                    <a:pt x="0" y="470"/>
                  </a:lnTo>
                  <a:lnTo>
                    <a:pt x="6" y="446"/>
                  </a:lnTo>
                  <a:lnTo>
                    <a:pt x="10" y="422"/>
                  </a:lnTo>
                  <a:lnTo>
                    <a:pt x="18" y="398"/>
                  </a:lnTo>
                  <a:lnTo>
                    <a:pt x="26" y="374"/>
                  </a:lnTo>
                  <a:lnTo>
                    <a:pt x="34" y="352"/>
                  </a:lnTo>
                  <a:lnTo>
                    <a:pt x="46" y="328"/>
                  </a:lnTo>
                  <a:lnTo>
                    <a:pt x="68" y="286"/>
                  </a:lnTo>
                  <a:lnTo>
                    <a:pt x="96" y="244"/>
                  </a:lnTo>
                  <a:lnTo>
                    <a:pt x="128" y="204"/>
                  </a:lnTo>
                  <a:lnTo>
                    <a:pt x="164" y="168"/>
                  </a:lnTo>
                  <a:lnTo>
                    <a:pt x="202" y="136"/>
                  </a:lnTo>
                  <a:lnTo>
                    <a:pt x="244" y="106"/>
                  </a:lnTo>
                  <a:lnTo>
                    <a:pt x="290" y="78"/>
                  </a:lnTo>
                  <a:lnTo>
                    <a:pt x="336" y="56"/>
                  </a:lnTo>
                  <a:lnTo>
                    <a:pt x="386" y="36"/>
                  </a:lnTo>
                  <a:lnTo>
                    <a:pt x="438" y="20"/>
                  </a:lnTo>
                  <a:lnTo>
                    <a:pt x="494" y="10"/>
                  </a:lnTo>
                  <a:lnTo>
                    <a:pt x="548" y="2"/>
                  </a:lnTo>
                  <a:lnTo>
                    <a:pt x="606" y="0"/>
                  </a:lnTo>
                  <a:lnTo>
                    <a:pt x="60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" name="Freeform 26"/>
            <p:cNvSpPr>
              <a:spLocks/>
            </p:cNvSpPr>
            <p:nvPr userDrawn="1"/>
          </p:nvSpPr>
          <p:spPr bwMode="auto">
            <a:xfrm>
              <a:off x="804863" y="1174750"/>
              <a:ext cx="1730375" cy="660400"/>
            </a:xfrm>
            <a:custGeom>
              <a:avLst/>
              <a:gdLst/>
              <a:ahLst/>
              <a:cxnLst>
                <a:cxn ang="0">
                  <a:pos x="544" y="0"/>
                </a:cxn>
                <a:cxn ang="0">
                  <a:pos x="646" y="8"/>
                </a:cxn>
                <a:cxn ang="0">
                  <a:pos x="740" y="32"/>
                </a:cxn>
                <a:cxn ang="0">
                  <a:pos x="828" y="70"/>
                </a:cxn>
                <a:cxn ang="0">
                  <a:pos x="906" y="120"/>
                </a:cxn>
                <a:cxn ang="0">
                  <a:pos x="972" y="182"/>
                </a:cxn>
                <a:cxn ang="0">
                  <a:pos x="1026" y="252"/>
                </a:cxn>
                <a:cxn ang="0">
                  <a:pos x="1066" y="332"/>
                </a:cxn>
                <a:cxn ang="0">
                  <a:pos x="1090" y="416"/>
                </a:cxn>
                <a:cxn ang="0">
                  <a:pos x="1024" y="416"/>
                </a:cxn>
                <a:cxn ang="0">
                  <a:pos x="1000" y="342"/>
                </a:cxn>
                <a:cxn ang="0">
                  <a:pos x="966" y="274"/>
                </a:cxn>
                <a:cxn ang="0">
                  <a:pos x="918" y="214"/>
                </a:cxn>
                <a:cxn ang="0">
                  <a:pos x="858" y="160"/>
                </a:cxn>
                <a:cxn ang="0">
                  <a:pos x="790" y="118"/>
                </a:cxn>
                <a:cxn ang="0">
                  <a:pos x="714" y="86"/>
                </a:cxn>
                <a:cxn ang="0">
                  <a:pos x="632" y="64"/>
                </a:cxn>
                <a:cxn ang="0">
                  <a:pos x="544" y="58"/>
                </a:cxn>
                <a:cxn ang="0">
                  <a:pos x="500" y="60"/>
                </a:cxn>
                <a:cxn ang="0">
                  <a:pos x="414" y="74"/>
                </a:cxn>
                <a:cxn ang="0">
                  <a:pos x="334" y="100"/>
                </a:cxn>
                <a:cxn ang="0">
                  <a:pos x="262" y="138"/>
                </a:cxn>
                <a:cxn ang="0">
                  <a:pos x="200" y="186"/>
                </a:cxn>
                <a:cxn ang="0">
                  <a:pos x="146" y="244"/>
                </a:cxn>
                <a:cxn ang="0">
                  <a:pos x="104" y="308"/>
                </a:cxn>
                <a:cxn ang="0">
                  <a:pos x="74" y="380"/>
                </a:cxn>
                <a:cxn ang="0">
                  <a:pos x="0" y="416"/>
                </a:cxn>
                <a:cxn ang="0">
                  <a:pos x="10" y="374"/>
                </a:cxn>
                <a:cxn ang="0">
                  <a:pos x="40" y="290"/>
                </a:cxn>
                <a:cxn ang="0">
                  <a:pos x="88" y="216"/>
                </a:cxn>
                <a:cxn ang="0">
                  <a:pos x="148" y="150"/>
                </a:cxn>
                <a:cxn ang="0">
                  <a:pos x="220" y="92"/>
                </a:cxn>
                <a:cxn ang="0">
                  <a:pos x="304" y="48"/>
                </a:cxn>
                <a:cxn ang="0">
                  <a:pos x="394" y="18"/>
                </a:cxn>
                <a:cxn ang="0">
                  <a:pos x="494" y="2"/>
                </a:cxn>
                <a:cxn ang="0">
                  <a:pos x="544" y="0"/>
                </a:cxn>
              </a:cxnLst>
              <a:rect l="0" t="0" r="r" b="b"/>
              <a:pathLst>
                <a:path w="1090" h="416">
                  <a:moveTo>
                    <a:pt x="544" y="0"/>
                  </a:moveTo>
                  <a:lnTo>
                    <a:pt x="544" y="0"/>
                  </a:lnTo>
                  <a:lnTo>
                    <a:pt x="596" y="2"/>
                  </a:lnTo>
                  <a:lnTo>
                    <a:pt x="646" y="8"/>
                  </a:lnTo>
                  <a:lnTo>
                    <a:pt x="694" y="18"/>
                  </a:lnTo>
                  <a:lnTo>
                    <a:pt x="740" y="32"/>
                  </a:lnTo>
                  <a:lnTo>
                    <a:pt x="784" y="48"/>
                  </a:lnTo>
                  <a:lnTo>
                    <a:pt x="828" y="70"/>
                  </a:lnTo>
                  <a:lnTo>
                    <a:pt x="868" y="92"/>
                  </a:lnTo>
                  <a:lnTo>
                    <a:pt x="906" y="120"/>
                  </a:lnTo>
                  <a:lnTo>
                    <a:pt x="940" y="150"/>
                  </a:lnTo>
                  <a:lnTo>
                    <a:pt x="972" y="182"/>
                  </a:lnTo>
                  <a:lnTo>
                    <a:pt x="1000" y="216"/>
                  </a:lnTo>
                  <a:lnTo>
                    <a:pt x="1026" y="252"/>
                  </a:lnTo>
                  <a:lnTo>
                    <a:pt x="1048" y="290"/>
                  </a:lnTo>
                  <a:lnTo>
                    <a:pt x="1066" y="332"/>
                  </a:lnTo>
                  <a:lnTo>
                    <a:pt x="1080" y="374"/>
                  </a:lnTo>
                  <a:lnTo>
                    <a:pt x="1090" y="416"/>
                  </a:lnTo>
                  <a:lnTo>
                    <a:pt x="1024" y="416"/>
                  </a:lnTo>
                  <a:lnTo>
                    <a:pt x="1024" y="416"/>
                  </a:lnTo>
                  <a:lnTo>
                    <a:pt x="1014" y="380"/>
                  </a:lnTo>
                  <a:lnTo>
                    <a:pt x="1000" y="342"/>
                  </a:lnTo>
                  <a:lnTo>
                    <a:pt x="984" y="308"/>
                  </a:lnTo>
                  <a:lnTo>
                    <a:pt x="966" y="274"/>
                  </a:lnTo>
                  <a:lnTo>
                    <a:pt x="942" y="244"/>
                  </a:lnTo>
                  <a:lnTo>
                    <a:pt x="918" y="214"/>
                  </a:lnTo>
                  <a:lnTo>
                    <a:pt x="890" y="186"/>
                  </a:lnTo>
                  <a:lnTo>
                    <a:pt x="858" y="160"/>
                  </a:lnTo>
                  <a:lnTo>
                    <a:pt x="826" y="138"/>
                  </a:lnTo>
                  <a:lnTo>
                    <a:pt x="790" y="118"/>
                  </a:lnTo>
                  <a:lnTo>
                    <a:pt x="754" y="100"/>
                  </a:lnTo>
                  <a:lnTo>
                    <a:pt x="714" y="86"/>
                  </a:lnTo>
                  <a:lnTo>
                    <a:pt x="674" y="74"/>
                  </a:lnTo>
                  <a:lnTo>
                    <a:pt x="632" y="64"/>
                  </a:lnTo>
                  <a:lnTo>
                    <a:pt x="588" y="60"/>
                  </a:lnTo>
                  <a:lnTo>
                    <a:pt x="544" y="58"/>
                  </a:lnTo>
                  <a:lnTo>
                    <a:pt x="544" y="58"/>
                  </a:lnTo>
                  <a:lnTo>
                    <a:pt x="500" y="60"/>
                  </a:lnTo>
                  <a:lnTo>
                    <a:pt x="456" y="64"/>
                  </a:lnTo>
                  <a:lnTo>
                    <a:pt x="414" y="74"/>
                  </a:lnTo>
                  <a:lnTo>
                    <a:pt x="374" y="86"/>
                  </a:lnTo>
                  <a:lnTo>
                    <a:pt x="334" y="100"/>
                  </a:lnTo>
                  <a:lnTo>
                    <a:pt x="298" y="118"/>
                  </a:lnTo>
                  <a:lnTo>
                    <a:pt x="262" y="138"/>
                  </a:lnTo>
                  <a:lnTo>
                    <a:pt x="230" y="160"/>
                  </a:lnTo>
                  <a:lnTo>
                    <a:pt x="200" y="186"/>
                  </a:lnTo>
                  <a:lnTo>
                    <a:pt x="172" y="214"/>
                  </a:lnTo>
                  <a:lnTo>
                    <a:pt x="146" y="244"/>
                  </a:lnTo>
                  <a:lnTo>
                    <a:pt x="124" y="274"/>
                  </a:lnTo>
                  <a:lnTo>
                    <a:pt x="104" y="308"/>
                  </a:lnTo>
                  <a:lnTo>
                    <a:pt x="88" y="342"/>
                  </a:lnTo>
                  <a:lnTo>
                    <a:pt x="74" y="380"/>
                  </a:lnTo>
                  <a:lnTo>
                    <a:pt x="66" y="416"/>
                  </a:lnTo>
                  <a:lnTo>
                    <a:pt x="0" y="416"/>
                  </a:lnTo>
                  <a:lnTo>
                    <a:pt x="0" y="416"/>
                  </a:lnTo>
                  <a:lnTo>
                    <a:pt x="10" y="374"/>
                  </a:lnTo>
                  <a:lnTo>
                    <a:pt x="24" y="332"/>
                  </a:lnTo>
                  <a:lnTo>
                    <a:pt x="40" y="290"/>
                  </a:lnTo>
                  <a:lnTo>
                    <a:pt x="62" y="252"/>
                  </a:lnTo>
                  <a:lnTo>
                    <a:pt x="88" y="216"/>
                  </a:lnTo>
                  <a:lnTo>
                    <a:pt x="116" y="182"/>
                  </a:lnTo>
                  <a:lnTo>
                    <a:pt x="148" y="150"/>
                  </a:lnTo>
                  <a:lnTo>
                    <a:pt x="184" y="120"/>
                  </a:lnTo>
                  <a:lnTo>
                    <a:pt x="220" y="92"/>
                  </a:lnTo>
                  <a:lnTo>
                    <a:pt x="262" y="70"/>
                  </a:lnTo>
                  <a:lnTo>
                    <a:pt x="304" y="48"/>
                  </a:lnTo>
                  <a:lnTo>
                    <a:pt x="348" y="32"/>
                  </a:lnTo>
                  <a:lnTo>
                    <a:pt x="394" y="18"/>
                  </a:lnTo>
                  <a:lnTo>
                    <a:pt x="444" y="8"/>
                  </a:lnTo>
                  <a:lnTo>
                    <a:pt x="494" y="2"/>
                  </a:lnTo>
                  <a:lnTo>
                    <a:pt x="544" y="0"/>
                  </a:lnTo>
                  <a:lnTo>
                    <a:pt x="544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" name="Freeform 27"/>
            <p:cNvSpPr>
              <a:spLocks/>
            </p:cNvSpPr>
            <p:nvPr userDrawn="1"/>
          </p:nvSpPr>
          <p:spPr bwMode="auto">
            <a:xfrm>
              <a:off x="909638" y="1266825"/>
              <a:ext cx="1520825" cy="568325"/>
            </a:xfrm>
            <a:custGeom>
              <a:avLst/>
              <a:gdLst/>
              <a:ahLst/>
              <a:cxnLst>
                <a:cxn ang="0">
                  <a:pos x="478" y="0"/>
                </a:cxn>
                <a:cxn ang="0">
                  <a:pos x="566" y="6"/>
                </a:cxn>
                <a:cxn ang="0">
                  <a:pos x="648" y="28"/>
                </a:cxn>
                <a:cxn ang="0">
                  <a:pos x="724" y="60"/>
                </a:cxn>
                <a:cxn ang="0">
                  <a:pos x="792" y="102"/>
                </a:cxn>
                <a:cxn ang="0">
                  <a:pos x="852" y="156"/>
                </a:cxn>
                <a:cxn ang="0">
                  <a:pos x="900" y="216"/>
                </a:cxn>
                <a:cxn ang="0">
                  <a:pos x="934" y="284"/>
                </a:cxn>
                <a:cxn ang="0">
                  <a:pos x="958" y="358"/>
                </a:cxn>
                <a:cxn ang="0">
                  <a:pos x="888" y="358"/>
                </a:cxn>
                <a:cxn ang="0">
                  <a:pos x="866" y="298"/>
                </a:cxn>
                <a:cxn ang="0">
                  <a:pos x="836" y="240"/>
                </a:cxn>
                <a:cxn ang="0">
                  <a:pos x="794" y="190"/>
                </a:cxn>
                <a:cxn ang="0">
                  <a:pos x="744" y="146"/>
                </a:cxn>
                <a:cxn ang="0">
                  <a:pos x="686" y="110"/>
                </a:cxn>
                <a:cxn ang="0">
                  <a:pos x="622" y="84"/>
                </a:cxn>
                <a:cxn ang="0">
                  <a:pos x="552" y="66"/>
                </a:cxn>
                <a:cxn ang="0">
                  <a:pos x="478" y="60"/>
                </a:cxn>
                <a:cxn ang="0">
                  <a:pos x="440" y="62"/>
                </a:cxn>
                <a:cxn ang="0">
                  <a:pos x="368" y="74"/>
                </a:cxn>
                <a:cxn ang="0">
                  <a:pos x="302" y="96"/>
                </a:cxn>
                <a:cxn ang="0">
                  <a:pos x="240" y="128"/>
                </a:cxn>
                <a:cxn ang="0">
                  <a:pos x="186" y="168"/>
                </a:cxn>
                <a:cxn ang="0">
                  <a:pos x="140" y="214"/>
                </a:cxn>
                <a:cxn ang="0">
                  <a:pos x="104" y="268"/>
                </a:cxn>
                <a:cxn ang="0">
                  <a:pos x="78" y="328"/>
                </a:cxn>
                <a:cxn ang="0">
                  <a:pos x="0" y="358"/>
                </a:cxn>
                <a:cxn ang="0">
                  <a:pos x="8" y="322"/>
                </a:cxn>
                <a:cxn ang="0">
                  <a:pos x="38" y="250"/>
                </a:cxn>
                <a:cxn ang="0">
                  <a:pos x="80" y="186"/>
                </a:cxn>
                <a:cxn ang="0">
                  <a:pos x="134" y="128"/>
                </a:cxn>
                <a:cxn ang="0">
                  <a:pos x="196" y="80"/>
                </a:cxn>
                <a:cxn ang="0">
                  <a:pos x="268" y="42"/>
                </a:cxn>
                <a:cxn ang="0">
                  <a:pos x="348" y="16"/>
                </a:cxn>
                <a:cxn ang="0">
                  <a:pos x="434" y="2"/>
                </a:cxn>
                <a:cxn ang="0">
                  <a:pos x="478" y="0"/>
                </a:cxn>
              </a:cxnLst>
              <a:rect l="0" t="0" r="r" b="b"/>
              <a:pathLst>
                <a:path w="958" h="358">
                  <a:moveTo>
                    <a:pt x="478" y="0"/>
                  </a:moveTo>
                  <a:lnTo>
                    <a:pt x="478" y="0"/>
                  </a:lnTo>
                  <a:lnTo>
                    <a:pt x="522" y="2"/>
                  </a:lnTo>
                  <a:lnTo>
                    <a:pt x="566" y="6"/>
                  </a:lnTo>
                  <a:lnTo>
                    <a:pt x="608" y="16"/>
                  </a:lnTo>
                  <a:lnTo>
                    <a:pt x="648" y="28"/>
                  </a:lnTo>
                  <a:lnTo>
                    <a:pt x="688" y="42"/>
                  </a:lnTo>
                  <a:lnTo>
                    <a:pt x="724" y="60"/>
                  </a:lnTo>
                  <a:lnTo>
                    <a:pt x="760" y="80"/>
                  </a:lnTo>
                  <a:lnTo>
                    <a:pt x="792" y="102"/>
                  </a:lnTo>
                  <a:lnTo>
                    <a:pt x="824" y="128"/>
                  </a:lnTo>
                  <a:lnTo>
                    <a:pt x="852" y="156"/>
                  </a:lnTo>
                  <a:lnTo>
                    <a:pt x="876" y="186"/>
                  </a:lnTo>
                  <a:lnTo>
                    <a:pt x="900" y="216"/>
                  </a:lnTo>
                  <a:lnTo>
                    <a:pt x="918" y="250"/>
                  </a:lnTo>
                  <a:lnTo>
                    <a:pt x="934" y="284"/>
                  </a:lnTo>
                  <a:lnTo>
                    <a:pt x="948" y="322"/>
                  </a:lnTo>
                  <a:lnTo>
                    <a:pt x="958" y="358"/>
                  </a:lnTo>
                  <a:lnTo>
                    <a:pt x="888" y="358"/>
                  </a:lnTo>
                  <a:lnTo>
                    <a:pt x="888" y="358"/>
                  </a:lnTo>
                  <a:lnTo>
                    <a:pt x="878" y="328"/>
                  </a:lnTo>
                  <a:lnTo>
                    <a:pt x="866" y="298"/>
                  </a:lnTo>
                  <a:lnTo>
                    <a:pt x="852" y="268"/>
                  </a:lnTo>
                  <a:lnTo>
                    <a:pt x="836" y="240"/>
                  </a:lnTo>
                  <a:lnTo>
                    <a:pt x="816" y="214"/>
                  </a:lnTo>
                  <a:lnTo>
                    <a:pt x="794" y="190"/>
                  </a:lnTo>
                  <a:lnTo>
                    <a:pt x="770" y="168"/>
                  </a:lnTo>
                  <a:lnTo>
                    <a:pt x="744" y="146"/>
                  </a:lnTo>
                  <a:lnTo>
                    <a:pt x="716" y="128"/>
                  </a:lnTo>
                  <a:lnTo>
                    <a:pt x="686" y="110"/>
                  </a:lnTo>
                  <a:lnTo>
                    <a:pt x="654" y="96"/>
                  </a:lnTo>
                  <a:lnTo>
                    <a:pt x="622" y="84"/>
                  </a:lnTo>
                  <a:lnTo>
                    <a:pt x="588" y="74"/>
                  </a:lnTo>
                  <a:lnTo>
                    <a:pt x="552" y="66"/>
                  </a:lnTo>
                  <a:lnTo>
                    <a:pt x="516" y="62"/>
                  </a:lnTo>
                  <a:lnTo>
                    <a:pt x="478" y="60"/>
                  </a:lnTo>
                  <a:lnTo>
                    <a:pt x="478" y="60"/>
                  </a:lnTo>
                  <a:lnTo>
                    <a:pt x="440" y="62"/>
                  </a:lnTo>
                  <a:lnTo>
                    <a:pt x="404" y="66"/>
                  </a:lnTo>
                  <a:lnTo>
                    <a:pt x="368" y="74"/>
                  </a:lnTo>
                  <a:lnTo>
                    <a:pt x="334" y="84"/>
                  </a:lnTo>
                  <a:lnTo>
                    <a:pt x="302" y="96"/>
                  </a:lnTo>
                  <a:lnTo>
                    <a:pt x="270" y="110"/>
                  </a:lnTo>
                  <a:lnTo>
                    <a:pt x="240" y="128"/>
                  </a:lnTo>
                  <a:lnTo>
                    <a:pt x="212" y="146"/>
                  </a:lnTo>
                  <a:lnTo>
                    <a:pt x="186" y="168"/>
                  </a:lnTo>
                  <a:lnTo>
                    <a:pt x="162" y="190"/>
                  </a:lnTo>
                  <a:lnTo>
                    <a:pt x="140" y="214"/>
                  </a:lnTo>
                  <a:lnTo>
                    <a:pt x="122" y="240"/>
                  </a:lnTo>
                  <a:lnTo>
                    <a:pt x="104" y="268"/>
                  </a:lnTo>
                  <a:lnTo>
                    <a:pt x="90" y="298"/>
                  </a:lnTo>
                  <a:lnTo>
                    <a:pt x="78" y="328"/>
                  </a:lnTo>
                  <a:lnTo>
                    <a:pt x="70" y="358"/>
                  </a:lnTo>
                  <a:lnTo>
                    <a:pt x="0" y="358"/>
                  </a:lnTo>
                  <a:lnTo>
                    <a:pt x="0" y="358"/>
                  </a:lnTo>
                  <a:lnTo>
                    <a:pt x="8" y="322"/>
                  </a:lnTo>
                  <a:lnTo>
                    <a:pt x="22" y="284"/>
                  </a:lnTo>
                  <a:lnTo>
                    <a:pt x="38" y="250"/>
                  </a:lnTo>
                  <a:lnTo>
                    <a:pt x="58" y="216"/>
                  </a:lnTo>
                  <a:lnTo>
                    <a:pt x="80" y="186"/>
                  </a:lnTo>
                  <a:lnTo>
                    <a:pt x="106" y="156"/>
                  </a:lnTo>
                  <a:lnTo>
                    <a:pt x="134" y="128"/>
                  </a:lnTo>
                  <a:lnTo>
                    <a:pt x="164" y="102"/>
                  </a:lnTo>
                  <a:lnTo>
                    <a:pt x="196" y="80"/>
                  </a:lnTo>
                  <a:lnTo>
                    <a:pt x="232" y="60"/>
                  </a:lnTo>
                  <a:lnTo>
                    <a:pt x="268" y="42"/>
                  </a:lnTo>
                  <a:lnTo>
                    <a:pt x="308" y="28"/>
                  </a:lnTo>
                  <a:lnTo>
                    <a:pt x="348" y="16"/>
                  </a:lnTo>
                  <a:lnTo>
                    <a:pt x="390" y="6"/>
                  </a:lnTo>
                  <a:lnTo>
                    <a:pt x="434" y="2"/>
                  </a:lnTo>
                  <a:lnTo>
                    <a:pt x="478" y="0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" name="Freeform 28"/>
            <p:cNvSpPr>
              <a:spLocks/>
            </p:cNvSpPr>
            <p:nvPr userDrawn="1"/>
          </p:nvSpPr>
          <p:spPr bwMode="auto">
            <a:xfrm>
              <a:off x="1020763" y="1362075"/>
              <a:ext cx="1298575" cy="473075"/>
            </a:xfrm>
            <a:custGeom>
              <a:avLst/>
              <a:gdLst/>
              <a:ahLst/>
              <a:cxnLst>
                <a:cxn ang="0">
                  <a:pos x="408" y="0"/>
                </a:cxn>
                <a:cxn ang="0">
                  <a:pos x="482" y="6"/>
                </a:cxn>
                <a:cxn ang="0">
                  <a:pos x="552" y="24"/>
                </a:cxn>
                <a:cxn ang="0">
                  <a:pos x="616" y="50"/>
                </a:cxn>
                <a:cxn ang="0">
                  <a:pos x="674" y="86"/>
                </a:cxn>
                <a:cxn ang="0">
                  <a:pos x="724" y="130"/>
                </a:cxn>
                <a:cxn ang="0">
                  <a:pos x="766" y="180"/>
                </a:cxn>
                <a:cxn ang="0">
                  <a:pos x="796" y="238"/>
                </a:cxn>
                <a:cxn ang="0">
                  <a:pos x="818" y="298"/>
                </a:cxn>
                <a:cxn ang="0">
                  <a:pos x="752" y="298"/>
                </a:cxn>
                <a:cxn ang="0">
                  <a:pos x="734" y="248"/>
                </a:cxn>
                <a:cxn ang="0">
                  <a:pos x="706" y="202"/>
                </a:cxn>
                <a:cxn ang="0">
                  <a:pos x="672" y="162"/>
                </a:cxn>
                <a:cxn ang="0">
                  <a:pos x="628" y="126"/>
                </a:cxn>
                <a:cxn ang="0">
                  <a:pos x="580" y="98"/>
                </a:cxn>
                <a:cxn ang="0">
                  <a:pos x="528" y="76"/>
                </a:cxn>
                <a:cxn ang="0">
                  <a:pos x="470" y="62"/>
                </a:cxn>
                <a:cxn ang="0">
                  <a:pos x="408" y="58"/>
                </a:cxn>
                <a:cxn ang="0">
                  <a:pos x="378" y="58"/>
                </a:cxn>
                <a:cxn ang="0">
                  <a:pos x="318" y="68"/>
                </a:cxn>
                <a:cxn ang="0">
                  <a:pos x="262" y="86"/>
                </a:cxn>
                <a:cxn ang="0">
                  <a:pos x="212" y="110"/>
                </a:cxn>
                <a:cxn ang="0">
                  <a:pos x="166" y="144"/>
                </a:cxn>
                <a:cxn ang="0">
                  <a:pos x="126" y="182"/>
                </a:cxn>
                <a:cxn ang="0">
                  <a:pos x="96" y="226"/>
                </a:cxn>
                <a:cxn ang="0">
                  <a:pos x="72" y="274"/>
                </a:cxn>
                <a:cxn ang="0">
                  <a:pos x="0" y="298"/>
                </a:cxn>
                <a:cxn ang="0">
                  <a:pos x="8" y="268"/>
                </a:cxn>
                <a:cxn ang="0">
                  <a:pos x="34" y="208"/>
                </a:cxn>
                <a:cxn ang="0">
                  <a:pos x="70" y="154"/>
                </a:cxn>
                <a:cxn ang="0">
                  <a:pos x="116" y="108"/>
                </a:cxn>
                <a:cxn ang="0">
                  <a:pos x="170" y="68"/>
                </a:cxn>
                <a:cxn ang="0">
                  <a:pos x="232" y="36"/>
                </a:cxn>
                <a:cxn ang="0">
                  <a:pos x="298" y="14"/>
                </a:cxn>
                <a:cxn ang="0">
                  <a:pos x="370" y="2"/>
                </a:cxn>
                <a:cxn ang="0">
                  <a:pos x="408" y="0"/>
                </a:cxn>
              </a:cxnLst>
              <a:rect l="0" t="0" r="r" b="b"/>
              <a:pathLst>
                <a:path w="818" h="298">
                  <a:moveTo>
                    <a:pt x="408" y="0"/>
                  </a:moveTo>
                  <a:lnTo>
                    <a:pt x="408" y="0"/>
                  </a:lnTo>
                  <a:lnTo>
                    <a:pt x="446" y="2"/>
                  </a:lnTo>
                  <a:lnTo>
                    <a:pt x="482" y="6"/>
                  </a:lnTo>
                  <a:lnTo>
                    <a:pt x="518" y="14"/>
                  </a:lnTo>
                  <a:lnTo>
                    <a:pt x="552" y="24"/>
                  </a:lnTo>
                  <a:lnTo>
                    <a:pt x="584" y="36"/>
                  </a:lnTo>
                  <a:lnTo>
                    <a:pt x="616" y="50"/>
                  </a:lnTo>
                  <a:lnTo>
                    <a:pt x="646" y="68"/>
                  </a:lnTo>
                  <a:lnTo>
                    <a:pt x="674" y="86"/>
                  </a:lnTo>
                  <a:lnTo>
                    <a:pt x="700" y="108"/>
                  </a:lnTo>
                  <a:lnTo>
                    <a:pt x="724" y="130"/>
                  </a:lnTo>
                  <a:lnTo>
                    <a:pt x="746" y="154"/>
                  </a:lnTo>
                  <a:lnTo>
                    <a:pt x="766" y="180"/>
                  </a:lnTo>
                  <a:lnTo>
                    <a:pt x="782" y="208"/>
                  </a:lnTo>
                  <a:lnTo>
                    <a:pt x="796" y="238"/>
                  </a:lnTo>
                  <a:lnTo>
                    <a:pt x="808" y="268"/>
                  </a:lnTo>
                  <a:lnTo>
                    <a:pt x="818" y="298"/>
                  </a:lnTo>
                  <a:lnTo>
                    <a:pt x="752" y="298"/>
                  </a:lnTo>
                  <a:lnTo>
                    <a:pt x="752" y="298"/>
                  </a:lnTo>
                  <a:lnTo>
                    <a:pt x="744" y="274"/>
                  </a:lnTo>
                  <a:lnTo>
                    <a:pt x="734" y="248"/>
                  </a:lnTo>
                  <a:lnTo>
                    <a:pt x="722" y="226"/>
                  </a:lnTo>
                  <a:lnTo>
                    <a:pt x="706" y="202"/>
                  </a:lnTo>
                  <a:lnTo>
                    <a:pt x="690" y="182"/>
                  </a:lnTo>
                  <a:lnTo>
                    <a:pt x="672" y="162"/>
                  </a:lnTo>
                  <a:lnTo>
                    <a:pt x="650" y="144"/>
                  </a:lnTo>
                  <a:lnTo>
                    <a:pt x="628" y="126"/>
                  </a:lnTo>
                  <a:lnTo>
                    <a:pt x="606" y="110"/>
                  </a:lnTo>
                  <a:lnTo>
                    <a:pt x="580" y="98"/>
                  </a:lnTo>
                  <a:lnTo>
                    <a:pt x="554" y="86"/>
                  </a:lnTo>
                  <a:lnTo>
                    <a:pt x="528" y="76"/>
                  </a:lnTo>
                  <a:lnTo>
                    <a:pt x="498" y="68"/>
                  </a:lnTo>
                  <a:lnTo>
                    <a:pt x="470" y="62"/>
                  </a:lnTo>
                  <a:lnTo>
                    <a:pt x="440" y="58"/>
                  </a:lnTo>
                  <a:lnTo>
                    <a:pt x="408" y="58"/>
                  </a:lnTo>
                  <a:lnTo>
                    <a:pt x="408" y="58"/>
                  </a:lnTo>
                  <a:lnTo>
                    <a:pt x="378" y="58"/>
                  </a:lnTo>
                  <a:lnTo>
                    <a:pt x="348" y="62"/>
                  </a:lnTo>
                  <a:lnTo>
                    <a:pt x="318" y="68"/>
                  </a:lnTo>
                  <a:lnTo>
                    <a:pt x="290" y="76"/>
                  </a:lnTo>
                  <a:lnTo>
                    <a:pt x="262" y="86"/>
                  </a:lnTo>
                  <a:lnTo>
                    <a:pt x="236" y="98"/>
                  </a:lnTo>
                  <a:lnTo>
                    <a:pt x="212" y="110"/>
                  </a:lnTo>
                  <a:lnTo>
                    <a:pt x="188" y="126"/>
                  </a:lnTo>
                  <a:lnTo>
                    <a:pt x="166" y="144"/>
                  </a:lnTo>
                  <a:lnTo>
                    <a:pt x="146" y="162"/>
                  </a:lnTo>
                  <a:lnTo>
                    <a:pt x="126" y="182"/>
                  </a:lnTo>
                  <a:lnTo>
                    <a:pt x="110" y="202"/>
                  </a:lnTo>
                  <a:lnTo>
                    <a:pt x="96" y="226"/>
                  </a:lnTo>
                  <a:lnTo>
                    <a:pt x="82" y="248"/>
                  </a:lnTo>
                  <a:lnTo>
                    <a:pt x="72" y="274"/>
                  </a:lnTo>
                  <a:lnTo>
                    <a:pt x="64" y="298"/>
                  </a:lnTo>
                  <a:lnTo>
                    <a:pt x="0" y="298"/>
                  </a:lnTo>
                  <a:lnTo>
                    <a:pt x="0" y="298"/>
                  </a:lnTo>
                  <a:lnTo>
                    <a:pt x="8" y="268"/>
                  </a:lnTo>
                  <a:lnTo>
                    <a:pt x="20" y="238"/>
                  </a:lnTo>
                  <a:lnTo>
                    <a:pt x="34" y="208"/>
                  </a:lnTo>
                  <a:lnTo>
                    <a:pt x="52" y="180"/>
                  </a:lnTo>
                  <a:lnTo>
                    <a:pt x="70" y="154"/>
                  </a:lnTo>
                  <a:lnTo>
                    <a:pt x="92" y="130"/>
                  </a:lnTo>
                  <a:lnTo>
                    <a:pt x="116" y="108"/>
                  </a:lnTo>
                  <a:lnTo>
                    <a:pt x="142" y="86"/>
                  </a:lnTo>
                  <a:lnTo>
                    <a:pt x="170" y="68"/>
                  </a:lnTo>
                  <a:lnTo>
                    <a:pt x="200" y="50"/>
                  </a:lnTo>
                  <a:lnTo>
                    <a:pt x="232" y="36"/>
                  </a:lnTo>
                  <a:lnTo>
                    <a:pt x="264" y="24"/>
                  </a:lnTo>
                  <a:lnTo>
                    <a:pt x="298" y="14"/>
                  </a:lnTo>
                  <a:lnTo>
                    <a:pt x="334" y="6"/>
                  </a:lnTo>
                  <a:lnTo>
                    <a:pt x="370" y="2"/>
                  </a:lnTo>
                  <a:lnTo>
                    <a:pt x="408" y="0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" name="Freeform 29"/>
            <p:cNvSpPr>
              <a:spLocks/>
            </p:cNvSpPr>
            <p:nvPr userDrawn="1"/>
          </p:nvSpPr>
          <p:spPr bwMode="auto">
            <a:xfrm>
              <a:off x="179388" y="1727200"/>
              <a:ext cx="1476375" cy="368300"/>
            </a:xfrm>
            <a:custGeom>
              <a:avLst/>
              <a:gdLst/>
              <a:ahLst/>
              <a:cxnLst>
                <a:cxn ang="0">
                  <a:pos x="0" y="232"/>
                </a:cxn>
                <a:cxn ang="0">
                  <a:pos x="10" y="200"/>
                </a:cxn>
                <a:cxn ang="0">
                  <a:pos x="36" y="174"/>
                </a:cxn>
                <a:cxn ang="0">
                  <a:pos x="70" y="152"/>
                </a:cxn>
                <a:cxn ang="0">
                  <a:pos x="114" y="138"/>
                </a:cxn>
                <a:cxn ang="0">
                  <a:pos x="120" y="124"/>
                </a:cxn>
                <a:cxn ang="0">
                  <a:pos x="134" y="96"/>
                </a:cxn>
                <a:cxn ang="0">
                  <a:pos x="156" y="72"/>
                </a:cxn>
                <a:cxn ang="0">
                  <a:pos x="184" y="50"/>
                </a:cxn>
                <a:cxn ang="0">
                  <a:pos x="216" y="30"/>
                </a:cxn>
                <a:cxn ang="0">
                  <a:pos x="254" y="16"/>
                </a:cxn>
                <a:cxn ang="0">
                  <a:pos x="296" y="6"/>
                </a:cxn>
                <a:cxn ang="0">
                  <a:pos x="340" y="0"/>
                </a:cxn>
                <a:cxn ang="0">
                  <a:pos x="362" y="0"/>
                </a:cxn>
                <a:cxn ang="0">
                  <a:pos x="408" y="2"/>
                </a:cxn>
                <a:cxn ang="0">
                  <a:pos x="452" y="10"/>
                </a:cxn>
                <a:cxn ang="0">
                  <a:pos x="492" y="24"/>
                </a:cxn>
                <a:cxn ang="0">
                  <a:pos x="526" y="40"/>
                </a:cxn>
                <a:cxn ang="0">
                  <a:pos x="546" y="38"/>
                </a:cxn>
                <a:cxn ang="0">
                  <a:pos x="564" y="38"/>
                </a:cxn>
                <a:cxn ang="0">
                  <a:pos x="606" y="42"/>
                </a:cxn>
                <a:cxn ang="0">
                  <a:pos x="644" y="50"/>
                </a:cxn>
                <a:cxn ang="0">
                  <a:pos x="678" y="66"/>
                </a:cxn>
                <a:cxn ang="0">
                  <a:pos x="704" y="86"/>
                </a:cxn>
                <a:cxn ang="0">
                  <a:pos x="710" y="86"/>
                </a:cxn>
                <a:cxn ang="0">
                  <a:pos x="732" y="88"/>
                </a:cxn>
                <a:cxn ang="0">
                  <a:pos x="774" y="92"/>
                </a:cxn>
                <a:cxn ang="0">
                  <a:pos x="814" y="104"/>
                </a:cxn>
                <a:cxn ang="0">
                  <a:pos x="850" y="120"/>
                </a:cxn>
                <a:cxn ang="0">
                  <a:pos x="880" y="140"/>
                </a:cxn>
                <a:cxn ang="0">
                  <a:pos x="904" y="162"/>
                </a:cxn>
                <a:cxn ang="0">
                  <a:pos x="920" y="190"/>
                </a:cxn>
                <a:cxn ang="0">
                  <a:pos x="930" y="218"/>
                </a:cxn>
                <a:cxn ang="0">
                  <a:pos x="0" y="232"/>
                </a:cxn>
              </a:cxnLst>
              <a:rect l="0" t="0" r="r" b="b"/>
              <a:pathLst>
                <a:path w="930" h="232">
                  <a:moveTo>
                    <a:pt x="0" y="232"/>
                  </a:moveTo>
                  <a:lnTo>
                    <a:pt x="0" y="232"/>
                  </a:lnTo>
                  <a:lnTo>
                    <a:pt x="4" y="216"/>
                  </a:lnTo>
                  <a:lnTo>
                    <a:pt x="10" y="200"/>
                  </a:lnTo>
                  <a:lnTo>
                    <a:pt x="22" y="186"/>
                  </a:lnTo>
                  <a:lnTo>
                    <a:pt x="36" y="174"/>
                  </a:lnTo>
                  <a:lnTo>
                    <a:pt x="52" y="162"/>
                  </a:lnTo>
                  <a:lnTo>
                    <a:pt x="70" y="152"/>
                  </a:lnTo>
                  <a:lnTo>
                    <a:pt x="92" y="144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20" y="124"/>
                  </a:lnTo>
                  <a:lnTo>
                    <a:pt x="126" y="110"/>
                  </a:lnTo>
                  <a:lnTo>
                    <a:pt x="134" y="96"/>
                  </a:lnTo>
                  <a:lnTo>
                    <a:pt x="144" y="84"/>
                  </a:lnTo>
                  <a:lnTo>
                    <a:pt x="156" y="72"/>
                  </a:lnTo>
                  <a:lnTo>
                    <a:pt x="170" y="60"/>
                  </a:lnTo>
                  <a:lnTo>
                    <a:pt x="184" y="50"/>
                  </a:lnTo>
                  <a:lnTo>
                    <a:pt x="200" y="40"/>
                  </a:lnTo>
                  <a:lnTo>
                    <a:pt x="216" y="30"/>
                  </a:lnTo>
                  <a:lnTo>
                    <a:pt x="234" y="22"/>
                  </a:lnTo>
                  <a:lnTo>
                    <a:pt x="254" y="16"/>
                  </a:lnTo>
                  <a:lnTo>
                    <a:pt x="274" y="10"/>
                  </a:lnTo>
                  <a:lnTo>
                    <a:pt x="296" y="6"/>
                  </a:lnTo>
                  <a:lnTo>
                    <a:pt x="316" y="2"/>
                  </a:lnTo>
                  <a:lnTo>
                    <a:pt x="340" y="0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86" y="0"/>
                  </a:lnTo>
                  <a:lnTo>
                    <a:pt x="408" y="2"/>
                  </a:lnTo>
                  <a:lnTo>
                    <a:pt x="430" y="6"/>
                  </a:lnTo>
                  <a:lnTo>
                    <a:pt x="452" y="10"/>
                  </a:lnTo>
                  <a:lnTo>
                    <a:pt x="472" y="16"/>
                  </a:lnTo>
                  <a:lnTo>
                    <a:pt x="492" y="24"/>
                  </a:lnTo>
                  <a:lnTo>
                    <a:pt x="510" y="32"/>
                  </a:lnTo>
                  <a:lnTo>
                    <a:pt x="526" y="40"/>
                  </a:lnTo>
                  <a:lnTo>
                    <a:pt x="526" y="40"/>
                  </a:lnTo>
                  <a:lnTo>
                    <a:pt x="546" y="38"/>
                  </a:lnTo>
                  <a:lnTo>
                    <a:pt x="564" y="38"/>
                  </a:lnTo>
                  <a:lnTo>
                    <a:pt x="564" y="38"/>
                  </a:lnTo>
                  <a:lnTo>
                    <a:pt x="586" y="38"/>
                  </a:lnTo>
                  <a:lnTo>
                    <a:pt x="606" y="42"/>
                  </a:lnTo>
                  <a:lnTo>
                    <a:pt x="626" y="46"/>
                  </a:lnTo>
                  <a:lnTo>
                    <a:pt x="644" y="50"/>
                  </a:lnTo>
                  <a:lnTo>
                    <a:pt x="662" y="58"/>
                  </a:lnTo>
                  <a:lnTo>
                    <a:pt x="678" y="66"/>
                  </a:lnTo>
                  <a:lnTo>
                    <a:pt x="692" y="76"/>
                  </a:lnTo>
                  <a:lnTo>
                    <a:pt x="704" y="86"/>
                  </a:lnTo>
                  <a:lnTo>
                    <a:pt x="704" y="86"/>
                  </a:lnTo>
                  <a:lnTo>
                    <a:pt x="710" y="86"/>
                  </a:lnTo>
                  <a:lnTo>
                    <a:pt x="710" y="86"/>
                  </a:lnTo>
                  <a:lnTo>
                    <a:pt x="732" y="88"/>
                  </a:lnTo>
                  <a:lnTo>
                    <a:pt x="754" y="90"/>
                  </a:lnTo>
                  <a:lnTo>
                    <a:pt x="774" y="92"/>
                  </a:lnTo>
                  <a:lnTo>
                    <a:pt x="796" y="98"/>
                  </a:lnTo>
                  <a:lnTo>
                    <a:pt x="814" y="104"/>
                  </a:lnTo>
                  <a:lnTo>
                    <a:pt x="832" y="112"/>
                  </a:lnTo>
                  <a:lnTo>
                    <a:pt x="850" y="120"/>
                  </a:lnTo>
                  <a:lnTo>
                    <a:pt x="866" y="130"/>
                  </a:lnTo>
                  <a:lnTo>
                    <a:pt x="880" y="140"/>
                  </a:lnTo>
                  <a:lnTo>
                    <a:pt x="892" y="150"/>
                  </a:lnTo>
                  <a:lnTo>
                    <a:pt x="904" y="162"/>
                  </a:lnTo>
                  <a:lnTo>
                    <a:pt x="912" y="176"/>
                  </a:lnTo>
                  <a:lnTo>
                    <a:pt x="920" y="190"/>
                  </a:lnTo>
                  <a:lnTo>
                    <a:pt x="926" y="204"/>
                  </a:lnTo>
                  <a:lnTo>
                    <a:pt x="930" y="218"/>
                  </a:lnTo>
                  <a:lnTo>
                    <a:pt x="930" y="232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15" name="그룹 214"/>
          <p:cNvGrpSpPr/>
          <p:nvPr userDrawn="1"/>
        </p:nvGrpSpPr>
        <p:grpSpPr>
          <a:xfrm>
            <a:off x="2265699" y="2672916"/>
            <a:ext cx="2342305" cy="1836204"/>
            <a:chOff x="1765024" y="1700808"/>
            <a:chExt cx="5613952" cy="4400948"/>
          </a:xfrm>
        </p:grpSpPr>
        <p:pic>
          <p:nvPicPr>
            <p:cNvPr id="198" name="그림 197" descr="태블릿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1765024" y="1700808"/>
              <a:ext cx="5613952" cy="4400948"/>
            </a:xfrm>
            <a:prstGeom prst="rect">
              <a:avLst/>
            </a:prstGeom>
          </p:spPr>
        </p:pic>
        <p:grpSp>
          <p:nvGrpSpPr>
            <p:cNvPr id="214" name="그룹 213"/>
            <p:cNvGrpSpPr/>
            <p:nvPr userDrawn="1"/>
          </p:nvGrpSpPr>
          <p:grpSpPr>
            <a:xfrm>
              <a:off x="2397125" y="3357563"/>
              <a:ext cx="4349750" cy="2024062"/>
              <a:chOff x="2397125" y="3357563"/>
              <a:chExt cx="4349750" cy="2024062"/>
            </a:xfrm>
          </p:grpSpPr>
          <p:sp>
            <p:nvSpPr>
              <p:cNvPr id="200" name="Freeform 5"/>
              <p:cNvSpPr>
                <a:spLocks noEditPoints="1"/>
              </p:cNvSpPr>
              <p:nvPr userDrawn="1"/>
            </p:nvSpPr>
            <p:spPr bwMode="auto">
              <a:xfrm>
                <a:off x="2397125" y="3429000"/>
                <a:ext cx="4349750" cy="1952625"/>
              </a:xfrm>
              <a:custGeom>
                <a:avLst/>
                <a:gdLst/>
                <a:ahLst/>
                <a:cxnLst>
                  <a:cxn ang="0">
                    <a:pos x="790" y="192"/>
                  </a:cxn>
                  <a:cxn ang="0">
                    <a:pos x="688" y="176"/>
                  </a:cxn>
                  <a:cxn ang="0">
                    <a:pos x="10" y="264"/>
                  </a:cxn>
                  <a:cxn ang="0">
                    <a:pos x="2248" y="766"/>
                  </a:cxn>
                  <a:cxn ang="0">
                    <a:pos x="2514" y="822"/>
                  </a:cxn>
                  <a:cxn ang="0">
                    <a:pos x="834" y="1202"/>
                  </a:cxn>
                  <a:cxn ang="0">
                    <a:pos x="2228" y="824"/>
                  </a:cxn>
                  <a:cxn ang="0">
                    <a:pos x="1356" y="392"/>
                  </a:cxn>
                  <a:cxn ang="0">
                    <a:pos x="2386" y="1106"/>
                  </a:cxn>
                  <a:cxn ang="0">
                    <a:pos x="2362" y="350"/>
                  </a:cxn>
                  <a:cxn ang="0">
                    <a:pos x="650" y="542"/>
                  </a:cxn>
                  <a:cxn ang="0">
                    <a:pos x="2008" y="20"/>
                  </a:cxn>
                  <a:cxn ang="0">
                    <a:pos x="2202" y="736"/>
                  </a:cxn>
                  <a:cxn ang="0">
                    <a:pos x="676" y="72"/>
                  </a:cxn>
                  <a:cxn ang="0">
                    <a:pos x="366" y="66"/>
                  </a:cxn>
                  <a:cxn ang="0">
                    <a:pos x="1434" y="44"/>
                  </a:cxn>
                  <a:cxn ang="0">
                    <a:pos x="1230" y="226"/>
                  </a:cxn>
                  <a:cxn ang="0">
                    <a:pos x="2076" y="746"/>
                  </a:cxn>
                  <a:cxn ang="0">
                    <a:pos x="2130" y="722"/>
                  </a:cxn>
                  <a:cxn ang="0">
                    <a:pos x="2412" y="796"/>
                  </a:cxn>
                  <a:cxn ang="0">
                    <a:pos x="2366" y="1078"/>
                  </a:cxn>
                  <a:cxn ang="0">
                    <a:pos x="2250" y="862"/>
                  </a:cxn>
                  <a:cxn ang="0">
                    <a:pos x="954" y="2"/>
                  </a:cxn>
                  <a:cxn ang="0">
                    <a:pos x="602" y="62"/>
                  </a:cxn>
                  <a:cxn ang="0">
                    <a:pos x="886" y="122"/>
                  </a:cxn>
                  <a:cxn ang="0">
                    <a:pos x="1132" y="50"/>
                  </a:cxn>
                  <a:cxn ang="0">
                    <a:pos x="742" y="658"/>
                  </a:cxn>
                  <a:cxn ang="0">
                    <a:pos x="722" y="1094"/>
                  </a:cxn>
                  <a:cxn ang="0">
                    <a:pos x="810" y="1088"/>
                  </a:cxn>
                  <a:cxn ang="0">
                    <a:pos x="902" y="722"/>
                  </a:cxn>
                  <a:cxn ang="0">
                    <a:pos x="542" y="544"/>
                  </a:cxn>
                  <a:cxn ang="0">
                    <a:pos x="784" y="338"/>
                  </a:cxn>
                  <a:cxn ang="0">
                    <a:pos x="860" y="278"/>
                  </a:cxn>
                  <a:cxn ang="0">
                    <a:pos x="600" y="174"/>
                  </a:cxn>
                  <a:cxn ang="0">
                    <a:pos x="708" y="158"/>
                  </a:cxn>
                  <a:cxn ang="0">
                    <a:pos x="638" y="126"/>
                  </a:cxn>
                  <a:cxn ang="0">
                    <a:pos x="344" y="78"/>
                  </a:cxn>
                  <a:cxn ang="0">
                    <a:pos x="194" y="116"/>
                  </a:cxn>
                  <a:cxn ang="0">
                    <a:pos x="30" y="252"/>
                  </a:cxn>
                  <a:cxn ang="0">
                    <a:pos x="340" y="390"/>
                  </a:cxn>
                  <a:cxn ang="0">
                    <a:pos x="430" y="374"/>
                  </a:cxn>
                  <a:cxn ang="0">
                    <a:pos x="638" y="326"/>
                  </a:cxn>
                  <a:cxn ang="0">
                    <a:pos x="456" y="216"/>
                  </a:cxn>
                  <a:cxn ang="0">
                    <a:pos x="1544" y="848"/>
                  </a:cxn>
                  <a:cxn ang="0">
                    <a:pos x="1606" y="588"/>
                  </a:cxn>
                  <a:cxn ang="0">
                    <a:pos x="1414" y="462"/>
                  </a:cxn>
                  <a:cxn ang="0">
                    <a:pos x="1412" y="382"/>
                  </a:cxn>
                  <a:cxn ang="0">
                    <a:pos x="1670" y="408"/>
                  </a:cxn>
                  <a:cxn ang="0">
                    <a:pos x="1526" y="326"/>
                  </a:cxn>
                  <a:cxn ang="0">
                    <a:pos x="1560" y="194"/>
                  </a:cxn>
                  <a:cxn ang="0">
                    <a:pos x="1472" y="164"/>
                  </a:cxn>
                  <a:cxn ang="0">
                    <a:pos x="1838" y="118"/>
                  </a:cxn>
                  <a:cxn ang="0">
                    <a:pos x="1556" y="152"/>
                  </a:cxn>
                  <a:cxn ang="0">
                    <a:pos x="1362" y="234"/>
                  </a:cxn>
                  <a:cxn ang="0">
                    <a:pos x="1160" y="572"/>
                  </a:cxn>
                  <a:cxn ang="0">
                    <a:pos x="1380" y="912"/>
                  </a:cxn>
                  <a:cxn ang="0">
                    <a:pos x="1660" y="684"/>
                  </a:cxn>
                  <a:cxn ang="0">
                    <a:pos x="1724" y="512"/>
                  </a:cxn>
                  <a:cxn ang="0">
                    <a:pos x="2032" y="620"/>
                  </a:cxn>
                  <a:cxn ang="0">
                    <a:pos x="2180" y="528"/>
                  </a:cxn>
                  <a:cxn ang="0">
                    <a:pos x="2354" y="290"/>
                  </a:cxn>
                  <a:cxn ang="0">
                    <a:pos x="2526" y="216"/>
                  </a:cxn>
                  <a:cxn ang="0">
                    <a:pos x="2412" y="98"/>
                  </a:cxn>
                </a:cxnLst>
                <a:rect l="0" t="0" r="r" b="b"/>
                <a:pathLst>
                  <a:path w="2740" h="1230">
                    <a:moveTo>
                      <a:pt x="1490" y="896"/>
                    </a:moveTo>
                    <a:lnTo>
                      <a:pt x="1490" y="896"/>
                    </a:lnTo>
                    <a:lnTo>
                      <a:pt x="1490" y="896"/>
                    </a:lnTo>
                    <a:lnTo>
                      <a:pt x="1490" y="896"/>
                    </a:lnTo>
                    <a:lnTo>
                      <a:pt x="1490" y="896"/>
                    </a:lnTo>
                    <a:close/>
                    <a:moveTo>
                      <a:pt x="162" y="206"/>
                    </a:moveTo>
                    <a:lnTo>
                      <a:pt x="158" y="208"/>
                    </a:lnTo>
                    <a:lnTo>
                      <a:pt x="162" y="206"/>
                    </a:lnTo>
                    <a:lnTo>
                      <a:pt x="162" y="206"/>
                    </a:lnTo>
                    <a:close/>
                    <a:moveTo>
                      <a:pt x="1616" y="844"/>
                    </a:moveTo>
                    <a:lnTo>
                      <a:pt x="1614" y="844"/>
                    </a:lnTo>
                    <a:lnTo>
                      <a:pt x="1616" y="844"/>
                    </a:lnTo>
                    <a:lnTo>
                      <a:pt x="1616" y="844"/>
                    </a:lnTo>
                    <a:close/>
                    <a:moveTo>
                      <a:pt x="2274" y="754"/>
                    </a:moveTo>
                    <a:lnTo>
                      <a:pt x="2274" y="756"/>
                    </a:lnTo>
                    <a:lnTo>
                      <a:pt x="2274" y="754"/>
                    </a:lnTo>
                    <a:lnTo>
                      <a:pt x="2274" y="754"/>
                    </a:lnTo>
                    <a:close/>
                    <a:moveTo>
                      <a:pt x="2322" y="746"/>
                    </a:moveTo>
                    <a:lnTo>
                      <a:pt x="2320" y="750"/>
                    </a:lnTo>
                    <a:lnTo>
                      <a:pt x="2322" y="746"/>
                    </a:lnTo>
                    <a:lnTo>
                      <a:pt x="2322" y="746"/>
                    </a:lnTo>
                    <a:close/>
                    <a:moveTo>
                      <a:pt x="86" y="724"/>
                    </a:moveTo>
                    <a:lnTo>
                      <a:pt x="86" y="722"/>
                    </a:lnTo>
                    <a:lnTo>
                      <a:pt x="86" y="724"/>
                    </a:lnTo>
                    <a:lnTo>
                      <a:pt x="86" y="724"/>
                    </a:lnTo>
                    <a:close/>
                    <a:moveTo>
                      <a:pt x="2264" y="720"/>
                    </a:moveTo>
                    <a:lnTo>
                      <a:pt x="2264" y="716"/>
                    </a:lnTo>
                    <a:lnTo>
                      <a:pt x="2264" y="720"/>
                    </a:lnTo>
                    <a:lnTo>
                      <a:pt x="2264" y="720"/>
                    </a:lnTo>
                    <a:close/>
                    <a:moveTo>
                      <a:pt x="2214" y="682"/>
                    </a:moveTo>
                    <a:lnTo>
                      <a:pt x="2214" y="680"/>
                    </a:lnTo>
                    <a:lnTo>
                      <a:pt x="2214" y="682"/>
                    </a:lnTo>
                    <a:lnTo>
                      <a:pt x="2214" y="682"/>
                    </a:lnTo>
                    <a:close/>
                    <a:moveTo>
                      <a:pt x="2588" y="662"/>
                    </a:moveTo>
                    <a:lnTo>
                      <a:pt x="2586" y="662"/>
                    </a:lnTo>
                    <a:lnTo>
                      <a:pt x="2588" y="662"/>
                    </a:lnTo>
                    <a:lnTo>
                      <a:pt x="2588" y="662"/>
                    </a:lnTo>
                    <a:close/>
                    <a:moveTo>
                      <a:pt x="1144" y="72"/>
                    </a:moveTo>
                    <a:lnTo>
                      <a:pt x="1144" y="74"/>
                    </a:lnTo>
                    <a:lnTo>
                      <a:pt x="1144" y="72"/>
                    </a:lnTo>
                    <a:lnTo>
                      <a:pt x="1144" y="72"/>
                    </a:lnTo>
                    <a:close/>
                    <a:moveTo>
                      <a:pt x="2320" y="68"/>
                    </a:moveTo>
                    <a:lnTo>
                      <a:pt x="2316" y="72"/>
                    </a:lnTo>
                    <a:lnTo>
                      <a:pt x="2320" y="68"/>
                    </a:lnTo>
                    <a:lnTo>
                      <a:pt x="2320" y="68"/>
                    </a:lnTo>
                    <a:close/>
                    <a:moveTo>
                      <a:pt x="1908" y="68"/>
                    </a:moveTo>
                    <a:lnTo>
                      <a:pt x="1908" y="72"/>
                    </a:lnTo>
                    <a:lnTo>
                      <a:pt x="1908" y="68"/>
                    </a:lnTo>
                    <a:lnTo>
                      <a:pt x="1908" y="68"/>
                    </a:lnTo>
                    <a:close/>
                    <a:moveTo>
                      <a:pt x="816" y="592"/>
                    </a:moveTo>
                    <a:lnTo>
                      <a:pt x="814" y="594"/>
                    </a:lnTo>
                    <a:lnTo>
                      <a:pt x="816" y="592"/>
                    </a:lnTo>
                    <a:lnTo>
                      <a:pt x="816" y="592"/>
                    </a:lnTo>
                    <a:close/>
                    <a:moveTo>
                      <a:pt x="1094" y="590"/>
                    </a:moveTo>
                    <a:lnTo>
                      <a:pt x="1094" y="588"/>
                    </a:lnTo>
                    <a:lnTo>
                      <a:pt x="1094" y="590"/>
                    </a:lnTo>
                    <a:lnTo>
                      <a:pt x="1094" y="590"/>
                    </a:lnTo>
                    <a:close/>
                    <a:moveTo>
                      <a:pt x="92" y="554"/>
                    </a:moveTo>
                    <a:lnTo>
                      <a:pt x="96" y="558"/>
                    </a:lnTo>
                    <a:lnTo>
                      <a:pt x="92" y="554"/>
                    </a:lnTo>
                    <a:lnTo>
                      <a:pt x="92" y="554"/>
                    </a:lnTo>
                    <a:close/>
                    <a:moveTo>
                      <a:pt x="1180" y="488"/>
                    </a:moveTo>
                    <a:lnTo>
                      <a:pt x="1180" y="486"/>
                    </a:lnTo>
                    <a:lnTo>
                      <a:pt x="1180" y="488"/>
                    </a:lnTo>
                    <a:lnTo>
                      <a:pt x="1180" y="488"/>
                    </a:lnTo>
                    <a:close/>
                    <a:moveTo>
                      <a:pt x="1178" y="490"/>
                    </a:moveTo>
                    <a:lnTo>
                      <a:pt x="1176" y="488"/>
                    </a:lnTo>
                    <a:lnTo>
                      <a:pt x="1178" y="490"/>
                    </a:lnTo>
                    <a:lnTo>
                      <a:pt x="1178" y="490"/>
                    </a:lnTo>
                    <a:close/>
                    <a:moveTo>
                      <a:pt x="1180" y="480"/>
                    </a:moveTo>
                    <a:lnTo>
                      <a:pt x="1180" y="482"/>
                    </a:lnTo>
                    <a:lnTo>
                      <a:pt x="1180" y="480"/>
                    </a:lnTo>
                    <a:lnTo>
                      <a:pt x="1180" y="480"/>
                    </a:lnTo>
                    <a:close/>
                    <a:moveTo>
                      <a:pt x="1156" y="448"/>
                    </a:moveTo>
                    <a:lnTo>
                      <a:pt x="1156" y="450"/>
                    </a:lnTo>
                    <a:lnTo>
                      <a:pt x="1156" y="448"/>
                    </a:lnTo>
                    <a:lnTo>
                      <a:pt x="1156" y="448"/>
                    </a:lnTo>
                    <a:close/>
                    <a:moveTo>
                      <a:pt x="1090" y="402"/>
                    </a:moveTo>
                    <a:lnTo>
                      <a:pt x="1090" y="406"/>
                    </a:lnTo>
                    <a:lnTo>
                      <a:pt x="1090" y="402"/>
                    </a:lnTo>
                    <a:lnTo>
                      <a:pt x="1090" y="402"/>
                    </a:lnTo>
                    <a:close/>
                    <a:moveTo>
                      <a:pt x="1298" y="392"/>
                    </a:moveTo>
                    <a:lnTo>
                      <a:pt x="1296" y="396"/>
                    </a:lnTo>
                    <a:lnTo>
                      <a:pt x="1298" y="392"/>
                    </a:lnTo>
                    <a:lnTo>
                      <a:pt x="1298" y="392"/>
                    </a:lnTo>
                    <a:close/>
                    <a:moveTo>
                      <a:pt x="2416" y="336"/>
                    </a:moveTo>
                    <a:lnTo>
                      <a:pt x="2416" y="338"/>
                    </a:lnTo>
                    <a:lnTo>
                      <a:pt x="2416" y="336"/>
                    </a:lnTo>
                    <a:lnTo>
                      <a:pt x="2416" y="336"/>
                    </a:lnTo>
                    <a:close/>
                    <a:moveTo>
                      <a:pt x="2602" y="270"/>
                    </a:moveTo>
                    <a:lnTo>
                      <a:pt x="2602" y="268"/>
                    </a:lnTo>
                    <a:lnTo>
                      <a:pt x="2602" y="270"/>
                    </a:lnTo>
                    <a:lnTo>
                      <a:pt x="2602" y="270"/>
                    </a:lnTo>
                    <a:close/>
                    <a:moveTo>
                      <a:pt x="2" y="266"/>
                    </a:moveTo>
                    <a:lnTo>
                      <a:pt x="0" y="266"/>
                    </a:lnTo>
                    <a:lnTo>
                      <a:pt x="2" y="266"/>
                    </a:lnTo>
                    <a:lnTo>
                      <a:pt x="2" y="266"/>
                    </a:lnTo>
                    <a:close/>
                    <a:moveTo>
                      <a:pt x="546" y="72"/>
                    </a:moveTo>
                    <a:lnTo>
                      <a:pt x="546" y="70"/>
                    </a:lnTo>
                    <a:lnTo>
                      <a:pt x="546" y="70"/>
                    </a:lnTo>
                    <a:lnTo>
                      <a:pt x="546" y="72"/>
                    </a:lnTo>
                    <a:lnTo>
                      <a:pt x="546" y="72"/>
                    </a:lnTo>
                    <a:close/>
                    <a:moveTo>
                      <a:pt x="2556" y="926"/>
                    </a:moveTo>
                    <a:lnTo>
                      <a:pt x="2556" y="926"/>
                    </a:lnTo>
                    <a:lnTo>
                      <a:pt x="2556" y="926"/>
                    </a:lnTo>
                    <a:lnTo>
                      <a:pt x="2556" y="926"/>
                    </a:lnTo>
                    <a:lnTo>
                      <a:pt x="2556" y="926"/>
                    </a:lnTo>
                    <a:close/>
                    <a:moveTo>
                      <a:pt x="1104" y="608"/>
                    </a:moveTo>
                    <a:lnTo>
                      <a:pt x="1104" y="606"/>
                    </a:lnTo>
                    <a:lnTo>
                      <a:pt x="1104" y="606"/>
                    </a:lnTo>
                    <a:lnTo>
                      <a:pt x="1104" y="608"/>
                    </a:lnTo>
                    <a:lnTo>
                      <a:pt x="1104" y="608"/>
                    </a:lnTo>
                    <a:close/>
                    <a:moveTo>
                      <a:pt x="2554" y="876"/>
                    </a:moveTo>
                    <a:lnTo>
                      <a:pt x="2554" y="876"/>
                    </a:lnTo>
                    <a:lnTo>
                      <a:pt x="2554" y="876"/>
                    </a:lnTo>
                    <a:lnTo>
                      <a:pt x="2554" y="876"/>
                    </a:lnTo>
                    <a:lnTo>
                      <a:pt x="2554" y="876"/>
                    </a:lnTo>
                    <a:lnTo>
                      <a:pt x="2554" y="876"/>
                    </a:lnTo>
                    <a:lnTo>
                      <a:pt x="2554" y="876"/>
                    </a:lnTo>
                    <a:close/>
                    <a:moveTo>
                      <a:pt x="2552" y="254"/>
                    </a:moveTo>
                    <a:lnTo>
                      <a:pt x="2552" y="250"/>
                    </a:lnTo>
                    <a:lnTo>
                      <a:pt x="2548" y="250"/>
                    </a:lnTo>
                    <a:lnTo>
                      <a:pt x="2552" y="254"/>
                    </a:lnTo>
                    <a:lnTo>
                      <a:pt x="2552" y="254"/>
                    </a:lnTo>
                    <a:close/>
                    <a:moveTo>
                      <a:pt x="2562" y="660"/>
                    </a:moveTo>
                    <a:lnTo>
                      <a:pt x="2558" y="658"/>
                    </a:lnTo>
                    <a:lnTo>
                      <a:pt x="2558" y="660"/>
                    </a:lnTo>
                    <a:lnTo>
                      <a:pt x="2562" y="660"/>
                    </a:lnTo>
                    <a:lnTo>
                      <a:pt x="2562" y="660"/>
                    </a:lnTo>
                    <a:close/>
                    <a:moveTo>
                      <a:pt x="1276" y="206"/>
                    </a:moveTo>
                    <a:lnTo>
                      <a:pt x="1276" y="204"/>
                    </a:lnTo>
                    <a:lnTo>
                      <a:pt x="1272" y="204"/>
                    </a:lnTo>
                    <a:lnTo>
                      <a:pt x="1276" y="206"/>
                    </a:lnTo>
                    <a:lnTo>
                      <a:pt x="1276" y="206"/>
                    </a:lnTo>
                    <a:close/>
                    <a:moveTo>
                      <a:pt x="790" y="192"/>
                    </a:moveTo>
                    <a:lnTo>
                      <a:pt x="786" y="192"/>
                    </a:lnTo>
                    <a:lnTo>
                      <a:pt x="786" y="194"/>
                    </a:lnTo>
                    <a:lnTo>
                      <a:pt x="790" y="192"/>
                    </a:lnTo>
                    <a:lnTo>
                      <a:pt x="790" y="192"/>
                    </a:lnTo>
                    <a:close/>
                    <a:moveTo>
                      <a:pt x="2482" y="802"/>
                    </a:moveTo>
                    <a:lnTo>
                      <a:pt x="2484" y="802"/>
                    </a:lnTo>
                    <a:lnTo>
                      <a:pt x="2482" y="802"/>
                    </a:lnTo>
                    <a:lnTo>
                      <a:pt x="2482" y="800"/>
                    </a:lnTo>
                    <a:lnTo>
                      <a:pt x="2478" y="800"/>
                    </a:lnTo>
                    <a:lnTo>
                      <a:pt x="2482" y="802"/>
                    </a:lnTo>
                    <a:lnTo>
                      <a:pt x="2482" y="802"/>
                    </a:lnTo>
                    <a:close/>
                    <a:moveTo>
                      <a:pt x="1398" y="248"/>
                    </a:moveTo>
                    <a:lnTo>
                      <a:pt x="1394" y="248"/>
                    </a:lnTo>
                    <a:lnTo>
                      <a:pt x="1394" y="250"/>
                    </a:lnTo>
                    <a:lnTo>
                      <a:pt x="1398" y="248"/>
                    </a:lnTo>
                    <a:lnTo>
                      <a:pt x="1398" y="248"/>
                    </a:lnTo>
                    <a:close/>
                    <a:moveTo>
                      <a:pt x="2486" y="814"/>
                    </a:moveTo>
                    <a:lnTo>
                      <a:pt x="2486" y="812"/>
                    </a:lnTo>
                    <a:lnTo>
                      <a:pt x="2484" y="812"/>
                    </a:lnTo>
                    <a:lnTo>
                      <a:pt x="2486" y="814"/>
                    </a:lnTo>
                    <a:lnTo>
                      <a:pt x="2486" y="814"/>
                    </a:lnTo>
                    <a:close/>
                    <a:moveTo>
                      <a:pt x="414" y="46"/>
                    </a:moveTo>
                    <a:lnTo>
                      <a:pt x="410" y="46"/>
                    </a:lnTo>
                    <a:lnTo>
                      <a:pt x="410" y="50"/>
                    </a:lnTo>
                    <a:lnTo>
                      <a:pt x="414" y="46"/>
                    </a:lnTo>
                    <a:lnTo>
                      <a:pt x="414" y="46"/>
                    </a:lnTo>
                    <a:close/>
                    <a:moveTo>
                      <a:pt x="1722" y="922"/>
                    </a:moveTo>
                    <a:lnTo>
                      <a:pt x="1724" y="916"/>
                    </a:lnTo>
                    <a:lnTo>
                      <a:pt x="1722" y="918"/>
                    </a:lnTo>
                    <a:lnTo>
                      <a:pt x="1722" y="922"/>
                    </a:lnTo>
                    <a:lnTo>
                      <a:pt x="1722" y="922"/>
                    </a:lnTo>
                    <a:close/>
                    <a:moveTo>
                      <a:pt x="2280" y="742"/>
                    </a:moveTo>
                    <a:lnTo>
                      <a:pt x="2282" y="742"/>
                    </a:lnTo>
                    <a:lnTo>
                      <a:pt x="2278" y="738"/>
                    </a:lnTo>
                    <a:lnTo>
                      <a:pt x="2280" y="742"/>
                    </a:lnTo>
                    <a:lnTo>
                      <a:pt x="2280" y="742"/>
                    </a:lnTo>
                    <a:close/>
                    <a:moveTo>
                      <a:pt x="894" y="1014"/>
                    </a:moveTo>
                    <a:lnTo>
                      <a:pt x="894" y="1016"/>
                    </a:lnTo>
                    <a:lnTo>
                      <a:pt x="896" y="1014"/>
                    </a:lnTo>
                    <a:lnTo>
                      <a:pt x="894" y="1014"/>
                    </a:lnTo>
                    <a:lnTo>
                      <a:pt x="894" y="1014"/>
                    </a:lnTo>
                    <a:close/>
                    <a:moveTo>
                      <a:pt x="2288" y="810"/>
                    </a:moveTo>
                    <a:lnTo>
                      <a:pt x="2288" y="806"/>
                    </a:lnTo>
                    <a:lnTo>
                      <a:pt x="2284" y="804"/>
                    </a:lnTo>
                    <a:lnTo>
                      <a:pt x="2284" y="806"/>
                    </a:lnTo>
                    <a:lnTo>
                      <a:pt x="2288" y="810"/>
                    </a:lnTo>
                    <a:lnTo>
                      <a:pt x="2288" y="810"/>
                    </a:lnTo>
                    <a:close/>
                    <a:moveTo>
                      <a:pt x="2430" y="334"/>
                    </a:moveTo>
                    <a:lnTo>
                      <a:pt x="2430" y="330"/>
                    </a:lnTo>
                    <a:lnTo>
                      <a:pt x="2426" y="330"/>
                    </a:lnTo>
                    <a:lnTo>
                      <a:pt x="2426" y="334"/>
                    </a:lnTo>
                    <a:lnTo>
                      <a:pt x="2430" y="334"/>
                    </a:lnTo>
                    <a:lnTo>
                      <a:pt x="2430" y="334"/>
                    </a:lnTo>
                    <a:close/>
                    <a:moveTo>
                      <a:pt x="2040" y="754"/>
                    </a:moveTo>
                    <a:lnTo>
                      <a:pt x="2040" y="752"/>
                    </a:lnTo>
                    <a:lnTo>
                      <a:pt x="2040" y="750"/>
                    </a:lnTo>
                    <a:lnTo>
                      <a:pt x="2038" y="752"/>
                    </a:lnTo>
                    <a:lnTo>
                      <a:pt x="2040" y="754"/>
                    </a:lnTo>
                    <a:lnTo>
                      <a:pt x="2040" y="754"/>
                    </a:lnTo>
                    <a:close/>
                    <a:moveTo>
                      <a:pt x="2250" y="446"/>
                    </a:moveTo>
                    <a:lnTo>
                      <a:pt x="2250" y="442"/>
                    </a:lnTo>
                    <a:lnTo>
                      <a:pt x="2248" y="442"/>
                    </a:lnTo>
                    <a:lnTo>
                      <a:pt x="2248" y="446"/>
                    </a:lnTo>
                    <a:lnTo>
                      <a:pt x="2250" y="446"/>
                    </a:lnTo>
                    <a:lnTo>
                      <a:pt x="2250" y="446"/>
                    </a:lnTo>
                    <a:close/>
                    <a:moveTo>
                      <a:pt x="1826" y="92"/>
                    </a:moveTo>
                    <a:lnTo>
                      <a:pt x="1826" y="88"/>
                    </a:lnTo>
                    <a:lnTo>
                      <a:pt x="1822" y="92"/>
                    </a:lnTo>
                    <a:lnTo>
                      <a:pt x="1826" y="92"/>
                    </a:lnTo>
                    <a:lnTo>
                      <a:pt x="1826" y="92"/>
                    </a:lnTo>
                    <a:close/>
                    <a:moveTo>
                      <a:pt x="2536" y="218"/>
                    </a:moveTo>
                    <a:lnTo>
                      <a:pt x="2534" y="216"/>
                    </a:lnTo>
                    <a:lnTo>
                      <a:pt x="2530" y="218"/>
                    </a:lnTo>
                    <a:lnTo>
                      <a:pt x="2536" y="218"/>
                    </a:lnTo>
                    <a:lnTo>
                      <a:pt x="2536" y="218"/>
                    </a:lnTo>
                    <a:close/>
                    <a:moveTo>
                      <a:pt x="2496" y="810"/>
                    </a:moveTo>
                    <a:lnTo>
                      <a:pt x="2498" y="812"/>
                    </a:lnTo>
                    <a:lnTo>
                      <a:pt x="2502" y="812"/>
                    </a:lnTo>
                    <a:lnTo>
                      <a:pt x="2498" y="810"/>
                    </a:lnTo>
                    <a:lnTo>
                      <a:pt x="2496" y="810"/>
                    </a:lnTo>
                    <a:lnTo>
                      <a:pt x="2496" y="806"/>
                    </a:lnTo>
                    <a:lnTo>
                      <a:pt x="2496" y="810"/>
                    </a:lnTo>
                    <a:lnTo>
                      <a:pt x="2496" y="810"/>
                    </a:lnTo>
                    <a:close/>
                    <a:moveTo>
                      <a:pt x="728" y="552"/>
                    </a:moveTo>
                    <a:lnTo>
                      <a:pt x="728" y="550"/>
                    </a:lnTo>
                    <a:lnTo>
                      <a:pt x="724" y="550"/>
                    </a:lnTo>
                    <a:lnTo>
                      <a:pt x="724" y="552"/>
                    </a:lnTo>
                    <a:lnTo>
                      <a:pt x="728" y="552"/>
                    </a:lnTo>
                    <a:lnTo>
                      <a:pt x="728" y="552"/>
                    </a:lnTo>
                    <a:close/>
                    <a:moveTo>
                      <a:pt x="2238" y="814"/>
                    </a:moveTo>
                    <a:lnTo>
                      <a:pt x="2232" y="812"/>
                    </a:lnTo>
                    <a:lnTo>
                      <a:pt x="2232" y="814"/>
                    </a:lnTo>
                    <a:lnTo>
                      <a:pt x="2238" y="814"/>
                    </a:lnTo>
                    <a:lnTo>
                      <a:pt x="2238" y="814"/>
                    </a:lnTo>
                    <a:close/>
                    <a:moveTo>
                      <a:pt x="2228" y="814"/>
                    </a:moveTo>
                    <a:lnTo>
                      <a:pt x="2228" y="812"/>
                    </a:lnTo>
                    <a:lnTo>
                      <a:pt x="2224" y="812"/>
                    </a:lnTo>
                    <a:lnTo>
                      <a:pt x="2224" y="814"/>
                    </a:lnTo>
                    <a:lnTo>
                      <a:pt x="2228" y="814"/>
                    </a:lnTo>
                    <a:lnTo>
                      <a:pt x="2228" y="814"/>
                    </a:lnTo>
                    <a:close/>
                    <a:moveTo>
                      <a:pt x="2238" y="756"/>
                    </a:moveTo>
                    <a:lnTo>
                      <a:pt x="2238" y="754"/>
                    </a:lnTo>
                    <a:lnTo>
                      <a:pt x="2232" y="754"/>
                    </a:lnTo>
                    <a:lnTo>
                      <a:pt x="2238" y="756"/>
                    </a:lnTo>
                    <a:lnTo>
                      <a:pt x="2238" y="756"/>
                    </a:lnTo>
                    <a:close/>
                    <a:moveTo>
                      <a:pt x="2518" y="834"/>
                    </a:moveTo>
                    <a:lnTo>
                      <a:pt x="2522" y="834"/>
                    </a:lnTo>
                    <a:lnTo>
                      <a:pt x="2518" y="832"/>
                    </a:lnTo>
                    <a:lnTo>
                      <a:pt x="2516" y="832"/>
                    </a:lnTo>
                    <a:lnTo>
                      <a:pt x="2518" y="834"/>
                    </a:lnTo>
                    <a:lnTo>
                      <a:pt x="2518" y="834"/>
                    </a:lnTo>
                    <a:close/>
                    <a:moveTo>
                      <a:pt x="2470" y="294"/>
                    </a:moveTo>
                    <a:lnTo>
                      <a:pt x="2470" y="296"/>
                    </a:lnTo>
                    <a:lnTo>
                      <a:pt x="2474" y="290"/>
                    </a:lnTo>
                    <a:lnTo>
                      <a:pt x="2470" y="294"/>
                    </a:lnTo>
                    <a:lnTo>
                      <a:pt x="2470" y="294"/>
                    </a:lnTo>
                    <a:close/>
                    <a:moveTo>
                      <a:pt x="1994" y="628"/>
                    </a:moveTo>
                    <a:lnTo>
                      <a:pt x="1994" y="624"/>
                    </a:lnTo>
                    <a:lnTo>
                      <a:pt x="1990" y="624"/>
                    </a:lnTo>
                    <a:lnTo>
                      <a:pt x="1990" y="628"/>
                    </a:lnTo>
                    <a:lnTo>
                      <a:pt x="1994" y="628"/>
                    </a:lnTo>
                    <a:lnTo>
                      <a:pt x="1994" y="628"/>
                    </a:lnTo>
                    <a:close/>
                    <a:moveTo>
                      <a:pt x="2676" y="280"/>
                    </a:moveTo>
                    <a:lnTo>
                      <a:pt x="2676" y="278"/>
                    </a:lnTo>
                    <a:lnTo>
                      <a:pt x="2674" y="278"/>
                    </a:lnTo>
                    <a:lnTo>
                      <a:pt x="2674" y="280"/>
                    </a:lnTo>
                    <a:lnTo>
                      <a:pt x="2676" y="280"/>
                    </a:lnTo>
                    <a:lnTo>
                      <a:pt x="2676" y="280"/>
                    </a:lnTo>
                    <a:close/>
                    <a:moveTo>
                      <a:pt x="1318" y="386"/>
                    </a:moveTo>
                    <a:lnTo>
                      <a:pt x="1318" y="382"/>
                    </a:lnTo>
                    <a:lnTo>
                      <a:pt x="1316" y="382"/>
                    </a:lnTo>
                    <a:lnTo>
                      <a:pt x="1316" y="386"/>
                    </a:lnTo>
                    <a:lnTo>
                      <a:pt x="1318" y="386"/>
                    </a:lnTo>
                    <a:lnTo>
                      <a:pt x="1318" y="386"/>
                    </a:lnTo>
                    <a:close/>
                    <a:moveTo>
                      <a:pt x="1686" y="26"/>
                    </a:moveTo>
                    <a:lnTo>
                      <a:pt x="1686" y="30"/>
                    </a:lnTo>
                    <a:lnTo>
                      <a:pt x="1692" y="28"/>
                    </a:lnTo>
                    <a:lnTo>
                      <a:pt x="1686" y="26"/>
                    </a:lnTo>
                    <a:lnTo>
                      <a:pt x="1686" y="26"/>
                    </a:lnTo>
                    <a:close/>
                    <a:moveTo>
                      <a:pt x="690" y="178"/>
                    </a:moveTo>
                    <a:lnTo>
                      <a:pt x="692" y="178"/>
                    </a:lnTo>
                    <a:lnTo>
                      <a:pt x="692" y="176"/>
                    </a:lnTo>
                    <a:lnTo>
                      <a:pt x="688" y="176"/>
                    </a:lnTo>
                    <a:lnTo>
                      <a:pt x="690" y="178"/>
                    </a:lnTo>
                    <a:lnTo>
                      <a:pt x="690" y="178"/>
                    </a:lnTo>
                    <a:close/>
                    <a:moveTo>
                      <a:pt x="2562" y="1158"/>
                    </a:moveTo>
                    <a:lnTo>
                      <a:pt x="2564" y="1158"/>
                    </a:lnTo>
                    <a:lnTo>
                      <a:pt x="2564" y="1154"/>
                    </a:lnTo>
                    <a:lnTo>
                      <a:pt x="2562" y="1156"/>
                    </a:lnTo>
                    <a:lnTo>
                      <a:pt x="2562" y="1158"/>
                    </a:lnTo>
                    <a:lnTo>
                      <a:pt x="2562" y="1158"/>
                    </a:lnTo>
                    <a:close/>
                    <a:moveTo>
                      <a:pt x="1438" y="206"/>
                    </a:moveTo>
                    <a:lnTo>
                      <a:pt x="1438" y="204"/>
                    </a:lnTo>
                    <a:lnTo>
                      <a:pt x="1434" y="204"/>
                    </a:lnTo>
                    <a:lnTo>
                      <a:pt x="1432" y="206"/>
                    </a:lnTo>
                    <a:lnTo>
                      <a:pt x="1438" y="206"/>
                    </a:lnTo>
                    <a:lnTo>
                      <a:pt x="1438" y="206"/>
                    </a:lnTo>
                    <a:close/>
                    <a:moveTo>
                      <a:pt x="650" y="548"/>
                    </a:moveTo>
                    <a:lnTo>
                      <a:pt x="654" y="550"/>
                    </a:lnTo>
                    <a:lnTo>
                      <a:pt x="652" y="544"/>
                    </a:lnTo>
                    <a:lnTo>
                      <a:pt x="650" y="548"/>
                    </a:lnTo>
                    <a:lnTo>
                      <a:pt x="650" y="548"/>
                    </a:lnTo>
                    <a:close/>
                    <a:moveTo>
                      <a:pt x="66" y="544"/>
                    </a:moveTo>
                    <a:lnTo>
                      <a:pt x="72" y="548"/>
                    </a:lnTo>
                    <a:lnTo>
                      <a:pt x="70" y="542"/>
                    </a:lnTo>
                    <a:lnTo>
                      <a:pt x="66" y="544"/>
                    </a:lnTo>
                    <a:lnTo>
                      <a:pt x="66" y="544"/>
                    </a:lnTo>
                    <a:close/>
                    <a:moveTo>
                      <a:pt x="1164" y="488"/>
                    </a:moveTo>
                    <a:lnTo>
                      <a:pt x="1158" y="488"/>
                    </a:lnTo>
                    <a:lnTo>
                      <a:pt x="1156" y="490"/>
                    </a:lnTo>
                    <a:lnTo>
                      <a:pt x="1164" y="488"/>
                    </a:lnTo>
                    <a:lnTo>
                      <a:pt x="1164" y="488"/>
                    </a:lnTo>
                    <a:close/>
                    <a:moveTo>
                      <a:pt x="1166" y="492"/>
                    </a:moveTo>
                    <a:lnTo>
                      <a:pt x="1168" y="492"/>
                    </a:lnTo>
                    <a:lnTo>
                      <a:pt x="1164" y="490"/>
                    </a:lnTo>
                    <a:lnTo>
                      <a:pt x="1166" y="492"/>
                    </a:lnTo>
                    <a:lnTo>
                      <a:pt x="1166" y="492"/>
                    </a:lnTo>
                    <a:close/>
                    <a:moveTo>
                      <a:pt x="1694" y="630"/>
                    </a:moveTo>
                    <a:lnTo>
                      <a:pt x="1696" y="630"/>
                    </a:lnTo>
                    <a:lnTo>
                      <a:pt x="1700" y="628"/>
                    </a:lnTo>
                    <a:lnTo>
                      <a:pt x="1692" y="628"/>
                    </a:lnTo>
                    <a:lnTo>
                      <a:pt x="1694" y="630"/>
                    </a:lnTo>
                    <a:lnTo>
                      <a:pt x="1694" y="630"/>
                    </a:lnTo>
                    <a:close/>
                    <a:moveTo>
                      <a:pt x="690" y="522"/>
                    </a:moveTo>
                    <a:lnTo>
                      <a:pt x="692" y="522"/>
                    </a:lnTo>
                    <a:lnTo>
                      <a:pt x="690" y="518"/>
                    </a:lnTo>
                    <a:lnTo>
                      <a:pt x="688" y="518"/>
                    </a:lnTo>
                    <a:lnTo>
                      <a:pt x="690" y="522"/>
                    </a:lnTo>
                    <a:lnTo>
                      <a:pt x="690" y="522"/>
                    </a:lnTo>
                    <a:close/>
                    <a:moveTo>
                      <a:pt x="814" y="650"/>
                    </a:moveTo>
                    <a:lnTo>
                      <a:pt x="816" y="650"/>
                    </a:lnTo>
                    <a:lnTo>
                      <a:pt x="820" y="644"/>
                    </a:lnTo>
                    <a:lnTo>
                      <a:pt x="816" y="644"/>
                    </a:lnTo>
                    <a:lnTo>
                      <a:pt x="814" y="650"/>
                    </a:lnTo>
                    <a:lnTo>
                      <a:pt x="814" y="650"/>
                    </a:lnTo>
                    <a:close/>
                    <a:moveTo>
                      <a:pt x="2028" y="732"/>
                    </a:moveTo>
                    <a:lnTo>
                      <a:pt x="2030" y="730"/>
                    </a:lnTo>
                    <a:lnTo>
                      <a:pt x="2028" y="726"/>
                    </a:lnTo>
                    <a:lnTo>
                      <a:pt x="2026" y="726"/>
                    </a:lnTo>
                    <a:lnTo>
                      <a:pt x="2028" y="732"/>
                    </a:lnTo>
                    <a:lnTo>
                      <a:pt x="2028" y="732"/>
                    </a:lnTo>
                    <a:close/>
                    <a:moveTo>
                      <a:pt x="2406" y="344"/>
                    </a:moveTo>
                    <a:lnTo>
                      <a:pt x="2410" y="344"/>
                    </a:lnTo>
                    <a:lnTo>
                      <a:pt x="2412" y="340"/>
                    </a:lnTo>
                    <a:lnTo>
                      <a:pt x="2414" y="340"/>
                    </a:lnTo>
                    <a:lnTo>
                      <a:pt x="2412" y="338"/>
                    </a:lnTo>
                    <a:lnTo>
                      <a:pt x="2406" y="344"/>
                    </a:lnTo>
                    <a:lnTo>
                      <a:pt x="2406" y="344"/>
                    </a:lnTo>
                    <a:close/>
                    <a:moveTo>
                      <a:pt x="2254" y="754"/>
                    </a:moveTo>
                    <a:lnTo>
                      <a:pt x="2254" y="754"/>
                    </a:lnTo>
                    <a:lnTo>
                      <a:pt x="2256" y="754"/>
                    </a:lnTo>
                    <a:lnTo>
                      <a:pt x="2260" y="754"/>
                    </a:lnTo>
                    <a:lnTo>
                      <a:pt x="2260" y="752"/>
                    </a:lnTo>
                    <a:lnTo>
                      <a:pt x="2258" y="752"/>
                    </a:lnTo>
                    <a:lnTo>
                      <a:pt x="2258" y="752"/>
                    </a:lnTo>
                    <a:lnTo>
                      <a:pt x="2254" y="752"/>
                    </a:lnTo>
                    <a:lnTo>
                      <a:pt x="2254" y="752"/>
                    </a:lnTo>
                    <a:lnTo>
                      <a:pt x="2254" y="754"/>
                    </a:lnTo>
                    <a:lnTo>
                      <a:pt x="2254" y="754"/>
                    </a:lnTo>
                    <a:close/>
                    <a:moveTo>
                      <a:pt x="682" y="126"/>
                    </a:moveTo>
                    <a:lnTo>
                      <a:pt x="680" y="128"/>
                    </a:lnTo>
                    <a:lnTo>
                      <a:pt x="680" y="128"/>
                    </a:lnTo>
                    <a:lnTo>
                      <a:pt x="684" y="128"/>
                    </a:lnTo>
                    <a:lnTo>
                      <a:pt x="688" y="126"/>
                    </a:lnTo>
                    <a:lnTo>
                      <a:pt x="684" y="124"/>
                    </a:lnTo>
                    <a:lnTo>
                      <a:pt x="682" y="126"/>
                    </a:lnTo>
                    <a:lnTo>
                      <a:pt x="682" y="126"/>
                    </a:lnTo>
                    <a:close/>
                    <a:moveTo>
                      <a:pt x="2244" y="812"/>
                    </a:moveTo>
                    <a:lnTo>
                      <a:pt x="2248" y="812"/>
                    </a:lnTo>
                    <a:lnTo>
                      <a:pt x="2250" y="810"/>
                    </a:lnTo>
                    <a:lnTo>
                      <a:pt x="2244" y="806"/>
                    </a:lnTo>
                    <a:lnTo>
                      <a:pt x="2244" y="812"/>
                    </a:lnTo>
                    <a:lnTo>
                      <a:pt x="2244" y="812"/>
                    </a:lnTo>
                    <a:close/>
                    <a:moveTo>
                      <a:pt x="2324" y="866"/>
                    </a:moveTo>
                    <a:lnTo>
                      <a:pt x="2328" y="862"/>
                    </a:lnTo>
                    <a:lnTo>
                      <a:pt x="2322" y="862"/>
                    </a:lnTo>
                    <a:lnTo>
                      <a:pt x="2322" y="864"/>
                    </a:lnTo>
                    <a:lnTo>
                      <a:pt x="2324" y="866"/>
                    </a:lnTo>
                    <a:lnTo>
                      <a:pt x="2324" y="866"/>
                    </a:lnTo>
                    <a:close/>
                    <a:moveTo>
                      <a:pt x="2564" y="884"/>
                    </a:moveTo>
                    <a:lnTo>
                      <a:pt x="2564" y="882"/>
                    </a:lnTo>
                    <a:lnTo>
                      <a:pt x="2558" y="882"/>
                    </a:lnTo>
                    <a:lnTo>
                      <a:pt x="2558" y="884"/>
                    </a:lnTo>
                    <a:lnTo>
                      <a:pt x="2558" y="884"/>
                    </a:lnTo>
                    <a:lnTo>
                      <a:pt x="2560" y="886"/>
                    </a:lnTo>
                    <a:lnTo>
                      <a:pt x="2558" y="886"/>
                    </a:lnTo>
                    <a:lnTo>
                      <a:pt x="2564" y="884"/>
                    </a:lnTo>
                    <a:lnTo>
                      <a:pt x="2564" y="884"/>
                    </a:lnTo>
                    <a:close/>
                    <a:moveTo>
                      <a:pt x="2332" y="256"/>
                    </a:moveTo>
                    <a:lnTo>
                      <a:pt x="2334" y="256"/>
                    </a:lnTo>
                    <a:lnTo>
                      <a:pt x="2334" y="256"/>
                    </a:lnTo>
                    <a:lnTo>
                      <a:pt x="2336" y="252"/>
                    </a:lnTo>
                    <a:lnTo>
                      <a:pt x="2336" y="252"/>
                    </a:lnTo>
                    <a:lnTo>
                      <a:pt x="2334" y="250"/>
                    </a:lnTo>
                    <a:lnTo>
                      <a:pt x="2332" y="250"/>
                    </a:lnTo>
                    <a:lnTo>
                      <a:pt x="2332" y="256"/>
                    </a:lnTo>
                    <a:lnTo>
                      <a:pt x="2332" y="256"/>
                    </a:lnTo>
                    <a:close/>
                    <a:moveTo>
                      <a:pt x="2334" y="1056"/>
                    </a:moveTo>
                    <a:lnTo>
                      <a:pt x="2326" y="1056"/>
                    </a:lnTo>
                    <a:lnTo>
                      <a:pt x="2326" y="1058"/>
                    </a:lnTo>
                    <a:lnTo>
                      <a:pt x="2326" y="1058"/>
                    </a:lnTo>
                    <a:lnTo>
                      <a:pt x="2334" y="1058"/>
                    </a:lnTo>
                    <a:lnTo>
                      <a:pt x="2334" y="1058"/>
                    </a:lnTo>
                    <a:lnTo>
                      <a:pt x="2334" y="1056"/>
                    </a:lnTo>
                    <a:lnTo>
                      <a:pt x="2334" y="1056"/>
                    </a:lnTo>
                    <a:close/>
                    <a:moveTo>
                      <a:pt x="2308" y="796"/>
                    </a:moveTo>
                    <a:lnTo>
                      <a:pt x="2310" y="796"/>
                    </a:lnTo>
                    <a:lnTo>
                      <a:pt x="2310" y="790"/>
                    </a:lnTo>
                    <a:lnTo>
                      <a:pt x="2308" y="790"/>
                    </a:lnTo>
                    <a:lnTo>
                      <a:pt x="2308" y="796"/>
                    </a:lnTo>
                    <a:lnTo>
                      <a:pt x="2308" y="796"/>
                    </a:lnTo>
                    <a:close/>
                    <a:moveTo>
                      <a:pt x="2706" y="862"/>
                    </a:moveTo>
                    <a:lnTo>
                      <a:pt x="2708" y="862"/>
                    </a:lnTo>
                    <a:lnTo>
                      <a:pt x="2708" y="864"/>
                    </a:lnTo>
                    <a:lnTo>
                      <a:pt x="2714" y="864"/>
                    </a:lnTo>
                    <a:lnTo>
                      <a:pt x="2714" y="862"/>
                    </a:lnTo>
                    <a:lnTo>
                      <a:pt x="2708" y="862"/>
                    </a:lnTo>
                    <a:lnTo>
                      <a:pt x="2706" y="858"/>
                    </a:lnTo>
                    <a:lnTo>
                      <a:pt x="2704" y="858"/>
                    </a:lnTo>
                    <a:lnTo>
                      <a:pt x="2706" y="862"/>
                    </a:lnTo>
                    <a:lnTo>
                      <a:pt x="2706" y="862"/>
                    </a:lnTo>
                    <a:close/>
                    <a:moveTo>
                      <a:pt x="10" y="264"/>
                    </a:moveTo>
                    <a:lnTo>
                      <a:pt x="10" y="266"/>
                    </a:lnTo>
                    <a:lnTo>
                      <a:pt x="12" y="266"/>
                    </a:lnTo>
                    <a:lnTo>
                      <a:pt x="14" y="264"/>
                    </a:lnTo>
                    <a:lnTo>
                      <a:pt x="14" y="260"/>
                    </a:lnTo>
                    <a:lnTo>
                      <a:pt x="12" y="260"/>
                    </a:lnTo>
                    <a:lnTo>
                      <a:pt x="10" y="264"/>
                    </a:lnTo>
                    <a:lnTo>
                      <a:pt x="10" y="264"/>
                    </a:lnTo>
                    <a:close/>
                    <a:moveTo>
                      <a:pt x="492" y="74"/>
                    </a:moveTo>
                    <a:lnTo>
                      <a:pt x="490" y="68"/>
                    </a:lnTo>
                    <a:lnTo>
                      <a:pt x="484" y="74"/>
                    </a:lnTo>
                    <a:lnTo>
                      <a:pt x="492" y="74"/>
                    </a:lnTo>
                    <a:lnTo>
                      <a:pt x="492" y="74"/>
                    </a:lnTo>
                    <a:close/>
                    <a:moveTo>
                      <a:pt x="2106" y="762"/>
                    </a:moveTo>
                    <a:lnTo>
                      <a:pt x="2106" y="764"/>
                    </a:lnTo>
                    <a:lnTo>
                      <a:pt x="2110" y="768"/>
                    </a:lnTo>
                    <a:lnTo>
                      <a:pt x="2110" y="762"/>
                    </a:lnTo>
                    <a:lnTo>
                      <a:pt x="2106" y="762"/>
                    </a:lnTo>
                    <a:lnTo>
                      <a:pt x="2106" y="762"/>
                    </a:lnTo>
                    <a:close/>
                    <a:moveTo>
                      <a:pt x="2228" y="634"/>
                    </a:moveTo>
                    <a:lnTo>
                      <a:pt x="2230" y="634"/>
                    </a:lnTo>
                    <a:lnTo>
                      <a:pt x="2230" y="632"/>
                    </a:lnTo>
                    <a:lnTo>
                      <a:pt x="2228" y="630"/>
                    </a:lnTo>
                    <a:lnTo>
                      <a:pt x="2222" y="632"/>
                    </a:lnTo>
                    <a:lnTo>
                      <a:pt x="2228" y="634"/>
                    </a:lnTo>
                    <a:lnTo>
                      <a:pt x="2228" y="634"/>
                    </a:lnTo>
                    <a:close/>
                    <a:moveTo>
                      <a:pt x="530" y="32"/>
                    </a:moveTo>
                    <a:lnTo>
                      <a:pt x="532" y="34"/>
                    </a:lnTo>
                    <a:lnTo>
                      <a:pt x="536" y="30"/>
                    </a:lnTo>
                    <a:lnTo>
                      <a:pt x="528" y="30"/>
                    </a:lnTo>
                    <a:lnTo>
                      <a:pt x="528" y="32"/>
                    </a:lnTo>
                    <a:lnTo>
                      <a:pt x="530" y="32"/>
                    </a:lnTo>
                    <a:lnTo>
                      <a:pt x="530" y="32"/>
                    </a:lnTo>
                    <a:close/>
                    <a:moveTo>
                      <a:pt x="1306" y="390"/>
                    </a:moveTo>
                    <a:lnTo>
                      <a:pt x="1308" y="390"/>
                    </a:lnTo>
                    <a:lnTo>
                      <a:pt x="1310" y="390"/>
                    </a:lnTo>
                    <a:lnTo>
                      <a:pt x="1310" y="386"/>
                    </a:lnTo>
                    <a:lnTo>
                      <a:pt x="1306" y="386"/>
                    </a:lnTo>
                    <a:lnTo>
                      <a:pt x="1306" y="390"/>
                    </a:lnTo>
                    <a:lnTo>
                      <a:pt x="1306" y="390"/>
                    </a:lnTo>
                    <a:close/>
                    <a:moveTo>
                      <a:pt x="2736" y="266"/>
                    </a:moveTo>
                    <a:lnTo>
                      <a:pt x="2734" y="268"/>
                    </a:lnTo>
                    <a:lnTo>
                      <a:pt x="2734" y="270"/>
                    </a:lnTo>
                    <a:lnTo>
                      <a:pt x="2738" y="268"/>
                    </a:lnTo>
                    <a:lnTo>
                      <a:pt x="2740" y="266"/>
                    </a:lnTo>
                    <a:lnTo>
                      <a:pt x="2738" y="264"/>
                    </a:lnTo>
                    <a:lnTo>
                      <a:pt x="2736" y="266"/>
                    </a:lnTo>
                    <a:lnTo>
                      <a:pt x="2736" y="266"/>
                    </a:lnTo>
                    <a:close/>
                    <a:moveTo>
                      <a:pt x="1704" y="928"/>
                    </a:moveTo>
                    <a:lnTo>
                      <a:pt x="1708" y="928"/>
                    </a:lnTo>
                    <a:lnTo>
                      <a:pt x="1708" y="924"/>
                    </a:lnTo>
                    <a:lnTo>
                      <a:pt x="1704" y="924"/>
                    </a:lnTo>
                    <a:lnTo>
                      <a:pt x="1704" y="928"/>
                    </a:lnTo>
                    <a:lnTo>
                      <a:pt x="1704" y="928"/>
                    </a:lnTo>
                    <a:close/>
                    <a:moveTo>
                      <a:pt x="1626" y="26"/>
                    </a:moveTo>
                    <a:lnTo>
                      <a:pt x="1634" y="26"/>
                    </a:lnTo>
                    <a:lnTo>
                      <a:pt x="1634" y="22"/>
                    </a:lnTo>
                    <a:lnTo>
                      <a:pt x="1632" y="22"/>
                    </a:lnTo>
                    <a:lnTo>
                      <a:pt x="1632" y="22"/>
                    </a:lnTo>
                    <a:lnTo>
                      <a:pt x="1630" y="22"/>
                    </a:lnTo>
                    <a:lnTo>
                      <a:pt x="1626" y="26"/>
                    </a:lnTo>
                    <a:lnTo>
                      <a:pt x="1626" y="26"/>
                    </a:lnTo>
                    <a:close/>
                    <a:moveTo>
                      <a:pt x="480" y="54"/>
                    </a:moveTo>
                    <a:lnTo>
                      <a:pt x="482" y="54"/>
                    </a:lnTo>
                    <a:lnTo>
                      <a:pt x="486" y="56"/>
                    </a:lnTo>
                    <a:lnTo>
                      <a:pt x="488" y="56"/>
                    </a:lnTo>
                    <a:lnTo>
                      <a:pt x="488" y="54"/>
                    </a:lnTo>
                    <a:lnTo>
                      <a:pt x="488" y="54"/>
                    </a:lnTo>
                    <a:lnTo>
                      <a:pt x="486" y="52"/>
                    </a:lnTo>
                    <a:lnTo>
                      <a:pt x="486" y="52"/>
                    </a:lnTo>
                    <a:lnTo>
                      <a:pt x="486" y="52"/>
                    </a:lnTo>
                    <a:lnTo>
                      <a:pt x="486" y="52"/>
                    </a:lnTo>
                    <a:lnTo>
                      <a:pt x="480" y="50"/>
                    </a:lnTo>
                    <a:lnTo>
                      <a:pt x="480" y="54"/>
                    </a:lnTo>
                    <a:lnTo>
                      <a:pt x="480" y="54"/>
                    </a:lnTo>
                    <a:close/>
                    <a:moveTo>
                      <a:pt x="2644" y="886"/>
                    </a:moveTo>
                    <a:lnTo>
                      <a:pt x="2644" y="886"/>
                    </a:lnTo>
                    <a:lnTo>
                      <a:pt x="2644" y="888"/>
                    </a:lnTo>
                    <a:lnTo>
                      <a:pt x="2644" y="888"/>
                    </a:lnTo>
                    <a:lnTo>
                      <a:pt x="2650" y="888"/>
                    </a:lnTo>
                    <a:lnTo>
                      <a:pt x="2650" y="884"/>
                    </a:lnTo>
                    <a:lnTo>
                      <a:pt x="2646" y="884"/>
                    </a:lnTo>
                    <a:lnTo>
                      <a:pt x="2644" y="886"/>
                    </a:lnTo>
                    <a:lnTo>
                      <a:pt x="2644" y="886"/>
                    </a:lnTo>
                    <a:close/>
                    <a:moveTo>
                      <a:pt x="1812" y="1172"/>
                    </a:moveTo>
                    <a:lnTo>
                      <a:pt x="1812" y="1178"/>
                    </a:lnTo>
                    <a:lnTo>
                      <a:pt x="1818" y="1178"/>
                    </a:lnTo>
                    <a:lnTo>
                      <a:pt x="1822" y="1176"/>
                    </a:lnTo>
                    <a:lnTo>
                      <a:pt x="1822" y="1172"/>
                    </a:lnTo>
                    <a:lnTo>
                      <a:pt x="1818" y="1172"/>
                    </a:lnTo>
                    <a:lnTo>
                      <a:pt x="1818" y="1172"/>
                    </a:lnTo>
                    <a:lnTo>
                      <a:pt x="1816" y="1176"/>
                    </a:lnTo>
                    <a:lnTo>
                      <a:pt x="1814" y="1176"/>
                    </a:lnTo>
                    <a:lnTo>
                      <a:pt x="1814" y="1172"/>
                    </a:lnTo>
                    <a:lnTo>
                      <a:pt x="1812" y="1172"/>
                    </a:lnTo>
                    <a:lnTo>
                      <a:pt x="1808" y="1172"/>
                    </a:lnTo>
                    <a:lnTo>
                      <a:pt x="1812" y="1172"/>
                    </a:lnTo>
                    <a:lnTo>
                      <a:pt x="1812" y="1172"/>
                    </a:lnTo>
                    <a:close/>
                    <a:moveTo>
                      <a:pt x="1002" y="1220"/>
                    </a:moveTo>
                    <a:lnTo>
                      <a:pt x="1004" y="1222"/>
                    </a:lnTo>
                    <a:lnTo>
                      <a:pt x="1004" y="1222"/>
                    </a:lnTo>
                    <a:lnTo>
                      <a:pt x="1012" y="1226"/>
                    </a:lnTo>
                    <a:lnTo>
                      <a:pt x="1006" y="1220"/>
                    </a:lnTo>
                    <a:lnTo>
                      <a:pt x="1004" y="1218"/>
                    </a:lnTo>
                    <a:lnTo>
                      <a:pt x="998" y="1218"/>
                    </a:lnTo>
                    <a:lnTo>
                      <a:pt x="998" y="1220"/>
                    </a:lnTo>
                    <a:lnTo>
                      <a:pt x="1002" y="1220"/>
                    </a:lnTo>
                    <a:lnTo>
                      <a:pt x="1002" y="1220"/>
                    </a:lnTo>
                    <a:close/>
                    <a:moveTo>
                      <a:pt x="588" y="744"/>
                    </a:moveTo>
                    <a:lnTo>
                      <a:pt x="588" y="750"/>
                    </a:lnTo>
                    <a:lnTo>
                      <a:pt x="592" y="750"/>
                    </a:lnTo>
                    <a:lnTo>
                      <a:pt x="592" y="750"/>
                    </a:lnTo>
                    <a:lnTo>
                      <a:pt x="592" y="744"/>
                    </a:lnTo>
                    <a:lnTo>
                      <a:pt x="590" y="740"/>
                    </a:lnTo>
                    <a:lnTo>
                      <a:pt x="588" y="744"/>
                    </a:lnTo>
                    <a:lnTo>
                      <a:pt x="588" y="744"/>
                    </a:lnTo>
                    <a:close/>
                    <a:moveTo>
                      <a:pt x="2278" y="842"/>
                    </a:moveTo>
                    <a:lnTo>
                      <a:pt x="2274" y="844"/>
                    </a:lnTo>
                    <a:lnTo>
                      <a:pt x="2284" y="844"/>
                    </a:lnTo>
                    <a:lnTo>
                      <a:pt x="2284" y="840"/>
                    </a:lnTo>
                    <a:lnTo>
                      <a:pt x="2280" y="840"/>
                    </a:lnTo>
                    <a:lnTo>
                      <a:pt x="2278" y="842"/>
                    </a:lnTo>
                    <a:lnTo>
                      <a:pt x="2278" y="842"/>
                    </a:lnTo>
                    <a:close/>
                    <a:moveTo>
                      <a:pt x="1420" y="228"/>
                    </a:moveTo>
                    <a:lnTo>
                      <a:pt x="1420" y="234"/>
                    </a:lnTo>
                    <a:lnTo>
                      <a:pt x="1424" y="234"/>
                    </a:lnTo>
                    <a:lnTo>
                      <a:pt x="1428" y="230"/>
                    </a:lnTo>
                    <a:lnTo>
                      <a:pt x="1424" y="226"/>
                    </a:lnTo>
                    <a:lnTo>
                      <a:pt x="1422" y="226"/>
                    </a:lnTo>
                    <a:lnTo>
                      <a:pt x="1420" y="228"/>
                    </a:lnTo>
                    <a:lnTo>
                      <a:pt x="1420" y="228"/>
                    </a:lnTo>
                    <a:close/>
                    <a:moveTo>
                      <a:pt x="672" y="194"/>
                    </a:moveTo>
                    <a:lnTo>
                      <a:pt x="672" y="194"/>
                    </a:lnTo>
                    <a:lnTo>
                      <a:pt x="678" y="192"/>
                    </a:lnTo>
                    <a:lnTo>
                      <a:pt x="680" y="186"/>
                    </a:lnTo>
                    <a:lnTo>
                      <a:pt x="672" y="186"/>
                    </a:lnTo>
                    <a:lnTo>
                      <a:pt x="672" y="194"/>
                    </a:lnTo>
                    <a:lnTo>
                      <a:pt x="672" y="194"/>
                    </a:lnTo>
                    <a:close/>
                    <a:moveTo>
                      <a:pt x="2250" y="766"/>
                    </a:moveTo>
                    <a:lnTo>
                      <a:pt x="2248" y="766"/>
                    </a:lnTo>
                    <a:lnTo>
                      <a:pt x="2244" y="772"/>
                    </a:lnTo>
                    <a:lnTo>
                      <a:pt x="2244" y="772"/>
                    </a:lnTo>
                    <a:lnTo>
                      <a:pt x="2250" y="774"/>
                    </a:lnTo>
                    <a:lnTo>
                      <a:pt x="2254" y="772"/>
                    </a:lnTo>
                    <a:lnTo>
                      <a:pt x="2250" y="766"/>
                    </a:lnTo>
                    <a:lnTo>
                      <a:pt x="2250" y="766"/>
                    </a:lnTo>
                    <a:close/>
                    <a:moveTo>
                      <a:pt x="782" y="580"/>
                    </a:moveTo>
                    <a:lnTo>
                      <a:pt x="782" y="574"/>
                    </a:lnTo>
                    <a:lnTo>
                      <a:pt x="772" y="574"/>
                    </a:lnTo>
                    <a:lnTo>
                      <a:pt x="772" y="580"/>
                    </a:lnTo>
                    <a:lnTo>
                      <a:pt x="782" y="580"/>
                    </a:lnTo>
                    <a:lnTo>
                      <a:pt x="782" y="580"/>
                    </a:lnTo>
                    <a:close/>
                    <a:moveTo>
                      <a:pt x="12" y="208"/>
                    </a:moveTo>
                    <a:lnTo>
                      <a:pt x="22" y="208"/>
                    </a:lnTo>
                    <a:lnTo>
                      <a:pt x="22" y="204"/>
                    </a:lnTo>
                    <a:lnTo>
                      <a:pt x="12" y="204"/>
                    </a:lnTo>
                    <a:lnTo>
                      <a:pt x="12" y="208"/>
                    </a:lnTo>
                    <a:lnTo>
                      <a:pt x="12" y="208"/>
                    </a:lnTo>
                    <a:close/>
                    <a:moveTo>
                      <a:pt x="2464" y="792"/>
                    </a:moveTo>
                    <a:lnTo>
                      <a:pt x="2466" y="794"/>
                    </a:lnTo>
                    <a:lnTo>
                      <a:pt x="2466" y="796"/>
                    </a:lnTo>
                    <a:lnTo>
                      <a:pt x="2470" y="800"/>
                    </a:lnTo>
                    <a:lnTo>
                      <a:pt x="2474" y="796"/>
                    </a:lnTo>
                    <a:lnTo>
                      <a:pt x="2470" y="792"/>
                    </a:lnTo>
                    <a:lnTo>
                      <a:pt x="2464" y="786"/>
                    </a:lnTo>
                    <a:lnTo>
                      <a:pt x="2464" y="792"/>
                    </a:lnTo>
                    <a:lnTo>
                      <a:pt x="2464" y="792"/>
                    </a:lnTo>
                    <a:close/>
                    <a:moveTo>
                      <a:pt x="648" y="186"/>
                    </a:moveTo>
                    <a:lnTo>
                      <a:pt x="648" y="188"/>
                    </a:lnTo>
                    <a:lnTo>
                      <a:pt x="648" y="188"/>
                    </a:lnTo>
                    <a:lnTo>
                      <a:pt x="654" y="186"/>
                    </a:lnTo>
                    <a:lnTo>
                      <a:pt x="658" y="184"/>
                    </a:lnTo>
                    <a:lnTo>
                      <a:pt x="658" y="182"/>
                    </a:lnTo>
                    <a:lnTo>
                      <a:pt x="658" y="182"/>
                    </a:lnTo>
                    <a:lnTo>
                      <a:pt x="650" y="182"/>
                    </a:lnTo>
                    <a:lnTo>
                      <a:pt x="648" y="186"/>
                    </a:lnTo>
                    <a:lnTo>
                      <a:pt x="648" y="186"/>
                    </a:lnTo>
                    <a:close/>
                    <a:moveTo>
                      <a:pt x="1450" y="220"/>
                    </a:moveTo>
                    <a:lnTo>
                      <a:pt x="1450" y="224"/>
                    </a:lnTo>
                    <a:lnTo>
                      <a:pt x="1454" y="224"/>
                    </a:lnTo>
                    <a:lnTo>
                      <a:pt x="1458" y="224"/>
                    </a:lnTo>
                    <a:lnTo>
                      <a:pt x="1460" y="218"/>
                    </a:lnTo>
                    <a:lnTo>
                      <a:pt x="1460" y="216"/>
                    </a:lnTo>
                    <a:lnTo>
                      <a:pt x="1452" y="216"/>
                    </a:lnTo>
                    <a:lnTo>
                      <a:pt x="1452" y="218"/>
                    </a:lnTo>
                    <a:lnTo>
                      <a:pt x="1450" y="220"/>
                    </a:lnTo>
                    <a:lnTo>
                      <a:pt x="1450" y="220"/>
                    </a:lnTo>
                    <a:close/>
                    <a:moveTo>
                      <a:pt x="692" y="580"/>
                    </a:moveTo>
                    <a:lnTo>
                      <a:pt x="694" y="582"/>
                    </a:lnTo>
                    <a:lnTo>
                      <a:pt x="698" y="582"/>
                    </a:lnTo>
                    <a:lnTo>
                      <a:pt x="698" y="582"/>
                    </a:lnTo>
                    <a:lnTo>
                      <a:pt x="698" y="582"/>
                    </a:lnTo>
                    <a:lnTo>
                      <a:pt x="702" y="578"/>
                    </a:lnTo>
                    <a:lnTo>
                      <a:pt x="702" y="578"/>
                    </a:lnTo>
                    <a:lnTo>
                      <a:pt x="696" y="574"/>
                    </a:lnTo>
                    <a:lnTo>
                      <a:pt x="688" y="574"/>
                    </a:lnTo>
                    <a:lnTo>
                      <a:pt x="692" y="580"/>
                    </a:lnTo>
                    <a:lnTo>
                      <a:pt x="692" y="580"/>
                    </a:lnTo>
                    <a:close/>
                    <a:moveTo>
                      <a:pt x="2634" y="896"/>
                    </a:moveTo>
                    <a:lnTo>
                      <a:pt x="2634" y="898"/>
                    </a:lnTo>
                    <a:lnTo>
                      <a:pt x="2636" y="902"/>
                    </a:lnTo>
                    <a:lnTo>
                      <a:pt x="2640" y="902"/>
                    </a:lnTo>
                    <a:lnTo>
                      <a:pt x="2644" y="898"/>
                    </a:lnTo>
                    <a:lnTo>
                      <a:pt x="2644" y="894"/>
                    </a:lnTo>
                    <a:lnTo>
                      <a:pt x="2636" y="894"/>
                    </a:lnTo>
                    <a:lnTo>
                      <a:pt x="2634" y="896"/>
                    </a:lnTo>
                    <a:lnTo>
                      <a:pt x="2634" y="896"/>
                    </a:lnTo>
                    <a:close/>
                    <a:moveTo>
                      <a:pt x="2200" y="830"/>
                    </a:moveTo>
                    <a:lnTo>
                      <a:pt x="2204" y="830"/>
                    </a:lnTo>
                    <a:lnTo>
                      <a:pt x="2204" y="826"/>
                    </a:lnTo>
                    <a:lnTo>
                      <a:pt x="2200" y="822"/>
                    </a:lnTo>
                    <a:lnTo>
                      <a:pt x="2192" y="822"/>
                    </a:lnTo>
                    <a:lnTo>
                      <a:pt x="2192" y="826"/>
                    </a:lnTo>
                    <a:lnTo>
                      <a:pt x="2192" y="826"/>
                    </a:lnTo>
                    <a:lnTo>
                      <a:pt x="2196" y="828"/>
                    </a:lnTo>
                    <a:lnTo>
                      <a:pt x="2200" y="830"/>
                    </a:lnTo>
                    <a:lnTo>
                      <a:pt x="2200" y="830"/>
                    </a:lnTo>
                    <a:close/>
                    <a:moveTo>
                      <a:pt x="106" y="568"/>
                    </a:moveTo>
                    <a:lnTo>
                      <a:pt x="102" y="562"/>
                    </a:lnTo>
                    <a:lnTo>
                      <a:pt x="100" y="562"/>
                    </a:lnTo>
                    <a:lnTo>
                      <a:pt x="96" y="562"/>
                    </a:lnTo>
                    <a:lnTo>
                      <a:pt x="96" y="572"/>
                    </a:lnTo>
                    <a:lnTo>
                      <a:pt x="96" y="572"/>
                    </a:lnTo>
                    <a:lnTo>
                      <a:pt x="100" y="572"/>
                    </a:lnTo>
                    <a:lnTo>
                      <a:pt x="102" y="570"/>
                    </a:lnTo>
                    <a:lnTo>
                      <a:pt x="102" y="570"/>
                    </a:lnTo>
                    <a:lnTo>
                      <a:pt x="106" y="568"/>
                    </a:lnTo>
                    <a:lnTo>
                      <a:pt x="106" y="568"/>
                    </a:lnTo>
                    <a:close/>
                    <a:moveTo>
                      <a:pt x="1652" y="126"/>
                    </a:moveTo>
                    <a:lnTo>
                      <a:pt x="1652" y="128"/>
                    </a:lnTo>
                    <a:lnTo>
                      <a:pt x="1654" y="132"/>
                    </a:lnTo>
                    <a:lnTo>
                      <a:pt x="1664" y="128"/>
                    </a:lnTo>
                    <a:lnTo>
                      <a:pt x="1664" y="124"/>
                    </a:lnTo>
                    <a:lnTo>
                      <a:pt x="1660" y="124"/>
                    </a:lnTo>
                    <a:lnTo>
                      <a:pt x="1656" y="124"/>
                    </a:lnTo>
                    <a:lnTo>
                      <a:pt x="1654" y="124"/>
                    </a:lnTo>
                    <a:lnTo>
                      <a:pt x="1652" y="126"/>
                    </a:lnTo>
                    <a:lnTo>
                      <a:pt x="1652" y="126"/>
                    </a:lnTo>
                    <a:close/>
                    <a:moveTo>
                      <a:pt x="1766" y="24"/>
                    </a:moveTo>
                    <a:lnTo>
                      <a:pt x="1768" y="24"/>
                    </a:lnTo>
                    <a:lnTo>
                      <a:pt x="1772" y="22"/>
                    </a:lnTo>
                    <a:lnTo>
                      <a:pt x="1778" y="22"/>
                    </a:lnTo>
                    <a:lnTo>
                      <a:pt x="1776" y="16"/>
                    </a:lnTo>
                    <a:lnTo>
                      <a:pt x="1772" y="16"/>
                    </a:lnTo>
                    <a:lnTo>
                      <a:pt x="1768" y="18"/>
                    </a:lnTo>
                    <a:lnTo>
                      <a:pt x="1766" y="14"/>
                    </a:lnTo>
                    <a:lnTo>
                      <a:pt x="1764" y="16"/>
                    </a:lnTo>
                    <a:lnTo>
                      <a:pt x="1766" y="20"/>
                    </a:lnTo>
                    <a:lnTo>
                      <a:pt x="1766" y="20"/>
                    </a:lnTo>
                    <a:lnTo>
                      <a:pt x="1766" y="24"/>
                    </a:lnTo>
                    <a:lnTo>
                      <a:pt x="1766" y="24"/>
                    </a:lnTo>
                    <a:close/>
                    <a:moveTo>
                      <a:pt x="274" y="266"/>
                    </a:moveTo>
                    <a:lnTo>
                      <a:pt x="276" y="268"/>
                    </a:lnTo>
                    <a:lnTo>
                      <a:pt x="276" y="270"/>
                    </a:lnTo>
                    <a:lnTo>
                      <a:pt x="280" y="270"/>
                    </a:lnTo>
                    <a:lnTo>
                      <a:pt x="280" y="268"/>
                    </a:lnTo>
                    <a:lnTo>
                      <a:pt x="280" y="268"/>
                    </a:lnTo>
                    <a:lnTo>
                      <a:pt x="278" y="266"/>
                    </a:lnTo>
                    <a:lnTo>
                      <a:pt x="278" y="264"/>
                    </a:lnTo>
                    <a:lnTo>
                      <a:pt x="280" y="264"/>
                    </a:lnTo>
                    <a:lnTo>
                      <a:pt x="280" y="260"/>
                    </a:lnTo>
                    <a:lnTo>
                      <a:pt x="276" y="258"/>
                    </a:lnTo>
                    <a:lnTo>
                      <a:pt x="272" y="258"/>
                    </a:lnTo>
                    <a:lnTo>
                      <a:pt x="272" y="260"/>
                    </a:lnTo>
                    <a:lnTo>
                      <a:pt x="274" y="266"/>
                    </a:lnTo>
                    <a:lnTo>
                      <a:pt x="274" y="266"/>
                    </a:lnTo>
                    <a:close/>
                    <a:moveTo>
                      <a:pt x="2502" y="822"/>
                    </a:moveTo>
                    <a:lnTo>
                      <a:pt x="2502" y="824"/>
                    </a:lnTo>
                    <a:lnTo>
                      <a:pt x="2502" y="824"/>
                    </a:lnTo>
                    <a:lnTo>
                      <a:pt x="2502" y="826"/>
                    </a:lnTo>
                    <a:lnTo>
                      <a:pt x="2502" y="826"/>
                    </a:lnTo>
                    <a:lnTo>
                      <a:pt x="2506" y="826"/>
                    </a:lnTo>
                    <a:lnTo>
                      <a:pt x="2506" y="826"/>
                    </a:lnTo>
                    <a:lnTo>
                      <a:pt x="2510" y="826"/>
                    </a:lnTo>
                    <a:lnTo>
                      <a:pt x="2512" y="824"/>
                    </a:lnTo>
                    <a:lnTo>
                      <a:pt x="2512" y="822"/>
                    </a:lnTo>
                    <a:lnTo>
                      <a:pt x="2514" y="822"/>
                    </a:lnTo>
                    <a:lnTo>
                      <a:pt x="2514" y="824"/>
                    </a:lnTo>
                    <a:lnTo>
                      <a:pt x="2514" y="822"/>
                    </a:lnTo>
                    <a:lnTo>
                      <a:pt x="2514" y="820"/>
                    </a:lnTo>
                    <a:lnTo>
                      <a:pt x="2512" y="816"/>
                    </a:lnTo>
                    <a:lnTo>
                      <a:pt x="2512" y="814"/>
                    </a:lnTo>
                    <a:lnTo>
                      <a:pt x="2508" y="814"/>
                    </a:lnTo>
                    <a:lnTo>
                      <a:pt x="2508" y="814"/>
                    </a:lnTo>
                    <a:lnTo>
                      <a:pt x="2508" y="820"/>
                    </a:lnTo>
                    <a:lnTo>
                      <a:pt x="2502" y="822"/>
                    </a:lnTo>
                    <a:lnTo>
                      <a:pt x="2502" y="822"/>
                    </a:lnTo>
                    <a:close/>
                    <a:moveTo>
                      <a:pt x="2714" y="178"/>
                    </a:moveTo>
                    <a:lnTo>
                      <a:pt x="2724" y="178"/>
                    </a:lnTo>
                    <a:lnTo>
                      <a:pt x="2726" y="182"/>
                    </a:lnTo>
                    <a:lnTo>
                      <a:pt x="2728" y="182"/>
                    </a:lnTo>
                    <a:lnTo>
                      <a:pt x="2730" y="176"/>
                    </a:lnTo>
                    <a:lnTo>
                      <a:pt x="2720" y="174"/>
                    </a:lnTo>
                    <a:lnTo>
                      <a:pt x="2718" y="174"/>
                    </a:lnTo>
                    <a:lnTo>
                      <a:pt x="2714" y="174"/>
                    </a:lnTo>
                    <a:lnTo>
                      <a:pt x="2714" y="178"/>
                    </a:lnTo>
                    <a:lnTo>
                      <a:pt x="2714" y="178"/>
                    </a:lnTo>
                    <a:close/>
                    <a:moveTo>
                      <a:pt x="1462" y="426"/>
                    </a:moveTo>
                    <a:lnTo>
                      <a:pt x="1464" y="428"/>
                    </a:lnTo>
                    <a:lnTo>
                      <a:pt x="1464" y="428"/>
                    </a:lnTo>
                    <a:lnTo>
                      <a:pt x="1470" y="428"/>
                    </a:lnTo>
                    <a:lnTo>
                      <a:pt x="1474" y="430"/>
                    </a:lnTo>
                    <a:lnTo>
                      <a:pt x="1484" y="430"/>
                    </a:lnTo>
                    <a:lnTo>
                      <a:pt x="1482" y="426"/>
                    </a:lnTo>
                    <a:lnTo>
                      <a:pt x="1478" y="426"/>
                    </a:lnTo>
                    <a:lnTo>
                      <a:pt x="1478" y="426"/>
                    </a:lnTo>
                    <a:lnTo>
                      <a:pt x="1470" y="426"/>
                    </a:lnTo>
                    <a:lnTo>
                      <a:pt x="1470" y="424"/>
                    </a:lnTo>
                    <a:lnTo>
                      <a:pt x="1470" y="422"/>
                    </a:lnTo>
                    <a:lnTo>
                      <a:pt x="1464" y="422"/>
                    </a:lnTo>
                    <a:lnTo>
                      <a:pt x="1462" y="426"/>
                    </a:lnTo>
                    <a:lnTo>
                      <a:pt x="1462" y="426"/>
                    </a:lnTo>
                    <a:close/>
                    <a:moveTo>
                      <a:pt x="2260" y="770"/>
                    </a:moveTo>
                    <a:lnTo>
                      <a:pt x="2260" y="772"/>
                    </a:lnTo>
                    <a:lnTo>
                      <a:pt x="2264" y="770"/>
                    </a:lnTo>
                    <a:lnTo>
                      <a:pt x="2268" y="770"/>
                    </a:lnTo>
                    <a:lnTo>
                      <a:pt x="2272" y="770"/>
                    </a:lnTo>
                    <a:lnTo>
                      <a:pt x="2278" y="772"/>
                    </a:lnTo>
                    <a:lnTo>
                      <a:pt x="2280" y="770"/>
                    </a:lnTo>
                    <a:lnTo>
                      <a:pt x="2278" y="766"/>
                    </a:lnTo>
                    <a:lnTo>
                      <a:pt x="2274" y="764"/>
                    </a:lnTo>
                    <a:lnTo>
                      <a:pt x="2274" y="764"/>
                    </a:lnTo>
                    <a:lnTo>
                      <a:pt x="2268" y="764"/>
                    </a:lnTo>
                    <a:lnTo>
                      <a:pt x="2262" y="766"/>
                    </a:lnTo>
                    <a:lnTo>
                      <a:pt x="2262" y="766"/>
                    </a:lnTo>
                    <a:lnTo>
                      <a:pt x="2260" y="766"/>
                    </a:lnTo>
                    <a:lnTo>
                      <a:pt x="2260" y="770"/>
                    </a:lnTo>
                    <a:lnTo>
                      <a:pt x="2260" y="770"/>
                    </a:lnTo>
                    <a:close/>
                    <a:moveTo>
                      <a:pt x="2182" y="662"/>
                    </a:moveTo>
                    <a:lnTo>
                      <a:pt x="2184" y="660"/>
                    </a:lnTo>
                    <a:lnTo>
                      <a:pt x="2188" y="658"/>
                    </a:lnTo>
                    <a:lnTo>
                      <a:pt x="2190" y="654"/>
                    </a:lnTo>
                    <a:lnTo>
                      <a:pt x="2192" y="650"/>
                    </a:lnTo>
                    <a:lnTo>
                      <a:pt x="2194" y="648"/>
                    </a:lnTo>
                    <a:lnTo>
                      <a:pt x="2194" y="642"/>
                    </a:lnTo>
                    <a:lnTo>
                      <a:pt x="2192" y="642"/>
                    </a:lnTo>
                    <a:lnTo>
                      <a:pt x="2192" y="642"/>
                    </a:lnTo>
                    <a:lnTo>
                      <a:pt x="2190" y="650"/>
                    </a:lnTo>
                    <a:lnTo>
                      <a:pt x="2184" y="654"/>
                    </a:lnTo>
                    <a:lnTo>
                      <a:pt x="2180" y="658"/>
                    </a:lnTo>
                    <a:lnTo>
                      <a:pt x="2178" y="664"/>
                    </a:lnTo>
                    <a:lnTo>
                      <a:pt x="2182" y="662"/>
                    </a:lnTo>
                    <a:lnTo>
                      <a:pt x="2182" y="662"/>
                    </a:lnTo>
                    <a:close/>
                    <a:moveTo>
                      <a:pt x="2198" y="816"/>
                    </a:moveTo>
                    <a:lnTo>
                      <a:pt x="2198" y="816"/>
                    </a:lnTo>
                    <a:lnTo>
                      <a:pt x="2204" y="816"/>
                    </a:lnTo>
                    <a:lnTo>
                      <a:pt x="2204" y="818"/>
                    </a:lnTo>
                    <a:lnTo>
                      <a:pt x="2204" y="820"/>
                    </a:lnTo>
                    <a:lnTo>
                      <a:pt x="2210" y="820"/>
                    </a:lnTo>
                    <a:lnTo>
                      <a:pt x="2212" y="820"/>
                    </a:lnTo>
                    <a:lnTo>
                      <a:pt x="2214" y="820"/>
                    </a:lnTo>
                    <a:lnTo>
                      <a:pt x="2218" y="816"/>
                    </a:lnTo>
                    <a:lnTo>
                      <a:pt x="2220" y="814"/>
                    </a:lnTo>
                    <a:lnTo>
                      <a:pt x="2218" y="814"/>
                    </a:lnTo>
                    <a:lnTo>
                      <a:pt x="2218" y="814"/>
                    </a:lnTo>
                    <a:lnTo>
                      <a:pt x="2208" y="814"/>
                    </a:lnTo>
                    <a:lnTo>
                      <a:pt x="2200" y="812"/>
                    </a:lnTo>
                    <a:lnTo>
                      <a:pt x="2198" y="816"/>
                    </a:lnTo>
                    <a:lnTo>
                      <a:pt x="2198" y="816"/>
                    </a:lnTo>
                    <a:close/>
                    <a:moveTo>
                      <a:pt x="2536" y="926"/>
                    </a:moveTo>
                    <a:lnTo>
                      <a:pt x="2538" y="928"/>
                    </a:lnTo>
                    <a:lnTo>
                      <a:pt x="2542" y="932"/>
                    </a:lnTo>
                    <a:lnTo>
                      <a:pt x="2544" y="934"/>
                    </a:lnTo>
                    <a:lnTo>
                      <a:pt x="2546" y="934"/>
                    </a:lnTo>
                    <a:lnTo>
                      <a:pt x="2548" y="936"/>
                    </a:lnTo>
                    <a:lnTo>
                      <a:pt x="2552" y="936"/>
                    </a:lnTo>
                    <a:lnTo>
                      <a:pt x="2554" y="934"/>
                    </a:lnTo>
                    <a:lnTo>
                      <a:pt x="2548" y="932"/>
                    </a:lnTo>
                    <a:lnTo>
                      <a:pt x="2544" y="926"/>
                    </a:lnTo>
                    <a:lnTo>
                      <a:pt x="2538" y="922"/>
                    </a:lnTo>
                    <a:lnTo>
                      <a:pt x="2536" y="918"/>
                    </a:lnTo>
                    <a:lnTo>
                      <a:pt x="2534" y="920"/>
                    </a:lnTo>
                    <a:lnTo>
                      <a:pt x="2536" y="926"/>
                    </a:lnTo>
                    <a:lnTo>
                      <a:pt x="2536" y="926"/>
                    </a:lnTo>
                    <a:close/>
                    <a:moveTo>
                      <a:pt x="2214" y="614"/>
                    </a:moveTo>
                    <a:lnTo>
                      <a:pt x="2214" y="620"/>
                    </a:lnTo>
                    <a:lnTo>
                      <a:pt x="2218" y="620"/>
                    </a:lnTo>
                    <a:lnTo>
                      <a:pt x="2224" y="624"/>
                    </a:lnTo>
                    <a:lnTo>
                      <a:pt x="2224" y="624"/>
                    </a:lnTo>
                    <a:lnTo>
                      <a:pt x="2224" y="624"/>
                    </a:lnTo>
                    <a:lnTo>
                      <a:pt x="2228" y="624"/>
                    </a:lnTo>
                    <a:lnTo>
                      <a:pt x="2228" y="628"/>
                    </a:lnTo>
                    <a:lnTo>
                      <a:pt x="2230" y="628"/>
                    </a:lnTo>
                    <a:lnTo>
                      <a:pt x="2230" y="624"/>
                    </a:lnTo>
                    <a:lnTo>
                      <a:pt x="2228" y="624"/>
                    </a:lnTo>
                    <a:lnTo>
                      <a:pt x="2228" y="622"/>
                    </a:lnTo>
                    <a:lnTo>
                      <a:pt x="2228" y="614"/>
                    </a:lnTo>
                    <a:lnTo>
                      <a:pt x="2222" y="614"/>
                    </a:lnTo>
                    <a:lnTo>
                      <a:pt x="2220" y="612"/>
                    </a:lnTo>
                    <a:lnTo>
                      <a:pt x="2218" y="612"/>
                    </a:lnTo>
                    <a:lnTo>
                      <a:pt x="2214" y="614"/>
                    </a:lnTo>
                    <a:lnTo>
                      <a:pt x="2214" y="614"/>
                    </a:lnTo>
                    <a:close/>
                    <a:moveTo>
                      <a:pt x="1536" y="426"/>
                    </a:moveTo>
                    <a:lnTo>
                      <a:pt x="1534" y="426"/>
                    </a:lnTo>
                    <a:lnTo>
                      <a:pt x="1532" y="428"/>
                    </a:lnTo>
                    <a:lnTo>
                      <a:pt x="1530" y="430"/>
                    </a:lnTo>
                    <a:lnTo>
                      <a:pt x="1532" y="432"/>
                    </a:lnTo>
                    <a:lnTo>
                      <a:pt x="1534" y="432"/>
                    </a:lnTo>
                    <a:lnTo>
                      <a:pt x="1536" y="432"/>
                    </a:lnTo>
                    <a:lnTo>
                      <a:pt x="1536" y="432"/>
                    </a:lnTo>
                    <a:lnTo>
                      <a:pt x="1544" y="430"/>
                    </a:lnTo>
                    <a:lnTo>
                      <a:pt x="1546" y="428"/>
                    </a:lnTo>
                    <a:lnTo>
                      <a:pt x="1550" y="422"/>
                    </a:lnTo>
                    <a:lnTo>
                      <a:pt x="1546" y="422"/>
                    </a:lnTo>
                    <a:lnTo>
                      <a:pt x="1544" y="422"/>
                    </a:lnTo>
                    <a:lnTo>
                      <a:pt x="1544" y="422"/>
                    </a:lnTo>
                    <a:lnTo>
                      <a:pt x="1544" y="424"/>
                    </a:lnTo>
                    <a:lnTo>
                      <a:pt x="1544" y="426"/>
                    </a:lnTo>
                    <a:lnTo>
                      <a:pt x="1536" y="426"/>
                    </a:lnTo>
                    <a:lnTo>
                      <a:pt x="1536" y="426"/>
                    </a:lnTo>
                    <a:close/>
                    <a:moveTo>
                      <a:pt x="834" y="1196"/>
                    </a:moveTo>
                    <a:lnTo>
                      <a:pt x="834" y="1196"/>
                    </a:lnTo>
                    <a:lnTo>
                      <a:pt x="826" y="1196"/>
                    </a:lnTo>
                    <a:lnTo>
                      <a:pt x="822" y="1198"/>
                    </a:lnTo>
                    <a:lnTo>
                      <a:pt x="826" y="1200"/>
                    </a:lnTo>
                    <a:lnTo>
                      <a:pt x="830" y="1200"/>
                    </a:lnTo>
                    <a:lnTo>
                      <a:pt x="832" y="1202"/>
                    </a:lnTo>
                    <a:lnTo>
                      <a:pt x="834" y="1202"/>
                    </a:lnTo>
                    <a:lnTo>
                      <a:pt x="836" y="1200"/>
                    </a:lnTo>
                    <a:lnTo>
                      <a:pt x="836" y="1200"/>
                    </a:lnTo>
                    <a:lnTo>
                      <a:pt x="840" y="1200"/>
                    </a:lnTo>
                    <a:lnTo>
                      <a:pt x="840" y="1200"/>
                    </a:lnTo>
                    <a:lnTo>
                      <a:pt x="842" y="1198"/>
                    </a:lnTo>
                    <a:lnTo>
                      <a:pt x="842" y="1198"/>
                    </a:lnTo>
                    <a:lnTo>
                      <a:pt x="844" y="1196"/>
                    </a:lnTo>
                    <a:lnTo>
                      <a:pt x="842" y="1196"/>
                    </a:lnTo>
                    <a:lnTo>
                      <a:pt x="842" y="1196"/>
                    </a:lnTo>
                    <a:lnTo>
                      <a:pt x="840" y="1192"/>
                    </a:lnTo>
                    <a:lnTo>
                      <a:pt x="836" y="1192"/>
                    </a:lnTo>
                    <a:lnTo>
                      <a:pt x="834" y="1196"/>
                    </a:lnTo>
                    <a:lnTo>
                      <a:pt x="834" y="1196"/>
                    </a:lnTo>
                    <a:close/>
                    <a:moveTo>
                      <a:pt x="116" y="224"/>
                    </a:moveTo>
                    <a:lnTo>
                      <a:pt x="114" y="226"/>
                    </a:lnTo>
                    <a:lnTo>
                      <a:pt x="112" y="226"/>
                    </a:lnTo>
                    <a:lnTo>
                      <a:pt x="110" y="228"/>
                    </a:lnTo>
                    <a:lnTo>
                      <a:pt x="106" y="228"/>
                    </a:lnTo>
                    <a:lnTo>
                      <a:pt x="106" y="230"/>
                    </a:lnTo>
                    <a:lnTo>
                      <a:pt x="106" y="234"/>
                    </a:lnTo>
                    <a:lnTo>
                      <a:pt x="114" y="234"/>
                    </a:lnTo>
                    <a:lnTo>
                      <a:pt x="116" y="234"/>
                    </a:lnTo>
                    <a:lnTo>
                      <a:pt x="118" y="230"/>
                    </a:lnTo>
                    <a:lnTo>
                      <a:pt x="122" y="230"/>
                    </a:lnTo>
                    <a:lnTo>
                      <a:pt x="122" y="226"/>
                    </a:lnTo>
                    <a:lnTo>
                      <a:pt x="124" y="220"/>
                    </a:lnTo>
                    <a:lnTo>
                      <a:pt x="122" y="220"/>
                    </a:lnTo>
                    <a:lnTo>
                      <a:pt x="116" y="224"/>
                    </a:lnTo>
                    <a:lnTo>
                      <a:pt x="116" y="224"/>
                    </a:lnTo>
                    <a:close/>
                    <a:moveTo>
                      <a:pt x="2646" y="108"/>
                    </a:moveTo>
                    <a:lnTo>
                      <a:pt x="2646" y="112"/>
                    </a:lnTo>
                    <a:lnTo>
                      <a:pt x="2660" y="112"/>
                    </a:lnTo>
                    <a:lnTo>
                      <a:pt x="2666" y="108"/>
                    </a:lnTo>
                    <a:lnTo>
                      <a:pt x="2668" y="106"/>
                    </a:lnTo>
                    <a:lnTo>
                      <a:pt x="2664" y="106"/>
                    </a:lnTo>
                    <a:lnTo>
                      <a:pt x="2660" y="104"/>
                    </a:lnTo>
                    <a:lnTo>
                      <a:pt x="2660" y="104"/>
                    </a:lnTo>
                    <a:lnTo>
                      <a:pt x="2654" y="104"/>
                    </a:lnTo>
                    <a:lnTo>
                      <a:pt x="2652" y="104"/>
                    </a:lnTo>
                    <a:lnTo>
                      <a:pt x="2650" y="106"/>
                    </a:lnTo>
                    <a:lnTo>
                      <a:pt x="2646" y="108"/>
                    </a:lnTo>
                    <a:lnTo>
                      <a:pt x="2646" y="108"/>
                    </a:lnTo>
                    <a:close/>
                    <a:moveTo>
                      <a:pt x="2168" y="814"/>
                    </a:moveTo>
                    <a:lnTo>
                      <a:pt x="2168" y="816"/>
                    </a:lnTo>
                    <a:lnTo>
                      <a:pt x="2172" y="820"/>
                    </a:lnTo>
                    <a:lnTo>
                      <a:pt x="2174" y="816"/>
                    </a:lnTo>
                    <a:lnTo>
                      <a:pt x="2180" y="820"/>
                    </a:lnTo>
                    <a:lnTo>
                      <a:pt x="2184" y="820"/>
                    </a:lnTo>
                    <a:lnTo>
                      <a:pt x="2190" y="816"/>
                    </a:lnTo>
                    <a:lnTo>
                      <a:pt x="2192" y="814"/>
                    </a:lnTo>
                    <a:lnTo>
                      <a:pt x="2188" y="812"/>
                    </a:lnTo>
                    <a:lnTo>
                      <a:pt x="2182" y="812"/>
                    </a:lnTo>
                    <a:lnTo>
                      <a:pt x="2178" y="814"/>
                    </a:lnTo>
                    <a:lnTo>
                      <a:pt x="2174" y="814"/>
                    </a:lnTo>
                    <a:lnTo>
                      <a:pt x="2172" y="812"/>
                    </a:lnTo>
                    <a:lnTo>
                      <a:pt x="2168" y="814"/>
                    </a:lnTo>
                    <a:lnTo>
                      <a:pt x="2168" y="814"/>
                    </a:lnTo>
                    <a:close/>
                    <a:moveTo>
                      <a:pt x="2410" y="74"/>
                    </a:moveTo>
                    <a:lnTo>
                      <a:pt x="2412" y="76"/>
                    </a:lnTo>
                    <a:lnTo>
                      <a:pt x="2412" y="76"/>
                    </a:lnTo>
                    <a:lnTo>
                      <a:pt x="2424" y="76"/>
                    </a:lnTo>
                    <a:lnTo>
                      <a:pt x="2424" y="76"/>
                    </a:lnTo>
                    <a:lnTo>
                      <a:pt x="2430" y="76"/>
                    </a:lnTo>
                    <a:lnTo>
                      <a:pt x="2430" y="76"/>
                    </a:lnTo>
                    <a:lnTo>
                      <a:pt x="2432" y="76"/>
                    </a:lnTo>
                    <a:lnTo>
                      <a:pt x="2434" y="74"/>
                    </a:lnTo>
                    <a:lnTo>
                      <a:pt x="2430" y="72"/>
                    </a:lnTo>
                    <a:lnTo>
                      <a:pt x="2414" y="72"/>
                    </a:lnTo>
                    <a:lnTo>
                      <a:pt x="2414" y="72"/>
                    </a:lnTo>
                    <a:lnTo>
                      <a:pt x="2408" y="72"/>
                    </a:lnTo>
                    <a:lnTo>
                      <a:pt x="2406" y="72"/>
                    </a:lnTo>
                    <a:lnTo>
                      <a:pt x="2404" y="74"/>
                    </a:lnTo>
                    <a:lnTo>
                      <a:pt x="2410" y="74"/>
                    </a:lnTo>
                    <a:lnTo>
                      <a:pt x="2410" y="74"/>
                    </a:lnTo>
                    <a:close/>
                    <a:moveTo>
                      <a:pt x="1642" y="30"/>
                    </a:moveTo>
                    <a:lnTo>
                      <a:pt x="1650" y="30"/>
                    </a:lnTo>
                    <a:lnTo>
                      <a:pt x="1652" y="30"/>
                    </a:lnTo>
                    <a:lnTo>
                      <a:pt x="1656" y="30"/>
                    </a:lnTo>
                    <a:lnTo>
                      <a:pt x="1660" y="26"/>
                    </a:lnTo>
                    <a:lnTo>
                      <a:pt x="1670" y="26"/>
                    </a:lnTo>
                    <a:lnTo>
                      <a:pt x="1670" y="22"/>
                    </a:lnTo>
                    <a:lnTo>
                      <a:pt x="1664" y="22"/>
                    </a:lnTo>
                    <a:lnTo>
                      <a:pt x="1662" y="24"/>
                    </a:lnTo>
                    <a:lnTo>
                      <a:pt x="1654" y="24"/>
                    </a:lnTo>
                    <a:lnTo>
                      <a:pt x="1654" y="24"/>
                    </a:lnTo>
                    <a:lnTo>
                      <a:pt x="1646" y="24"/>
                    </a:lnTo>
                    <a:lnTo>
                      <a:pt x="1642" y="24"/>
                    </a:lnTo>
                    <a:lnTo>
                      <a:pt x="1642" y="22"/>
                    </a:lnTo>
                    <a:lnTo>
                      <a:pt x="1640" y="22"/>
                    </a:lnTo>
                    <a:lnTo>
                      <a:pt x="1640" y="24"/>
                    </a:lnTo>
                    <a:lnTo>
                      <a:pt x="1642" y="30"/>
                    </a:lnTo>
                    <a:lnTo>
                      <a:pt x="1642" y="30"/>
                    </a:lnTo>
                    <a:close/>
                    <a:moveTo>
                      <a:pt x="2254" y="732"/>
                    </a:moveTo>
                    <a:lnTo>
                      <a:pt x="2258" y="736"/>
                    </a:lnTo>
                    <a:lnTo>
                      <a:pt x="2258" y="742"/>
                    </a:lnTo>
                    <a:lnTo>
                      <a:pt x="2258" y="746"/>
                    </a:lnTo>
                    <a:lnTo>
                      <a:pt x="2260" y="740"/>
                    </a:lnTo>
                    <a:lnTo>
                      <a:pt x="2260" y="740"/>
                    </a:lnTo>
                    <a:lnTo>
                      <a:pt x="2262" y="738"/>
                    </a:lnTo>
                    <a:lnTo>
                      <a:pt x="2264" y="734"/>
                    </a:lnTo>
                    <a:lnTo>
                      <a:pt x="2264" y="732"/>
                    </a:lnTo>
                    <a:lnTo>
                      <a:pt x="2264" y="730"/>
                    </a:lnTo>
                    <a:lnTo>
                      <a:pt x="2260" y="724"/>
                    </a:lnTo>
                    <a:lnTo>
                      <a:pt x="2260" y="722"/>
                    </a:lnTo>
                    <a:lnTo>
                      <a:pt x="2258" y="722"/>
                    </a:lnTo>
                    <a:lnTo>
                      <a:pt x="2258" y="722"/>
                    </a:lnTo>
                    <a:lnTo>
                      <a:pt x="2254" y="722"/>
                    </a:lnTo>
                    <a:lnTo>
                      <a:pt x="2254" y="724"/>
                    </a:lnTo>
                    <a:lnTo>
                      <a:pt x="2254" y="732"/>
                    </a:lnTo>
                    <a:lnTo>
                      <a:pt x="2254" y="732"/>
                    </a:lnTo>
                    <a:close/>
                    <a:moveTo>
                      <a:pt x="550" y="74"/>
                    </a:moveTo>
                    <a:lnTo>
                      <a:pt x="552" y="76"/>
                    </a:lnTo>
                    <a:lnTo>
                      <a:pt x="560" y="76"/>
                    </a:lnTo>
                    <a:lnTo>
                      <a:pt x="566" y="78"/>
                    </a:lnTo>
                    <a:lnTo>
                      <a:pt x="568" y="78"/>
                    </a:lnTo>
                    <a:lnTo>
                      <a:pt x="570" y="76"/>
                    </a:lnTo>
                    <a:lnTo>
                      <a:pt x="572" y="74"/>
                    </a:lnTo>
                    <a:lnTo>
                      <a:pt x="570" y="72"/>
                    </a:lnTo>
                    <a:lnTo>
                      <a:pt x="570" y="72"/>
                    </a:lnTo>
                    <a:lnTo>
                      <a:pt x="566" y="70"/>
                    </a:lnTo>
                    <a:lnTo>
                      <a:pt x="560" y="68"/>
                    </a:lnTo>
                    <a:lnTo>
                      <a:pt x="558" y="68"/>
                    </a:lnTo>
                    <a:lnTo>
                      <a:pt x="552" y="68"/>
                    </a:lnTo>
                    <a:lnTo>
                      <a:pt x="550" y="68"/>
                    </a:lnTo>
                    <a:lnTo>
                      <a:pt x="550" y="74"/>
                    </a:lnTo>
                    <a:lnTo>
                      <a:pt x="550" y="74"/>
                    </a:lnTo>
                    <a:close/>
                    <a:moveTo>
                      <a:pt x="2238" y="816"/>
                    </a:moveTo>
                    <a:lnTo>
                      <a:pt x="2240" y="814"/>
                    </a:lnTo>
                    <a:lnTo>
                      <a:pt x="2252" y="814"/>
                    </a:lnTo>
                    <a:lnTo>
                      <a:pt x="2250" y="820"/>
                    </a:lnTo>
                    <a:lnTo>
                      <a:pt x="2248" y="820"/>
                    </a:lnTo>
                    <a:lnTo>
                      <a:pt x="2244" y="822"/>
                    </a:lnTo>
                    <a:lnTo>
                      <a:pt x="2240" y="822"/>
                    </a:lnTo>
                    <a:lnTo>
                      <a:pt x="2238" y="826"/>
                    </a:lnTo>
                    <a:lnTo>
                      <a:pt x="2234" y="830"/>
                    </a:lnTo>
                    <a:lnTo>
                      <a:pt x="2232" y="830"/>
                    </a:lnTo>
                    <a:lnTo>
                      <a:pt x="2230" y="832"/>
                    </a:lnTo>
                    <a:lnTo>
                      <a:pt x="2228" y="832"/>
                    </a:lnTo>
                    <a:lnTo>
                      <a:pt x="2228" y="824"/>
                    </a:lnTo>
                    <a:lnTo>
                      <a:pt x="2230" y="822"/>
                    </a:lnTo>
                    <a:lnTo>
                      <a:pt x="2232" y="820"/>
                    </a:lnTo>
                    <a:lnTo>
                      <a:pt x="2234" y="820"/>
                    </a:lnTo>
                    <a:lnTo>
                      <a:pt x="2238" y="816"/>
                    </a:lnTo>
                    <a:lnTo>
                      <a:pt x="2238" y="816"/>
                    </a:lnTo>
                    <a:close/>
                    <a:moveTo>
                      <a:pt x="2202" y="522"/>
                    </a:moveTo>
                    <a:lnTo>
                      <a:pt x="2200" y="526"/>
                    </a:lnTo>
                    <a:lnTo>
                      <a:pt x="2200" y="528"/>
                    </a:lnTo>
                    <a:lnTo>
                      <a:pt x="2200" y="534"/>
                    </a:lnTo>
                    <a:lnTo>
                      <a:pt x="2200" y="534"/>
                    </a:lnTo>
                    <a:lnTo>
                      <a:pt x="2202" y="542"/>
                    </a:lnTo>
                    <a:lnTo>
                      <a:pt x="2208" y="540"/>
                    </a:lnTo>
                    <a:lnTo>
                      <a:pt x="2208" y="538"/>
                    </a:lnTo>
                    <a:lnTo>
                      <a:pt x="2210" y="534"/>
                    </a:lnTo>
                    <a:lnTo>
                      <a:pt x="2210" y="530"/>
                    </a:lnTo>
                    <a:lnTo>
                      <a:pt x="2212" y="526"/>
                    </a:lnTo>
                    <a:lnTo>
                      <a:pt x="2212" y="516"/>
                    </a:lnTo>
                    <a:lnTo>
                      <a:pt x="2212" y="516"/>
                    </a:lnTo>
                    <a:lnTo>
                      <a:pt x="2206" y="518"/>
                    </a:lnTo>
                    <a:lnTo>
                      <a:pt x="2202" y="522"/>
                    </a:lnTo>
                    <a:lnTo>
                      <a:pt x="2202" y="522"/>
                    </a:lnTo>
                    <a:close/>
                    <a:moveTo>
                      <a:pt x="540" y="46"/>
                    </a:moveTo>
                    <a:lnTo>
                      <a:pt x="540" y="46"/>
                    </a:lnTo>
                    <a:lnTo>
                      <a:pt x="550" y="50"/>
                    </a:lnTo>
                    <a:lnTo>
                      <a:pt x="560" y="52"/>
                    </a:lnTo>
                    <a:lnTo>
                      <a:pt x="566" y="54"/>
                    </a:lnTo>
                    <a:lnTo>
                      <a:pt x="570" y="54"/>
                    </a:lnTo>
                    <a:lnTo>
                      <a:pt x="572" y="52"/>
                    </a:lnTo>
                    <a:lnTo>
                      <a:pt x="572" y="52"/>
                    </a:lnTo>
                    <a:lnTo>
                      <a:pt x="572" y="50"/>
                    </a:lnTo>
                    <a:lnTo>
                      <a:pt x="570" y="48"/>
                    </a:lnTo>
                    <a:lnTo>
                      <a:pt x="562" y="50"/>
                    </a:lnTo>
                    <a:lnTo>
                      <a:pt x="562" y="50"/>
                    </a:lnTo>
                    <a:lnTo>
                      <a:pt x="558" y="46"/>
                    </a:lnTo>
                    <a:lnTo>
                      <a:pt x="558" y="46"/>
                    </a:lnTo>
                    <a:lnTo>
                      <a:pt x="556" y="42"/>
                    </a:lnTo>
                    <a:lnTo>
                      <a:pt x="550" y="42"/>
                    </a:lnTo>
                    <a:lnTo>
                      <a:pt x="546" y="40"/>
                    </a:lnTo>
                    <a:lnTo>
                      <a:pt x="546" y="40"/>
                    </a:lnTo>
                    <a:lnTo>
                      <a:pt x="538" y="38"/>
                    </a:lnTo>
                    <a:lnTo>
                      <a:pt x="536" y="42"/>
                    </a:lnTo>
                    <a:lnTo>
                      <a:pt x="540" y="46"/>
                    </a:lnTo>
                    <a:lnTo>
                      <a:pt x="540" y="46"/>
                    </a:lnTo>
                    <a:close/>
                    <a:moveTo>
                      <a:pt x="428" y="44"/>
                    </a:moveTo>
                    <a:lnTo>
                      <a:pt x="426" y="46"/>
                    </a:lnTo>
                    <a:lnTo>
                      <a:pt x="420" y="46"/>
                    </a:lnTo>
                    <a:lnTo>
                      <a:pt x="420" y="52"/>
                    </a:lnTo>
                    <a:lnTo>
                      <a:pt x="426" y="54"/>
                    </a:lnTo>
                    <a:lnTo>
                      <a:pt x="438" y="54"/>
                    </a:lnTo>
                    <a:lnTo>
                      <a:pt x="438" y="54"/>
                    </a:lnTo>
                    <a:lnTo>
                      <a:pt x="446" y="48"/>
                    </a:lnTo>
                    <a:lnTo>
                      <a:pt x="448" y="42"/>
                    </a:lnTo>
                    <a:lnTo>
                      <a:pt x="430" y="42"/>
                    </a:lnTo>
                    <a:lnTo>
                      <a:pt x="428" y="44"/>
                    </a:lnTo>
                    <a:lnTo>
                      <a:pt x="428" y="44"/>
                    </a:lnTo>
                    <a:close/>
                    <a:moveTo>
                      <a:pt x="2440" y="780"/>
                    </a:moveTo>
                    <a:lnTo>
                      <a:pt x="2442" y="782"/>
                    </a:lnTo>
                    <a:lnTo>
                      <a:pt x="2436" y="784"/>
                    </a:lnTo>
                    <a:lnTo>
                      <a:pt x="2436" y="784"/>
                    </a:lnTo>
                    <a:lnTo>
                      <a:pt x="2436" y="786"/>
                    </a:lnTo>
                    <a:lnTo>
                      <a:pt x="2436" y="786"/>
                    </a:lnTo>
                    <a:lnTo>
                      <a:pt x="2430" y="786"/>
                    </a:lnTo>
                    <a:lnTo>
                      <a:pt x="2426" y="786"/>
                    </a:lnTo>
                    <a:lnTo>
                      <a:pt x="2424" y="786"/>
                    </a:lnTo>
                    <a:lnTo>
                      <a:pt x="2424" y="786"/>
                    </a:lnTo>
                    <a:lnTo>
                      <a:pt x="2422" y="790"/>
                    </a:lnTo>
                    <a:lnTo>
                      <a:pt x="2420" y="790"/>
                    </a:lnTo>
                    <a:lnTo>
                      <a:pt x="2420" y="786"/>
                    </a:lnTo>
                    <a:lnTo>
                      <a:pt x="2416" y="786"/>
                    </a:lnTo>
                    <a:lnTo>
                      <a:pt x="2414" y="792"/>
                    </a:lnTo>
                    <a:lnTo>
                      <a:pt x="2424" y="794"/>
                    </a:lnTo>
                    <a:lnTo>
                      <a:pt x="2434" y="794"/>
                    </a:lnTo>
                    <a:lnTo>
                      <a:pt x="2434" y="794"/>
                    </a:lnTo>
                    <a:lnTo>
                      <a:pt x="2440" y="792"/>
                    </a:lnTo>
                    <a:lnTo>
                      <a:pt x="2442" y="790"/>
                    </a:lnTo>
                    <a:lnTo>
                      <a:pt x="2450" y="780"/>
                    </a:lnTo>
                    <a:lnTo>
                      <a:pt x="2450" y="780"/>
                    </a:lnTo>
                    <a:lnTo>
                      <a:pt x="2452" y="780"/>
                    </a:lnTo>
                    <a:lnTo>
                      <a:pt x="2452" y="776"/>
                    </a:lnTo>
                    <a:lnTo>
                      <a:pt x="2450" y="774"/>
                    </a:lnTo>
                    <a:lnTo>
                      <a:pt x="2446" y="774"/>
                    </a:lnTo>
                    <a:lnTo>
                      <a:pt x="2440" y="780"/>
                    </a:lnTo>
                    <a:lnTo>
                      <a:pt x="2440" y="780"/>
                    </a:lnTo>
                    <a:close/>
                    <a:moveTo>
                      <a:pt x="1716" y="24"/>
                    </a:moveTo>
                    <a:lnTo>
                      <a:pt x="1718" y="24"/>
                    </a:lnTo>
                    <a:lnTo>
                      <a:pt x="1718" y="26"/>
                    </a:lnTo>
                    <a:lnTo>
                      <a:pt x="1716" y="26"/>
                    </a:lnTo>
                    <a:lnTo>
                      <a:pt x="1716" y="24"/>
                    </a:lnTo>
                    <a:lnTo>
                      <a:pt x="1716" y="24"/>
                    </a:lnTo>
                    <a:close/>
                    <a:moveTo>
                      <a:pt x="1708" y="20"/>
                    </a:moveTo>
                    <a:lnTo>
                      <a:pt x="1702" y="24"/>
                    </a:lnTo>
                    <a:lnTo>
                      <a:pt x="1702" y="24"/>
                    </a:lnTo>
                    <a:lnTo>
                      <a:pt x="1708" y="24"/>
                    </a:lnTo>
                    <a:lnTo>
                      <a:pt x="1712" y="26"/>
                    </a:lnTo>
                    <a:lnTo>
                      <a:pt x="1712" y="30"/>
                    </a:lnTo>
                    <a:lnTo>
                      <a:pt x="1712" y="30"/>
                    </a:lnTo>
                    <a:lnTo>
                      <a:pt x="1720" y="30"/>
                    </a:lnTo>
                    <a:lnTo>
                      <a:pt x="1726" y="26"/>
                    </a:lnTo>
                    <a:lnTo>
                      <a:pt x="1732" y="26"/>
                    </a:lnTo>
                    <a:lnTo>
                      <a:pt x="1734" y="32"/>
                    </a:lnTo>
                    <a:lnTo>
                      <a:pt x="1736" y="32"/>
                    </a:lnTo>
                    <a:lnTo>
                      <a:pt x="1738" y="26"/>
                    </a:lnTo>
                    <a:lnTo>
                      <a:pt x="1752" y="26"/>
                    </a:lnTo>
                    <a:lnTo>
                      <a:pt x="1754" y="24"/>
                    </a:lnTo>
                    <a:lnTo>
                      <a:pt x="1756" y="24"/>
                    </a:lnTo>
                    <a:lnTo>
                      <a:pt x="1756" y="22"/>
                    </a:lnTo>
                    <a:lnTo>
                      <a:pt x="1752" y="22"/>
                    </a:lnTo>
                    <a:lnTo>
                      <a:pt x="1748" y="20"/>
                    </a:lnTo>
                    <a:lnTo>
                      <a:pt x="1746" y="20"/>
                    </a:lnTo>
                    <a:lnTo>
                      <a:pt x="1744" y="22"/>
                    </a:lnTo>
                    <a:lnTo>
                      <a:pt x="1744" y="22"/>
                    </a:lnTo>
                    <a:lnTo>
                      <a:pt x="1738" y="24"/>
                    </a:lnTo>
                    <a:lnTo>
                      <a:pt x="1732" y="26"/>
                    </a:lnTo>
                    <a:lnTo>
                      <a:pt x="1732" y="24"/>
                    </a:lnTo>
                    <a:lnTo>
                      <a:pt x="1732" y="24"/>
                    </a:lnTo>
                    <a:lnTo>
                      <a:pt x="1726" y="24"/>
                    </a:lnTo>
                    <a:lnTo>
                      <a:pt x="1722" y="22"/>
                    </a:lnTo>
                    <a:lnTo>
                      <a:pt x="1722" y="20"/>
                    </a:lnTo>
                    <a:lnTo>
                      <a:pt x="1724" y="20"/>
                    </a:lnTo>
                    <a:lnTo>
                      <a:pt x="1726" y="16"/>
                    </a:lnTo>
                    <a:lnTo>
                      <a:pt x="1724" y="16"/>
                    </a:lnTo>
                    <a:lnTo>
                      <a:pt x="1724" y="16"/>
                    </a:lnTo>
                    <a:lnTo>
                      <a:pt x="1716" y="18"/>
                    </a:lnTo>
                    <a:lnTo>
                      <a:pt x="1708" y="20"/>
                    </a:lnTo>
                    <a:lnTo>
                      <a:pt x="1708" y="20"/>
                    </a:lnTo>
                    <a:close/>
                    <a:moveTo>
                      <a:pt x="1352" y="360"/>
                    </a:moveTo>
                    <a:lnTo>
                      <a:pt x="1350" y="360"/>
                    </a:lnTo>
                    <a:lnTo>
                      <a:pt x="1350" y="368"/>
                    </a:lnTo>
                    <a:lnTo>
                      <a:pt x="1350" y="370"/>
                    </a:lnTo>
                    <a:lnTo>
                      <a:pt x="1350" y="370"/>
                    </a:lnTo>
                    <a:lnTo>
                      <a:pt x="1354" y="374"/>
                    </a:lnTo>
                    <a:lnTo>
                      <a:pt x="1354" y="374"/>
                    </a:lnTo>
                    <a:lnTo>
                      <a:pt x="1350" y="376"/>
                    </a:lnTo>
                    <a:lnTo>
                      <a:pt x="1348" y="376"/>
                    </a:lnTo>
                    <a:lnTo>
                      <a:pt x="1348" y="380"/>
                    </a:lnTo>
                    <a:lnTo>
                      <a:pt x="1348" y="392"/>
                    </a:lnTo>
                    <a:lnTo>
                      <a:pt x="1350" y="396"/>
                    </a:lnTo>
                    <a:lnTo>
                      <a:pt x="1352" y="396"/>
                    </a:lnTo>
                    <a:lnTo>
                      <a:pt x="1356" y="392"/>
                    </a:lnTo>
                    <a:lnTo>
                      <a:pt x="1358" y="392"/>
                    </a:lnTo>
                    <a:lnTo>
                      <a:pt x="1360" y="388"/>
                    </a:lnTo>
                    <a:lnTo>
                      <a:pt x="1360" y="378"/>
                    </a:lnTo>
                    <a:lnTo>
                      <a:pt x="1358" y="376"/>
                    </a:lnTo>
                    <a:lnTo>
                      <a:pt x="1358" y="374"/>
                    </a:lnTo>
                    <a:lnTo>
                      <a:pt x="1358" y="370"/>
                    </a:lnTo>
                    <a:lnTo>
                      <a:pt x="1358" y="358"/>
                    </a:lnTo>
                    <a:lnTo>
                      <a:pt x="1352" y="360"/>
                    </a:lnTo>
                    <a:lnTo>
                      <a:pt x="1352" y="360"/>
                    </a:lnTo>
                    <a:close/>
                    <a:moveTo>
                      <a:pt x="488" y="40"/>
                    </a:moveTo>
                    <a:lnTo>
                      <a:pt x="480" y="40"/>
                    </a:lnTo>
                    <a:lnTo>
                      <a:pt x="480" y="36"/>
                    </a:lnTo>
                    <a:lnTo>
                      <a:pt x="486" y="36"/>
                    </a:lnTo>
                    <a:lnTo>
                      <a:pt x="492" y="36"/>
                    </a:lnTo>
                    <a:lnTo>
                      <a:pt x="498" y="36"/>
                    </a:lnTo>
                    <a:lnTo>
                      <a:pt x="500" y="36"/>
                    </a:lnTo>
                    <a:lnTo>
                      <a:pt x="508" y="36"/>
                    </a:lnTo>
                    <a:lnTo>
                      <a:pt x="510" y="40"/>
                    </a:lnTo>
                    <a:lnTo>
                      <a:pt x="520" y="40"/>
                    </a:lnTo>
                    <a:lnTo>
                      <a:pt x="528" y="50"/>
                    </a:lnTo>
                    <a:lnTo>
                      <a:pt x="518" y="50"/>
                    </a:lnTo>
                    <a:lnTo>
                      <a:pt x="516" y="46"/>
                    </a:lnTo>
                    <a:lnTo>
                      <a:pt x="510" y="50"/>
                    </a:lnTo>
                    <a:lnTo>
                      <a:pt x="506" y="50"/>
                    </a:lnTo>
                    <a:lnTo>
                      <a:pt x="502" y="46"/>
                    </a:lnTo>
                    <a:lnTo>
                      <a:pt x="500" y="44"/>
                    </a:lnTo>
                    <a:lnTo>
                      <a:pt x="498" y="44"/>
                    </a:lnTo>
                    <a:lnTo>
                      <a:pt x="492" y="46"/>
                    </a:lnTo>
                    <a:lnTo>
                      <a:pt x="490" y="46"/>
                    </a:lnTo>
                    <a:lnTo>
                      <a:pt x="490" y="46"/>
                    </a:lnTo>
                    <a:lnTo>
                      <a:pt x="490" y="40"/>
                    </a:lnTo>
                    <a:lnTo>
                      <a:pt x="490" y="40"/>
                    </a:lnTo>
                    <a:lnTo>
                      <a:pt x="488" y="40"/>
                    </a:lnTo>
                    <a:lnTo>
                      <a:pt x="488" y="40"/>
                    </a:lnTo>
                    <a:close/>
                    <a:moveTo>
                      <a:pt x="2062" y="36"/>
                    </a:moveTo>
                    <a:lnTo>
                      <a:pt x="2056" y="36"/>
                    </a:lnTo>
                    <a:lnTo>
                      <a:pt x="2050" y="42"/>
                    </a:lnTo>
                    <a:lnTo>
                      <a:pt x="2048" y="42"/>
                    </a:lnTo>
                    <a:lnTo>
                      <a:pt x="2046" y="44"/>
                    </a:lnTo>
                    <a:lnTo>
                      <a:pt x="2042" y="48"/>
                    </a:lnTo>
                    <a:lnTo>
                      <a:pt x="2048" y="50"/>
                    </a:lnTo>
                    <a:lnTo>
                      <a:pt x="2052" y="46"/>
                    </a:lnTo>
                    <a:lnTo>
                      <a:pt x="2078" y="46"/>
                    </a:lnTo>
                    <a:lnTo>
                      <a:pt x="2078" y="46"/>
                    </a:lnTo>
                    <a:lnTo>
                      <a:pt x="2078" y="46"/>
                    </a:lnTo>
                    <a:lnTo>
                      <a:pt x="2078" y="44"/>
                    </a:lnTo>
                    <a:lnTo>
                      <a:pt x="2086" y="44"/>
                    </a:lnTo>
                    <a:lnTo>
                      <a:pt x="2088" y="42"/>
                    </a:lnTo>
                    <a:lnTo>
                      <a:pt x="2086" y="40"/>
                    </a:lnTo>
                    <a:lnTo>
                      <a:pt x="2086" y="40"/>
                    </a:lnTo>
                    <a:lnTo>
                      <a:pt x="2074" y="38"/>
                    </a:lnTo>
                    <a:lnTo>
                      <a:pt x="2066" y="34"/>
                    </a:lnTo>
                    <a:lnTo>
                      <a:pt x="2062" y="36"/>
                    </a:lnTo>
                    <a:lnTo>
                      <a:pt x="2062" y="36"/>
                    </a:lnTo>
                    <a:close/>
                    <a:moveTo>
                      <a:pt x="1894" y="662"/>
                    </a:moveTo>
                    <a:lnTo>
                      <a:pt x="1890" y="668"/>
                    </a:lnTo>
                    <a:lnTo>
                      <a:pt x="1890" y="674"/>
                    </a:lnTo>
                    <a:lnTo>
                      <a:pt x="1890" y="674"/>
                    </a:lnTo>
                    <a:lnTo>
                      <a:pt x="1892" y="676"/>
                    </a:lnTo>
                    <a:lnTo>
                      <a:pt x="1894" y="674"/>
                    </a:lnTo>
                    <a:lnTo>
                      <a:pt x="1894" y="682"/>
                    </a:lnTo>
                    <a:lnTo>
                      <a:pt x="1896" y="686"/>
                    </a:lnTo>
                    <a:lnTo>
                      <a:pt x="1896" y="686"/>
                    </a:lnTo>
                    <a:lnTo>
                      <a:pt x="1900" y="686"/>
                    </a:lnTo>
                    <a:lnTo>
                      <a:pt x="1904" y="684"/>
                    </a:lnTo>
                    <a:lnTo>
                      <a:pt x="1908" y="680"/>
                    </a:lnTo>
                    <a:lnTo>
                      <a:pt x="1908" y="680"/>
                    </a:lnTo>
                    <a:lnTo>
                      <a:pt x="1908" y="672"/>
                    </a:lnTo>
                    <a:lnTo>
                      <a:pt x="1906" y="664"/>
                    </a:lnTo>
                    <a:lnTo>
                      <a:pt x="1904" y="662"/>
                    </a:lnTo>
                    <a:lnTo>
                      <a:pt x="1900" y="658"/>
                    </a:lnTo>
                    <a:lnTo>
                      <a:pt x="1898" y="654"/>
                    </a:lnTo>
                    <a:lnTo>
                      <a:pt x="1894" y="654"/>
                    </a:lnTo>
                    <a:lnTo>
                      <a:pt x="1894" y="662"/>
                    </a:lnTo>
                    <a:lnTo>
                      <a:pt x="1894" y="662"/>
                    </a:lnTo>
                    <a:close/>
                    <a:moveTo>
                      <a:pt x="730" y="568"/>
                    </a:moveTo>
                    <a:lnTo>
                      <a:pt x="730" y="570"/>
                    </a:lnTo>
                    <a:lnTo>
                      <a:pt x="730" y="572"/>
                    </a:lnTo>
                    <a:lnTo>
                      <a:pt x="730" y="574"/>
                    </a:lnTo>
                    <a:lnTo>
                      <a:pt x="728" y="574"/>
                    </a:lnTo>
                    <a:lnTo>
                      <a:pt x="724" y="574"/>
                    </a:lnTo>
                    <a:lnTo>
                      <a:pt x="720" y="574"/>
                    </a:lnTo>
                    <a:lnTo>
                      <a:pt x="720" y="578"/>
                    </a:lnTo>
                    <a:lnTo>
                      <a:pt x="722" y="578"/>
                    </a:lnTo>
                    <a:lnTo>
                      <a:pt x="728" y="578"/>
                    </a:lnTo>
                    <a:lnTo>
                      <a:pt x="730" y="580"/>
                    </a:lnTo>
                    <a:lnTo>
                      <a:pt x="732" y="580"/>
                    </a:lnTo>
                    <a:lnTo>
                      <a:pt x="734" y="580"/>
                    </a:lnTo>
                    <a:lnTo>
                      <a:pt x="740" y="582"/>
                    </a:lnTo>
                    <a:lnTo>
                      <a:pt x="742" y="580"/>
                    </a:lnTo>
                    <a:lnTo>
                      <a:pt x="744" y="578"/>
                    </a:lnTo>
                    <a:lnTo>
                      <a:pt x="746" y="578"/>
                    </a:lnTo>
                    <a:lnTo>
                      <a:pt x="750" y="578"/>
                    </a:lnTo>
                    <a:lnTo>
                      <a:pt x="752" y="578"/>
                    </a:lnTo>
                    <a:lnTo>
                      <a:pt x="752" y="578"/>
                    </a:lnTo>
                    <a:lnTo>
                      <a:pt x="754" y="574"/>
                    </a:lnTo>
                    <a:lnTo>
                      <a:pt x="756" y="574"/>
                    </a:lnTo>
                    <a:lnTo>
                      <a:pt x="756" y="578"/>
                    </a:lnTo>
                    <a:lnTo>
                      <a:pt x="762" y="578"/>
                    </a:lnTo>
                    <a:lnTo>
                      <a:pt x="762" y="572"/>
                    </a:lnTo>
                    <a:lnTo>
                      <a:pt x="762" y="572"/>
                    </a:lnTo>
                    <a:lnTo>
                      <a:pt x="760" y="572"/>
                    </a:lnTo>
                    <a:lnTo>
                      <a:pt x="760" y="572"/>
                    </a:lnTo>
                    <a:lnTo>
                      <a:pt x="760" y="570"/>
                    </a:lnTo>
                    <a:lnTo>
                      <a:pt x="760" y="570"/>
                    </a:lnTo>
                    <a:lnTo>
                      <a:pt x="754" y="568"/>
                    </a:lnTo>
                    <a:lnTo>
                      <a:pt x="752" y="564"/>
                    </a:lnTo>
                    <a:lnTo>
                      <a:pt x="752" y="564"/>
                    </a:lnTo>
                    <a:lnTo>
                      <a:pt x="746" y="562"/>
                    </a:lnTo>
                    <a:lnTo>
                      <a:pt x="738" y="562"/>
                    </a:lnTo>
                    <a:lnTo>
                      <a:pt x="738" y="562"/>
                    </a:lnTo>
                    <a:lnTo>
                      <a:pt x="734" y="566"/>
                    </a:lnTo>
                    <a:lnTo>
                      <a:pt x="732" y="566"/>
                    </a:lnTo>
                    <a:lnTo>
                      <a:pt x="732" y="562"/>
                    </a:lnTo>
                    <a:lnTo>
                      <a:pt x="728" y="562"/>
                    </a:lnTo>
                    <a:lnTo>
                      <a:pt x="724" y="564"/>
                    </a:lnTo>
                    <a:lnTo>
                      <a:pt x="730" y="568"/>
                    </a:lnTo>
                    <a:lnTo>
                      <a:pt x="730" y="568"/>
                    </a:lnTo>
                    <a:close/>
                    <a:moveTo>
                      <a:pt x="2386" y="1106"/>
                    </a:moveTo>
                    <a:lnTo>
                      <a:pt x="2390" y="1108"/>
                    </a:lnTo>
                    <a:lnTo>
                      <a:pt x="2390" y="1110"/>
                    </a:lnTo>
                    <a:lnTo>
                      <a:pt x="2392" y="1114"/>
                    </a:lnTo>
                    <a:lnTo>
                      <a:pt x="2392" y="1118"/>
                    </a:lnTo>
                    <a:lnTo>
                      <a:pt x="2394" y="1120"/>
                    </a:lnTo>
                    <a:lnTo>
                      <a:pt x="2398" y="1126"/>
                    </a:lnTo>
                    <a:lnTo>
                      <a:pt x="2398" y="1126"/>
                    </a:lnTo>
                    <a:lnTo>
                      <a:pt x="2404" y="1124"/>
                    </a:lnTo>
                    <a:lnTo>
                      <a:pt x="2410" y="1120"/>
                    </a:lnTo>
                    <a:lnTo>
                      <a:pt x="2412" y="1118"/>
                    </a:lnTo>
                    <a:lnTo>
                      <a:pt x="2412" y="1116"/>
                    </a:lnTo>
                    <a:lnTo>
                      <a:pt x="2414" y="1114"/>
                    </a:lnTo>
                    <a:lnTo>
                      <a:pt x="2414" y="1100"/>
                    </a:lnTo>
                    <a:lnTo>
                      <a:pt x="2410" y="1100"/>
                    </a:lnTo>
                    <a:lnTo>
                      <a:pt x="2404" y="1104"/>
                    </a:lnTo>
                    <a:lnTo>
                      <a:pt x="2396" y="1104"/>
                    </a:lnTo>
                    <a:lnTo>
                      <a:pt x="2394" y="1100"/>
                    </a:lnTo>
                    <a:lnTo>
                      <a:pt x="2386" y="1100"/>
                    </a:lnTo>
                    <a:lnTo>
                      <a:pt x="2386" y="1106"/>
                    </a:lnTo>
                    <a:lnTo>
                      <a:pt x="2386" y="1106"/>
                    </a:lnTo>
                    <a:close/>
                    <a:moveTo>
                      <a:pt x="492" y="66"/>
                    </a:moveTo>
                    <a:lnTo>
                      <a:pt x="488" y="62"/>
                    </a:lnTo>
                    <a:lnTo>
                      <a:pt x="488" y="62"/>
                    </a:lnTo>
                    <a:lnTo>
                      <a:pt x="488" y="60"/>
                    </a:lnTo>
                    <a:lnTo>
                      <a:pt x="488" y="60"/>
                    </a:lnTo>
                    <a:lnTo>
                      <a:pt x="496" y="58"/>
                    </a:lnTo>
                    <a:lnTo>
                      <a:pt x="498" y="62"/>
                    </a:lnTo>
                    <a:lnTo>
                      <a:pt x="500" y="62"/>
                    </a:lnTo>
                    <a:lnTo>
                      <a:pt x="502" y="64"/>
                    </a:lnTo>
                    <a:lnTo>
                      <a:pt x="506" y="64"/>
                    </a:lnTo>
                    <a:lnTo>
                      <a:pt x="508" y="62"/>
                    </a:lnTo>
                    <a:lnTo>
                      <a:pt x="510" y="62"/>
                    </a:lnTo>
                    <a:lnTo>
                      <a:pt x="516" y="58"/>
                    </a:lnTo>
                    <a:lnTo>
                      <a:pt x="528" y="58"/>
                    </a:lnTo>
                    <a:lnTo>
                      <a:pt x="528" y="58"/>
                    </a:lnTo>
                    <a:lnTo>
                      <a:pt x="528" y="62"/>
                    </a:lnTo>
                    <a:lnTo>
                      <a:pt x="530" y="62"/>
                    </a:lnTo>
                    <a:lnTo>
                      <a:pt x="532" y="58"/>
                    </a:lnTo>
                    <a:lnTo>
                      <a:pt x="532" y="58"/>
                    </a:lnTo>
                    <a:lnTo>
                      <a:pt x="538" y="60"/>
                    </a:lnTo>
                    <a:lnTo>
                      <a:pt x="540" y="66"/>
                    </a:lnTo>
                    <a:lnTo>
                      <a:pt x="540" y="68"/>
                    </a:lnTo>
                    <a:lnTo>
                      <a:pt x="538" y="72"/>
                    </a:lnTo>
                    <a:lnTo>
                      <a:pt x="536" y="74"/>
                    </a:lnTo>
                    <a:lnTo>
                      <a:pt x="518" y="74"/>
                    </a:lnTo>
                    <a:lnTo>
                      <a:pt x="518" y="68"/>
                    </a:lnTo>
                    <a:lnTo>
                      <a:pt x="502" y="68"/>
                    </a:lnTo>
                    <a:lnTo>
                      <a:pt x="498" y="66"/>
                    </a:lnTo>
                    <a:lnTo>
                      <a:pt x="492" y="66"/>
                    </a:lnTo>
                    <a:lnTo>
                      <a:pt x="492" y="66"/>
                    </a:lnTo>
                    <a:close/>
                    <a:moveTo>
                      <a:pt x="2330" y="66"/>
                    </a:moveTo>
                    <a:lnTo>
                      <a:pt x="2326" y="68"/>
                    </a:lnTo>
                    <a:lnTo>
                      <a:pt x="2326" y="74"/>
                    </a:lnTo>
                    <a:lnTo>
                      <a:pt x="2332" y="74"/>
                    </a:lnTo>
                    <a:lnTo>
                      <a:pt x="2334" y="76"/>
                    </a:lnTo>
                    <a:lnTo>
                      <a:pt x="2346" y="76"/>
                    </a:lnTo>
                    <a:lnTo>
                      <a:pt x="2350" y="76"/>
                    </a:lnTo>
                    <a:lnTo>
                      <a:pt x="2356" y="76"/>
                    </a:lnTo>
                    <a:lnTo>
                      <a:pt x="2362" y="74"/>
                    </a:lnTo>
                    <a:lnTo>
                      <a:pt x="2364" y="74"/>
                    </a:lnTo>
                    <a:lnTo>
                      <a:pt x="2366" y="76"/>
                    </a:lnTo>
                    <a:lnTo>
                      <a:pt x="2370" y="76"/>
                    </a:lnTo>
                    <a:lnTo>
                      <a:pt x="2374" y="74"/>
                    </a:lnTo>
                    <a:lnTo>
                      <a:pt x="2384" y="74"/>
                    </a:lnTo>
                    <a:lnTo>
                      <a:pt x="2384" y="74"/>
                    </a:lnTo>
                    <a:lnTo>
                      <a:pt x="2386" y="70"/>
                    </a:lnTo>
                    <a:lnTo>
                      <a:pt x="2384" y="66"/>
                    </a:lnTo>
                    <a:lnTo>
                      <a:pt x="2364" y="66"/>
                    </a:lnTo>
                    <a:lnTo>
                      <a:pt x="2362" y="64"/>
                    </a:lnTo>
                    <a:lnTo>
                      <a:pt x="2362" y="64"/>
                    </a:lnTo>
                    <a:lnTo>
                      <a:pt x="2358" y="66"/>
                    </a:lnTo>
                    <a:lnTo>
                      <a:pt x="2358" y="64"/>
                    </a:lnTo>
                    <a:lnTo>
                      <a:pt x="2360" y="64"/>
                    </a:lnTo>
                    <a:lnTo>
                      <a:pt x="2358" y="66"/>
                    </a:lnTo>
                    <a:lnTo>
                      <a:pt x="2358" y="66"/>
                    </a:lnTo>
                    <a:lnTo>
                      <a:pt x="2354" y="68"/>
                    </a:lnTo>
                    <a:lnTo>
                      <a:pt x="2352" y="66"/>
                    </a:lnTo>
                    <a:lnTo>
                      <a:pt x="2350" y="66"/>
                    </a:lnTo>
                    <a:lnTo>
                      <a:pt x="2344" y="64"/>
                    </a:lnTo>
                    <a:lnTo>
                      <a:pt x="2334" y="64"/>
                    </a:lnTo>
                    <a:lnTo>
                      <a:pt x="2330" y="66"/>
                    </a:lnTo>
                    <a:lnTo>
                      <a:pt x="2330" y="66"/>
                    </a:lnTo>
                    <a:close/>
                    <a:moveTo>
                      <a:pt x="2200" y="588"/>
                    </a:moveTo>
                    <a:lnTo>
                      <a:pt x="2200" y="588"/>
                    </a:lnTo>
                    <a:lnTo>
                      <a:pt x="2202" y="586"/>
                    </a:lnTo>
                    <a:lnTo>
                      <a:pt x="2202" y="584"/>
                    </a:lnTo>
                    <a:lnTo>
                      <a:pt x="2202" y="578"/>
                    </a:lnTo>
                    <a:lnTo>
                      <a:pt x="2204" y="574"/>
                    </a:lnTo>
                    <a:lnTo>
                      <a:pt x="2208" y="574"/>
                    </a:lnTo>
                    <a:lnTo>
                      <a:pt x="2210" y="574"/>
                    </a:lnTo>
                    <a:lnTo>
                      <a:pt x="2214" y="578"/>
                    </a:lnTo>
                    <a:lnTo>
                      <a:pt x="2214" y="578"/>
                    </a:lnTo>
                    <a:lnTo>
                      <a:pt x="2214" y="580"/>
                    </a:lnTo>
                    <a:lnTo>
                      <a:pt x="2214" y="582"/>
                    </a:lnTo>
                    <a:lnTo>
                      <a:pt x="2218" y="584"/>
                    </a:lnTo>
                    <a:lnTo>
                      <a:pt x="2218" y="594"/>
                    </a:lnTo>
                    <a:lnTo>
                      <a:pt x="2214" y="598"/>
                    </a:lnTo>
                    <a:lnTo>
                      <a:pt x="2212" y="600"/>
                    </a:lnTo>
                    <a:lnTo>
                      <a:pt x="2210" y="602"/>
                    </a:lnTo>
                    <a:lnTo>
                      <a:pt x="2210" y="602"/>
                    </a:lnTo>
                    <a:lnTo>
                      <a:pt x="2212" y="614"/>
                    </a:lnTo>
                    <a:lnTo>
                      <a:pt x="2212" y="618"/>
                    </a:lnTo>
                    <a:lnTo>
                      <a:pt x="2212" y="618"/>
                    </a:lnTo>
                    <a:lnTo>
                      <a:pt x="2208" y="620"/>
                    </a:lnTo>
                    <a:lnTo>
                      <a:pt x="2208" y="622"/>
                    </a:lnTo>
                    <a:lnTo>
                      <a:pt x="2212" y="622"/>
                    </a:lnTo>
                    <a:lnTo>
                      <a:pt x="2212" y="624"/>
                    </a:lnTo>
                    <a:lnTo>
                      <a:pt x="2212" y="628"/>
                    </a:lnTo>
                    <a:lnTo>
                      <a:pt x="2210" y="630"/>
                    </a:lnTo>
                    <a:lnTo>
                      <a:pt x="2208" y="630"/>
                    </a:lnTo>
                    <a:lnTo>
                      <a:pt x="2204" y="624"/>
                    </a:lnTo>
                    <a:lnTo>
                      <a:pt x="2202" y="622"/>
                    </a:lnTo>
                    <a:lnTo>
                      <a:pt x="2204" y="618"/>
                    </a:lnTo>
                    <a:lnTo>
                      <a:pt x="2202" y="614"/>
                    </a:lnTo>
                    <a:lnTo>
                      <a:pt x="2202" y="612"/>
                    </a:lnTo>
                    <a:lnTo>
                      <a:pt x="2202" y="610"/>
                    </a:lnTo>
                    <a:lnTo>
                      <a:pt x="2200" y="608"/>
                    </a:lnTo>
                    <a:lnTo>
                      <a:pt x="2198" y="604"/>
                    </a:lnTo>
                    <a:lnTo>
                      <a:pt x="2198" y="598"/>
                    </a:lnTo>
                    <a:lnTo>
                      <a:pt x="2200" y="594"/>
                    </a:lnTo>
                    <a:lnTo>
                      <a:pt x="2200" y="588"/>
                    </a:lnTo>
                    <a:lnTo>
                      <a:pt x="2200" y="588"/>
                    </a:lnTo>
                    <a:close/>
                    <a:moveTo>
                      <a:pt x="516" y="86"/>
                    </a:moveTo>
                    <a:lnTo>
                      <a:pt x="516" y="92"/>
                    </a:lnTo>
                    <a:lnTo>
                      <a:pt x="510" y="94"/>
                    </a:lnTo>
                    <a:lnTo>
                      <a:pt x="508" y="92"/>
                    </a:lnTo>
                    <a:lnTo>
                      <a:pt x="506" y="94"/>
                    </a:lnTo>
                    <a:lnTo>
                      <a:pt x="506" y="96"/>
                    </a:lnTo>
                    <a:lnTo>
                      <a:pt x="506" y="96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520" y="100"/>
                    </a:lnTo>
                    <a:lnTo>
                      <a:pt x="520" y="100"/>
                    </a:lnTo>
                    <a:lnTo>
                      <a:pt x="520" y="102"/>
                    </a:lnTo>
                    <a:lnTo>
                      <a:pt x="522" y="102"/>
                    </a:lnTo>
                    <a:lnTo>
                      <a:pt x="526" y="104"/>
                    </a:lnTo>
                    <a:lnTo>
                      <a:pt x="526" y="104"/>
                    </a:lnTo>
                    <a:lnTo>
                      <a:pt x="532" y="106"/>
                    </a:lnTo>
                    <a:lnTo>
                      <a:pt x="536" y="106"/>
                    </a:lnTo>
                    <a:lnTo>
                      <a:pt x="538" y="106"/>
                    </a:lnTo>
                    <a:lnTo>
                      <a:pt x="542" y="104"/>
                    </a:lnTo>
                    <a:lnTo>
                      <a:pt x="548" y="104"/>
                    </a:lnTo>
                    <a:lnTo>
                      <a:pt x="550" y="102"/>
                    </a:lnTo>
                    <a:lnTo>
                      <a:pt x="550" y="96"/>
                    </a:lnTo>
                    <a:lnTo>
                      <a:pt x="548" y="94"/>
                    </a:lnTo>
                    <a:lnTo>
                      <a:pt x="548" y="92"/>
                    </a:lnTo>
                    <a:lnTo>
                      <a:pt x="546" y="92"/>
                    </a:lnTo>
                    <a:lnTo>
                      <a:pt x="542" y="88"/>
                    </a:lnTo>
                    <a:lnTo>
                      <a:pt x="542" y="84"/>
                    </a:lnTo>
                    <a:lnTo>
                      <a:pt x="538" y="84"/>
                    </a:lnTo>
                    <a:lnTo>
                      <a:pt x="530" y="84"/>
                    </a:lnTo>
                    <a:lnTo>
                      <a:pt x="528" y="84"/>
                    </a:lnTo>
                    <a:lnTo>
                      <a:pt x="526" y="84"/>
                    </a:lnTo>
                    <a:lnTo>
                      <a:pt x="520" y="84"/>
                    </a:lnTo>
                    <a:lnTo>
                      <a:pt x="516" y="86"/>
                    </a:lnTo>
                    <a:lnTo>
                      <a:pt x="516" y="86"/>
                    </a:lnTo>
                    <a:close/>
                    <a:moveTo>
                      <a:pt x="2364" y="340"/>
                    </a:moveTo>
                    <a:lnTo>
                      <a:pt x="2364" y="348"/>
                    </a:lnTo>
                    <a:lnTo>
                      <a:pt x="2362" y="350"/>
                    </a:lnTo>
                    <a:lnTo>
                      <a:pt x="2362" y="350"/>
                    </a:lnTo>
                    <a:lnTo>
                      <a:pt x="2360" y="354"/>
                    </a:lnTo>
                    <a:lnTo>
                      <a:pt x="2358" y="356"/>
                    </a:lnTo>
                    <a:lnTo>
                      <a:pt x="2358" y="356"/>
                    </a:lnTo>
                    <a:lnTo>
                      <a:pt x="2356" y="358"/>
                    </a:lnTo>
                    <a:lnTo>
                      <a:pt x="2356" y="358"/>
                    </a:lnTo>
                    <a:lnTo>
                      <a:pt x="2354" y="358"/>
                    </a:lnTo>
                    <a:lnTo>
                      <a:pt x="2350" y="364"/>
                    </a:lnTo>
                    <a:lnTo>
                      <a:pt x="2350" y="366"/>
                    </a:lnTo>
                    <a:lnTo>
                      <a:pt x="2352" y="368"/>
                    </a:lnTo>
                    <a:lnTo>
                      <a:pt x="2352" y="370"/>
                    </a:lnTo>
                    <a:lnTo>
                      <a:pt x="2360" y="370"/>
                    </a:lnTo>
                    <a:lnTo>
                      <a:pt x="2360" y="368"/>
                    </a:lnTo>
                    <a:lnTo>
                      <a:pt x="2354" y="366"/>
                    </a:lnTo>
                    <a:lnTo>
                      <a:pt x="2356" y="364"/>
                    </a:lnTo>
                    <a:lnTo>
                      <a:pt x="2368" y="364"/>
                    </a:lnTo>
                    <a:lnTo>
                      <a:pt x="2368" y="364"/>
                    </a:lnTo>
                    <a:lnTo>
                      <a:pt x="2370" y="364"/>
                    </a:lnTo>
                    <a:lnTo>
                      <a:pt x="2370" y="364"/>
                    </a:lnTo>
                    <a:lnTo>
                      <a:pt x="2372" y="366"/>
                    </a:lnTo>
                    <a:lnTo>
                      <a:pt x="2374" y="368"/>
                    </a:lnTo>
                    <a:lnTo>
                      <a:pt x="2376" y="366"/>
                    </a:lnTo>
                    <a:lnTo>
                      <a:pt x="2380" y="364"/>
                    </a:lnTo>
                    <a:lnTo>
                      <a:pt x="2382" y="360"/>
                    </a:lnTo>
                    <a:lnTo>
                      <a:pt x="2384" y="358"/>
                    </a:lnTo>
                    <a:lnTo>
                      <a:pt x="2392" y="358"/>
                    </a:lnTo>
                    <a:lnTo>
                      <a:pt x="2394" y="356"/>
                    </a:lnTo>
                    <a:lnTo>
                      <a:pt x="2394" y="356"/>
                    </a:lnTo>
                    <a:lnTo>
                      <a:pt x="2396" y="348"/>
                    </a:lnTo>
                    <a:lnTo>
                      <a:pt x="2396" y="346"/>
                    </a:lnTo>
                    <a:lnTo>
                      <a:pt x="2396" y="348"/>
                    </a:lnTo>
                    <a:lnTo>
                      <a:pt x="2394" y="348"/>
                    </a:lnTo>
                    <a:lnTo>
                      <a:pt x="2392" y="348"/>
                    </a:lnTo>
                    <a:lnTo>
                      <a:pt x="2390" y="348"/>
                    </a:lnTo>
                    <a:lnTo>
                      <a:pt x="2386" y="348"/>
                    </a:lnTo>
                    <a:lnTo>
                      <a:pt x="2384" y="348"/>
                    </a:lnTo>
                    <a:lnTo>
                      <a:pt x="2384" y="348"/>
                    </a:lnTo>
                    <a:lnTo>
                      <a:pt x="2376" y="346"/>
                    </a:lnTo>
                    <a:lnTo>
                      <a:pt x="2374" y="344"/>
                    </a:lnTo>
                    <a:lnTo>
                      <a:pt x="2370" y="338"/>
                    </a:lnTo>
                    <a:lnTo>
                      <a:pt x="2366" y="336"/>
                    </a:lnTo>
                    <a:lnTo>
                      <a:pt x="2364" y="338"/>
                    </a:lnTo>
                    <a:lnTo>
                      <a:pt x="2364" y="340"/>
                    </a:lnTo>
                    <a:lnTo>
                      <a:pt x="2364" y="340"/>
                    </a:lnTo>
                    <a:close/>
                    <a:moveTo>
                      <a:pt x="2364" y="266"/>
                    </a:moveTo>
                    <a:lnTo>
                      <a:pt x="2364" y="274"/>
                    </a:lnTo>
                    <a:lnTo>
                      <a:pt x="2364" y="276"/>
                    </a:lnTo>
                    <a:lnTo>
                      <a:pt x="2364" y="280"/>
                    </a:lnTo>
                    <a:lnTo>
                      <a:pt x="2366" y="284"/>
                    </a:lnTo>
                    <a:lnTo>
                      <a:pt x="2366" y="304"/>
                    </a:lnTo>
                    <a:lnTo>
                      <a:pt x="2366" y="308"/>
                    </a:lnTo>
                    <a:lnTo>
                      <a:pt x="2366" y="320"/>
                    </a:lnTo>
                    <a:lnTo>
                      <a:pt x="2366" y="330"/>
                    </a:lnTo>
                    <a:lnTo>
                      <a:pt x="2370" y="328"/>
                    </a:lnTo>
                    <a:lnTo>
                      <a:pt x="2372" y="326"/>
                    </a:lnTo>
                    <a:lnTo>
                      <a:pt x="2374" y="326"/>
                    </a:lnTo>
                    <a:lnTo>
                      <a:pt x="2374" y="326"/>
                    </a:lnTo>
                    <a:lnTo>
                      <a:pt x="2376" y="326"/>
                    </a:lnTo>
                    <a:lnTo>
                      <a:pt x="2376" y="326"/>
                    </a:lnTo>
                    <a:lnTo>
                      <a:pt x="2374" y="320"/>
                    </a:lnTo>
                    <a:lnTo>
                      <a:pt x="2374" y="320"/>
                    </a:lnTo>
                    <a:lnTo>
                      <a:pt x="2372" y="316"/>
                    </a:lnTo>
                    <a:lnTo>
                      <a:pt x="2372" y="310"/>
                    </a:lnTo>
                    <a:lnTo>
                      <a:pt x="2374" y="308"/>
                    </a:lnTo>
                    <a:lnTo>
                      <a:pt x="2376" y="304"/>
                    </a:lnTo>
                    <a:lnTo>
                      <a:pt x="2380" y="304"/>
                    </a:lnTo>
                    <a:lnTo>
                      <a:pt x="2384" y="304"/>
                    </a:lnTo>
                    <a:lnTo>
                      <a:pt x="2384" y="298"/>
                    </a:lnTo>
                    <a:lnTo>
                      <a:pt x="2382" y="296"/>
                    </a:lnTo>
                    <a:lnTo>
                      <a:pt x="2382" y="294"/>
                    </a:lnTo>
                    <a:lnTo>
                      <a:pt x="2380" y="290"/>
                    </a:lnTo>
                    <a:lnTo>
                      <a:pt x="2380" y="286"/>
                    </a:lnTo>
                    <a:lnTo>
                      <a:pt x="2376" y="284"/>
                    </a:lnTo>
                    <a:lnTo>
                      <a:pt x="2376" y="278"/>
                    </a:lnTo>
                    <a:lnTo>
                      <a:pt x="2376" y="276"/>
                    </a:lnTo>
                    <a:lnTo>
                      <a:pt x="2376" y="276"/>
                    </a:lnTo>
                    <a:lnTo>
                      <a:pt x="2376" y="266"/>
                    </a:lnTo>
                    <a:lnTo>
                      <a:pt x="2376" y="266"/>
                    </a:lnTo>
                    <a:lnTo>
                      <a:pt x="2374" y="262"/>
                    </a:lnTo>
                    <a:lnTo>
                      <a:pt x="2374" y="262"/>
                    </a:lnTo>
                    <a:lnTo>
                      <a:pt x="2372" y="258"/>
                    </a:lnTo>
                    <a:lnTo>
                      <a:pt x="2370" y="258"/>
                    </a:lnTo>
                    <a:lnTo>
                      <a:pt x="2370" y="260"/>
                    </a:lnTo>
                    <a:lnTo>
                      <a:pt x="2370" y="260"/>
                    </a:lnTo>
                    <a:lnTo>
                      <a:pt x="2370" y="262"/>
                    </a:lnTo>
                    <a:lnTo>
                      <a:pt x="2372" y="262"/>
                    </a:lnTo>
                    <a:lnTo>
                      <a:pt x="2370" y="264"/>
                    </a:lnTo>
                    <a:lnTo>
                      <a:pt x="2370" y="264"/>
                    </a:lnTo>
                    <a:lnTo>
                      <a:pt x="2368" y="266"/>
                    </a:lnTo>
                    <a:lnTo>
                      <a:pt x="2366" y="266"/>
                    </a:lnTo>
                    <a:lnTo>
                      <a:pt x="2364" y="266"/>
                    </a:lnTo>
                    <a:lnTo>
                      <a:pt x="2364" y="266"/>
                    </a:lnTo>
                    <a:close/>
                    <a:moveTo>
                      <a:pt x="2380" y="328"/>
                    </a:moveTo>
                    <a:lnTo>
                      <a:pt x="2380" y="326"/>
                    </a:lnTo>
                    <a:lnTo>
                      <a:pt x="2380" y="328"/>
                    </a:lnTo>
                    <a:lnTo>
                      <a:pt x="2380" y="328"/>
                    </a:lnTo>
                    <a:close/>
                    <a:moveTo>
                      <a:pt x="652" y="534"/>
                    </a:moveTo>
                    <a:lnTo>
                      <a:pt x="654" y="532"/>
                    </a:lnTo>
                    <a:lnTo>
                      <a:pt x="662" y="532"/>
                    </a:lnTo>
                    <a:lnTo>
                      <a:pt x="662" y="532"/>
                    </a:lnTo>
                    <a:lnTo>
                      <a:pt x="662" y="534"/>
                    </a:lnTo>
                    <a:lnTo>
                      <a:pt x="662" y="534"/>
                    </a:lnTo>
                    <a:lnTo>
                      <a:pt x="670" y="534"/>
                    </a:lnTo>
                    <a:lnTo>
                      <a:pt x="674" y="534"/>
                    </a:lnTo>
                    <a:lnTo>
                      <a:pt x="680" y="540"/>
                    </a:lnTo>
                    <a:lnTo>
                      <a:pt x="688" y="540"/>
                    </a:lnTo>
                    <a:lnTo>
                      <a:pt x="692" y="542"/>
                    </a:lnTo>
                    <a:lnTo>
                      <a:pt x="698" y="548"/>
                    </a:lnTo>
                    <a:lnTo>
                      <a:pt x="700" y="550"/>
                    </a:lnTo>
                    <a:lnTo>
                      <a:pt x="704" y="550"/>
                    </a:lnTo>
                    <a:lnTo>
                      <a:pt x="710" y="554"/>
                    </a:lnTo>
                    <a:lnTo>
                      <a:pt x="710" y="554"/>
                    </a:lnTo>
                    <a:lnTo>
                      <a:pt x="718" y="558"/>
                    </a:lnTo>
                    <a:lnTo>
                      <a:pt x="718" y="562"/>
                    </a:lnTo>
                    <a:lnTo>
                      <a:pt x="712" y="562"/>
                    </a:lnTo>
                    <a:lnTo>
                      <a:pt x="704" y="562"/>
                    </a:lnTo>
                    <a:lnTo>
                      <a:pt x="698" y="562"/>
                    </a:lnTo>
                    <a:lnTo>
                      <a:pt x="694" y="564"/>
                    </a:lnTo>
                    <a:lnTo>
                      <a:pt x="694" y="564"/>
                    </a:lnTo>
                    <a:lnTo>
                      <a:pt x="692" y="562"/>
                    </a:lnTo>
                    <a:lnTo>
                      <a:pt x="692" y="560"/>
                    </a:lnTo>
                    <a:lnTo>
                      <a:pt x="694" y="560"/>
                    </a:lnTo>
                    <a:lnTo>
                      <a:pt x="694" y="560"/>
                    </a:lnTo>
                    <a:lnTo>
                      <a:pt x="698" y="560"/>
                    </a:lnTo>
                    <a:lnTo>
                      <a:pt x="698" y="560"/>
                    </a:lnTo>
                    <a:lnTo>
                      <a:pt x="694" y="556"/>
                    </a:lnTo>
                    <a:lnTo>
                      <a:pt x="694" y="556"/>
                    </a:lnTo>
                    <a:lnTo>
                      <a:pt x="692" y="556"/>
                    </a:lnTo>
                    <a:lnTo>
                      <a:pt x="690" y="554"/>
                    </a:lnTo>
                    <a:lnTo>
                      <a:pt x="684" y="550"/>
                    </a:lnTo>
                    <a:lnTo>
                      <a:pt x="680" y="548"/>
                    </a:lnTo>
                    <a:lnTo>
                      <a:pt x="680" y="548"/>
                    </a:lnTo>
                    <a:lnTo>
                      <a:pt x="668" y="544"/>
                    </a:lnTo>
                    <a:lnTo>
                      <a:pt x="662" y="542"/>
                    </a:lnTo>
                    <a:lnTo>
                      <a:pt x="660" y="542"/>
                    </a:lnTo>
                    <a:lnTo>
                      <a:pt x="660" y="538"/>
                    </a:lnTo>
                    <a:lnTo>
                      <a:pt x="660" y="538"/>
                    </a:lnTo>
                    <a:lnTo>
                      <a:pt x="652" y="538"/>
                    </a:lnTo>
                    <a:lnTo>
                      <a:pt x="650" y="542"/>
                    </a:lnTo>
                    <a:lnTo>
                      <a:pt x="650" y="542"/>
                    </a:lnTo>
                    <a:lnTo>
                      <a:pt x="642" y="544"/>
                    </a:lnTo>
                    <a:lnTo>
                      <a:pt x="640" y="544"/>
                    </a:lnTo>
                    <a:lnTo>
                      <a:pt x="640" y="540"/>
                    </a:lnTo>
                    <a:lnTo>
                      <a:pt x="644" y="538"/>
                    </a:lnTo>
                    <a:lnTo>
                      <a:pt x="648" y="534"/>
                    </a:lnTo>
                    <a:lnTo>
                      <a:pt x="652" y="534"/>
                    </a:lnTo>
                    <a:lnTo>
                      <a:pt x="652" y="534"/>
                    </a:lnTo>
                    <a:close/>
                    <a:moveTo>
                      <a:pt x="1222" y="250"/>
                    </a:moveTo>
                    <a:lnTo>
                      <a:pt x="1220" y="254"/>
                    </a:lnTo>
                    <a:lnTo>
                      <a:pt x="1218" y="258"/>
                    </a:lnTo>
                    <a:lnTo>
                      <a:pt x="1210" y="258"/>
                    </a:lnTo>
                    <a:lnTo>
                      <a:pt x="1210" y="260"/>
                    </a:lnTo>
                    <a:lnTo>
                      <a:pt x="1210" y="264"/>
                    </a:lnTo>
                    <a:lnTo>
                      <a:pt x="1214" y="268"/>
                    </a:lnTo>
                    <a:lnTo>
                      <a:pt x="1214" y="270"/>
                    </a:lnTo>
                    <a:lnTo>
                      <a:pt x="1210" y="274"/>
                    </a:lnTo>
                    <a:lnTo>
                      <a:pt x="1208" y="276"/>
                    </a:lnTo>
                    <a:lnTo>
                      <a:pt x="1208" y="278"/>
                    </a:lnTo>
                    <a:lnTo>
                      <a:pt x="1210" y="280"/>
                    </a:lnTo>
                    <a:lnTo>
                      <a:pt x="1214" y="284"/>
                    </a:lnTo>
                    <a:lnTo>
                      <a:pt x="1218" y="284"/>
                    </a:lnTo>
                    <a:lnTo>
                      <a:pt x="1220" y="280"/>
                    </a:lnTo>
                    <a:lnTo>
                      <a:pt x="1222" y="280"/>
                    </a:lnTo>
                    <a:lnTo>
                      <a:pt x="1226" y="278"/>
                    </a:lnTo>
                    <a:lnTo>
                      <a:pt x="1230" y="278"/>
                    </a:lnTo>
                    <a:lnTo>
                      <a:pt x="1236" y="276"/>
                    </a:lnTo>
                    <a:lnTo>
                      <a:pt x="1238" y="270"/>
                    </a:lnTo>
                    <a:lnTo>
                      <a:pt x="1238" y="266"/>
                    </a:lnTo>
                    <a:lnTo>
                      <a:pt x="1238" y="266"/>
                    </a:lnTo>
                    <a:lnTo>
                      <a:pt x="1240" y="260"/>
                    </a:lnTo>
                    <a:lnTo>
                      <a:pt x="1242" y="256"/>
                    </a:lnTo>
                    <a:lnTo>
                      <a:pt x="1240" y="254"/>
                    </a:lnTo>
                    <a:lnTo>
                      <a:pt x="1240" y="250"/>
                    </a:lnTo>
                    <a:lnTo>
                      <a:pt x="1240" y="250"/>
                    </a:lnTo>
                    <a:lnTo>
                      <a:pt x="1234" y="252"/>
                    </a:lnTo>
                    <a:lnTo>
                      <a:pt x="1232" y="250"/>
                    </a:lnTo>
                    <a:lnTo>
                      <a:pt x="1230" y="248"/>
                    </a:lnTo>
                    <a:lnTo>
                      <a:pt x="1228" y="248"/>
                    </a:lnTo>
                    <a:lnTo>
                      <a:pt x="1222" y="250"/>
                    </a:lnTo>
                    <a:lnTo>
                      <a:pt x="1222" y="250"/>
                    </a:lnTo>
                    <a:close/>
                    <a:moveTo>
                      <a:pt x="2090" y="794"/>
                    </a:moveTo>
                    <a:lnTo>
                      <a:pt x="2090" y="796"/>
                    </a:lnTo>
                    <a:lnTo>
                      <a:pt x="2090" y="800"/>
                    </a:lnTo>
                    <a:lnTo>
                      <a:pt x="2098" y="804"/>
                    </a:lnTo>
                    <a:lnTo>
                      <a:pt x="2102" y="806"/>
                    </a:lnTo>
                    <a:lnTo>
                      <a:pt x="2108" y="806"/>
                    </a:lnTo>
                    <a:lnTo>
                      <a:pt x="2108" y="806"/>
                    </a:lnTo>
                    <a:lnTo>
                      <a:pt x="2116" y="806"/>
                    </a:lnTo>
                    <a:lnTo>
                      <a:pt x="2120" y="806"/>
                    </a:lnTo>
                    <a:lnTo>
                      <a:pt x="2122" y="810"/>
                    </a:lnTo>
                    <a:lnTo>
                      <a:pt x="2122" y="810"/>
                    </a:lnTo>
                    <a:lnTo>
                      <a:pt x="2126" y="810"/>
                    </a:lnTo>
                    <a:lnTo>
                      <a:pt x="2132" y="812"/>
                    </a:lnTo>
                    <a:lnTo>
                      <a:pt x="2132" y="812"/>
                    </a:lnTo>
                    <a:lnTo>
                      <a:pt x="2140" y="812"/>
                    </a:lnTo>
                    <a:lnTo>
                      <a:pt x="2140" y="812"/>
                    </a:lnTo>
                    <a:lnTo>
                      <a:pt x="2140" y="814"/>
                    </a:lnTo>
                    <a:lnTo>
                      <a:pt x="2152" y="814"/>
                    </a:lnTo>
                    <a:lnTo>
                      <a:pt x="2158" y="814"/>
                    </a:lnTo>
                    <a:lnTo>
                      <a:pt x="2158" y="814"/>
                    </a:lnTo>
                    <a:lnTo>
                      <a:pt x="2164" y="816"/>
                    </a:lnTo>
                    <a:lnTo>
                      <a:pt x="2164" y="814"/>
                    </a:lnTo>
                    <a:lnTo>
                      <a:pt x="2164" y="812"/>
                    </a:lnTo>
                    <a:lnTo>
                      <a:pt x="2158" y="812"/>
                    </a:lnTo>
                    <a:lnTo>
                      <a:pt x="2154" y="806"/>
                    </a:lnTo>
                    <a:lnTo>
                      <a:pt x="2154" y="806"/>
                    </a:lnTo>
                    <a:lnTo>
                      <a:pt x="2154" y="806"/>
                    </a:lnTo>
                    <a:lnTo>
                      <a:pt x="2152" y="806"/>
                    </a:lnTo>
                    <a:lnTo>
                      <a:pt x="2152" y="800"/>
                    </a:lnTo>
                    <a:lnTo>
                      <a:pt x="2146" y="800"/>
                    </a:lnTo>
                    <a:lnTo>
                      <a:pt x="2148" y="804"/>
                    </a:lnTo>
                    <a:lnTo>
                      <a:pt x="2150" y="806"/>
                    </a:lnTo>
                    <a:lnTo>
                      <a:pt x="2146" y="804"/>
                    </a:lnTo>
                    <a:lnTo>
                      <a:pt x="2140" y="800"/>
                    </a:lnTo>
                    <a:lnTo>
                      <a:pt x="2138" y="800"/>
                    </a:lnTo>
                    <a:lnTo>
                      <a:pt x="2136" y="796"/>
                    </a:lnTo>
                    <a:lnTo>
                      <a:pt x="2130" y="796"/>
                    </a:lnTo>
                    <a:lnTo>
                      <a:pt x="2128" y="796"/>
                    </a:lnTo>
                    <a:lnTo>
                      <a:pt x="2128" y="796"/>
                    </a:lnTo>
                    <a:lnTo>
                      <a:pt x="2124" y="800"/>
                    </a:lnTo>
                    <a:lnTo>
                      <a:pt x="2116" y="798"/>
                    </a:lnTo>
                    <a:lnTo>
                      <a:pt x="2116" y="798"/>
                    </a:lnTo>
                    <a:lnTo>
                      <a:pt x="2112" y="796"/>
                    </a:lnTo>
                    <a:lnTo>
                      <a:pt x="2106" y="794"/>
                    </a:lnTo>
                    <a:lnTo>
                      <a:pt x="2102" y="792"/>
                    </a:lnTo>
                    <a:lnTo>
                      <a:pt x="2092" y="792"/>
                    </a:lnTo>
                    <a:lnTo>
                      <a:pt x="2090" y="794"/>
                    </a:lnTo>
                    <a:lnTo>
                      <a:pt x="2090" y="794"/>
                    </a:lnTo>
                    <a:close/>
                    <a:moveTo>
                      <a:pt x="2604" y="1054"/>
                    </a:moveTo>
                    <a:lnTo>
                      <a:pt x="2606" y="1056"/>
                    </a:lnTo>
                    <a:lnTo>
                      <a:pt x="2606" y="1056"/>
                    </a:lnTo>
                    <a:lnTo>
                      <a:pt x="2612" y="1064"/>
                    </a:lnTo>
                    <a:lnTo>
                      <a:pt x="2616" y="1076"/>
                    </a:lnTo>
                    <a:lnTo>
                      <a:pt x="2614" y="1078"/>
                    </a:lnTo>
                    <a:lnTo>
                      <a:pt x="2614" y="1084"/>
                    </a:lnTo>
                    <a:lnTo>
                      <a:pt x="2608" y="1086"/>
                    </a:lnTo>
                    <a:lnTo>
                      <a:pt x="2608" y="1088"/>
                    </a:lnTo>
                    <a:lnTo>
                      <a:pt x="2612" y="1090"/>
                    </a:lnTo>
                    <a:lnTo>
                      <a:pt x="2614" y="1094"/>
                    </a:lnTo>
                    <a:lnTo>
                      <a:pt x="2616" y="1094"/>
                    </a:lnTo>
                    <a:lnTo>
                      <a:pt x="2618" y="1096"/>
                    </a:lnTo>
                    <a:lnTo>
                      <a:pt x="2618" y="1096"/>
                    </a:lnTo>
                    <a:lnTo>
                      <a:pt x="2616" y="1104"/>
                    </a:lnTo>
                    <a:lnTo>
                      <a:pt x="2616" y="1106"/>
                    </a:lnTo>
                    <a:lnTo>
                      <a:pt x="2622" y="1108"/>
                    </a:lnTo>
                    <a:lnTo>
                      <a:pt x="2624" y="1106"/>
                    </a:lnTo>
                    <a:lnTo>
                      <a:pt x="2626" y="1104"/>
                    </a:lnTo>
                    <a:lnTo>
                      <a:pt x="2628" y="1100"/>
                    </a:lnTo>
                    <a:lnTo>
                      <a:pt x="2628" y="1100"/>
                    </a:lnTo>
                    <a:lnTo>
                      <a:pt x="2630" y="1094"/>
                    </a:lnTo>
                    <a:lnTo>
                      <a:pt x="2634" y="1088"/>
                    </a:lnTo>
                    <a:lnTo>
                      <a:pt x="2638" y="1086"/>
                    </a:lnTo>
                    <a:lnTo>
                      <a:pt x="2640" y="1084"/>
                    </a:lnTo>
                    <a:lnTo>
                      <a:pt x="2640" y="1084"/>
                    </a:lnTo>
                    <a:lnTo>
                      <a:pt x="2642" y="1080"/>
                    </a:lnTo>
                    <a:lnTo>
                      <a:pt x="2644" y="1074"/>
                    </a:lnTo>
                    <a:lnTo>
                      <a:pt x="2638" y="1074"/>
                    </a:lnTo>
                    <a:lnTo>
                      <a:pt x="2638" y="1074"/>
                    </a:lnTo>
                    <a:lnTo>
                      <a:pt x="2630" y="1076"/>
                    </a:lnTo>
                    <a:lnTo>
                      <a:pt x="2628" y="1074"/>
                    </a:lnTo>
                    <a:lnTo>
                      <a:pt x="2626" y="1074"/>
                    </a:lnTo>
                    <a:lnTo>
                      <a:pt x="2624" y="1070"/>
                    </a:lnTo>
                    <a:lnTo>
                      <a:pt x="2624" y="1066"/>
                    </a:lnTo>
                    <a:lnTo>
                      <a:pt x="2618" y="1066"/>
                    </a:lnTo>
                    <a:lnTo>
                      <a:pt x="2616" y="1060"/>
                    </a:lnTo>
                    <a:lnTo>
                      <a:pt x="2614" y="1058"/>
                    </a:lnTo>
                    <a:lnTo>
                      <a:pt x="2614" y="1058"/>
                    </a:lnTo>
                    <a:lnTo>
                      <a:pt x="2612" y="1050"/>
                    </a:lnTo>
                    <a:lnTo>
                      <a:pt x="2612" y="1050"/>
                    </a:lnTo>
                    <a:lnTo>
                      <a:pt x="2604" y="1048"/>
                    </a:lnTo>
                    <a:lnTo>
                      <a:pt x="2604" y="1050"/>
                    </a:lnTo>
                    <a:lnTo>
                      <a:pt x="2604" y="1054"/>
                    </a:lnTo>
                    <a:lnTo>
                      <a:pt x="2604" y="1054"/>
                    </a:lnTo>
                    <a:close/>
                    <a:moveTo>
                      <a:pt x="2000" y="22"/>
                    </a:moveTo>
                    <a:lnTo>
                      <a:pt x="2000" y="22"/>
                    </a:lnTo>
                    <a:lnTo>
                      <a:pt x="2008" y="22"/>
                    </a:lnTo>
                    <a:lnTo>
                      <a:pt x="2008" y="20"/>
                    </a:lnTo>
                    <a:lnTo>
                      <a:pt x="2008" y="20"/>
                    </a:lnTo>
                    <a:lnTo>
                      <a:pt x="2008" y="20"/>
                    </a:lnTo>
                    <a:lnTo>
                      <a:pt x="2018" y="20"/>
                    </a:lnTo>
                    <a:lnTo>
                      <a:pt x="2026" y="22"/>
                    </a:lnTo>
                    <a:lnTo>
                      <a:pt x="2026" y="26"/>
                    </a:lnTo>
                    <a:lnTo>
                      <a:pt x="2028" y="30"/>
                    </a:lnTo>
                    <a:lnTo>
                      <a:pt x="2030" y="30"/>
                    </a:lnTo>
                    <a:lnTo>
                      <a:pt x="2032" y="30"/>
                    </a:lnTo>
                    <a:lnTo>
                      <a:pt x="2042" y="30"/>
                    </a:lnTo>
                    <a:lnTo>
                      <a:pt x="2046" y="32"/>
                    </a:lnTo>
                    <a:lnTo>
                      <a:pt x="2046" y="34"/>
                    </a:lnTo>
                    <a:lnTo>
                      <a:pt x="2042" y="36"/>
                    </a:lnTo>
                    <a:lnTo>
                      <a:pt x="2042" y="42"/>
                    </a:lnTo>
                    <a:lnTo>
                      <a:pt x="2028" y="42"/>
                    </a:lnTo>
                    <a:lnTo>
                      <a:pt x="2022" y="40"/>
                    </a:lnTo>
                    <a:lnTo>
                      <a:pt x="2006" y="40"/>
                    </a:lnTo>
                    <a:lnTo>
                      <a:pt x="2002" y="36"/>
                    </a:lnTo>
                    <a:lnTo>
                      <a:pt x="2002" y="36"/>
                    </a:lnTo>
                    <a:lnTo>
                      <a:pt x="1996" y="34"/>
                    </a:lnTo>
                    <a:lnTo>
                      <a:pt x="1996" y="34"/>
                    </a:lnTo>
                    <a:lnTo>
                      <a:pt x="1994" y="30"/>
                    </a:lnTo>
                    <a:lnTo>
                      <a:pt x="1994" y="30"/>
                    </a:lnTo>
                    <a:lnTo>
                      <a:pt x="1990" y="34"/>
                    </a:lnTo>
                    <a:lnTo>
                      <a:pt x="1988" y="34"/>
                    </a:lnTo>
                    <a:lnTo>
                      <a:pt x="1984" y="32"/>
                    </a:lnTo>
                    <a:lnTo>
                      <a:pt x="1980" y="32"/>
                    </a:lnTo>
                    <a:lnTo>
                      <a:pt x="1980" y="30"/>
                    </a:lnTo>
                    <a:lnTo>
                      <a:pt x="1986" y="26"/>
                    </a:lnTo>
                    <a:lnTo>
                      <a:pt x="1988" y="24"/>
                    </a:lnTo>
                    <a:lnTo>
                      <a:pt x="1988" y="24"/>
                    </a:lnTo>
                    <a:lnTo>
                      <a:pt x="1994" y="22"/>
                    </a:lnTo>
                    <a:lnTo>
                      <a:pt x="2000" y="22"/>
                    </a:lnTo>
                    <a:lnTo>
                      <a:pt x="2000" y="22"/>
                    </a:lnTo>
                    <a:close/>
                    <a:moveTo>
                      <a:pt x="2230" y="644"/>
                    </a:moveTo>
                    <a:lnTo>
                      <a:pt x="2230" y="644"/>
                    </a:lnTo>
                    <a:lnTo>
                      <a:pt x="2232" y="642"/>
                    </a:lnTo>
                    <a:lnTo>
                      <a:pt x="2234" y="642"/>
                    </a:lnTo>
                    <a:lnTo>
                      <a:pt x="2234" y="644"/>
                    </a:lnTo>
                    <a:lnTo>
                      <a:pt x="2234" y="650"/>
                    </a:lnTo>
                    <a:lnTo>
                      <a:pt x="2240" y="650"/>
                    </a:lnTo>
                    <a:lnTo>
                      <a:pt x="2240" y="652"/>
                    </a:lnTo>
                    <a:lnTo>
                      <a:pt x="2240" y="660"/>
                    </a:lnTo>
                    <a:lnTo>
                      <a:pt x="2240" y="660"/>
                    </a:lnTo>
                    <a:lnTo>
                      <a:pt x="2234" y="660"/>
                    </a:lnTo>
                    <a:lnTo>
                      <a:pt x="2232" y="664"/>
                    </a:lnTo>
                    <a:lnTo>
                      <a:pt x="2228" y="662"/>
                    </a:lnTo>
                    <a:lnTo>
                      <a:pt x="2228" y="662"/>
                    </a:lnTo>
                    <a:lnTo>
                      <a:pt x="2224" y="662"/>
                    </a:lnTo>
                    <a:lnTo>
                      <a:pt x="2220" y="664"/>
                    </a:lnTo>
                    <a:lnTo>
                      <a:pt x="2220" y="664"/>
                    </a:lnTo>
                    <a:lnTo>
                      <a:pt x="2216" y="668"/>
                    </a:lnTo>
                    <a:lnTo>
                      <a:pt x="2214" y="672"/>
                    </a:lnTo>
                    <a:lnTo>
                      <a:pt x="2212" y="674"/>
                    </a:lnTo>
                    <a:lnTo>
                      <a:pt x="2218" y="678"/>
                    </a:lnTo>
                    <a:lnTo>
                      <a:pt x="2218" y="672"/>
                    </a:lnTo>
                    <a:lnTo>
                      <a:pt x="2230" y="672"/>
                    </a:lnTo>
                    <a:lnTo>
                      <a:pt x="2230" y="678"/>
                    </a:lnTo>
                    <a:lnTo>
                      <a:pt x="2230" y="680"/>
                    </a:lnTo>
                    <a:lnTo>
                      <a:pt x="2230" y="680"/>
                    </a:lnTo>
                    <a:lnTo>
                      <a:pt x="2232" y="686"/>
                    </a:lnTo>
                    <a:lnTo>
                      <a:pt x="2238" y="688"/>
                    </a:lnTo>
                    <a:lnTo>
                      <a:pt x="2240" y="690"/>
                    </a:lnTo>
                    <a:lnTo>
                      <a:pt x="2242" y="684"/>
                    </a:lnTo>
                    <a:lnTo>
                      <a:pt x="2242" y="684"/>
                    </a:lnTo>
                    <a:lnTo>
                      <a:pt x="2240" y="682"/>
                    </a:lnTo>
                    <a:lnTo>
                      <a:pt x="2240" y="682"/>
                    </a:lnTo>
                    <a:lnTo>
                      <a:pt x="2240" y="678"/>
                    </a:lnTo>
                    <a:lnTo>
                      <a:pt x="2240" y="678"/>
                    </a:lnTo>
                    <a:lnTo>
                      <a:pt x="2242" y="674"/>
                    </a:lnTo>
                    <a:lnTo>
                      <a:pt x="2244" y="674"/>
                    </a:lnTo>
                    <a:lnTo>
                      <a:pt x="2244" y="678"/>
                    </a:lnTo>
                    <a:lnTo>
                      <a:pt x="2244" y="680"/>
                    </a:lnTo>
                    <a:lnTo>
                      <a:pt x="2248" y="680"/>
                    </a:lnTo>
                    <a:lnTo>
                      <a:pt x="2248" y="680"/>
                    </a:lnTo>
                    <a:lnTo>
                      <a:pt x="2250" y="672"/>
                    </a:lnTo>
                    <a:lnTo>
                      <a:pt x="2248" y="668"/>
                    </a:lnTo>
                    <a:lnTo>
                      <a:pt x="2248" y="668"/>
                    </a:lnTo>
                    <a:lnTo>
                      <a:pt x="2246" y="660"/>
                    </a:lnTo>
                    <a:lnTo>
                      <a:pt x="2246" y="658"/>
                    </a:lnTo>
                    <a:lnTo>
                      <a:pt x="2244" y="656"/>
                    </a:lnTo>
                    <a:lnTo>
                      <a:pt x="2242" y="650"/>
                    </a:lnTo>
                    <a:lnTo>
                      <a:pt x="2240" y="650"/>
                    </a:lnTo>
                    <a:lnTo>
                      <a:pt x="2240" y="648"/>
                    </a:lnTo>
                    <a:lnTo>
                      <a:pt x="2238" y="642"/>
                    </a:lnTo>
                    <a:lnTo>
                      <a:pt x="2242" y="640"/>
                    </a:lnTo>
                    <a:lnTo>
                      <a:pt x="2242" y="638"/>
                    </a:lnTo>
                    <a:lnTo>
                      <a:pt x="2240" y="632"/>
                    </a:lnTo>
                    <a:lnTo>
                      <a:pt x="2240" y="630"/>
                    </a:lnTo>
                    <a:lnTo>
                      <a:pt x="2238" y="628"/>
                    </a:lnTo>
                    <a:lnTo>
                      <a:pt x="2232" y="628"/>
                    </a:lnTo>
                    <a:lnTo>
                      <a:pt x="2232" y="632"/>
                    </a:lnTo>
                    <a:lnTo>
                      <a:pt x="2234" y="634"/>
                    </a:lnTo>
                    <a:lnTo>
                      <a:pt x="2238" y="638"/>
                    </a:lnTo>
                    <a:lnTo>
                      <a:pt x="2238" y="638"/>
                    </a:lnTo>
                    <a:lnTo>
                      <a:pt x="2236" y="638"/>
                    </a:lnTo>
                    <a:lnTo>
                      <a:pt x="2236" y="640"/>
                    </a:lnTo>
                    <a:lnTo>
                      <a:pt x="2230" y="640"/>
                    </a:lnTo>
                    <a:lnTo>
                      <a:pt x="2228" y="640"/>
                    </a:lnTo>
                    <a:lnTo>
                      <a:pt x="2222" y="642"/>
                    </a:lnTo>
                    <a:lnTo>
                      <a:pt x="2222" y="638"/>
                    </a:lnTo>
                    <a:lnTo>
                      <a:pt x="2220" y="634"/>
                    </a:lnTo>
                    <a:lnTo>
                      <a:pt x="2218" y="634"/>
                    </a:lnTo>
                    <a:lnTo>
                      <a:pt x="2214" y="634"/>
                    </a:lnTo>
                    <a:lnTo>
                      <a:pt x="2212" y="638"/>
                    </a:lnTo>
                    <a:lnTo>
                      <a:pt x="2212" y="640"/>
                    </a:lnTo>
                    <a:lnTo>
                      <a:pt x="2212" y="644"/>
                    </a:lnTo>
                    <a:lnTo>
                      <a:pt x="2214" y="648"/>
                    </a:lnTo>
                    <a:lnTo>
                      <a:pt x="2218" y="648"/>
                    </a:lnTo>
                    <a:lnTo>
                      <a:pt x="2220" y="644"/>
                    </a:lnTo>
                    <a:lnTo>
                      <a:pt x="2218" y="650"/>
                    </a:lnTo>
                    <a:lnTo>
                      <a:pt x="2218" y="654"/>
                    </a:lnTo>
                    <a:lnTo>
                      <a:pt x="2222" y="658"/>
                    </a:lnTo>
                    <a:lnTo>
                      <a:pt x="2222" y="658"/>
                    </a:lnTo>
                    <a:lnTo>
                      <a:pt x="2228" y="654"/>
                    </a:lnTo>
                    <a:lnTo>
                      <a:pt x="2234" y="654"/>
                    </a:lnTo>
                    <a:lnTo>
                      <a:pt x="2234" y="654"/>
                    </a:lnTo>
                    <a:lnTo>
                      <a:pt x="2234" y="650"/>
                    </a:lnTo>
                    <a:lnTo>
                      <a:pt x="2232" y="650"/>
                    </a:lnTo>
                    <a:lnTo>
                      <a:pt x="2232" y="650"/>
                    </a:lnTo>
                    <a:lnTo>
                      <a:pt x="2232" y="648"/>
                    </a:lnTo>
                    <a:lnTo>
                      <a:pt x="2230" y="644"/>
                    </a:lnTo>
                    <a:lnTo>
                      <a:pt x="2230" y="644"/>
                    </a:lnTo>
                    <a:close/>
                    <a:moveTo>
                      <a:pt x="2218" y="780"/>
                    </a:moveTo>
                    <a:lnTo>
                      <a:pt x="2218" y="782"/>
                    </a:lnTo>
                    <a:lnTo>
                      <a:pt x="2218" y="780"/>
                    </a:lnTo>
                    <a:lnTo>
                      <a:pt x="2218" y="780"/>
                    </a:lnTo>
                    <a:close/>
                    <a:moveTo>
                      <a:pt x="2230" y="730"/>
                    </a:moveTo>
                    <a:lnTo>
                      <a:pt x="2238" y="724"/>
                    </a:lnTo>
                    <a:lnTo>
                      <a:pt x="2238" y="730"/>
                    </a:lnTo>
                    <a:lnTo>
                      <a:pt x="2232" y="736"/>
                    </a:lnTo>
                    <a:lnTo>
                      <a:pt x="2222" y="736"/>
                    </a:lnTo>
                    <a:lnTo>
                      <a:pt x="2222" y="736"/>
                    </a:lnTo>
                    <a:lnTo>
                      <a:pt x="2222" y="734"/>
                    </a:lnTo>
                    <a:lnTo>
                      <a:pt x="2214" y="734"/>
                    </a:lnTo>
                    <a:lnTo>
                      <a:pt x="2214" y="734"/>
                    </a:lnTo>
                    <a:lnTo>
                      <a:pt x="2208" y="734"/>
                    </a:lnTo>
                    <a:lnTo>
                      <a:pt x="2208" y="736"/>
                    </a:lnTo>
                    <a:lnTo>
                      <a:pt x="2208" y="736"/>
                    </a:lnTo>
                    <a:lnTo>
                      <a:pt x="2204" y="736"/>
                    </a:lnTo>
                    <a:lnTo>
                      <a:pt x="2202" y="736"/>
                    </a:lnTo>
                    <a:lnTo>
                      <a:pt x="2202" y="740"/>
                    </a:lnTo>
                    <a:lnTo>
                      <a:pt x="2200" y="744"/>
                    </a:lnTo>
                    <a:lnTo>
                      <a:pt x="2206" y="752"/>
                    </a:lnTo>
                    <a:lnTo>
                      <a:pt x="2210" y="746"/>
                    </a:lnTo>
                    <a:lnTo>
                      <a:pt x="2214" y="746"/>
                    </a:lnTo>
                    <a:lnTo>
                      <a:pt x="2220" y="744"/>
                    </a:lnTo>
                    <a:lnTo>
                      <a:pt x="2224" y="744"/>
                    </a:lnTo>
                    <a:lnTo>
                      <a:pt x="2224" y="752"/>
                    </a:lnTo>
                    <a:lnTo>
                      <a:pt x="2220" y="752"/>
                    </a:lnTo>
                    <a:lnTo>
                      <a:pt x="2220" y="752"/>
                    </a:lnTo>
                    <a:lnTo>
                      <a:pt x="2216" y="754"/>
                    </a:lnTo>
                    <a:lnTo>
                      <a:pt x="2212" y="754"/>
                    </a:lnTo>
                    <a:lnTo>
                      <a:pt x="2212" y="760"/>
                    </a:lnTo>
                    <a:lnTo>
                      <a:pt x="2214" y="762"/>
                    </a:lnTo>
                    <a:lnTo>
                      <a:pt x="2214" y="762"/>
                    </a:lnTo>
                    <a:lnTo>
                      <a:pt x="2216" y="766"/>
                    </a:lnTo>
                    <a:lnTo>
                      <a:pt x="2218" y="772"/>
                    </a:lnTo>
                    <a:lnTo>
                      <a:pt x="2222" y="776"/>
                    </a:lnTo>
                    <a:lnTo>
                      <a:pt x="2222" y="780"/>
                    </a:lnTo>
                    <a:lnTo>
                      <a:pt x="2222" y="782"/>
                    </a:lnTo>
                    <a:lnTo>
                      <a:pt x="2222" y="784"/>
                    </a:lnTo>
                    <a:lnTo>
                      <a:pt x="2222" y="786"/>
                    </a:lnTo>
                    <a:lnTo>
                      <a:pt x="2218" y="790"/>
                    </a:lnTo>
                    <a:lnTo>
                      <a:pt x="2218" y="790"/>
                    </a:lnTo>
                    <a:lnTo>
                      <a:pt x="2216" y="788"/>
                    </a:lnTo>
                    <a:lnTo>
                      <a:pt x="2212" y="784"/>
                    </a:lnTo>
                    <a:lnTo>
                      <a:pt x="2212" y="782"/>
                    </a:lnTo>
                    <a:lnTo>
                      <a:pt x="2212" y="782"/>
                    </a:lnTo>
                    <a:lnTo>
                      <a:pt x="2210" y="778"/>
                    </a:lnTo>
                    <a:lnTo>
                      <a:pt x="2210" y="778"/>
                    </a:lnTo>
                    <a:lnTo>
                      <a:pt x="2208" y="772"/>
                    </a:lnTo>
                    <a:lnTo>
                      <a:pt x="2208" y="772"/>
                    </a:lnTo>
                    <a:lnTo>
                      <a:pt x="2208" y="764"/>
                    </a:lnTo>
                    <a:lnTo>
                      <a:pt x="2206" y="764"/>
                    </a:lnTo>
                    <a:lnTo>
                      <a:pt x="2204" y="764"/>
                    </a:lnTo>
                    <a:lnTo>
                      <a:pt x="2204" y="764"/>
                    </a:lnTo>
                    <a:lnTo>
                      <a:pt x="2204" y="766"/>
                    </a:lnTo>
                    <a:lnTo>
                      <a:pt x="2202" y="770"/>
                    </a:lnTo>
                    <a:lnTo>
                      <a:pt x="2202" y="790"/>
                    </a:lnTo>
                    <a:lnTo>
                      <a:pt x="2202" y="790"/>
                    </a:lnTo>
                    <a:lnTo>
                      <a:pt x="2196" y="788"/>
                    </a:lnTo>
                    <a:lnTo>
                      <a:pt x="2196" y="788"/>
                    </a:lnTo>
                    <a:lnTo>
                      <a:pt x="2194" y="786"/>
                    </a:lnTo>
                    <a:lnTo>
                      <a:pt x="2194" y="784"/>
                    </a:lnTo>
                    <a:lnTo>
                      <a:pt x="2194" y="772"/>
                    </a:lnTo>
                    <a:lnTo>
                      <a:pt x="2192" y="770"/>
                    </a:lnTo>
                    <a:lnTo>
                      <a:pt x="2192" y="770"/>
                    </a:lnTo>
                    <a:lnTo>
                      <a:pt x="2190" y="768"/>
                    </a:lnTo>
                    <a:lnTo>
                      <a:pt x="2190" y="768"/>
                    </a:lnTo>
                    <a:lnTo>
                      <a:pt x="2190" y="762"/>
                    </a:lnTo>
                    <a:lnTo>
                      <a:pt x="2192" y="760"/>
                    </a:lnTo>
                    <a:lnTo>
                      <a:pt x="2192" y="756"/>
                    </a:lnTo>
                    <a:lnTo>
                      <a:pt x="2192" y="756"/>
                    </a:lnTo>
                    <a:lnTo>
                      <a:pt x="2194" y="756"/>
                    </a:lnTo>
                    <a:lnTo>
                      <a:pt x="2194" y="756"/>
                    </a:lnTo>
                    <a:lnTo>
                      <a:pt x="2194" y="750"/>
                    </a:lnTo>
                    <a:lnTo>
                      <a:pt x="2194" y="746"/>
                    </a:lnTo>
                    <a:lnTo>
                      <a:pt x="2198" y="744"/>
                    </a:lnTo>
                    <a:lnTo>
                      <a:pt x="2198" y="734"/>
                    </a:lnTo>
                    <a:lnTo>
                      <a:pt x="2200" y="732"/>
                    </a:lnTo>
                    <a:lnTo>
                      <a:pt x="2200" y="732"/>
                    </a:lnTo>
                    <a:lnTo>
                      <a:pt x="2204" y="728"/>
                    </a:lnTo>
                    <a:lnTo>
                      <a:pt x="2210" y="726"/>
                    </a:lnTo>
                    <a:lnTo>
                      <a:pt x="2212" y="730"/>
                    </a:lnTo>
                    <a:lnTo>
                      <a:pt x="2220" y="730"/>
                    </a:lnTo>
                    <a:lnTo>
                      <a:pt x="2222" y="730"/>
                    </a:lnTo>
                    <a:lnTo>
                      <a:pt x="2224" y="730"/>
                    </a:lnTo>
                    <a:lnTo>
                      <a:pt x="2224" y="730"/>
                    </a:lnTo>
                    <a:lnTo>
                      <a:pt x="2226" y="732"/>
                    </a:lnTo>
                    <a:lnTo>
                      <a:pt x="2228" y="732"/>
                    </a:lnTo>
                    <a:lnTo>
                      <a:pt x="2230" y="730"/>
                    </a:lnTo>
                    <a:lnTo>
                      <a:pt x="2230" y="730"/>
                    </a:lnTo>
                    <a:close/>
                    <a:moveTo>
                      <a:pt x="2594" y="1104"/>
                    </a:moveTo>
                    <a:lnTo>
                      <a:pt x="2598" y="1100"/>
                    </a:lnTo>
                    <a:lnTo>
                      <a:pt x="2602" y="1100"/>
                    </a:lnTo>
                    <a:lnTo>
                      <a:pt x="2604" y="1104"/>
                    </a:lnTo>
                    <a:lnTo>
                      <a:pt x="2612" y="1104"/>
                    </a:lnTo>
                    <a:lnTo>
                      <a:pt x="2612" y="1104"/>
                    </a:lnTo>
                    <a:lnTo>
                      <a:pt x="2610" y="1112"/>
                    </a:lnTo>
                    <a:lnTo>
                      <a:pt x="2606" y="1118"/>
                    </a:lnTo>
                    <a:lnTo>
                      <a:pt x="2604" y="1120"/>
                    </a:lnTo>
                    <a:lnTo>
                      <a:pt x="2602" y="1126"/>
                    </a:lnTo>
                    <a:lnTo>
                      <a:pt x="2602" y="1128"/>
                    </a:lnTo>
                    <a:lnTo>
                      <a:pt x="2596" y="1128"/>
                    </a:lnTo>
                    <a:lnTo>
                      <a:pt x="2594" y="1130"/>
                    </a:lnTo>
                    <a:lnTo>
                      <a:pt x="2588" y="1134"/>
                    </a:lnTo>
                    <a:lnTo>
                      <a:pt x="2588" y="1138"/>
                    </a:lnTo>
                    <a:lnTo>
                      <a:pt x="2586" y="1140"/>
                    </a:lnTo>
                    <a:lnTo>
                      <a:pt x="2586" y="1140"/>
                    </a:lnTo>
                    <a:lnTo>
                      <a:pt x="2584" y="1148"/>
                    </a:lnTo>
                    <a:lnTo>
                      <a:pt x="2578" y="1150"/>
                    </a:lnTo>
                    <a:lnTo>
                      <a:pt x="2576" y="1154"/>
                    </a:lnTo>
                    <a:lnTo>
                      <a:pt x="2568" y="1154"/>
                    </a:lnTo>
                    <a:lnTo>
                      <a:pt x="2564" y="1150"/>
                    </a:lnTo>
                    <a:lnTo>
                      <a:pt x="2562" y="1150"/>
                    </a:lnTo>
                    <a:lnTo>
                      <a:pt x="2558" y="1150"/>
                    </a:lnTo>
                    <a:lnTo>
                      <a:pt x="2556" y="1150"/>
                    </a:lnTo>
                    <a:lnTo>
                      <a:pt x="2554" y="1146"/>
                    </a:lnTo>
                    <a:lnTo>
                      <a:pt x="2554" y="1144"/>
                    </a:lnTo>
                    <a:lnTo>
                      <a:pt x="2556" y="1140"/>
                    </a:lnTo>
                    <a:lnTo>
                      <a:pt x="2556" y="1140"/>
                    </a:lnTo>
                    <a:lnTo>
                      <a:pt x="2562" y="1132"/>
                    </a:lnTo>
                    <a:lnTo>
                      <a:pt x="2566" y="1130"/>
                    </a:lnTo>
                    <a:lnTo>
                      <a:pt x="2572" y="1128"/>
                    </a:lnTo>
                    <a:lnTo>
                      <a:pt x="2574" y="1126"/>
                    </a:lnTo>
                    <a:lnTo>
                      <a:pt x="2576" y="1126"/>
                    </a:lnTo>
                    <a:lnTo>
                      <a:pt x="2582" y="1120"/>
                    </a:lnTo>
                    <a:lnTo>
                      <a:pt x="2582" y="1120"/>
                    </a:lnTo>
                    <a:lnTo>
                      <a:pt x="2586" y="1118"/>
                    </a:lnTo>
                    <a:lnTo>
                      <a:pt x="2588" y="1110"/>
                    </a:lnTo>
                    <a:lnTo>
                      <a:pt x="2592" y="1108"/>
                    </a:lnTo>
                    <a:lnTo>
                      <a:pt x="2594" y="1104"/>
                    </a:lnTo>
                    <a:lnTo>
                      <a:pt x="2594" y="1104"/>
                    </a:lnTo>
                    <a:close/>
                    <a:moveTo>
                      <a:pt x="550" y="58"/>
                    </a:moveTo>
                    <a:lnTo>
                      <a:pt x="548" y="58"/>
                    </a:lnTo>
                    <a:lnTo>
                      <a:pt x="548" y="56"/>
                    </a:lnTo>
                    <a:lnTo>
                      <a:pt x="570" y="56"/>
                    </a:lnTo>
                    <a:lnTo>
                      <a:pt x="572" y="62"/>
                    </a:lnTo>
                    <a:lnTo>
                      <a:pt x="576" y="58"/>
                    </a:lnTo>
                    <a:lnTo>
                      <a:pt x="590" y="58"/>
                    </a:lnTo>
                    <a:lnTo>
                      <a:pt x="592" y="62"/>
                    </a:lnTo>
                    <a:lnTo>
                      <a:pt x="598" y="62"/>
                    </a:lnTo>
                    <a:lnTo>
                      <a:pt x="600" y="64"/>
                    </a:lnTo>
                    <a:lnTo>
                      <a:pt x="602" y="66"/>
                    </a:lnTo>
                    <a:lnTo>
                      <a:pt x="604" y="68"/>
                    </a:lnTo>
                    <a:lnTo>
                      <a:pt x="622" y="68"/>
                    </a:lnTo>
                    <a:lnTo>
                      <a:pt x="622" y="68"/>
                    </a:lnTo>
                    <a:lnTo>
                      <a:pt x="624" y="72"/>
                    </a:lnTo>
                    <a:lnTo>
                      <a:pt x="624" y="72"/>
                    </a:lnTo>
                    <a:lnTo>
                      <a:pt x="628" y="68"/>
                    </a:lnTo>
                    <a:lnTo>
                      <a:pt x="634" y="68"/>
                    </a:lnTo>
                    <a:lnTo>
                      <a:pt x="640" y="66"/>
                    </a:lnTo>
                    <a:lnTo>
                      <a:pt x="654" y="66"/>
                    </a:lnTo>
                    <a:lnTo>
                      <a:pt x="658" y="66"/>
                    </a:lnTo>
                    <a:lnTo>
                      <a:pt x="664" y="66"/>
                    </a:lnTo>
                    <a:lnTo>
                      <a:pt x="664" y="66"/>
                    </a:lnTo>
                    <a:lnTo>
                      <a:pt x="666" y="68"/>
                    </a:lnTo>
                    <a:lnTo>
                      <a:pt x="676" y="72"/>
                    </a:lnTo>
                    <a:lnTo>
                      <a:pt x="676" y="72"/>
                    </a:lnTo>
                    <a:lnTo>
                      <a:pt x="678" y="74"/>
                    </a:lnTo>
                    <a:lnTo>
                      <a:pt x="678" y="74"/>
                    </a:lnTo>
                    <a:lnTo>
                      <a:pt x="676" y="76"/>
                    </a:lnTo>
                    <a:lnTo>
                      <a:pt x="676" y="76"/>
                    </a:lnTo>
                    <a:lnTo>
                      <a:pt x="674" y="76"/>
                    </a:lnTo>
                    <a:lnTo>
                      <a:pt x="674" y="76"/>
                    </a:lnTo>
                    <a:lnTo>
                      <a:pt x="674" y="78"/>
                    </a:lnTo>
                    <a:lnTo>
                      <a:pt x="674" y="78"/>
                    </a:lnTo>
                    <a:lnTo>
                      <a:pt x="672" y="78"/>
                    </a:lnTo>
                    <a:lnTo>
                      <a:pt x="650" y="78"/>
                    </a:lnTo>
                    <a:lnTo>
                      <a:pt x="648" y="78"/>
                    </a:lnTo>
                    <a:lnTo>
                      <a:pt x="648" y="78"/>
                    </a:lnTo>
                    <a:lnTo>
                      <a:pt x="624" y="80"/>
                    </a:lnTo>
                    <a:lnTo>
                      <a:pt x="614" y="78"/>
                    </a:lnTo>
                    <a:lnTo>
                      <a:pt x="604" y="76"/>
                    </a:lnTo>
                    <a:lnTo>
                      <a:pt x="602" y="78"/>
                    </a:lnTo>
                    <a:lnTo>
                      <a:pt x="592" y="78"/>
                    </a:lnTo>
                    <a:lnTo>
                      <a:pt x="592" y="78"/>
                    </a:lnTo>
                    <a:lnTo>
                      <a:pt x="592" y="76"/>
                    </a:lnTo>
                    <a:lnTo>
                      <a:pt x="590" y="76"/>
                    </a:lnTo>
                    <a:lnTo>
                      <a:pt x="582" y="76"/>
                    </a:lnTo>
                    <a:lnTo>
                      <a:pt x="580" y="74"/>
                    </a:lnTo>
                    <a:lnTo>
                      <a:pt x="580" y="72"/>
                    </a:lnTo>
                    <a:lnTo>
                      <a:pt x="578" y="66"/>
                    </a:lnTo>
                    <a:lnTo>
                      <a:pt x="576" y="64"/>
                    </a:lnTo>
                    <a:lnTo>
                      <a:pt x="572" y="64"/>
                    </a:lnTo>
                    <a:lnTo>
                      <a:pt x="570" y="64"/>
                    </a:lnTo>
                    <a:lnTo>
                      <a:pt x="560" y="64"/>
                    </a:lnTo>
                    <a:lnTo>
                      <a:pt x="558" y="62"/>
                    </a:lnTo>
                    <a:lnTo>
                      <a:pt x="552" y="62"/>
                    </a:lnTo>
                    <a:lnTo>
                      <a:pt x="550" y="58"/>
                    </a:lnTo>
                    <a:lnTo>
                      <a:pt x="550" y="58"/>
                    </a:lnTo>
                    <a:close/>
                    <a:moveTo>
                      <a:pt x="1158" y="152"/>
                    </a:moveTo>
                    <a:lnTo>
                      <a:pt x="1158" y="152"/>
                    </a:lnTo>
                    <a:lnTo>
                      <a:pt x="1158" y="152"/>
                    </a:lnTo>
                    <a:lnTo>
                      <a:pt x="1158" y="154"/>
                    </a:lnTo>
                    <a:lnTo>
                      <a:pt x="1150" y="154"/>
                    </a:lnTo>
                    <a:lnTo>
                      <a:pt x="1150" y="154"/>
                    </a:lnTo>
                    <a:lnTo>
                      <a:pt x="1146" y="152"/>
                    </a:lnTo>
                    <a:lnTo>
                      <a:pt x="1144" y="154"/>
                    </a:lnTo>
                    <a:lnTo>
                      <a:pt x="1138" y="154"/>
                    </a:lnTo>
                    <a:lnTo>
                      <a:pt x="1136" y="154"/>
                    </a:lnTo>
                    <a:lnTo>
                      <a:pt x="1134" y="154"/>
                    </a:lnTo>
                    <a:lnTo>
                      <a:pt x="1134" y="154"/>
                    </a:lnTo>
                    <a:lnTo>
                      <a:pt x="1128" y="156"/>
                    </a:lnTo>
                    <a:lnTo>
                      <a:pt x="1120" y="158"/>
                    </a:lnTo>
                    <a:lnTo>
                      <a:pt x="1120" y="158"/>
                    </a:lnTo>
                    <a:lnTo>
                      <a:pt x="1120" y="152"/>
                    </a:lnTo>
                    <a:lnTo>
                      <a:pt x="1114" y="152"/>
                    </a:lnTo>
                    <a:lnTo>
                      <a:pt x="1108" y="152"/>
                    </a:lnTo>
                    <a:lnTo>
                      <a:pt x="1104" y="154"/>
                    </a:lnTo>
                    <a:lnTo>
                      <a:pt x="1100" y="156"/>
                    </a:lnTo>
                    <a:lnTo>
                      <a:pt x="1100" y="158"/>
                    </a:lnTo>
                    <a:lnTo>
                      <a:pt x="1100" y="158"/>
                    </a:lnTo>
                    <a:lnTo>
                      <a:pt x="1108" y="158"/>
                    </a:lnTo>
                    <a:lnTo>
                      <a:pt x="1110" y="162"/>
                    </a:lnTo>
                    <a:lnTo>
                      <a:pt x="1116" y="168"/>
                    </a:lnTo>
                    <a:lnTo>
                      <a:pt x="1114" y="172"/>
                    </a:lnTo>
                    <a:lnTo>
                      <a:pt x="1114" y="174"/>
                    </a:lnTo>
                    <a:lnTo>
                      <a:pt x="1126" y="174"/>
                    </a:lnTo>
                    <a:lnTo>
                      <a:pt x="1128" y="176"/>
                    </a:lnTo>
                    <a:lnTo>
                      <a:pt x="1136" y="176"/>
                    </a:lnTo>
                    <a:lnTo>
                      <a:pt x="1144" y="176"/>
                    </a:lnTo>
                    <a:lnTo>
                      <a:pt x="1144" y="176"/>
                    </a:lnTo>
                    <a:lnTo>
                      <a:pt x="1158" y="174"/>
                    </a:lnTo>
                    <a:lnTo>
                      <a:pt x="1158" y="174"/>
                    </a:lnTo>
                    <a:lnTo>
                      <a:pt x="1164" y="170"/>
                    </a:lnTo>
                    <a:lnTo>
                      <a:pt x="1174" y="168"/>
                    </a:lnTo>
                    <a:lnTo>
                      <a:pt x="1176" y="166"/>
                    </a:lnTo>
                    <a:lnTo>
                      <a:pt x="1180" y="164"/>
                    </a:lnTo>
                    <a:lnTo>
                      <a:pt x="1180" y="158"/>
                    </a:lnTo>
                    <a:lnTo>
                      <a:pt x="1178" y="156"/>
                    </a:lnTo>
                    <a:lnTo>
                      <a:pt x="1174" y="154"/>
                    </a:lnTo>
                    <a:lnTo>
                      <a:pt x="1170" y="152"/>
                    </a:lnTo>
                    <a:lnTo>
                      <a:pt x="1170" y="152"/>
                    </a:lnTo>
                    <a:lnTo>
                      <a:pt x="1164" y="150"/>
                    </a:lnTo>
                    <a:lnTo>
                      <a:pt x="1160" y="148"/>
                    </a:lnTo>
                    <a:lnTo>
                      <a:pt x="1158" y="152"/>
                    </a:lnTo>
                    <a:lnTo>
                      <a:pt x="1158" y="152"/>
                    </a:lnTo>
                    <a:close/>
                    <a:moveTo>
                      <a:pt x="384" y="62"/>
                    </a:moveTo>
                    <a:lnTo>
                      <a:pt x="384" y="64"/>
                    </a:lnTo>
                    <a:lnTo>
                      <a:pt x="384" y="62"/>
                    </a:lnTo>
                    <a:lnTo>
                      <a:pt x="384" y="62"/>
                    </a:lnTo>
                    <a:close/>
                    <a:moveTo>
                      <a:pt x="390" y="54"/>
                    </a:moveTo>
                    <a:lnTo>
                      <a:pt x="394" y="52"/>
                    </a:lnTo>
                    <a:lnTo>
                      <a:pt x="400" y="52"/>
                    </a:lnTo>
                    <a:lnTo>
                      <a:pt x="400" y="52"/>
                    </a:lnTo>
                    <a:lnTo>
                      <a:pt x="398" y="58"/>
                    </a:lnTo>
                    <a:lnTo>
                      <a:pt x="398" y="58"/>
                    </a:lnTo>
                    <a:lnTo>
                      <a:pt x="398" y="60"/>
                    </a:lnTo>
                    <a:lnTo>
                      <a:pt x="398" y="62"/>
                    </a:lnTo>
                    <a:lnTo>
                      <a:pt x="406" y="62"/>
                    </a:lnTo>
                    <a:lnTo>
                      <a:pt x="416" y="58"/>
                    </a:lnTo>
                    <a:lnTo>
                      <a:pt x="416" y="62"/>
                    </a:lnTo>
                    <a:lnTo>
                      <a:pt x="416" y="62"/>
                    </a:lnTo>
                    <a:lnTo>
                      <a:pt x="416" y="64"/>
                    </a:lnTo>
                    <a:lnTo>
                      <a:pt x="418" y="64"/>
                    </a:lnTo>
                    <a:lnTo>
                      <a:pt x="426" y="64"/>
                    </a:lnTo>
                    <a:lnTo>
                      <a:pt x="428" y="64"/>
                    </a:lnTo>
                    <a:lnTo>
                      <a:pt x="430" y="66"/>
                    </a:lnTo>
                    <a:lnTo>
                      <a:pt x="430" y="66"/>
                    </a:lnTo>
                    <a:lnTo>
                      <a:pt x="438" y="68"/>
                    </a:lnTo>
                    <a:lnTo>
                      <a:pt x="448" y="68"/>
                    </a:lnTo>
                    <a:lnTo>
                      <a:pt x="448" y="68"/>
                    </a:lnTo>
                    <a:lnTo>
                      <a:pt x="452" y="68"/>
                    </a:lnTo>
                    <a:lnTo>
                      <a:pt x="452" y="66"/>
                    </a:lnTo>
                    <a:lnTo>
                      <a:pt x="448" y="64"/>
                    </a:lnTo>
                    <a:lnTo>
                      <a:pt x="446" y="64"/>
                    </a:lnTo>
                    <a:lnTo>
                      <a:pt x="448" y="58"/>
                    </a:lnTo>
                    <a:lnTo>
                      <a:pt x="450" y="58"/>
                    </a:lnTo>
                    <a:lnTo>
                      <a:pt x="452" y="56"/>
                    </a:lnTo>
                    <a:lnTo>
                      <a:pt x="456" y="56"/>
                    </a:lnTo>
                    <a:lnTo>
                      <a:pt x="458" y="58"/>
                    </a:lnTo>
                    <a:lnTo>
                      <a:pt x="462" y="64"/>
                    </a:lnTo>
                    <a:lnTo>
                      <a:pt x="466" y="66"/>
                    </a:lnTo>
                    <a:lnTo>
                      <a:pt x="470" y="66"/>
                    </a:lnTo>
                    <a:lnTo>
                      <a:pt x="472" y="64"/>
                    </a:lnTo>
                    <a:lnTo>
                      <a:pt x="472" y="64"/>
                    </a:lnTo>
                    <a:lnTo>
                      <a:pt x="478" y="66"/>
                    </a:lnTo>
                    <a:lnTo>
                      <a:pt x="480" y="68"/>
                    </a:lnTo>
                    <a:lnTo>
                      <a:pt x="480" y="68"/>
                    </a:lnTo>
                    <a:lnTo>
                      <a:pt x="478" y="74"/>
                    </a:lnTo>
                    <a:lnTo>
                      <a:pt x="470" y="74"/>
                    </a:lnTo>
                    <a:lnTo>
                      <a:pt x="466" y="74"/>
                    </a:lnTo>
                    <a:lnTo>
                      <a:pt x="452" y="74"/>
                    </a:lnTo>
                    <a:lnTo>
                      <a:pt x="448" y="76"/>
                    </a:lnTo>
                    <a:lnTo>
                      <a:pt x="440" y="76"/>
                    </a:lnTo>
                    <a:lnTo>
                      <a:pt x="436" y="78"/>
                    </a:lnTo>
                    <a:lnTo>
                      <a:pt x="414" y="78"/>
                    </a:lnTo>
                    <a:lnTo>
                      <a:pt x="414" y="74"/>
                    </a:lnTo>
                    <a:lnTo>
                      <a:pt x="390" y="74"/>
                    </a:lnTo>
                    <a:lnTo>
                      <a:pt x="388" y="72"/>
                    </a:lnTo>
                    <a:lnTo>
                      <a:pt x="390" y="66"/>
                    </a:lnTo>
                    <a:lnTo>
                      <a:pt x="390" y="66"/>
                    </a:lnTo>
                    <a:lnTo>
                      <a:pt x="382" y="68"/>
                    </a:lnTo>
                    <a:lnTo>
                      <a:pt x="378" y="68"/>
                    </a:lnTo>
                    <a:lnTo>
                      <a:pt x="374" y="68"/>
                    </a:lnTo>
                    <a:lnTo>
                      <a:pt x="366" y="66"/>
                    </a:lnTo>
                    <a:lnTo>
                      <a:pt x="366" y="66"/>
                    </a:lnTo>
                    <a:lnTo>
                      <a:pt x="364" y="62"/>
                    </a:lnTo>
                    <a:lnTo>
                      <a:pt x="364" y="64"/>
                    </a:lnTo>
                    <a:lnTo>
                      <a:pt x="360" y="66"/>
                    </a:lnTo>
                    <a:lnTo>
                      <a:pt x="358" y="66"/>
                    </a:lnTo>
                    <a:lnTo>
                      <a:pt x="358" y="66"/>
                    </a:lnTo>
                    <a:lnTo>
                      <a:pt x="358" y="62"/>
                    </a:lnTo>
                    <a:lnTo>
                      <a:pt x="356" y="64"/>
                    </a:lnTo>
                    <a:lnTo>
                      <a:pt x="354" y="66"/>
                    </a:lnTo>
                    <a:lnTo>
                      <a:pt x="350" y="66"/>
                    </a:lnTo>
                    <a:lnTo>
                      <a:pt x="350" y="62"/>
                    </a:lnTo>
                    <a:lnTo>
                      <a:pt x="366" y="58"/>
                    </a:lnTo>
                    <a:lnTo>
                      <a:pt x="368" y="56"/>
                    </a:lnTo>
                    <a:lnTo>
                      <a:pt x="370" y="56"/>
                    </a:lnTo>
                    <a:lnTo>
                      <a:pt x="374" y="54"/>
                    </a:lnTo>
                    <a:lnTo>
                      <a:pt x="378" y="54"/>
                    </a:lnTo>
                    <a:lnTo>
                      <a:pt x="386" y="54"/>
                    </a:lnTo>
                    <a:lnTo>
                      <a:pt x="390" y="54"/>
                    </a:lnTo>
                    <a:lnTo>
                      <a:pt x="390" y="54"/>
                    </a:lnTo>
                    <a:close/>
                    <a:moveTo>
                      <a:pt x="1788" y="58"/>
                    </a:moveTo>
                    <a:lnTo>
                      <a:pt x="1786" y="58"/>
                    </a:lnTo>
                    <a:lnTo>
                      <a:pt x="1784" y="62"/>
                    </a:lnTo>
                    <a:lnTo>
                      <a:pt x="1774" y="62"/>
                    </a:lnTo>
                    <a:lnTo>
                      <a:pt x="1772" y="62"/>
                    </a:lnTo>
                    <a:lnTo>
                      <a:pt x="1768" y="62"/>
                    </a:lnTo>
                    <a:lnTo>
                      <a:pt x="1766" y="64"/>
                    </a:lnTo>
                    <a:lnTo>
                      <a:pt x="1758" y="64"/>
                    </a:lnTo>
                    <a:lnTo>
                      <a:pt x="1748" y="64"/>
                    </a:lnTo>
                    <a:lnTo>
                      <a:pt x="1742" y="64"/>
                    </a:lnTo>
                    <a:lnTo>
                      <a:pt x="1738" y="66"/>
                    </a:lnTo>
                    <a:lnTo>
                      <a:pt x="1732" y="66"/>
                    </a:lnTo>
                    <a:lnTo>
                      <a:pt x="1728" y="68"/>
                    </a:lnTo>
                    <a:lnTo>
                      <a:pt x="1728" y="68"/>
                    </a:lnTo>
                    <a:lnTo>
                      <a:pt x="1716" y="72"/>
                    </a:lnTo>
                    <a:lnTo>
                      <a:pt x="1714" y="74"/>
                    </a:lnTo>
                    <a:lnTo>
                      <a:pt x="1712" y="74"/>
                    </a:lnTo>
                    <a:lnTo>
                      <a:pt x="1712" y="74"/>
                    </a:lnTo>
                    <a:lnTo>
                      <a:pt x="1710" y="76"/>
                    </a:lnTo>
                    <a:lnTo>
                      <a:pt x="1708" y="78"/>
                    </a:lnTo>
                    <a:lnTo>
                      <a:pt x="1708" y="78"/>
                    </a:lnTo>
                    <a:lnTo>
                      <a:pt x="1706" y="78"/>
                    </a:lnTo>
                    <a:lnTo>
                      <a:pt x="1702" y="82"/>
                    </a:lnTo>
                    <a:lnTo>
                      <a:pt x="1698" y="84"/>
                    </a:lnTo>
                    <a:lnTo>
                      <a:pt x="1696" y="84"/>
                    </a:lnTo>
                    <a:lnTo>
                      <a:pt x="1696" y="86"/>
                    </a:lnTo>
                    <a:lnTo>
                      <a:pt x="1692" y="88"/>
                    </a:lnTo>
                    <a:lnTo>
                      <a:pt x="1686" y="94"/>
                    </a:lnTo>
                    <a:lnTo>
                      <a:pt x="1684" y="96"/>
                    </a:lnTo>
                    <a:lnTo>
                      <a:pt x="1684" y="98"/>
                    </a:lnTo>
                    <a:lnTo>
                      <a:pt x="1680" y="98"/>
                    </a:lnTo>
                    <a:lnTo>
                      <a:pt x="1676" y="102"/>
                    </a:lnTo>
                    <a:lnTo>
                      <a:pt x="1676" y="104"/>
                    </a:lnTo>
                    <a:lnTo>
                      <a:pt x="1680" y="106"/>
                    </a:lnTo>
                    <a:lnTo>
                      <a:pt x="1684" y="106"/>
                    </a:lnTo>
                    <a:lnTo>
                      <a:pt x="1686" y="108"/>
                    </a:lnTo>
                    <a:lnTo>
                      <a:pt x="1686" y="108"/>
                    </a:lnTo>
                    <a:lnTo>
                      <a:pt x="1692" y="110"/>
                    </a:lnTo>
                    <a:lnTo>
                      <a:pt x="1696" y="112"/>
                    </a:lnTo>
                    <a:lnTo>
                      <a:pt x="1702" y="114"/>
                    </a:lnTo>
                    <a:lnTo>
                      <a:pt x="1718" y="114"/>
                    </a:lnTo>
                    <a:lnTo>
                      <a:pt x="1718" y="112"/>
                    </a:lnTo>
                    <a:lnTo>
                      <a:pt x="1716" y="108"/>
                    </a:lnTo>
                    <a:lnTo>
                      <a:pt x="1714" y="108"/>
                    </a:lnTo>
                    <a:lnTo>
                      <a:pt x="1712" y="106"/>
                    </a:lnTo>
                    <a:lnTo>
                      <a:pt x="1708" y="104"/>
                    </a:lnTo>
                    <a:lnTo>
                      <a:pt x="1706" y="98"/>
                    </a:lnTo>
                    <a:lnTo>
                      <a:pt x="1716" y="88"/>
                    </a:lnTo>
                    <a:lnTo>
                      <a:pt x="1718" y="88"/>
                    </a:lnTo>
                    <a:lnTo>
                      <a:pt x="1722" y="86"/>
                    </a:lnTo>
                    <a:lnTo>
                      <a:pt x="1724" y="86"/>
                    </a:lnTo>
                    <a:lnTo>
                      <a:pt x="1726" y="84"/>
                    </a:lnTo>
                    <a:lnTo>
                      <a:pt x="1728" y="84"/>
                    </a:lnTo>
                    <a:lnTo>
                      <a:pt x="1734" y="78"/>
                    </a:lnTo>
                    <a:lnTo>
                      <a:pt x="1738" y="78"/>
                    </a:lnTo>
                    <a:lnTo>
                      <a:pt x="1744" y="76"/>
                    </a:lnTo>
                    <a:lnTo>
                      <a:pt x="1744" y="76"/>
                    </a:lnTo>
                    <a:lnTo>
                      <a:pt x="1748" y="74"/>
                    </a:lnTo>
                    <a:lnTo>
                      <a:pt x="1754" y="74"/>
                    </a:lnTo>
                    <a:lnTo>
                      <a:pt x="1756" y="72"/>
                    </a:lnTo>
                    <a:lnTo>
                      <a:pt x="1764" y="72"/>
                    </a:lnTo>
                    <a:lnTo>
                      <a:pt x="1766" y="68"/>
                    </a:lnTo>
                    <a:lnTo>
                      <a:pt x="1778" y="68"/>
                    </a:lnTo>
                    <a:lnTo>
                      <a:pt x="1782" y="66"/>
                    </a:lnTo>
                    <a:lnTo>
                      <a:pt x="1796" y="66"/>
                    </a:lnTo>
                    <a:lnTo>
                      <a:pt x="1798" y="64"/>
                    </a:lnTo>
                    <a:lnTo>
                      <a:pt x="1806" y="64"/>
                    </a:lnTo>
                    <a:lnTo>
                      <a:pt x="1806" y="64"/>
                    </a:lnTo>
                    <a:lnTo>
                      <a:pt x="1808" y="60"/>
                    </a:lnTo>
                    <a:lnTo>
                      <a:pt x="1806" y="56"/>
                    </a:lnTo>
                    <a:lnTo>
                      <a:pt x="1794" y="56"/>
                    </a:lnTo>
                    <a:lnTo>
                      <a:pt x="1788" y="58"/>
                    </a:lnTo>
                    <a:lnTo>
                      <a:pt x="1788" y="58"/>
                    </a:lnTo>
                    <a:close/>
                    <a:moveTo>
                      <a:pt x="1394" y="44"/>
                    </a:moveTo>
                    <a:lnTo>
                      <a:pt x="1394" y="44"/>
                    </a:lnTo>
                    <a:lnTo>
                      <a:pt x="1398" y="40"/>
                    </a:lnTo>
                    <a:lnTo>
                      <a:pt x="1400" y="40"/>
                    </a:lnTo>
                    <a:lnTo>
                      <a:pt x="1400" y="44"/>
                    </a:lnTo>
                    <a:lnTo>
                      <a:pt x="1394" y="46"/>
                    </a:lnTo>
                    <a:lnTo>
                      <a:pt x="1394" y="44"/>
                    </a:lnTo>
                    <a:lnTo>
                      <a:pt x="1394" y="44"/>
                    </a:lnTo>
                    <a:close/>
                    <a:moveTo>
                      <a:pt x="1422" y="30"/>
                    </a:moveTo>
                    <a:lnTo>
                      <a:pt x="1418" y="32"/>
                    </a:lnTo>
                    <a:lnTo>
                      <a:pt x="1418" y="32"/>
                    </a:lnTo>
                    <a:lnTo>
                      <a:pt x="1410" y="32"/>
                    </a:lnTo>
                    <a:lnTo>
                      <a:pt x="1410" y="30"/>
                    </a:lnTo>
                    <a:lnTo>
                      <a:pt x="1410" y="30"/>
                    </a:lnTo>
                    <a:lnTo>
                      <a:pt x="1404" y="32"/>
                    </a:lnTo>
                    <a:lnTo>
                      <a:pt x="1402" y="34"/>
                    </a:lnTo>
                    <a:lnTo>
                      <a:pt x="1402" y="34"/>
                    </a:lnTo>
                    <a:lnTo>
                      <a:pt x="1398" y="32"/>
                    </a:lnTo>
                    <a:lnTo>
                      <a:pt x="1392" y="32"/>
                    </a:lnTo>
                    <a:lnTo>
                      <a:pt x="1392" y="32"/>
                    </a:lnTo>
                    <a:lnTo>
                      <a:pt x="1390" y="34"/>
                    </a:lnTo>
                    <a:lnTo>
                      <a:pt x="1388" y="36"/>
                    </a:lnTo>
                    <a:lnTo>
                      <a:pt x="1388" y="32"/>
                    </a:lnTo>
                    <a:lnTo>
                      <a:pt x="1370" y="32"/>
                    </a:lnTo>
                    <a:lnTo>
                      <a:pt x="1370" y="32"/>
                    </a:lnTo>
                    <a:lnTo>
                      <a:pt x="1368" y="36"/>
                    </a:lnTo>
                    <a:lnTo>
                      <a:pt x="1370" y="40"/>
                    </a:lnTo>
                    <a:lnTo>
                      <a:pt x="1370" y="42"/>
                    </a:lnTo>
                    <a:lnTo>
                      <a:pt x="1368" y="44"/>
                    </a:lnTo>
                    <a:lnTo>
                      <a:pt x="1372" y="44"/>
                    </a:lnTo>
                    <a:lnTo>
                      <a:pt x="1374" y="44"/>
                    </a:lnTo>
                    <a:lnTo>
                      <a:pt x="1374" y="44"/>
                    </a:lnTo>
                    <a:lnTo>
                      <a:pt x="1388" y="46"/>
                    </a:lnTo>
                    <a:lnTo>
                      <a:pt x="1390" y="50"/>
                    </a:lnTo>
                    <a:lnTo>
                      <a:pt x="1390" y="52"/>
                    </a:lnTo>
                    <a:lnTo>
                      <a:pt x="1394" y="56"/>
                    </a:lnTo>
                    <a:lnTo>
                      <a:pt x="1402" y="56"/>
                    </a:lnTo>
                    <a:lnTo>
                      <a:pt x="1404" y="58"/>
                    </a:lnTo>
                    <a:lnTo>
                      <a:pt x="1408" y="58"/>
                    </a:lnTo>
                    <a:lnTo>
                      <a:pt x="1410" y="62"/>
                    </a:lnTo>
                    <a:lnTo>
                      <a:pt x="1412" y="62"/>
                    </a:lnTo>
                    <a:lnTo>
                      <a:pt x="1418" y="56"/>
                    </a:lnTo>
                    <a:lnTo>
                      <a:pt x="1420" y="54"/>
                    </a:lnTo>
                    <a:lnTo>
                      <a:pt x="1422" y="52"/>
                    </a:lnTo>
                    <a:lnTo>
                      <a:pt x="1428" y="50"/>
                    </a:lnTo>
                    <a:lnTo>
                      <a:pt x="1430" y="46"/>
                    </a:lnTo>
                    <a:lnTo>
                      <a:pt x="1434" y="44"/>
                    </a:lnTo>
                    <a:lnTo>
                      <a:pt x="1434" y="44"/>
                    </a:lnTo>
                    <a:lnTo>
                      <a:pt x="1436" y="42"/>
                    </a:lnTo>
                    <a:lnTo>
                      <a:pt x="1436" y="42"/>
                    </a:lnTo>
                    <a:lnTo>
                      <a:pt x="1442" y="42"/>
                    </a:lnTo>
                    <a:lnTo>
                      <a:pt x="1442" y="46"/>
                    </a:lnTo>
                    <a:lnTo>
                      <a:pt x="1444" y="52"/>
                    </a:lnTo>
                    <a:lnTo>
                      <a:pt x="1444" y="52"/>
                    </a:lnTo>
                    <a:lnTo>
                      <a:pt x="1452" y="52"/>
                    </a:lnTo>
                    <a:lnTo>
                      <a:pt x="1454" y="52"/>
                    </a:lnTo>
                    <a:lnTo>
                      <a:pt x="1454" y="54"/>
                    </a:lnTo>
                    <a:lnTo>
                      <a:pt x="1454" y="54"/>
                    </a:lnTo>
                    <a:lnTo>
                      <a:pt x="1462" y="54"/>
                    </a:lnTo>
                    <a:lnTo>
                      <a:pt x="1470" y="52"/>
                    </a:lnTo>
                    <a:lnTo>
                      <a:pt x="1470" y="50"/>
                    </a:lnTo>
                    <a:lnTo>
                      <a:pt x="1470" y="50"/>
                    </a:lnTo>
                    <a:lnTo>
                      <a:pt x="1464" y="48"/>
                    </a:lnTo>
                    <a:lnTo>
                      <a:pt x="1460" y="46"/>
                    </a:lnTo>
                    <a:lnTo>
                      <a:pt x="1454" y="46"/>
                    </a:lnTo>
                    <a:lnTo>
                      <a:pt x="1452" y="42"/>
                    </a:lnTo>
                    <a:lnTo>
                      <a:pt x="1452" y="42"/>
                    </a:lnTo>
                    <a:lnTo>
                      <a:pt x="1446" y="40"/>
                    </a:lnTo>
                    <a:lnTo>
                      <a:pt x="1438" y="40"/>
                    </a:lnTo>
                    <a:lnTo>
                      <a:pt x="1438" y="40"/>
                    </a:lnTo>
                    <a:lnTo>
                      <a:pt x="1432" y="36"/>
                    </a:lnTo>
                    <a:lnTo>
                      <a:pt x="1432" y="36"/>
                    </a:lnTo>
                    <a:lnTo>
                      <a:pt x="1432" y="36"/>
                    </a:lnTo>
                    <a:lnTo>
                      <a:pt x="1432" y="36"/>
                    </a:lnTo>
                    <a:lnTo>
                      <a:pt x="1430" y="34"/>
                    </a:lnTo>
                    <a:lnTo>
                      <a:pt x="1434" y="32"/>
                    </a:lnTo>
                    <a:lnTo>
                      <a:pt x="1438" y="34"/>
                    </a:lnTo>
                    <a:lnTo>
                      <a:pt x="1438" y="34"/>
                    </a:lnTo>
                    <a:lnTo>
                      <a:pt x="1448" y="36"/>
                    </a:lnTo>
                    <a:lnTo>
                      <a:pt x="1460" y="36"/>
                    </a:lnTo>
                    <a:lnTo>
                      <a:pt x="1468" y="36"/>
                    </a:lnTo>
                    <a:lnTo>
                      <a:pt x="1480" y="36"/>
                    </a:lnTo>
                    <a:lnTo>
                      <a:pt x="1482" y="34"/>
                    </a:lnTo>
                    <a:lnTo>
                      <a:pt x="1484" y="34"/>
                    </a:lnTo>
                    <a:lnTo>
                      <a:pt x="1488" y="32"/>
                    </a:lnTo>
                    <a:lnTo>
                      <a:pt x="1490" y="32"/>
                    </a:lnTo>
                    <a:lnTo>
                      <a:pt x="1490" y="30"/>
                    </a:lnTo>
                    <a:lnTo>
                      <a:pt x="1482" y="30"/>
                    </a:lnTo>
                    <a:lnTo>
                      <a:pt x="1482" y="30"/>
                    </a:lnTo>
                    <a:lnTo>
                      <a:pt x="1474" y="28"/>
                    </a:lnTo>
                    <a:lnTo>
                      <a:pt x="1476" y="28"/>
                    </a:lnTo>
                    <a:lnTo>
                      <a:pt x="1474" y="26"/>
                    </a:lnTo>
                    <a:lnTo>
                      <a:pt x="1474" y="26"/>
                    </a:lnTo>
                    <a:lnTo>
                      <a:pt x="1468" y="26"/>
                    </a:lnTo>
                    <a:lnTo>
                      <a:pt x="1462" y="30"/>
                    </a:lnTo>
                    <a:lnTo>
                      <a:pt x="1460" y="26"/>
                    </a:lnTo>
                    <a:lnTo>
                      <a:pt x="1458" y="26"/>
                    </a:lnTo>
                    <a:lnTo>
                      <a:pt x="1458" y="26"/>
                    </a:lnTo>
                    <a:lnTo>
                      <a:pt x="1450" y="30"/>
                    </a:lnTo>
                    <a:lnTo>
                      <a:pt x="1444" y="26"/>
                    </a:lnTo>
                    <a:lnTo>
                      <a:pt x="1438" y="26"/>
                    </a:lnTo>
                    <a:lnTo>
                      <a:pt x="1434" y="26"/>
                    </a:lnTo>
                    <a:lnTo>
                      <a:pt x="1432" y="26"/>
                    </a:lnTo>
                    <a:lnTo>
                      <a:pt x="1432" y="26"/>
                    </a:lnTo>
                    <a:lnTo>
                      <a:pt x="1430" y="30"/>
                    </a:lnTo>
                    <a:lnTo>
                      <a:pt x="1422" y="30"/>
                    </a:lnTo>
                    <a:lnTo>
                      <a:pt x="1422" y="30"/>
                    </a:lnTo>
                    <a:close/>
                    <a:moveTo>
                      <a:pt x="1248" y="220"/>
                    </a:moveTo>
                    <a:lnTo>
                      <a:pt x="1248" y="220"/>
                    </a:lnTo>
                    <a:lnTo>
                      <a:pt x="1254" y="222"/>
                    </a:lnTo>
                    <a:lnTo>
                      <a:pt x="1258" y="218"/>
                    </a:lnTo>
                    <a:lnTo>
                      <a:pt x="1260" y="218"/>
                    </a:lnTo>
                    <a:lnTo>
                      <a:pt x="1260" y="218"/>
                    </a:lnTo>
                    <a:lnTo>
                      <a:pt x="1258" y="226"/>
                    </a:lnTo>
                    <a:lnTo>
                      <a:pt x="1258" y="226"/>
                    </a:lnTo>
                    <a:lnTo>
                      <a:pt x="1262" y="228"/>
                    </a:lnTo>
                    <a:lnTo>
                      <a:pt x="1260" y="228"/>
                    </a:lnTo>
                    <a:lnTo>
                      <a:pt x="1258" y="228"/>
                    </a:lnTo>
                    <a:lnTo>
                      <a:pt x="1264" y="228"/>
                    </a:lnTo>
                    <a:lnTo>
                      <a:pt x="1270" y="230"/>
                    </a:lnTo>
                    <a:lnTo>
                      <a:pt x="1268" y="236"/>
                    </a:lnTo>
                    <a:lnTo>
                      <a:pt x="1262" y="238"/>
                    </a:lnTo>
                    <a:lnTo>
                      <a:pt x="1266" y="244"/>
                    </a:lnTo>
                    <a:lnTo>
                      <a:pt x="1270" y="244"/>
                    </a:lnTo>
                    <a:lnTo>
                      <a:pt x="1272" y="248"/>
                    </a:lnTo>
                    <a:lnTo>
                      <a:pt x="1276" y="250"/>
                    </a:lnTo>
                    <a:lnTo>
                      <a:pt x="1276" y="250"/>
                    </a:lnTo>
                    <a:lnTo>
                      <a:pt x="1278" y="254"/>
                    </a:lnTo>
                    <a:lnTo>
                      <a:pt x="1278" y="254"/>
                    </a:lnTo>
                    <a:lnTo>
                      <a:pt x="1282" y="258"/>
                    </a:lnTo>
                    <a:lnTo>
                      <a:pt x="1282" y="258"/>
                    </a:lnTo>
                    <a:lnTo>
                      <a:pt x="1282" y="258"/>
                    </a:lnTo>
                    <a:lnTo>
                      <a:pt x="1286" y="260"/>
                    </a:lnTo>
                    <a:lnTo>
                      <a:pt x="1286" y="264"/>
                    </a:lnTo>
                    <a:lnTo>
                      <a:pt x="1288" y="266"/>
                    </a:lnTo>
                    <a:lnTo>
                      <a:pt x="1288" y="268"/>
                    </a:lnTo>
                    <a:lnTo>
                      <a:pt x="1288" y="268"/>
                    </a:lnTo>
                    <a:lnTo>
                      <a:pt x="1288" y="270"/>
                    </a:lnTo>
                    <a:lnTo>
                      <a:pt x="1288" y="270"/>
                    </a:lnTo>
                    <a:lnTo>
                      <a:pt x="1296" y="270"/>
                    </a:lnTo>
                    <a:lnTo>
                      <a:pt x="1298" y="276"/>
                    </a:lnTo>
                    <a:lnTo>
                      <a:pt x="1294" y="282"/>
                    </a:lnTo>
                    <a:lnTo>
                      <a:pt x="1296" y="286"/>
                    </a:lnTo>
                    <a:lnTo>
                      <a:pt x="1292" y="288"/>
                    </a:lnTo>
                    <a:lnTo>
                      <a:pt x="1288" y="288"/>
                    </a:lnTo>
                    <a:lnTo>
                      <a:pt x="1288" y="288"/>
                    </a:lnTo>
                    <a:lnTo>
                      <a:pt x="1280" y="288"/>
                    </a:lnTo>
                    <a:lnTo>
                      <a:pt x="1278" y="288"/>
                    </a:lnTo>
                    <a:lnTo>
                      <a:pt x="1276" y="290"/>
                    </a:lnTo>
                    <a:lnTo>
                      <a:pt x="1260" y="290"/>
                    </a:lnTo>
                    <a:lnTo>
                      <a:pt x="1258" y="294"/>
                    </a:lnTo>
                    <a:lnTo>
                      <a:pt x="1248" y="294"/>
                    </a:lnTo>
                    <a:lnTo>
                      <a:pt x="1242" y="296"/>
                    </a:lnTo>
                    <a:lnTo>
                      <a:pt x="1246" y="294"/>
                    </a:lnTo>
                    <a:lnTo>
                      <a:pt x="1248" y="294"/>
                    </a:lnTo>
                    <a:lnTo>
                      <a:pt x="1252" y="286"/>
                    </a:lnTo>
                    <a:lnTo>
                      <a:pt x="1256" y="286"/>
                    </a:lnTo>
                    <a:lnTo>
                      <a:pt x="1258" y="286"/>
                    </a:lnTo>
                    <a:lnTo>
                      <a:pt x="1260" y="286"/>
                    </a:lnTo>
                    <a:lnTo>
                      <a:pt x="1260" y="284"/>
                    </a:lnTo>
                    <a:lnTo>
                      <a:pt x="1258" y="284"/>
                    </a:lnTo>
                    <a:lnTo>
                      <a:pt x="1258" y="284"/>
                    </a:lnTo>
                    <a:lnTo>
                      <a:pt x="1250" y="280"/>
                    </a:lnTo>
                    <a:lnTo>
                      <a:pt x="1248" y="280"/>
                    </a:lnTo>
                    <a:lnTo>
                      <a:pt x="1246" y="280"/>
                    </a:lnTo>
                    <a:lnTo>
                      <a:pt x="1248" y="278"/>
                    </a:lnTo>
                    <a:lnTo>
                      <a:pt x="1250" y="276"/>
                    </a:lnTo>
                    <a:lnTo>
                      <a:pt x="1252" y="270"/>
                    </a:lnTo>
                    <a:lnTo>
                      <a:pt x="1252" y="268"/>
                    </a:lnTo>
                    <a:lnTo>
                      <a:pt x="1252" y="268"/>
                    </a:lnTo>
                    <a:lnTo>
                      <a:pt x="1258" y="266"/>
                    </a:lnTo>
                    <a:lnTo>
                      <a:pt x="1258" y="266"/>
                    </a:lnTo>
                    <a:lnTo>
                      <a:pt x="1262" y="266"/>
                    </a:lnTo>
                    <a:lnTo>
                      <a:pt x="1262" y="260"/>
                    </a:lnTo>
                    <a:lnTo>
                      <a:pt x="1260" y="258"/>
                    </a:lnTo>
                    <a:lnTo>
                      <a:pt x="1258" y="254"/>
                    </a:lnTo>
                    <a:lnTo>
                      <a:pt x="1248" y="254"/>
                    </a:lnTo>
                    <a:lnTo>
                      <a:pt x="1246" y="254"/>
                    </a:lnTo>
                    <a:lnTo>
                      <a:pt x="1246" y="250"/>
                    </a:lnTo>
                    <a:lnTo>
                      <a:pt x="1248" y="246"/>
                    </a:lnTo>
                    <a:lnTo>
                      <a:pt x="1242" y="246"/>
                    </a:lnTo>
                    <a:lnTo>
                      <a:pt x="1242" y="240"/>
                    </a:lnTo>
                    <a:lnTo>
                      <a:pt x="1238" y="238"/>
                    </a:lnTo>
                    <a:lnTo>
                      <a:pt x="1240" y="234"/>
                    </a:lnTo>
                    <a:lnTo>
                      <a:pt x="1238" y="234"/>
                    </a:lnTo>
                    <a:lnTo>
                      <a:pt x="1236" y="230"/>
                    </a:lnTo>
                    <a:lnTo>
                      <a:pt x="1230" y="226"/>
                    </a:lnTo>
                    <a:lnTo>
                      <a:pt x="1234" y="220"/>
                    </a:lnTo>
                    <a:lnTo>
                      <a:pt x="1238" y="224"/>
                    </a:lnTo>
                    <a:lnTo>
                      <a:pt x="1238" y="224"/>
                    </a:lnTo>
                    <a:lnTo>
                      <a:pt x="1234" y="224"/>
                    </a:lnTo>
                    <a:lnTo>
                      <a:pt x="1234" y="226"/>
                    </a:lnTo>
                    <a:lnTo>
                      <a:pt x="1238" y="228"/>
                    </a:lnTo>
                    <a:lnTo>
                      <a:pt x="1242" y="226"/>
                    </a:lnTo>
                    <a:lnTo>
                      <a:pt x="1246" y="224"/>
                    </a:lnTo>
                    <a:lnTo>
                      <a:pt x="1248" y="220"/>
                    </a:lnTo>
                    <a:lnTo>
                      <a:pt x="1248" y="220"/>
                    </a:lnTo>
                    <a:close/>
                    <a:moveTo>
                      <a:pt x="2356" y="376"/>
                    </a:moveTo>
                    <a:lnTo>
                      <a:pt x="2352" y="378"/>
                    </a:lnTo>
                    <a:lnTo>
                      <a:pt x="2350" y="382"/>
                    </a:lnTo>
                    <a:lnTo>
                      <a:pt x="2350" y="386"/>
                    </a:lnTo>
                    <a:lnTo>
                      <a:pt x="2352" y="388"/>
                    </a:lnTo>
                    <a:lnTo>
                      <a:pt x="2352" y="388"/>
                    </a:lnTo>
                    <a:lnTo>
                      <a:pt x="2350" y="396"/>
                    </a:lnTo>
                    <a:lnTo>
                      <a:pt x="2346" y="398"/>
                    </a:lnTo>
                    <a:lnTo>
                      <a:pt x="2346" y="400"/>
                    </a:lnTo>
                    <a:lnTo>
                      <a:pt x="2344" y="402"/>
                    </a:lnTo>
                    <a:lnTo>
                      <a:pt x="2342" y="402"/>
                    </a:lnTo>
                    <a:lnTo>
                      <a:pt x="2340" y="408"/>
                    </a:lnTo>
                    <a:lnTo>
                      <a:pt x="2340" y="408"/>
                    </a:lnTo>
                    <a:lnTo>
                      <a:pt x="2332" y="410"/>
                    </a:lnTo>
                    <a:lnTo>
                      <a:pt x="2330" y="410"/>
                    </a:lnTo>
                    <a:lnTo>
                      <a:pt x="2330" y="408"/>
                    </a:lnTo>
                    <a:lnTo>
                      <a:pt x="2326" y="410"/>
                    </a:lnTo>
                    <a:lnTo>
                      <a:pt x="2324" y="412"/>
                    </a:lnTo>
                    <a:lnTo>
                      <a:pt x="2322" y="418"/>
                    </a:lnTo>
                    <a:lnTo>
                      <a:pt x="2320" y="422"/>
                    </a:lnTo>
                    <a:lnTo>
                      <a:pt x="2308" y="422"/>
                    </a:lnTo>
                    <a:lnTo>
                      <a:pt x="2308" y="422"/>
                    </a:lnTo>
                    <a:lnTo>
                      <a:pt x="2306" y="424"/>
                    </a:lnTo>
                    <a:lnTo>
                      <a:pt x="2302" y="424"/>
                    </a:lnTo>
                    <a:lnTo>
                      <a:pt x="2302" y="424"/>
                    </a:lnTo>
                    <a:lnTo>
                      <a:pt x="2300" y="426"/>
                    </a:lnTo>
                    <a:lnTo>
                      <a:pt x="2300" y="422"/>
                    </a:lnTo>
                    <a:lnTo>
                      <a:pt x="2290" y="430"/>
                    </a:lnTo>
                    <a:lnTo>
                      <a:pt x="2288" y="432"/>
                    </a:lnTo>
                    <a:lnTo>
                      <a:pt x="2284" y="432"/>
                    </a:lnTo>
                    <a:lnTo>
                      <a:pt x="2282" y="436"/>
                    </a:lnTo>
                    <a:lnTo>
                      <a:pt x="2278" y="440"/>
                    </a:lnTo>
                    <a:lnTo>
                      <a:pt x="2274" y="442"/>
                    </a:lnTo>
                    <a:lnTo>
                      <a:pt x="2274" y="442"/>
                    </a:lnTo>
                    <a:lnTo>
                      <a:pt x="2274" y="444"/>
                    </a:lnTo>
                    <a:lnTo>
                      <a:pt x="2272" y="444"/>
                    </a:lnTo>
                    <a:lnTo>
                      <a:pt x="2272" y="450"/>
                    </a:lnTo>
                    <a:lnTo>
                      <a:pt x="2272" y="450"/>
                    </a:lnTo>
                    <a:lnTo>
                      <a:pt x="2276" y="452"/>
                    </a:lnTo>
                    <a:lnTo>
                      <a:pt x="2278" y="454"/>
                    </a:lnTo>
                    <a:lnTo>
                      <a:pt x="2278" y="458"/>
                    </a:lnTo>
                    <a:lnTo>
                      <a:pt x="2280" y="462"/>
                    </a:lnTo>
                    <a:lnTo>
                      <a:pt x="2282" y="462"/>
                    </a:lnTo>
                    <a:lnTo>
                      <a:pt x="2286" y="460"/>
                    </a:lnTo>
                    <a:lnTo>
                      <a:pt x="2288" y="452"/>
                    </a:lnTo>
                    <a:lnTo>
                      <a:pt x="2290" y="450"/>
                    </a:lnTo>
                    <a:lnTo>
                      <a:pt x="2290" y="448"/>
                    </a:lnTo>
                    <a:lnTo>
                      <a:pt x="2290" y="446"/>
                    </a:lnTo>
                    <a:lnTo>
                      <a:pt x="2290" y="442"/>
                    </a:lnTo>
                    <a:lnTo>
                      <a:pt x="2290" y="442"/>
                    </a:lnTo>
                    <a:lnTo>
                      <a:pt x="2286" y="440"/>
                    </a:lnTo>
                    <a:lnTo>
                      <a:pt x="2286" y="438"/>
                    </a:lnTo>
                    <a:lnTo>
                      <a:pt x="2290" y="438"/>
                    </a:lnTo>
                    <a:lnTo>
                      <a:pt x="2292" y="438"/>
                    </a:lnTo>
                    <a:lnTo>
                      <a:pt x="2298" y="436"/>
                    </a:lnTo>
                    <a:lnTo>
                      <a:pt x="2300" y="436"/>
                    </a:lnTo>
                    <a:lnTo>
                      <a:pt x="2300" y="438"/>
                    </a:lnTo>
                    <a:lnTo>
                      <a:pt x="2298" y="438"/>
                    </a:lnTo>
                    <a:lnTo>
                      <a:pt x="2294" y="438"/>
                    </a:lnTo>
                    <a:lnTo>
                      <a:pt x="2294" y="440"/>
                    </a:lnTo>
                    <a:lnTo>
                      <a:pt x="2292" y="442"/>
                    </a:lnTo>
                    <a:lnTo>
                      <a:pt x="2292" y="446"/>
                    </a:lnTo>
                    <a:lnTo>
                      <a:pt x="2294" y="448"/>
                    </a:lnTo>
                    <a:lnTo>
                      <a:pt x="2300" y="448"/>
                    </a:lnTo>
                    <a:lnTo>
                      <a:pt x="2304" y="442"/>
                    </a:lnTo>
                    <a:lnTo>
                      <a:pt x="2310" y="442"/>
                    </a:lnTo>
                    <a:lnTo>
                      <a:pt x="2310" y="440"/>
                    </a:lnTo>
                    <a:lnTo>
                      <a:pt x="2310" y="436"/>
                    </a:lnTo>
                    <a:lnTo>
                      <a:pt x="2310" y="432"/>
                    </a:lnTo>
                    <a:lnTo>
                      <a:pt x="2312" y="432"/>
                    </a:lnTo>
                    <a:lnTo>
                      <a:pt x="2312" y="432"/>
                    </a:lnTo>
                    <a:lnTo>
                      <a:pt x="2314" y="438"/>
                    </a:lnTo>
                    <a:lnTo>
                      <a:pt x="2314" y="438"/>
                    </a:lnTo>
                    <a:lnTo>
                      <a:pt x="2316" y="442"/>
                    </a:lnTo>
                    <a:lnTo>
                      <a:pt x="2322" y="440"/>
                    </a:lnTo>
                    <a:lnTo>
                      <a:pt x="2326" y="436"/>
                    </a:lnTo>
                    <a:lnTo>
                      <a:pt x="2326" y="432"/>
                    </a:lnTo>
                    <a:lnTo>
                      <a:pt x="2330" y="432"/>
                    </a:lnTo>
                    <a:lnTo>
                      <a:pt x="2330" y="432"/>
                    </a:lnTo>
                    <a:lnTo>
                      <a:pt x="2338" y="432"/>
                    </a:lnTo>
                    <a:lnTo>
                      <a:pt x="2338" y="432"/>
                    </a:lnTo>
                    <a:lnTo>
                      <a:pt x="2342" y="432"/>
                    </a:lnTo>
                    <a:lnTo>
                      <a:pt x="2342" y="432"/>
                    </a:lnTo>
                    <a:lnTo>
                      <a:pt x="2344" y="430"/>
                    </a:lnTo>
                    <a:lnTo>
                      <a:pt x="2346" y="428"/>
                    </a:lnTo>
                    <a:lnTo>
                      <a:pt x="2352" y="430"/>
                    </a:lnTo>
                    <a:lnTo>
                      <a:pt x="2356" y="426"/>
                    </a:lnTo>
                    <a:lnTo>
                      <a:pt x="2356" y="422"/>
                    </a:lnTo>
                    <a:lnTo>
                      <a:pt x="2356" y="420"/>
                    </a:lnTo>
                    <a:lnTo>
                      <a:pt x="2356" y="416"/>
                    </a:lnTo>
                    <a:lnTo>
                      <a:pt x="2360" y="412"/>
                    </a:lnTo>
                    <a:lnTo>
                      <a:pt x="2360" y="412"/>
                    </a:lnTo>
                    <a:lnTo>
                      <a:pt x="2360" y="406"/>
                    </a:lnTo>
                    <a:lnTo>
                      <a:pt x="2360" y="402"/>
                    </a:lnTo>
                    <a:lnTo>
                      <a:pt x="2362" y="400"/>
                    </a:lnTo>
                    <a:lnTo>
                      <a:pt x="2364" y="398"/>
                    </a:lnTo>
                    <a:lnTo>
                      <a:pt x="2364" y="396"/>
                    </a:lnTo>
                    <a:lnTo>
                      <a:pt x="2366" y="392"/>
                    </a:lnTo>
                    <a:lnTo>
                      <a:pt x="2366" y="390"/>
                    </a:lnTo>
                    <a:lnTo>
                      <a:pt x="2366" y="388"/>
                    </a:lnTo>
                    <a:lnTo>
                      <a:pt x="2366" y="388"/>
                    </a:lnTo>
                    <a:lnTo>
                      <a:pt x="2364" y="380"/>
                    </a:lnTo>
                    <a:lnTo>
                      <a:pt x="2364" y="380"/>
                    </a:lnTo>
                    <a:lnTo>
                      <a:pt x="2362" y="380"/>
                    </a:lnTo>
                    <a:lnTo>
                      <a:pt x="2362" y="380"/>
                    </a:lnTo>
                    <a:lnTo>
                      <a:pt x="2362" y="374"/>
                    </a:lnTo>
                    <a:lnTo>
                      <a:pt x="2356" y="376"/>
                    </a:lnTo>
                    <a:lnTo>
                      <a:pt x="2356" y="376"/>
                    </a:lnTo>
                    <a:close/>
                    <a:moveTo>
                      <a:pt x="2010" y="694"/>
                    </a:moveTo>
                    <a:lnTo>
                      <a:pt x="2010" y="690"/>
                    </a:lnTo>
                    <a:lnTo>
                      <a:pt x="2016" y="690"/>
                    </a:lnTo>
                    <a:lnTo>
                      <a:pt x="2018" y="692"/>
                    </a:lnTo>
                    <a:lnTo>
                      <a:pt x="2028" y="692"/>
                    </a:lnTo>
                    <a:lnTo>
                      <a:pt x="2032" y="696"/>
                    </a:lnTo>
                    <a:lnTo>
                      <a:pt x="2032" y="700"/>
                    </a:lnTo>
                    <a:lnTo>
                      <a:pt x="2036" y="702"/>
                    </a:lnTo>
                    <a:lnTo>
                      <a:pt x="2036" y="702"/>
                    </a:lnTo>
                    <a:lnTo>
                      <a:pt x="2040" y="706"/>
                    </a:lnTo>
                    <a:lnTo>
                      <a:pt x="2046" y="712"/>
                    </a:lnTo>
                    <a:lnTo>
                      <a:pt x="2050" y="716"/>
                    </a:lnTo>
                    <a:lnTo>
                      <a:pt x="2058" y="722"/>
                    </a:lnTo>
                    <a:lnTo>
                      <a:pt x="2060" y="724"/>
                    </a:lnTo>
                    <a:lnTo>
                      <a:pt x="2062" y="724"/>
                    </a:lnTo>
                    <a:lnTo>
                      <a:pt x="2068" y="730"/>
                    </a:lnTo>
                    <a:lnTo>
                      <a:pt x="2068" y="730"/>
                    </a:lnTo>
                    <a:lnTo>
                      <a:pt x="2074" y="736"/>
                    </a:lnTo>
                    <a:lnTo>
                      <a:pt x="2076" y="742"/>
                    </a:lnTo>
                    <a:lnTo>
                      <a:pt x="2076" y="746"/>
                    </a:lnTo>
                    <a:lnTo>
                      <a:pt x="2076" y="746"/>
                    </a:lnTo>
                    <a:lnTo>
                      <a:pt x="2078" y="746"/>
                    </a:lnTo>
                    <a:lnTo>
                      <a:pt x="2078" y="746"/>
                    </a:lnTo>
                    <a:lnTo>
                      <a:pt x="2078" y="748"/>
                    </a:lnTo>
                    <a:lnTo>
                      <a:pt x="2078" y="748"/>
                    </a:lnTo>
                    <a:lnTo>
                      <a:pt x="2080" y="750"/>
                    </a:lnTo>
                    <a:lnTo>
                      <a:pt x="2080" y="750"/>
                    </a:lnTo>
                    <a:lnTo>
                      <a:pt x="2082" y="754"/>
                    </a:lnTo>
                    <a:lnTo>
                      <a:pt x="2082" y="756"/>
                    </a:lnTo>
                    <a:lnTo>
                      <a:pt x="2086" y="760"/>
                    </a:lnTo>
                    <a:lnTo>
                      <a:pt x="2088" y="760"/>
                    </a:lnTo>
                    <a:lnTo>
                      <a:pt x="2090" y="760"/>
                    </a:lnTo>
                    <a:lnTo>
                      <a:pt x="2088" y="754"/>
                    </a:lnTo>
                    <a:lnTo>
                      <a:pt x="2088" y="754"/>
                    </a:lnTo>
                    <a:lnTo>
                      <a:pt x="2096" y="756"/>
                    </a:lnTo>
                    <a:lnTo>
                      <a:pt x="2096" y="760"/>
                    </a:lnTo>
                    <a:lnTo>
                      <a:pt x="2098" y="762"/>
                    </a:lnTo>
                    <a:lnTo>
                      <a:pt x="2098" y="764"/>
                    </a:lnTo>
                    <a:lnTo>
                      <a:pt x="2096" y="764"/>
                    </a:lnTo>
                    <a:lnTo>
                      <a:pt x="2096" y="764"/>
                    </a:lnTo>
                    <a:lnTo>
                      <a:pt x="2094" y="766"/>
                    </a:lnTo>
                    <a:lnTo>
                      <a:pt x="2092" y="770"/>
                    </a:lnTo>
                    <a:lnTo>
                      <a:pt x="2092" y="770"/>
                    </a:lnTo>
                    <a:lnTo>
                      <a:pt x="2092" y="776"/>
                    </a:lnTo>
                    <a:lnTo>
                      <a:pt x="2092" y="776"/>
                    </a:lnTo>
                    <a:lnTo>
                      <a:pt x="2092" y="790"/>
                    </a:lnTo>
                    <a:lnTo>
                      <a:pt x="2086" y="790"/>
                    </a:lnTo>
                    <a:lnTo>
                      <a:pt x="2082" y="790"/>
                    </a:lnTo>
                    <a:lnTo>
                      <a:pt x="2080" y="790"/>
                    </a:lnTo>
                    <a:lnTo>
                      <a:pt x="2078" y="786"/>
                    </a:lnTo>
                    <a:lnTo>
                      <a:pt x="2068" y="776"/>
                    </a:lnTo>
                    <a:lnTo>
                      <a:pt x="2066" y="774"/>
                    </a:lnTo>
                    <a:lnTo>
                      <a:pt x="2062" y="772"/>
                    </a:lnTo>
                    <a:lnTo>
                      <a:pt x="2058" y="764"/>
                    </a:lnTo>
                    <a:lnTo>
                      <a:pt x="2056" y="762"/>
                    </a:lnTo>
                    <a:lnTo>
                      <a:pt x="2056" y="762"/>
                    </a:lnTo>
                    <a:lnTo>
                      <a:pt x="2052" y="754"/>
                    </a:lnTo>
                    <a:lnTo>
                      <a:pt x="2050" y="752"/>
                    </a:lnTo>
                    <a:lnTo>
                      <a:pt x="2050" y="746"/>
                    </a:lnTo>
                    <a:lnTo>
                      <a:pt x="2046" y="742"/>
                    </a:lnTo>
                    <a:lnTo>
                      <a:pt x="2046" y="742"/>
                    </a:lnTo>
                    <a:lnTo>
                      <a:pt x="2042" y="738"/>
                    </a:lnTo>
                    <a:lnTo>
                      <a:pt x="2040" y="732"/>
                    </a:lnTo>
                    <a:lnTo>
                      <a:pt x="2038" y="730"/>
                    </a:lnTo>
                    <a:lnTo>
                      <a:pt x="2038" y="724"/>
                    </a:lnTo>
                    <a:lnTo>
                      <a:pt x="2032" y="720"/>
                    </a:lnTo>
                    <a:lnTo>
                      <a:pt x="2032" y="720"/>
                    </a:lnTo>
                    <a:lnTo>
                      <a:pt x="2028" y="716"/>
                    </a:lnTo>
                    <a:lnTo>
                      <a:pt x="2026" y="710"/>
                    </a:lnTo>
                    <a:lnTo>
                      <a:pt x="2022" y="706"/>
                    </a:lnTo>
                    <a:lnTo>
                      <a:pt x="2012" y="696"/>
                    </a:lnTo>
                    <a:lnTo>
                      <a:pt x="2010" y="694"/>
                    </a:lnTo>
                    <a:lnTo>
                      <a:pt x="2010" y="694"/>
                    </a:lnTo>
                    <a:close/>
                    <a:moveTo>
                      <a:pt x="1654" y="856"/>
                    </a:moveTo>
                    <a:lnTo>
                      <a:pt x="1652" y="858"/>
                    </a:lnTo>
                    <a:lnTo>
                      <a:pt x="1650" y="862"/>
                    </a:lnTo>
                    <a:lnTo>
                      <a:pt x="1646" y="864"/>
                    </a:lnTo>
                    <a:lnTo>
                      <a:pt x="1646" y="868"/>
                    </a:lnTo>
                    <a:lnTo>
                      <a:pt x="1644" y="872"/>
                    </a:lnTo>
                    <a:lnTo>
                      <a:pt x="1640" y="874"/>
                    </a:lnTo>
                    <a:lnTo>
                      <a:pt x="1636" y="876"/>
                    </a:lnTo>
                    <a:lnTo>
                      <a:pt x="1632" y="878"/>
                    </a:lnTo>
                    <a:lnTo>
                      <a:pt x="1630" y="882"/>
                    </a:lnTo>
                    <a:lnTo>
                      <a:pt x="1624" y="882"/>
                    </a:lnTo>
                    <a:lnTo>
                      <a:pt x="1622" y="884"/>
                    </a:lnTo>
                    <a:lnTo>
                      <a:pt x="1622" y="886"/>
                    </a:lnTo>
                    <a:lnTo>
                      <a:pt x="1620" y="888"/>
                    </a:lnTo>
                    <a:lnTo>
                      <a:pt x="1620" y="894"/>
                    </a:lnTo>
                    <a:lnTo>
                      <a:pt x="1620" y="896"/>
                    </a:lnTo>
                    <a:lnTo>
                      <a:pt x="1620" y="906"/>
                    </a:lnTo>
                    <a:lnTo>
                      <a:pt x="1622" y="908"/>
                    </a:lnTo>
                    <a:lnTo>
                      <a:pt x="1622" y="916"/>
                    </a:lnTo>
                    <a:lnTo>
                      <a:pt x="1620" y="918"/>
                    </a:lnTo>
                    <a:lnTo>
                      <a:pt x="1620" y="922"/>
                    </a:lnTo>
                    <a:lnTo>
                      <a:pt x="1616" y="924"/>
                    </a:lnTo>
                    <a:lnTo>
                      <a:pt x="1616" y="926"/>
                    </a:lnTo>
                    <a:lnTo>
                      <a:pt x="1614" y="928"/>
                    </a:lnTo>
                    <a:lnTo>
                      <a:pt x="1614" y="932"/>
                    </a:lnTo>
                    <a:lnTo>
                      <a:pt x="1612" y="934"/>
                    </a:lnTo>
                    <a:lnTo>
                      <a:pt x="1612" y="936"/>
                    </a:lnTo>
                    <a:lnTo>
                      <a:pt x="1614" y="942"/>
                    </a:lnTo>
                    <a:lnTo>
                      <a:pt x="1614" y="944"/>
                    </a:lnTo>
                    <a:lnTo>
                      <a:pt x="1616" y="946"/>
                    </a:lnTo>
                    <a:lnTo>
                      <a:pt x="1616" y="958"/>
                    </a:lnTo>
                    <a:lnTo>
                      <a:pt x="1624" y="964"/>
                    </a:lnTo>
                    <a:lnTo>
                      <a:pt x="1626" y="966"/>
                    </a:lnTo>
                    <a:lnTo>
                      <a:pt x="1636" y="964"/>
                    </a:lnTo>
                    <a:lnTo>
                      <a:pt x="1640" y="962"/>
                    </a:lnTo>
                    <a:lnTo>
                      <a:pt x="1642" y="962"/>
                    </a:lnTo>
                    <a:lnTo>
                      <a:pt x="1644" y="958"/>
                    </a:lnTo>
                    <a:lnTo>
                      <a:pt x="1644" y="956"/>
                    </a:lnTo>
                    <a:lnTo>
                      <a:pt x="1646" y="954"/>
                    </a:lnTo>
                    <a:lnTo>
                      <a:pt x="1646" y="946"/>
                    </a:lnTo>
                    <a:lnTo>
                      <a:pt x="1650" y="944"/>
                    </a:lnTo>
                    <a:lnTo>
                      <a:pt x="1650" y="936"/>
                    </a:lnTo>
                    <a:lnTo>
                      <a:pt x="1652" y="934"/>
                    </a:lnTo>
                    <a:lnTo>
                      <a:pt x="1652" y="928"/>
                    </a:lnTo>
                    <a:lnTo>
                      <a:pt x="1654" y="924"/>
                    </a:lnTo>
                    <a:lnTo>
                      <a:pt x="1654" y="918"/>
                    </a:lnTo>
                    <a:lnTo>
                      <a:pt x="1656" y="916"/>
                    </a:lnTo>
                    <a:lnTo>
                      <a:pt x="1656" y="908"/>
                    </a:lnTo>
                    <a:lnTo>
                      <a:pt x="1660" y="906"/>
                    </a:lnTo>
                    <a:lnTo>
                      <a:pt x="1660" y="898"/>
                    </a:lnTo>
                    <a:lnTo>
                      <a:pt x="1662" y="894"/>
                    </a:lnTo>
                    <a:lnTo>
                      <a:pt x="1662" y="888"/>
                    </a:lnTo>
                    <a:lnTo>
                      <a:pt x="1664" y="886"/>
                    </a:lnTo>
                    <a:lnTo>
                      <a:pt x="1664" y="884"/>
                    </a:lnTo>
                    <a:lnTo>
                      <a:pt x="1662" y="878"/>
                    </a:lnTo>
                    <a:lnTo>
                      <a:pt x="1662" y="878"/>
                    </a:lnTo>
                    <a:lnTo>
                      <a:pt x="1666" y="878"/>
                    </a:lnTo>
                    <a:lnTo>
                      <a:pt x="1666" y="874"/>
                    </a:lnTo>
                    <a:lnTo>
                      <a:pt x="1666" y="864"/>
                    </a:lnTo>
                    <a:lnTo>
                      <a:pt x="1664" y="862"/>
                    </a:lnTo>
                    <a:lnTo>
                      <a:pt x="1664" y="854"/>
                    </a:lnTo>
                    <a:lnTo>
                      <a:pt x="1662" y="852"/>
                    </a:lnTo>
                    <a:lnTo>
                      <a:pt x="1660" y="848"/>
                    </a:lnTo>
                    <a:lnTo>
                      <a:pt x="1656" y="848"/>
                    </a:lnTo>
                    <a:lnTo>
                      <a:pt x="1656" y="848"/>
                    </a:lnTo>
                    <a:lnTo>
                      <a:pt x="1656" y="850"/>
                    </a:lnTo>
                    <a:lnTo>
                      <a:pt x="1654" y="850"/>
                    </a:lnTo>
                    <a:lnTo>
                      <a:pt x="1654" y="856"/>
                    </a:lnTo>
                    <a:lnTo>
                      <a:pt x="1654" y="856"/>
                    </a:lnTo>
                    <a:close/>
                    <a:moveTo>
                      <a:pt x="2172" y="680"/>
                    </a:moveTo>
                    <a:lnTo>
                      <a:pt x="2170" y="682"/>
                    </a:lnTo>
                    <a:lnTo>
                      <a:pt x="2170" y="684"/>
                    </a:lnTo>
                    <a:lnTo>
                      <a:pt x="2168" y="688"/>
                    </a:lnTo>
                    <a:lnTo>
                      <a:pt x="2164" y="690"/>
                    </a:lnTo>
                    <a:lnTo>
                      <a:pt x="2162" y="694"/>
                    </a:lnTo>
                    <a:lnTo>
                      <a:pt x="2162" y="694"/>
                    </a:lnTo>
                    <a:lnTo>
                      <a:pt x="2160" y="694"/>
                    </a:lnTo>
                    <a:lnTo>
                      <a:pt x="2156" y="696"/>
                    </a:lnTo>
                    <a:lnTo>
                      <a:pt x="2156" y="696"/>
                    </a:lnTo>
                    <a:lnTo>
                      <a:pt x="2152" y="700"/>
                    </a:lnTo>
                    <a:lnTo>
                      <a:pt x="2150" y="702"/>
                    </a:lnTo>
                    <a:lnTo>
                      <a:pt x="2148" y="706"/>
                    </a:lnTo>
                    <a:lnTo>
                      <a:pt x="2142" y="712"/>
                    </a:lnTo>
                    <a:lnTo>
                      <a:pt x="2138" y="712"/>
                    </a:lnTo>
                    <a:lnTo>
                      <a:pt x="2136" y="714"/>
                    </a:lnTo>
                    <a:lnTo>
                      <a:pt x="2132" y="720"/>
                    </a:lnTo>
                    <a:lnTo>
                      <a:pt x="2130" y="722"/>
                    </a:lnTo>
                    <a:lnTo>
                      <a:pt x="2128" y="724"/>
                    </a:lnTo>
                    <a:lnTo>
                      <a:pt x="2122" y="722"/>
                    </a:lnTo>
                    <a:lnTo>
                      <a:pt x="2122" y="722"/>
                    </a:lnTo>
                    <a:lnTo>
                      <a:pt x="2116" y="724"/>
                    </a:lnTo>
                    <a:lnTo>
                      <a:pt x="2116" y="730"/>
                    </a:lnTo>
                    <a:lnTo>
                      <a:pt x="2116" y="734"/>
                    </a:lnTo>
                    <a:lnTo>
                      <a:pt x="2116" y="742"/>
                    </a:lnTo>
                    <a:lnTo>
                      <a:pt x="2120" y="746"/>
                    </a:lnTo>
                    <a:lnTo>
                      <a:pt x="2122" y="752"/>
                    </a:lnTo>
                    <a:lnTo>
                      <a:pt x="2122" y="754"/>
                    </a:lnTo>
                    <a:lnTo>
                      <a:pt x="2122" y="762"/>
                    </a:lnTo>
                    <a:lnTo>
                      <a:pt x="2128" y="766"/>
                    </a:lnTo>
                    <a:lnTo>
                      <a:pt x="2132" y="766"/>
                    </a:lnTo>
                    <a:lnTo>
                      <a:pt x="2134" y="764"/>
                    </a:lnTo>
                    <a:lnTo>
                      <a:pt x="2138" y="770"/>
                    </a:lnTo>
                    <a:lnTo>
                      <a:pt x="2138" y="770"/>
                    </a:lnTo>
                    <a:lnTo>
                      <a:pt x="2144" y="768"/>
                    </a:lnTo>
                    <a:lnTo>
                      <a:pt x="2148" y="766"/>
                    </a:lnTo>
                    <a:lnTo>
                      <a:pt x="2150" y="770"/>
                    </a:lnTo>
                    <a:lnTo>
                      <a:pt x="2154" y="770"/>
                    </a:lnTo>
                    <a:lnTo>
                      <a:pt x="2158" y="772"/>
                    </a:lnTo>
                    <a:lnTo>
                      <a:pt x="2158" y="774"/>
                    </a:lnTo>
                    <a:lnTo>
                      <a:pt x="2162" y="774"/>
                    </a:lnTo>
                    <a:lnTo>
                      <a:pt x="2168" y="772"/>
                    </a:lnTo>
                    <a:lnTo>
                      <a:pt x="2170" y="770"/>
                    </a:lnTo>
                    <a:lnTo>
                      <a:pt x="2170" y="766"/>
                    </a:lnTo>
                    <a:lnTo>
                      <a:pt x="2172" y="764"/>
                    </a:lnTo>
                    <a:lnTo>
                      <a:pt x="2172" y="764"/>
                    </a:lnTo>
                    <a:lnTo>
                      <a:pt x="2172" y="756"/>
                    </a:lnTo>
                    <a:lnTo>
                      <a:pt x="2172" y="754"/>
                    </a:lnTo>
                    <a:lnTo>
                      <a:pt x="2174" y="752"/>
                    </a:lnTo>
                    <a:lnTo>
                      <a:pt x="2178" y="750"/>
                    </a:lnTo>
                    <a:lnTo>
                      <a:pt x="2178" y="746"/>
                    </a:lnTo>
                    <a:lnTo>
                      <a:pt x="2180" y="744"/>
                    </a:lnTo>
                    <a:lnTo>
                      <a:pt x="2180" y="736"/>
                    </a:lnTo>
                    <a:lnTo>
                      <a:pt x="2182" y="734"/>
                    </a:lnTo>
                    <a:lnTo>
                      <a:pt x="2182" y="734"/>
                    </a:lnTo>
                    <a:lnTo>
                      <a:pt x="2184" y="732"/>
                    </a:lnTo>
                    <a:lnTo>
                      <a:pt x="2182" y="732"/>
                    </a:lnTo>
                    <a:lnTo>
                      <a:pt x="2190" y="732"/>
                    </a:lnTo>
                    <a:lnTo>
                      <a:pt x="2190" y="730"/>
                    </a:lnTo>
                    <a:lnTo>
                      <a:pt x="2184" y="724"/>
                    </a:lnTo>
                    <a:lnTo>
                      <a:pt x="2184" y="724"/>
                    </a:lnTo>
                    <a:lnTo>
                      <a:pt x="2184" y="724"/>
                    </a:lnTo>
                    <a:lnTo>
                      <a:pt x="2182" y="724"/>
                    </a:lnTo>
                    <a:lnTo>
                      <a:pt x="2182" y="716"/>
                    </a:lnTo>
                    <a:lnTo>
                      <a:pt x="2182" y="714"/>
                    </a:lnTo>
                    <a:lnTo>
                      <a:pt x="2180" y="712"/>
                    </a:lnTo>
                    <a:lnTo>
                      <a:pt x="2180" y="710"/>
                    </a:lnTo>
                    <a:lnTo>
                      <a:pt x="2180" y="706"/>
                    </a:lnTo>
                    <a:lnTo>
                      <a:pt x="2180" y="706"/>
                    </a:lnTo>
                    <a:lnTo>
                      <a:pt x="2182" y="706"/>
                    </a:lnTo>
                    <a:lnTo>
                      <a:pt x="2182" y="706"/>
                    </a:lnTo>
                    <a:lnTo>
                      <a:pt x="2180" y="702"/>
                    </a:lnTo>
                    <a:lnTo>
                      <a:pt x="2184" y="702"/>
                    </a:lnTo>
                    <a:lnTo>
                      <a:pt x="2188" y="700"/>
                    </a:lnTo>
                    <a:lnTo>
                      <a:pt x="2188" y="696"/>
                    </a:lnTo>
                    <a:lnTo>
                      <a:pt x="2190" y="694"/>
                    </a:lnTo>
                    <a:lnTo>
                      <a:pt x="2192" y="692"/>
                    </a:lnTo>
                    <a:lnTo>
                      <a:pt x="2190" y="690"/>
                    </a:lnTo>
                    <a:lnTo>
                      <a:pt x="2188" y="690"/>
                    </a:lnTo>
                    <a:lnTo>
                      <a:pt x="2184" y="688"/>
                    </a:lnTo>
                    <a:lnTo>
                      <a:pt x="2182" y="684"/>
                    </a:lnTo>
                    <a:lnTo>
                      <a:pt x="2180" y="682"/>
                    </a:lnTo>
                    <a:lnTo>
                      <a:pt x="2174" y="678"/>
                    </a:lnTo>
                    <a:lnTo>
                      <a:pt x="2172" y="680"/>
                    </a:lnTo>
                    <a:lnTo>
                      <a:pt x="2172" y="680"/>
                    </a:lnTo>
                    <a:close/>
                    <a:moveTo>
                      <a:pt x="2290" y="744"/>
                    </a:moveTo>
                    <a:lnTo>
                      <a:pt x="2288" y="744"/>
                    </a:lnTo>
                    <a:lnTo>
                      <a:pt x="2284" y="746"/>
                    </a:lnTo>
                    <a:lnTo>
                      <a:pt x="2282" y="746"/>
                    </a:lnTo>
                    <a:lnTo>
                      <a:pt x="2282" y="746"/>
                    </a:lnTo>
                    <a:lnTo>
                      <a:pt x="2284" y="750"/>
                    </a:lnTo>
                    <a:lnTo>
                      <a:pt x="2284" y="752"/>
                    </a:lnTo>
                    <a:lnTo>
                      <a:pt x="2284" y="752"/>
                    </a:lnTo>
                    <a:lnTo>
                      <a:pt x="2286" y="754"/>
                    </a:lnTo>
                    <a:lnTo>
                      <a:pt x="2286" y="754"/>
                    </a:lnTo>
                    <a:lnTo>
                      <a:pt x="2288" y="754"/>
                    </a:lnTo>
                    <a:lnTo>
                      <a:pt x="2290" y="760"/>
                    </a:lnTo>
                    <a:lnTo>
                      <a:pt x="2298" y="760"/>
                    </a:lnTo>
                    <a:lnTo>
                      <a:pt x="2292" y="766"/>
                    </a:lnTo>
                    <a:lnTo>
                      <a:pt x="2294" y="770"/>
                    </a:lnTo>
                    <a:lnTo>
                      <a:pt x="2298" y="774"/>
                    </a:lnTo>
                    <a:lnTo>
                      <a:pt x="2300" y="776"/>
                    </a:lnTo>
                    <a:lnTo>
                      <a:pt x="2302" y="774"/>
                    </a:lnTo>
                    <a:lnTo>
                      <a:pt x="2304" y="774"/>
                    </a:lnTo>
                    <a:lnTo>
                      <a:pt x="2304" y="774"/>
                    </a:lnTo>
                    <a:lnTo>
                      <a:pt x="2310" y="776"/>
                    </a:lnTo>
                    <a:lnTo>
                      <a:pt x="2312" y="778"/>
                    </a:lnTo>
                    <a:lnTo>
                      <a:pt x="2314" y="778"/>
                    </a:lnTo>
                    <a:lnTo>
                      <a:pt x="2320" y="780"/>
                    </a:lnTo>
                    <a:lnTo>
                      <a:pt x="2322" y="782"/>
                    </a:lnTo>
                    <a:lnTo>
                      <a:pt x="2332" y="784"/>
                    </a:lnTo>
                    <a:lnTo>
                      <a:pt x="2336" y="790"/>
                    </a:lnTo>
                    <a:lnTo>
                      <a:pt x="2336" y="792"/>
                    </a:lnTo>
                    <a:lnTo>
                      <a:pt x="2340" y="794"/>
                    </a:lnTo>
                    <a:lnTo>
                      <a:pt x="2340" y="796"/>
                    </a:lnTo>
                    <a:lnTo>
                      <a:pt x="2342" y="802"/>
                    </a:lnTo>
                    <a:lnTo>
                      <a:pt x="2340" y="804"/>
                    </a:lnTo>
                    <a:lnTo>
                      <a:pt x="2334" y="810"/>
                    </a:lnTo>
                    <a:lnTo>
                      <a:pt x="2334" y="814"/>
                    </a:lnTo>
                    <a:lnTo>
                      <a:pt x="2342" y="814"/>
                    </a:lnTo>
                    <a:lnTo>
                      <a:pt x="2344" y="812"/>
                    </a:lnTo>
                    <a:lnTo>
                      <a:pt x="2352" y="812"/>
                    </a:lnTo>
                    <a:lnTo>
                      <a:pt x="2360" y="820"/>
                    </a:lnTo>
                    <a:lnTo>
                      <a:pt x="2362" y="822"/>
                    </a:lnTo>
                    <a:lnTo>
                      <a:pt x="2374" y="822"/>
                    </a:lnTo>
                    <a:lnTo>
                      <a:pt x="2376" y="820"/>
                    </a:lnTo>
                    <a:lnTo>
                      <a:pt x="2376" y="820"/>
                    </a:lnTo>
                    <a:lnTo>
                      <a:pt x="2378" y="812"/>
                    </a:lnTo>
                    <a:lnTo>
                      <a:pt x="2382" y="806"/>
                    </a:lnTo>
                    <a:lnTo>
                      <a:pt x="2382" y="806"/>
                    </a:lnTo>
                    <a:lnTo>
                      <a:pt x="2394" y="810"/>
                    </a:lnTo>
                    <a:lnTo>
                      <a:pt x="2396" y="812"/>
                    </a:lnTo>
                    <a:lnTo>
                      <a:pt x="2396" y="812"/>
                    </a:lnTo>
                    <a:lnTo>
                      <a:pt x="2400" y="816"/>
                    </a:lnTo>
                    <a:lnTo>
                      <a:pt x="2400" y="816"/>
                    </a:lnTo>
                    <a:lnTo>
                      <a:pt x="2404" y="822"/>
                    </a:lnTo>
                    <a:lnTo>
                      <a:pt x="2412" y="830"/>
                    </a:lnTo>
                    <a:lnTo>
                      <a:pt x="2416" y="830"/>
                    </a:lnTo>
                    <a:lnTo>
                      <a:pt x="2420" y="832"/>
                    </a:lnTo>
                    <a:lnTo>
                      <a:pt x="2426" y="832"/>
                    </a:lnTo>
                    <a:lnTo>
                      <a:pt x="2430" y="834"/>
                    </a:lnTo>
                    <a:lnTo>
                      <a:pt x="2432" y="834"/>
                    </a:lnTo>
                    <a:lnTo>
                      <a:pt x="2434" y="832"/>
                    </a:lnTo>
                    <a:lnTo>
                      <a:pt x="2434" y="830"/>
                    </a:lnTo>
                    <a:lnTo>
                      <a:pt x="2434" y="826"/>
                    </a:lnTo>
                    <a:lnTo>
                      <a:pt x="2432" y="822"/>
                    </a:lnTo>
                    <a:lnTo>
                      <a:pt x="2430" y="826"/>
                    </a:lnTo>
                    <a:lnTo>
                      <a:pt x="2426" y="824"/>
                    </a:lnTo>
                    <a:lnTo>
                      <a:pt x="2424" y="824"/>
                    </a:lnTo>
                    <a:lnTo>
                      <a:pt x="2422" y="820"/>
                    </a:lnTo>
                    <a:lnTo>
                      <a:pt x="2420" y="820"/>
                    </a:lnTo>
                    <a:lnTo>
                      <a:pt x="2414" y="814"/>
                    </a:lnTo>
                    <a:lnTo>
                      <a:pt x="2414" y="814"/>
                    </a:lnTo>
                    <a:lnTo>
                      <a:pt x="2412" y="808"/>
                    </a:lnTo>
                    <a:lnTo>
                      <a:pt x="2406" y="802"/>
                    </a:lnTo>
                    <a:lnTo>
                      <a:pt x="2410" y="800"/>
                    </a:lnTo>
                    <a:lnTo>
                      <a:pt x="2412" y="796"/>
                    </a:lnTo>
                    <a:lnTo>
                      <a:pt x="2412" y="794"/>
                    </a:lnTo>
                    <a:lnTo>
                      <a:pt x="2412" y="792"/>
                    </a:lnTo>
                    <a:lnTo>
                      <a:pt x="2410" y="790"/>
                    </a:lnTo>
                    <a:lnTo>
                      <a:pt x="2406" y="790"/>
                    </a:lnTo>
                    <a:lnTo>
                      <a:pt x="2404" y="792"/>
                    </a:lnTo>
                    <a:lnTo>
                      <a:pt x="2402" y="790"/>
                    </a:lnTo>
                    <a:lnTo>
                      <a:pt x="2400" y="790"/>
                    </a:lnTo>
                    <a:lnTo>
                      <a:pt x="2396" y="786"/>
                    </a:lnTo>
                    <a:lnTo>
                      <a:pt x="2396" y="786"/>
                    </a:lnTo>
                    <a:lnTo>
                      <a:pt x="2394" y="780"/>
                    </a:lnTo>
                    <a:lnTo>
                      <a:pt x="2390" y="776"/>
                    </a:lnTo>
                    <a:lnTo>
                      <a:pt x="2384" y="772"/>
                    </a:lnTo>
                    <a:lnTo>
                      <a:pt x="2382" y="772"/>
                    </a:lnTo>
                    <a:lnTo>
                      <a:pt x="2380" y="770"/>
                    </a:lnTo>
                    <a:lnTo>
                      <a:pt x="2376" y="770"/>
                    </a:lnTo>
                    <a:lnTo>
                      <a:pt x="2372" y="766"/>
                    </a:lnTo>
                    <a:lnTo>
                      <a:pt x="2370" y="766"/>
                    </a:lnTo>
                    <a:lnTo>
                      <a:pt x="2366" y="764"/>
                    </a:lnTo>
                    <a:lnTo>
                      <a:pt x="2364" y="764"/>
                    </a:lnTo>
                    <a:lnTo>
                      <a:pt x="2362" y="762"/>
                    </a:lnTo>
                    <a:lnTo>
                      <a:pt x="2362" y="762"/>
                    </a:lnTo>
                    <a:lnTo>
                      <a:pt x="2350" y="760"/>
                    </a:lnTo>
                    <a:lnTo>
                      <a:pt x="2346" y="756"/>
                    </a:lnTo>
                    <a:lnTo>
                      <a:pt x="2344" y="756"/>
                    </a:lnTo>
                    <a:lnTo>
                      <a:pt x="2342" y="754"/>
                    </a:lnTo>
                    <a:lnTo>
                      <a:pt x="2340" y="754"/>
                    </a:lnTo>
                    <a:lnTo>
                      <a:pt x="2336" y="752"/>
                    </a:lnTo>
                    <a:lnTo>
                      <a:pt x="2336" y="752"/>
                    </a:lnTo>
                    <a:lnTo>
                      <a:pt x="2332" y="754"/>
                    </a:lnTo>
                    <a:lnTo>
                      <a:pt x="2326" y="756"/>
                    </a:lnTo>
                    <a:lnTo>
                      <a:pt x="2324" y="756"/>
                    </a:lnTo>
                    <a:lnTo>
                      <a:pt x="2324" y="754"/>
                    </a:lnTo>
                    <a:lnTo>
                      <a:pt x="2322" y="754"/>
                    </a:lnTo>
                    <a:lnTo>
                      <a:pt x="2322" y="756"/>
                    </a:lnTo>
                    <a:lnTo>
                      <a:pt x="2324" y="756"/>
                    </a:lnTo>
                    <a:lnTo>
                      <a:pt x="2324" y="760"/>
                    </a:lnTo>
                    <a:lnTo>
                      <a:pt x="2322" y="762"/>
                    </a:lnTo>
                    <a:lnTo>
                      <a:pt x="2316" y="768"/>
                    </a:lnTo>
                    <a:lnTo>
                      <a:pt x="2312" y="764"/>
                    </a:lnTo>
                    <a:lnTo>
                      <a:pt x="2310" y="762"/>
                    </a:lnTo>
                    <a:lnTo>
                      <a:pt x="2310" y="762"/>
                    </a:lnTo>
                    <a:lnTo>
                      <a:pt x="2308" y="758"/>
                    </a:lnTo>
                    <a:lnTo>
                      <a:pt x="2308" y="754"/>
                    </a:lnTo>
                    <a:lnTo>
                      <a:pt x="2306" y="752"/>
                    </a:lnTo>
                    <a:lnTo>
                      <a:pt x="2304" y="746"/>
                    </a:lnTo>
                    <a:lnTo>
                      <a:pt x="2300" y="746"/>
                    </a:lnTo>
                    <a:lnTo>
                      <a:pt x="2298" y="742"/>
                    </a:lnTo>
                    <a:lnTo>
                      <a:pt x="2292" y="742"/>
                    </a:lnTo>
                    <a:lnTo>
                      <a:pt x="2290" y="744"/>
                    </a:lnTo>
                    <a:lnTo>
                      <a:pt x="2290" y="744"/>
                    </a:lnTo>
                    <a:close/>
                    <a:moveTo>
                      <a:pt x="2366" y="836"/>
                    </a:moveTo>
                    <a:lnTo>
                      <a:pt x="2370" y="834"/>
                    </a:lnTo>
                    <a:lnTo>
                      <a:pt x="2370" y="834"/>
                    </a:lnTo>
                    <a:lnTo>
                      <a:pt x="2372" y="842"/>
                    </a:lnTo>
                    <a:lnTo>
                      <a:pt x="2374" y="848"/>
                    </a:lnTo>
                    <a:lnTo>
                      <a:pt x="2376" y="852"/>
                    </a:lnTo>
                    <a:lnTo>
                      <a:pt x="2376" y="856"/>
                    </a:lnTo>
                    <a:lnTo>
                      <a:pt x="2380" y="862"/>
                    </a:lnTo>
                    <a:lnTo>
                      <a:pt x="2382" y="866"/>
                    </a:lnTo>
                    <a:lnTo>
                      <a:pt x="2384" y="866"/>
                    </a:lnTo>
                    <a:lnTo>
                      <a:pt x="2392" y="872"/>
                    </a:lnTo>
                    <a:lnTo>
                      <a:pt x="2392" y="882"/>
                    </a:lnTo>
                    <a:lnTo>
                      <a:pt x="2394" y="886"/>
                    </a:lnTo>
                    <a:lnTo>
                      <a:pt x="2394" y="886"/>
                    </a:lnTo>
                    <a:lnTo>
                      <a:pt x="2396" y="890"/>
                    </a:lnTo>
                    <a:lnTo>
                      <a:pt x="2396" y="896"/>
                    </a:lnTo>
                    <a:lnTo>
                      <a:pt x="2396" y="896"/>
                    </a:lnTo>
                    <a:lnTo>
                      <a:pt x="2398" y="904"/>
                    </a:lnTo>
                    <a:lnTo>
                      <a:pt x="2398" y="904"/>
                    </a:lnTo>
                    <a:lnTo>
                      <a:pt x="2400" y="904"/>
                    </a:lnTo>
                    <a:lnTo>
                      <a:pt x="2400" y="906"/>
                    </a:lnTo>
                    <a:lnTo>
                      <a:pt x="2402" y="908"/>
                    </a:lnTo>
                    <a:lnTo>
                      <a:pt x="2404" y="908"/>
                    </a:lnTo>
                    <a:lnTo>
                      <a:pt x="2406" y="912"/>
                    </a:lnTo>
                    <a:lnTo>
                      <a:pt x="2412" y="914"/>
                    </a:lnTo>
                    <a:lnTo>
                      <a:pt x="2414" y="916"/>
                    </a:lnTo>
                    <a:lnTo>
                      <a:pt x="2420" y="922"/>
                    </a:lnTo>
                    <a:lnTo>
                      <a:pt x="2416" y="924"/>
                    </a:lnTo>
                    <a:lnTo>
                      <a:pt x="2422" y="926"/>
                    </a:lnTo>
                    <a:lnTo>
                      <a:pt x="2422" y="928"/>
                    </a:lnTo>
                    <a:lnTo>
                      <a:pt x="2424" y="932"/>
                    </a:lnTo>
                    <a:lnTo>
                      <a:pt x="2424" y="936"/>
                    </a:lnTo>
                    <a:lnTo>
                      <a:pt x="2430" y="936"/>
                    </a:lnTo>
                    <a:lnTo>
                      <a:pt x="2434" y="942"/>
                    </a:lnTo>
                    <a:lnTo>
                      <a:pt x="2434" y="948"/>
                    </a:lnTo>
                    <a:lnTo>
                      <a:pt x="2440" y="952"/>
                    </a:lnTo>
                    <a:lnTo>
                      <a:pt x="2442" y="954"/>
                    </a:lnTo>
                    <a:lnTo>
                      <a:pt x="2448" y="962"/>
                    </a:lnTo>
                    <a:lnTo>
                      <a:pt x="2448" y="962"/>
                    </a:lnTo>
                    <a:lnTo>
                      <a:pt x="2450" y="962"/>
                    </a:lnTo>
                    <a:lnTo>
                      <a:pt x="2450" y="962"/>
                    </a:lnTo>
                    <a:lnTo>
                      <a:pt x="2452" y="964"/>
                    </a:lnTo>
                    <a:lnTo>
                      <a:pt x="2450" y="966"/>
                    </a:lnTo>
                    <a:lnTo>
                      <a:pt x="2450" y="968"/>
                    </a:lnTo>
                    <a:lnTo>
                      <a:pt x="2452" y="972"/>
                    </a:lnTo>
                    <a:lnTo>
                      <a:pt x="2452" y="982"/>
                    </a:lnTo>
                    <a:lnTo>
                      <a:pt x="2454" y="986"/>
                    </a:lnTo>
                    <a:lnTo>
                      <a:pt x="2454" y="998"/>
                    </a:lnTo>
                    <a:lnTo>
                      <a:pt x="2454" y="998"/>
                    </a:lnTo>
                    <a:lnTo>
                      <a:pt x="2452" y="1000"/>
                    </a:lnTo>
                    <a:lnTo>
                      <a:pt x="2452" y="998"/>
                    </a:lnTo>
                    <a:lnTo>
                      <a:pt x="2452" y="1006"/>
                    </a:lnTo>
                    <a:lnTo>
                      <a:pt x="2452" y="1010"/>
                    </a:lnTo>
                    <a:lnTo>
                      <a:pt x="2452" y="1010"/>
                    </a:lnTo>
                    <a:lnTo>
                      <a:pt x="2450" y="1012"/>
                    </a:lnTo>
                    <a:lnTo>
                      <a:pt x="2450" y="1012"/>
                    </a:lnTo>
                    <a:lnTo>
                      <a:pt x="2450" y="1018"/>
                    </a:lnTo>
                    <a:lnTo>
                      <a:pt x="2450" y="1020"/>
                    </a:lnTo>
                    <a:lnTo>
                      <a:pt x="2446" y="1024"/>
                    </a:lnTo>
                    <a:lnTo>
                      <a:pt x="2446" y="1024"/>
                    </a:lnTo>
                    <a:lnTo>
                      <a:pt x="2444" y="1030"/>
                    </a:lnTo>
                    <a:lnTo>
                      <a:pt x="2440" y="1036"/>
                    </a:lnTo>
                    <a:lnTo>
                      <a:pt x="2436" y="1038"/>
                    </a:lnTo>
                    <a:lnTo>
                      <a:pt x="2436" y="1044"/>
                    </a:lnTo>
                    <a:lnTo>
                      <a:pt x="2434" y="1046"/>
                    </a:lnTo>
                    <a:lnTo>
                      <a:pt x="2434" y="1046"/>
                    </a:lnTo>
                    <a:lnTo>
                      <a:pt x="2432" y="1054"/>
                    </a:lnTo>
                    <a:lnTo>
                      <a:pt x="2430" y="1056"/>
                    </a:lnTo>
                    <a:lnTo>
                      <a:pt x="2430" y="1064"/>
                    </a:lnTo>
                    <a:lnTo>
                      <a:pt x="2430" y="1064"/>
                    </a:lnTo>
                    <a:lnTo>
                      <a:pt x="2428" y="1064"/>
                    </a:lnTo>
                    <a:lnTo>
                      <a:pt x="2426" y="1064"/>
                    </a:lnTo>
                    <a:lnTo>
                      <a:pt x="2426" y="1070"/>
                    </a:lnTo>
                    <a:lnTo>
                      <a:pt x="2424" y="1074"/>
                    </a:lnTo>
                    <a:lnTo>
                      <a:pt x="2422" y="1076"/>
                    </a:lnTo>
                    <a:lnTo>
                      <a:pt x="2412" y="1076"/>
                    </a:lnTo>
                    <a:lnTo>
                      <a:pt x="2410" y="1078"/>
                    </a:lnTo>
                    <a:lnTo>
                      <a:pt x="2404" y="1080"/>
                    </a:lnTo>
                    <a:lnTo>
                      <a:pt x="2404" y="1080"/>
                    </a:lnTo>
                    <a:lnTo>
                      <a:pt x="2396" y="1084"/>
                    </a:lnTo>
                    <a:lnTo>
                      <a:pt x="2392" y="1080"/>
                    </a:lnTo>
                    <a:lnTo>
                      <a:pt x="2388" y="1076"/>
                    </a:lnTo>
                    <a:lnTo>
                      <a:pt x="2386" y="1078"/>
                    </a:lnTo>
                    <a:lnTo>
                      <a:pt x="2384" y="1078"/>
                    </a:lnTo>
                    <a:lnTo>
                      <a:pt x="2380" y="1084"/>
                    </a:lnTo>
                    <a:lnTo>
                      <a:pt x="2374" y="1084"/>
                    </a:lnTo>
                    <a:lnTo>
                      <a:pt x="2372" y="1080"/>
                    </a:lnTo>
                    <a:lnTo>
                      <a:pt x="2370" y="1080"/>
                    </a:lnTo>
                    <a:lnTo>
                      <a:pt x="2366" y="1078"/>
                    </a:lnTo>
                    <a:lnTo>
                      <a:pt x="2360" y="1078"/>
                    </a:lnTo>
                    <a:lnTo>
                      <a:pt x="2356" y="1076"/>
                    </a:lnTo>
                    <a:lnTo>
                      <a:pt x="2354" y="1076"/>
                    </a:lnTo>
                    <a:lnTo>
                      <a:pt x="2350" y="1070"/>
                    </a:lnTo>
                    <a:lnTo>
                      <a:pt x="2350" y="1068"/>
                    </a:lnTo>
                    <a:lnTo>
                      <a:pt x="2350" y="1066"/>
                    </a:lnTo>
                    <a:lnTo>
                      <a:pt x="2350" y="1064"/>
                    </a:lnTo>
                    <a:lnTo>
                      <a:pt x="2346" y="1060"/>
                    </a:lnTo>
                    <a:lnTo>
                      <a:pt x="2346" y="1058"/>
                    </a:lnTo>
                    <a:lnTo>
                      <a:pt x="2344" y="1056"/>
                    </a:lnTo>
                    <a:lnTo>
                      <a:pt x="2344" y="1056"/>
                    </a:lnTo>
                    <a:lnTo>
                      <a:pt x="2344" y="1054"/>
                    </a:lnTo>
                    <a:lnTo>
                      <a:pt x="2344" y="1054"/>
                    </a:lnTo>
                    <a:lnTo>
                      <a:pt x="2336" y="1056"/>
                    </a:lnTo>
                    <a:lnTo>
                      <a:pt x="2336" y="1050"/>
                    </a:lnTo>
                    <a:lnTo>
                      <a:pt x="2340" y="1046"/>
                    </a:lnTo>
                    <a:lnTo>
                      <a:pt x="2334" y="1048"/>
                    </a:lnTo>
                    <a:lnTo>
                      <a:pt x="2330" y="1050"/>
                    </a:lnTo>
                    <a:lnTo>
                      <a:pt x="2326" y="1050"/>
                    </a:lnTo>
                    <a:lnTo>
                      <a:pt x="2330" y="1048"/>
                    </a:lnTo>
                    <a:lnTo>
                      <a:pt x="2332" y="1044"/>
                    </a:lnTo>
                    <a:lnTo>
                      <a:pt x="2332" y="1038"/>
                    </a:lnTo>
                    <a:lnTo>
                      <a:pt x="2330" y="1038"/>
                    </a:lnTo>
                    <a:lnTo>
                      <a:pt x="2326" y="1038"/>
                    </a:lnTo>
                    <a:lnTo>
                      <a:pt x="2322" y="1044"/>
                    </a:lnTo>
                    <a:lnTo>
                      <a:pt x="2316" y="1048"/>
                    </a:lnTo>
                    <a:lnTo>
                      <a:pt x="2314" y="1046"/>
                    </a:lnTo>
                    <a:lnTo>
                      <a:pt x="2314" y="1040"/>
                    </a:lnTo>
                    <a:lnTo>
                      <a:pt x="2312" y="1038"/>
                    </a:lnTo>
                    <a:lnTo>
                      <a:pt x="2308" y="1030"/>
                    </a:lnTo>
                    <a:lnTo>
                      <a:pt x="2308" y="1030"/>
                    </a:lnTo>
                    <a:lnTo>
                      <a:pt x="2304" y="1026"/>
                    </a:lnTo>
                    <a:lnTo>
                      <a:pt x="2298" y="1024"/>
                    </a:lnTo>
                    <a:lnTo>
                      <a:pt x="2298" y="1024"/>
                    </a:lnTo>
                    <a:lnTo>
                      <a:pt x="2290" y="1022"/>
                    </a:lnTo>
                    <a:lnTo>
                      <a:pt x="2288" y="1020"/>
                    </a:lnTo>
                    <a:lnTo>
                      <a:pt x="2286" y="1020"/>
                    </a:lnTo>
                    <a:lnTo>
                      <a:pt x="2278" y="1018"/>
                    </a:lnTo>
                    <a:lnTo>
                      <a:pt x="2278" y="1018"/>
                    </a:lnTo>
                    <a:lnTo>
                      <a:pt x="2270" y="1018"/>
                    </a:lnTo>
                    <a:lnTo>
                      <a:pt x="2268" y="1018"/>
                    </a:lnTo>
                    <a:lnTo>
                      <a:pt x="2268" y="1020"/>
                    </a:lnTo>
                    <a:lnTo>
                      <a:pt x="2264" y="1020"/>
                    </a:lnTo>
                    <a:lnTo>
                      <a:pt x="2262" y="1024"/>
                    </a:lnTo>
                    <a:lnTo>
                      <a:pt x="2258" y="1024"/>
                    </a:lnTo>
                    <a:lnTo>
                      <a:pt x="2254" y="1026"/>
                    </a:lnTo>
                    <a:lnTo>
                      <a:pt x="2242" y="1026"/>
                    </a:lnTo>
                    <a:lnTo>
                      <a:pt x="2240" y="1028"/>
                    </a:lnTo>
                    <a:lnTo>
                      <a:pt x="2240" y="1028"/>
                    </a:lnTo>
                    <a:lnTo>
                      <a:pt x="2232" y="1030"/>
                    </a:lnTo>
                    <a:lnTo>
                      <a:pt x="2230" y="1032"/>
                    </a:lnTo>
                    <a:lnTo>
                      <a:pt x="2230" y="1034"/>
                    </a:lnTo>
                    <a:lnTo>
                      <a:pt x="2224" y="1038"/>
                    </a:lnTo>
                    <a:lnTo>
                      <a:pt x="2210" y="1038"/>
                    </a:lnTo>
                    <a:lnTo>
                      <a:pt x="2196" y="1042"/>
                    </a:lnTo>
                    <a:lnTo>
                      <a:pt x="2196" y="1042"/>
                    </a:lnTo>
                    <a:lnTo>
                      <a:pt x="2194" y="1044"/>
                    </a:lnTo>
                    <a:lnTo>
                      <a:pt x="2192" y="1046"/>
                    </a:lnTo>
                    <a:lnTo>
                      <a:pt x="2192" y="1046"/>
                    </a:lnTo>
                    <a:lnTo>
                      <a:pt x="2184" y="1048"/>
                    </a:lnTo>
                    <a:lnTo>
                      <a:pt x="2182" y="1050"/>
                    </a:lnTo>
                    <a:lnTo>
                      <a:pt x="2180" y="1050"/>
                    </a:lnTo>
                    <a:lnTo>
                      <a:pt x="2180" y="1050"/>
                    </a:lnTo>
                    <a:lnTo>
                      <a:pt x="2180" y="1050"/>
                    </a:lnTo>
                    <a:lnTo>
                      <a:pt x="2180" y="1048"/>
                    </a:lnTo>
                    <a:lnTo>
                      <a:pt x="2172" y="1048"/>
                    </a:lnTo>
                    <a:lnTo>
                      <a:pt x="2172" y="1048"/>
                    </a:lnTo>
                    <a:lnTo>
                      <a:pt x="2166" y="1046"/>
                    </a:lnTo>
                    <a:lnTo>
                      <a:pt x="2162" y="1044"/>
                    </a:lnTo>
                    <a:lnTo>
                      <a:pt x="2160" y="1040"/>
                    </a:lnTo>
                    <a:lnTo>
                      <a:pt x="2160" y="1038"/>
                    </a:lnTo>
                    <a:lnTo>
                      <a:pt x="2162" y="1036"/>
                    </a:lnTo>
                    <a:lnTo>
                      <a:pt x="2162" y="1036"/>
                    </a:lnTo>
                    <a:lnTo>
                      <a:pt x="2164" y="1034"/>
                    </a:lnTo>
                    <a:lnTo>
                      <a:pt x="2164" y="1034"/>
                    </a:lnTo>
                    <a:lnTo>
                      <a:pt x="2166" y="1028"/>
                    </a:lnTo>
                    <a:lnTo>
                      <a:pt x="2166" y="1028"/>
                    </a:lnTo>
                    <a:lnTo>
                      <a:pt x="2164" y="1018"/>
                    </a:lnTo>
                    <a:lnTo>
                      <a:pt x="2162" y="1016"/>
                    </a:lnTo>
                    <a:lnTo>
                      <a:pt x="2162" y="1016"/>
                    </a:lnTo>
                    <a:lnTo>
                      <a:pt x="2158" y="994"/>
                    </a:lnTo>
                    <a:lnTo>
                      <a:pt x="2154" y="992"/>
                    </a:lnTo>
                    <a:lnTo>
                      <a:pt x="2154" y="988"/>
                    </a:lnTo>
                    <a:lnTo>
                      <a:pt x="2152" y="986"/>
                    </a:lnTo>
                    <a:lnTo>
                      <a:pt x="2152" y="982"/>
                    </a:lnTo>
                    <a:lnTo>
                      <a:pt x="2152" y="982"/>
                    </a:lnTo>
                    <a:lnTo>
                      <a:pt x="2150" y="976"/>
                    </a:lnTo>
                    <a:lnTo>
                      <a:pt x="2150" y="968"/>
                    </a:lnTo>
                    <a:lnTo>
                      <a:pt x="2152" y="966"/>
                    </a:lnTo>
                    <a:lnTo>
                      <a:pt x="2150" y="964"/>
                    </a:lnTo>
                    <a:lnTo>
                      <a:pt x="2150" y="962"/>
                    </a:lnTo>
                    <a:lnTo>
                      <a:pt x="2148" y="958"/>
                    </a:lnTo>
                    <a:lnTo>
                      <a:pt x="2148" y="958"/>
                    </a:lnTo>
                    <a:lnTo>
                      <a:pt x="2148" y="950"/>
                    </a:lnTo>
                    <a:lnTo>
                      <a:pt x="2150" y="942"/>
                    </a:lnTo>
                    <a:lnTo>
                      <a:pt x="2150" y="938"/>
                    </a:lnTo>
                    <a:lnTo>
                      <a:pt x="2150" y="936"/>
                    </a:lnTo>
                    <a:lnTo>
                      <a:pt x="2152" y="934"/>
                    </a:lnTo>
                    <a:lnTo>
                      <a:pt x="2152" y="934"/>
                    </a:lnTo>
                    <a:lnTo>
                      <a:pt x="2160" y="932"/>
                    </a:lnTo>
                    <a:lnTo>
                      <a:pt x="2162" y="928"/>
                    </a:lnTo>
                    <a:lnTo>
                      <a:pt x="2162" y="928"/>
                    </a:lnTo>
                    <a:lnTo>
                      <a:pt x="2168" y="924"/>
                    </a:lnTo>
                    <a:lnTo>
                      <a:pt x="2172" y="922"/>
                    </a:lnTo>
                    <a:lnTo>
                      <a:pt x="2172" y="922"/>
                    </a:lnTo>
                    <a:lnTo>
                      <a:pt x="2188" y="918"/>
                    </a:lnTo>
                    <a:lnTo>
                      <a:pt x="2190" y="916"/>
                    </a:lnTo>
                    <a:lnTo>
                      <a:pt x="2198" y="916"/>
                    </a:lnTo>
                    <a:lnTo>
                      <a:pt x="2200" y="914"/>
                    </a:lnTo>
                    <a:lnTo>
                      <a:pt x="2200" y="914"/>
                    </a:lnTo>
                    <a:lnTo>
                      <a:pt x="2206" y="912"/>
                    </a:lnTo>
                    <a:lnTo>
                      <a:pt x="2210" y="906"/>
                    </a:lnTo>
                    <a:lnTo>
                      <a:pt x="2210" y="906"/>
                    </a:lnTo>
                    <a:lnTo>
                      <a:pt x="2212" y="902"/>
                    </a:lnTo>
                    <a:lnTo>
                      <a:pt x="2214" y="896"/>
                    </a:lnTo>
                    <a:lnTo>
                      <a:pt x="2214" y="892"/>
                    </a:lnTo>
                    <a:lnTo>
                      <a:pt x="2220" y="886"/>
                    </a:lnTo>
                    <a:lnTo>
                      <a:pt x="2222" y="888"/>
                    </a:lnTo>
                    <a:lnTo>
                      <a:pt x="2222" y="892"/>
                    </a:lnTo>
                    <a:lnTo>
                      <a:pt x="2222" y="892"/>
                    </a:lnTo>
                    <a:lnTo>
                      <a:pt x="2222" y="894"/>
                    </a:lnTo>
                    <a:lnTo>
                      <a:pt x="2226" y="892"/>
                    </a:lnTo>
                    <a:lnTo>
                      <a:pt x="2226" y="892"/>
                    </a:lnTo>
                    <a:lnTo>
                      <a:pt x="2226" y="890"/>
                    </a:lnTo>
                    <a:lnTo>
                      <a:pt x="2226" y="890"/>
                    </a:lnTo>
                    <a:lnTo>
                      <a:pt x="2224" y="888"/>
                    </a:lnTo>
                    <a:lnTo>
                      <a:pt x="2224" y="884"/>
                    </a:lnTo>
                    <a:lnTo>
                      <a:pt x="2228" y="884"/>
                    </a:lnTo>
                    <a:lnTo>
                      <a:pt x="2230" y="884"/>
                    </a:lnTo>
                    <a:lnTo>
                      <a:pt x="2232" y="882"/>
                    </a:lnTo>
                    <a:lnTo>
                      <a:pt x="2232" y="882"/>
                    </a:lnTo>
                    <a:lnTo>
                      <a:pt x="2234" y="874"/>
                    </a:lnTo>
                    <a:lnTo>
                      <a:pt x="2238" y="872"/>
                    </a:lnTo>
                    <a:lnTo>
                      <a:pt x="2240" y="870"/>
                    </a:lnTo>
                    <a:lnTo>
                      <a:pt x="2240" y="870"/>
                    </a:lnTo>
                    <a:lnTo>
                      <a:pt x="2242" y="866"/>
                    </a:lnTo>
                    <a:lnTo>
                      <a:pt x="2242" y="866"/>
                    </a:lnTo>
                    <a:lnTo>
                      <a:pt x="2248" y="864"/>
                    </a:lnTo>
                    <a:lnTo>
                      <a:pt x="2250" y="862"/>
                    </a:lnTo>
                    <a:lnTo>
                      <a:pt x="2252" y="862"/>
                    </a:lnTo>
                    <a:lnTo>
                      <a:pt x="2260" y="868"/>
                    </a:lnTo>
                    <a:lnTo>
                      <a:pt x="2260" y="868"/>
                    </a:lnTo>
                    <a:lnTo>
                      <a:pt x="2264" y="872"/>
                    </a:lnTo>
                    <a:lnTo>
                      <a:pt x="2264" y="872"/>
                    </a:lnTo>
                    <a:lnTo>
                      <a:pt x="2270" y="872"/>
                    </a:lnTo>
                    <a:lnTo>
                      <a:pt x="2270" y="864"/>
                    </a:lnTo>
                    <a:lnTo>
                      <a:pt x="2272" y="862"/>
                    </a:lnTo>
                    <a:lnTo>
                      <a:pt x="2272" y="862"/>
                    </a:lnTo>
                    <a:lnTo>
                      <a:pt x="2274" y="854"/>
                    </a:lnTo>
                    <a:lnTo>
                      <a:pt x="2278" y="852"/>
                    </a:lnTo>
                    <a:lnTo>
                      <a:pt x="2280" y="852"/>
                    </a:lnTo>
                    <a:lnTo>
                      <a:pt x="2282" y="848"/>
                    </a:lnTo>
                    <a:lnTo>
                      <a:pt x="2290" y="848"/>
                    </a:lnTo>
                    <a:lnTo>
                      <a:pt x="2292" y="846"/>
                    </a:lnTo>
                    <a:lnTo>
                      <a:pt x="2290" y="842"/>
                    </a:lnTo>
                    <a:lnTo>
                      <a:pt x="2292" y="840"/>
                    </a:lnTo>
                    <a:lnTo>
                      <a:pt x="2294" y="842"/>
                    </a:lnTo>
                    <a:lnTo>
                      <a:pt x="2298" y="842"/>
                    </a:lnTo>
                    <a:lnTo>
                      <a:pt x="2300" y="844"/>
                    </a:lnTo>
                    <a:lnTo>
                      <a:pt x="2304" y="844"/>
                    </a:lnTo>
                    <a:lnTo>
                      <a:pt x="2308" y="846"/>
                    </a:lnTo>
                    <a:lnTo>
                      <a:pt x="2324" y="846"/>
                    </a:lnTo>
                    <a:lnTo>
                      <a:pt x="2326" y="848"/>
                    </a:lnTo>
                    <a:lnTo>
                      <a:pt x="2326" y="848"/>
                    </a:lnTo>
                    <a:lnTo>
                      <a:pt x="2324" y="854"/>
                    </a:lnTo>
                    <a:lnTo>
                      <a:pt x="2324" y="854"/>
                    </a:lnTo>
                    <a:lnTo>
                      <a:pt x="2324" y="856"/>
                    </a:lnTo>
                    <a:lnTo>
                      <a:pt x="2324" y="856"/>
                    </a:lnTo>
                    <a:lnTo>
                      <a:pt x="2322" y="856"/>
                    </a:lnTo>
                    <a:lnTo>
                      <a:pt x="2320" y="858"/>
                    </a:lnTo>
                    <a:lnTo>
                      <a:pt x="2320" y="862"/>
                    </a:lnTo>
                    <a:lnTo>
                      <a:pt x="2320" y="864"/>
                    </a:lnTo>
                    <a:lnTo>
                      <a:pt x="2320" y="864"/>
                    </a:lnTo>
                    <a:lnTo>
                      <a:pt x="2316" y="872"/>
                    </a:lnTo>
                    <a:lnTo>
                      <a:pt x="2320" y="874"/>
                    </a:lnTo>
                    <a:lnTo>
                      <a:pt x="2322" y="876"/>
                    </a:lnTo>
                    <a:lnTo>
                      <a:pt x="2326" y="882"/>
                    </a:lnTo>
                    <a:lnTo>
                      <a:pt x="2326" y="882"/>
                    </a:lnTo>
                    <a:lnTo>
                      <a:pt x="2334" y="884"/>
                    </a:lnTo>
                    <a:lnTo>
                      <a:pt x="2336" y="886"/>
                    </a:lnTo>
                    <a:lnTo>
                      <a:pt x="2336" y="886"/>
                    </a:lnTo>
                    <a:lnTo>
                      <a:pt x="2344" y="888"/>
                    </a:lnTo>
                    <a:lnTo>
                      <a:pt x="2344" y="892"/>
                    </a:lnTo>
                    <a:lnTo>
                      <a:pt x="2346" y="894"/>
                    </a:lnTo>
                    <a:lnTo>
                      <a:pt x="2346" y="894"/>
                    </a:lnTo>
                    <a:lnTo>
                      <a:pt x="2350" y="896"/>
                    </a:lnTo>
                    <a:lnTo>
                      <a:pt x="2354" y="896"/>
                    </a:lnTo>
                    <a:lnTo>
                      <a:pt x="2354" y="896"/>
                    </a:lnTo>
                    <a:lnTo>
                      <a:pt x="2358" y="890"/>
                    </a:lnTo>
                    <a:lnTo>
                      <a:pt x="2360" y="882"/>
                    </a:lnTo>
                    <a:lnTo>
                      <a:pt x="2362" y="878"/>
                    </a:lnTo>
                    <a:lnTo>
                      <a:pt x="2362" y="854"/>
                    </a:lnTo>
                    <a:lnTo>
                      <a:pt x="2362" y="852"/>
                    </a:lnTo>
                    <a:lnTo>
                      <a:pt x="2362" y="848"/>
                    </a:lnTo>
                    <a:lnTo>
                      <a:pt x="2364" y="846"/>
                    </a:lnTo>
                    <a:lnTo>
                      <a:pt x="2364" y="844"/>
                    </a:lnTo>
                    <a:lnTo>
                      <a:pt x="2366" y="842"/>
                    </a:lnTo>
                    <a:lnTo>
                      <a:pt x="2366" y="836"/>
                    </a:lnTo>
                    <a:lnTo>
                      <a:pt x="2366" y="836"/>
                    </a:lnTo>
                    <a:close/>
                    <a:moveTo>
                      <a:pt x="854" y="76"/>
                    </a:moveTo>
                    <a:lnTo>
                      <a:pt x="854" y="76"/>
                    </a:lnTo>
                    <a:lnTo>
                      <a:pt x="854" y="76"/>
                    </a:lnTo>
                    <a:lnTo>
                      <a:pt x="854" y="76"/>
                    </a:lnTo>
                    <a:lnTo>
                      <a:pt x="854" y="76"/>
                    </a:lnTo>
                    <a:close/>
                    <a:moveTo>
                      <a:pt x="630" y="50"/>
                    </a:moveTo>
                    <a:lnTo>
                      <a:pt x="628" y="50"/>
                    </a:lnTo>
                    <a:lnTo>
                      <a:pt x="630" y="50"/>
                    </a:lnTo>
                    <a:lnTo>
                      <a:pt x="630" y="50"/>
                    </a:lnTo>
                    <a:close/>
                    <a:moveTo>
                      <a:pt x="638" y="40"/>
                    </a:moveTo>
                    <a:lnTo>
                      <a:pt x="638" y="40"/>
                    </a:lnTo>
                    <a:lnTo>
                      <a:pt x="638" y="38"/>
                    </a:lnTo>
                    <a:lnTo>
                      <a:pt x="638" y="40"/>
                    </a:lnTo>
                    <a:lnTo>
                      <a:pt x="638" y="40"/>
                    </a:lnTo>
                    <a:close/>
                    <a:moveTo>
                      <a:pt x="632" y="40"/>
                    </a:moveTo>
                    <a:lnTo>
                      <a:pt x="632" y="40"/>
                    </a:lnTo>
                    <a:lnTo>
                      <a:pt x="634" y="38"/>
                    </a:lnTo>
                    <a:lnTo>
                      <a:pt x="632" y="40"/>
                    </a:lnTo>
                    <a:lnTo>
                      <a:pt x="632" y="40"/>
                    </a:lnTo>
                    <a:close/>
                    <a:moveTo>
                      <a:pt x="634" y="34"/>
                    </a:moveTo>
                    <a:lnTo>
                      <a:pt x="636" y="34"/>
                    </a:lnTo>
                    <a:lnTo>
                      <a:pt x="636" y="34"/>
                    </a:lnTo>
                    <a:lnTo>
                      <a:pt x="634" y="34"/>
                    </a:lnTo>
                    <a:lnTo>
                      <a:pt x="634" y="34"/>
                    </a:lnTo>
                    <a:close/>
                    <a:moveTo>
                      <a:pt x="648" y="26"/>
                    </a:moveTo>
                    <a:lnTo>
                      <a:pt x="648" y="28"/>
                    </a:lnTo>
                    <a:lnTo>
                      <a:pt x="648" y="28"/>
                    </a:lnTo>
                    <a:lnTo>
                      <a:pt x="648" y="26"/>
                    </a:lnTo>
                    <a:lnTo>
                      <a:pt x="648" y="26"/>
                    </a:lnTo>
                    <a:close/>
                    <a:moveTo>
                      <a:pt x="620" y="26"/>
                    </a:moveTo>
                    <a:lnTo>
                      <a:pt x="620" y="26"/>
                    </a:lnTo>
                    <a:lnTo>
                      <a:pt x="622" y="24"/>
                    </a:lnTo>
                    <a:lnTo>
                      <a:pt x="624" y="24"/>
                    </a:lnTo>
                    <a:lnTo>
                      <a:pt x="624" y="26"/>
                    </a:lnTo>
                    <a:lnTo>
                      <a:pt x="628" y="26"/>
                    </a:lnTo>
                    <a:lnTo>
                      <a:pt x="630" y="30"/>
                    </a:lnTo>
                    <a:lnTo>
                      <a:pt x="628" y="30"/>
                    </a:lnTo>
                    <a:lnTo>
                      <a:pt x="624" y="30"/>
                    </a:lnTo>
                    <a:lnTo>
                      <a:pt x="624" y="30"/>
                    </a:lnTo>
                    <a:lnTo>
                      <a:pt x="624" y="32"/>
                    </a:lnTo>
                    <a:lnTo>
                      <a:pt x="622" y="32"/>
                    </a:lnTo>
                    <a:lnTo>
                      <a:pt x="620" y="30"/>
                    </a:lnTo>
                    <a:lnTo>
                      <a:pt x="620" y="26"/>
                    </a:lnTo>
                    <a:lnTo>
                      <a:pt x="620" y="26"/>
                    </a:lnTo>
                    <a:close/>
                    <a:moveTo>
                      <a:pt x="644" y="26"/>
                    </a:moveTo>
                    <a:lnTo>
                      <a:pt x="644" y="26"/>
                    </a:lnTo>
                    <a:lnTo>
                      <a:pt x="646" y="26"/>
                    </a:lnTo>
                    <a:lnTo>
                      <a:pt x="644" y="26"/>
                    </a:lnTo>
                    <a:lnTo>
                      <a:pt x="644" y="26"/>
                    </a:lnTo>
                    <a:close/>
                    <a:moveTo>
                      <a:pt x="608" y="24"/>
                    </a:moveTo>
                    <a:lnTo>
                      <a:pt x="608" y="24"/>
                    </a:lnTo>
                    <a:lnTo>
                      <a:pt x="608" y="24"/>
                    </a:lnTo>
                    <a:lnTo>
                      <a:pt x="608" y="24"/>
                    </a:lnTo>
                    <a:lnTo>
                      <a:pt x="608" y="24"/>
                    </a:lnTo>
                    <a:close/>
                    <a:moveTo>
                      <a:pt x="630" y="20"/>
                    </a:moveTo>
                    <a:lnTo>
                      <a:pt x="630" y="20"/>
                    </a:lnTo>
                    <a:lnTo>
                      <a:pt x="630" y="20"/>
                    </a:lnTo>
                    <a:lnTo>
                      <a:pt x="630" y="20"/>
                    </a:lnTo>
                    <a:lnTo>
                      <a:pt x="630" y="20"/>
                    </a:lnTo>
                    <a:close/>
                    <a:moveTo>
                      <a:pt x="810" y="14"/>
                    </a:moveTo>
                    <a:lnTo>
                      <a:pt x="812" y="12"/>
                    </a:lnTo>
                    <a:lnTo>
                      <a:pt x="812" y="12"/>
                    </a:lnTo>
                    <a:lnTo>
                      <a:pt x="814" y="12"/>
                    </a:lnTo>
                    <a:lnTo>
                      <a:pt x="814" y="12"/>
                    </a:lnTo>
                    <a:lnTo>
                      <a:pt x="814" y="20"/>
                    </a:lnTo>
                    <a:lnTo>
                      <a:pt x="814" y="20"/>
                    </a:lnTo>
                    <a:lnTo>
                      <a:pt x="802" y="20"/>
                    </a:lnTo>
                    <a:lnTo>
                      <a:pt x="800" y="18"/>
                    </a:lnTo>
                    <a:lnTo>
                      <a:pt x="796" y="14"/>
                    </a:lnTo>
                    <a:lnTo>
                      <a:pt x="810" y="14"/>
                    </a:lnTo>
                    <a:lnTo>
                      <a:pt x="810" y="14"/>
                    </a:lnTo>
                    <a:close/>
                    <a:moveTo>
                      <a:pt x="984" y="2"/>
                    </a:moveTo>
                    <a:lnTo>
                      <a:pt x="968" y="2"/>
                    </a:lnTo>
                    <a:lnTo>
                      <a:pt x="966" y="4"/>
                    </a:lnTo>
                    <a:lnTo>
                      <a:pt x="964" y="4"/>
                    </a:lnTo>
                    <a:lnTo>
                      <a:pt x="964" y="4"/>
                    </a:lnTo>
                    <a:lnTo>
                      <a:pt x="956" y="4"/>
                    </a:lnTo>
                    <a:lnTo>
                      <a:pt x="954" y="4"/>
                    </a:lnTo>
                    <a:lnTo>
                      <a:pt x="954" y="2"/>
                    </a:lnTo>
                    <a:lnTo>
                      <a:pt x="952" y="2"/>
                    </a:lnTo>
                    <a:lnTo>
                      <a:pt x="952" y="2"/>
                    </a:lnTo>
                    <a:lnTo>
                      <a:pt x="948" y="4"/>
                    </a:lnTo>
                    <a:lnTo>
                      <a:pt x="944" y="4"/>
                    </a:lnTo>
                    <a:lnTo>
                      <a:pt x="936" y="4"/>
                    </a:lnTo>
                    <a:lnTo>
                      <a:pt x="936" y="4"/>
                    </a:lnTo>
                    <a:lnTo>
                      <a:pt x="928" y="4"/>
                    </a:lnTo>
                    <a:lnTo>
                      <a:pt x="926" y="4"/>
                    </a:lnTo>
                    <a:lnTo>
                      <a:pt x="924" y="6"/>
                    </a:lnTo>
                    <a:lnTo>
                      <a:pt x="922" y="6"/>
                    </a:lnTo>
                    <a:lnTo>
                      <a:pt x="918" y="12"/>
                    </a:lnTo>
                    <a:lnTo>
                      <a:pt x="918" y="14"/>
                    </a:lnTo>
                    <a:lnTo>
                      <a:pt x="918" y="14"/>
                    </a:lnTo>
                    <a:lnTo>
                      <a:pt x="914" y="14"/>
                    </a:lnTo>
                    <a:lnTo>
                      <a:pt x="910" y="12"/>
                    </a:lnTo>
                    <a:lnTo>
                      <a:pt x="910" y="12"/>
                    </a:lnTo>
                    <a:lnTo>
                      <a:pt x="904" y="10"/>
                    </a:lnTo>
                    <a:lnTo>
                      <a:pt x="906" y="10"/>
                    </a:lnTo>
                    <a:lnTo>
                      <a:pt x="904" y="10"/>
                    </a:lnTo>
                    <a:lnTo>
                      <a:pt x="902" y="10"/>
                    </a:lnTo>
                    <a:lnTo>
                      <a:pt x="902" y="10"/>
                    </a:lnTo>
                    <a:lnTo>
                      <a:pt x="900" y="10"/>
                    </a:lnTo>
                    <a:lnTo>
                      <a:pt x="898" y="10"/>
                    </a:lnTo>
                    <a:lnTo>
                      <a:pt x="898" y="10"/>
                    </a:lnTo>
                    <a:lnTo>
                      <a:pt x="894" y="10"/>
                    </a:lnTo>
                    <a:lnTo>
                      <a:pt x="894" y="16"/>
                    </a:lnTo>
                    <a:lnTo>
                      <a:pt x="894" y="16"/>
                    </a:lnTo>
                    <a:lnTo>
                      <a:pt x="886" y="16"/>
                    </a:lnTo>
                    <a:lnTo>
                      <a:pt x="884" y="12"/>
                    </a:lnTo>
                    <a:lnTo>
                      <a:pt x="880" y="12"/>
                    </a:lnTo>
                    <a:lnTo>
                      <a:pt x="876" y="12"/>
                    </a:lnTo>
                    <a:lnTo>
                      <a:pt x="870" y="12"/>
                    </a:lnTo>
                    <a:lnTo>
                      <a:pt x="870" y="12"/>
                    </a:lnTo>
                    <a:lnTo>
                      <a:pt x="866" y="14"/>
                    </a:lnTo>
                    <a:lnTo>
                      <a:pt x="866" y="14"/>
                    </a:lnTo>
                    <a:lnTo>
                      <a:pt x="862" y="12"/>
                    </a:lnTo>
                    <a:lnTo>
                      <a:pt x="856" y="12"/>
                    </a:lnTo>
                    <a:lnTo>
                      <a:pt x="856" y="12"/>
                    </a:lnTo>
                    <a:lnTo>
                      <a:pt x="848" y="14"/>
                    </a:lnTo>
                    <a:lnTo>
                      <a:pt x="844" y="14"/>
                    </a:lnTo>
                    <a:lnTo>
                      <a:pt x="842" y="12"/>
                    </a:lnTo>
                    <a:lnTo>
                      <a:pt x="840" y="12"/>
                    </a:lnTo>
                    <a:lnTo>
                      <a:pt x="836" y="12"/>
                    </a:lnTo>
                    <a:lnTo>
                      <a:pt x="834" y="12"/>
                    </a:lnTo>
                    <a:lnTo>
                      <a:pt x="834" y="12"/>
                    </a:lnTo>
                    <a:lnTo>
                      <a:pt x="832" y="14"/>
                    </a:lnTo>
                    <a:lnTo>
                      <a:pt x="828" y="16"/>
                    </a:lnTo>
                    <a:lnTo>
                      <a:pt x="828" y="16"/>
                    </a:lnTo>
                    <a:lnTo>
                      <a:pt x="824" y="18"/>
                    </a:lnTo>
                    <a:lnTo>
                      <a:pt x="822" y="16"/>
                    </a:lnTo>
                    <a:lnTo>
                      <a:pt x="822" y="14"/>
                    </a:lnTo>
                    <a:lnTo>
                      <a:pt x="816" y="12"/>
                    </a:lnTo>
                    <a:lnTo>
                      <a:pt x="810" y="6"/>
                    </a:lnTo>
                    <a:lnTo>
                      <a:pt x="806" y="6"/>
                    </a:lnTo>
                    <a:lnTo>
                      <a:pt x="804" y="6"/>
                    </a:lnTo>
                    <a:lnTo>
                      <a:pt x="804" y="6"/>
                    </a:lnTo>
                    <a:lnTo>
                      <a:pt x="788" y="4"/>
                    </a:lnTo>
                    <a:lnTo>
                      <a:pt x="770" y="4"/>
                    </a:lnTo>
                    <a:lnTo>
                      <a:pt x="770" y="4"/>
                    </a:lnTo>
                    <a:lnTo>
                      <a:pt x="756" y="4"/>
                    </a:lnTo>
                    <a:lnTo>
                      <a:pt x="756" y="4"/>
                    </a:lnTo>
                    <a:lnTo>
                      <a:pt x="750" y="4"/>
                    </a:lnTo>
                    <a:lnTo>
                      <a:pt x="746" y="2"/>
                    </a:lnTo>
                    <a:lnTo>
                      <a:pt x="734" y="2"/>
                    </a:lnTo>
                    <a:lnTo>
                      <a:pt x="732" y="2"/>
                    </a:lnTo>
                    <a:lnTo>
                      <a:pt x="732" y="2"/>
                    </a:lnTo>
                    <a:lnTo>
                      <a:pt x="722" y="2"/>
                    </a:lnTo>
                    <a:lnTo>
                      <a:pt x="712" y="4"/>
                    </a:lnTo>
                    <a:lnTo>
                      <a:pt x="710" y="2"/>
                    </a:lnTo>
                    <a:lnTo>
                      <a:pt x="698" y="2"/>
                    </a:lnTo>
                    <a:lnTo>
                      <a:pt x="692" y="4"/>
                    </a:lnTo>
                    <a:lnTo>
                      <a:pt x="668" y="4"/>
                    </a:lnTo>
                    <a:lnTo>
                      <a:pt x="664" y="4"/>
                    </a:lnTo>
                    <a:lnTo>
                      <a:pt x="662" y="4"/>
                    </a:lnTo>
                    <a:lnTo>
                      <a:pt x="658" y="6"/>
                    </a:lnTo>
                    <a:lnTo>
                      <a:pt x="658" y="6"/>
                    </a:lnTo>
                    <a:lnTo>
                      <a:pt x="652" y="8"/>
                    </a:lnTo>
                    <a:lnTo>
                      <a:pt x="648" y="10"/>
                    </a:lnTo>
                    <a:lnTo>
                      <a:pt x="644" y="10"/>
                    </a:lnTo>
                    <a:lnTo>
                      <a:pt x="634" y="10"/>
                    </a:lnTo>
                    <a:lnTo>
                      <a:pt x="628" y="10"/>
                    </a:lnTo>
                    <a:lnTo>
                      <a:pt x="624" y="10"/>
                    </a:lnTo>
                    <a:lnTo>
                      <a:pt x="620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600" y="14"/>
                    </a:lnTo>
                    <a:lnTo>
                      <a:pt x="598" y="16"/>
                    </a:lnTo>
                    <a:lnTo>
                      <a:pt x="598" y="12"/>
                    </a:lnTo>
                    <a:lnTo>
                      <a:pt x="594" y="12"/>
                    </a:lnTo>
                    <a:lnTo>
                      <a:pt x="590" y="14"/>
                    </a:lnTo>
                    <a:lnTo>
                      <a:pt x="588" y="16"/>
                    </a:lnTo>
                    <a:lnTo>
                      <a:pt x="594" y="16"/>
                    </a:lnTo>
                    <a:lnTo>
                      <a:pt x="600" y="16"/>
                    </a:lnTo>
                    <a:lnTo>
                      <a:pt x="600" y="22"/>
                    </a:lnTo>
                    <a:lnTo>
                      <a:pt x="602" y="22"/>
                    </a:lnTo>
                    <a:lnTo>
                      <a:pt x="602" y="24"/>
                    </a:lnTo>
                    <a:lnTo>
                      <a:pt x="594" y="24"/>
                    </a:lnTo>
                    <a:lnTo>
                      <a:pt x="590" y="22"/>
                    </a:lnTo>
                    <a:lnTo>
                      <a:pt x="590" y="22"/>
                    </a:lnTo>
                    <a:lnTo>
                      <a:pt x="584" y="20"/>
                    </a:lnTo>
                    <a:lnTo>
                      <a:pt x="578" y="20"/>
                    </a:lnTo>
                    <a:lnTo>
                      <a:pt x="572" y="20"/>
                    </a:lnTo>
                    <a:lnTo>
                      <a:pt x="570" y="20"/>
                    </a:lnTo>
                    <a:lnTo>
                      <a:pt x="570" y="20"/>
                    </a:lnTo>
                    <a:lnTo>
                      <a:pt x="564" y="20"/>
                    </a:lnTo>
                    <a:lnTo>
                      <a:pt x="560" y="24"/>
                    </a:lnTo>
                    <a:lnTo>
                      <a:pt x="556" y="26"/>
                    </a:lnTo>
                    <a:lnTo>
                      <a:pt x="556" y="26"/>
                    </a:lnTo>
                    <a:lnTo>
                      <a:pt x="556" y="30"/>
                    </a:lnTo>
                    <a:lnTo>
                      <a:pt x="558" y="34"/>
                    </a:lnTo>
                    <a:lnTo>
                      <a:pt x="558" y="34"/>
                    </a:lnTo>
                    <a:lnTo>
                      <a:pt x="562" y="36"/>
                    </a:lnTo>
                    <a:lnTo>
                      <a:pt x="562" y="36"/>
                    </a:lnTo>
                    <a:lnTo>
                      <a:pt x="562" y="36"/>
                    </a:lnTo>
                    <a:lnTo>
                      <a:pt x="562" y="36"/>
                    </a:lnTo>
                    <a:lnTo>
                      <a:pt x="570" y="36"/>
                    </a:lnTo>
                    <a:lnTo>
                      <a:pt x="572" y="40"/>
                    </a:lnTo>
                    <a:lnTo>
                      <a:pt x="572" y="42"/>
                    </a:lnTo>
                    <a:lnTo>
                      <a:pt x="576" y="42"/>
                    </a:lnTo>
                    <a:lnTo>
                      <a:pt x="580" y="46"/>
                    </a:lnTo>
                    <a:lnTo>
                      <a:pt x="590" y="46"/>
                    </a:lnTo>
                    <a:lnTo>
                      <a:pt x="594" y="46"/>
                    </a:lnTo>
                    <a:lnTo>
                      <a:pt x="600" y="46"/>
                    </a:lnTo>
                    <a:lnTo>
                      <a:pt x="602" y="46"/>
                    </a:lnTo>
                    <a:lnTo>
                      <a:pt x="610" y="46"/>
                    </a:lnTo>
                    <a:lnTo>
                      <a:pt x="612" y="44"/>
                    </a:lnTo>
                    <a:lnTo>
                      <a:pt x="614" y="42"/>
                    </a:lnTo>
                    <a:lnTo>
                      <a:pt x="618" y="46"/>
                    </a:lnTo>
                    <a:lnTo>
                      <a:pt x="612" y="46"/>
                    </a:lnTo>
                    <a:lnTo>
                      <a:pt x="612" y="50"/>
                    </a:lnTo>
                    <a:lnTo>
                      <a:pt x="612" y="50"/>
                    </a:lnTo>
                    <a:lnTo>
                      <a:pt x="614" y="54"/>
                    </a:lnTo>
                    <a:lnTo>
                      <a:pt x="614" y="54"/>
                    </a:lnTo>
                    <a:lnTo>
                      <a:pt x="612" y="54"/>
                    </a:lnTo>
                    <a:lnTo>
                      <a:pt x="612" y="54"/>
                    </a:lnTo>
                    <a:lnTo>
                      <a:pt x="612" y="56"/>
                    </a:lnTo>
                    <a:lnTo>
                      <a:pt x="612" y="56"/>
                    </a:lnTo>
                    <a:lnTo>
                      <a:pt x="604" y="56"/>
                    </a:lnTo>
                    <a:lnTo>
                      <a:pt x="602" y="62"/>
                    </a:lnTo>
                    <a:lnTo>
                      <a:pt x="614" y="62"/>
                    </a:lnTo>
                    <a:lnTo>
                      <a:pt x="618" y="62"/>
                    </a:lnTo>
                    <a:lnTo>
                      <a:pt x="618" y="62"/>
                    </a:lnTo>
                    <a:lnTo>
                      <a:pt x="624" y="62"/>
                    </a:lnTo>
                    <a:lnTo>
                      <a:pt x="624" y="62"/>
                    </a:lnTo>
                    <a:lnTo>
                      <a:pt x="624" y="64"/>
                    </a:lnTo>
                    <a:lnTo>
                      <a:pt x="632" y="64"/>
                    </a:lnTo>
                    <a:lnTo>
                      <a:pt x="634" y="64"/>
                    </a:lnTo>
                    <a:lnTo>
                      <a:pt x="638" y="64"/>
                    </a:lnTo>
                    <a:lnTo>
                      <a:pt x="640" y="62"/>
                    </a:lnTo>
                    <a:lnTo>
                      <a:pt x="650" y="62"/>
                    </a:lnTo>
                    <a:lnTo>
                      <a:pt x="652" y="62"/>
                    </a:lnTo>
                    <a:lnTo>
                      <a:pt x="660" y="62"/>
                    </a:lnTo>
                    <a:lnTo>
                      <a:pt x="662" y="62"/>
                    </a:lnTo>
                    <a:lnTo>
                      <a:pt x="664" y="62"/>
                    </a:lnTo>
                    <a:lnTo>
                      <a:pt x="668" y="64"/>
                    </a:lnTo>
                    <a:lnTo>
                      <a:pt x="668" y="64"/>
                    </a:lnTo>
                    <a:lnTo>
                      <a:pt x="674" y="64"/>
                    </a:lnTo>
                    <a:lnTo>
                      <a:pt x="680" y="66"/>
                    </a:lnTo>
                    <a:lnTo>
                      <a:pt x="680" y="64"/>
                    </a:lnTo>
                    <a:lnTo>
                      <a:pt x="680" y="64"/>
                    </a:lnTo>
                    <a:lnTo>
                      <a:pt x="682" y="62"/>
                    </a:lnTo>
                    <a:lnTo>
                      <a:pt x="682" y="54"/>
                    </a:lnTo>
                    <a:lnTo>
                      <a:pt x="682" y="54"/>
                    </a:lnTo>
                    <a:lnTo>
                      <a:pt x="690" y="54"/>
                    </a:lnTo>
                    <a:lnTo>
                      <a:pt x="690" y="52"/>
                    </a:lnTo>
                    <a:lnTo>
                      <a:pt x="690" y="50"/>
                    </a:lnTo>
                    <a:lnTo>
                      <a:pt x="704" y="50"/>
                    </a:lnTo>
                    <a:lnTo>
                      <a:pt x="708" y="46"/>
                    </a:lnTo>
                    <a:lnTo>
                      <a:pt x="710" y="46"/>
                    </a:lnTo>
                    <a:lnTo>
                      <a:pt x="712" y="44"/>
                    </a:lnTo>
                    <a:lnTo>
                      <a:pt x="714" y="40"/>
                    </a:lnTo>
                    <a:lnTo>
                      <a:pt x="718" y="34"/>
                    </a:lnTo>
                    <a:lnTo>
                      <a:pt x="722" y="34"/>
                    </a:lnTo>
                    <a:lnTo>
                      <a:pt x="738" y="34"/>
                    </a:lnTo>
                    <a:lnTo>
                      <a:pt x="740" y="32"/>
                    </a:lnTo>
                    <a:lnTo>
                      <a:pt x="742" y="32"/>
                    </a:lnTo>
                    <a:lnTo>
                      <a:pt x="744" y="30"/>
                    </a:lnTo>
                    <a:lnTo>
                      <a:pt x="750" y="30"/>
                    </a:lnTo>
                    <a:lnTo>
                      <a:pt x="752" y="26"/>
                    </a:lnTo>
                    <a:lnTo>
                      <a:pt x="756" y="26"/>
                    </a:lnTo>
                    <a:lnTo>
                      <a:pt x="760" y="24"/>
                    </a:lnTo>
                    <a:lnTo>
                      <a:pt x="770" y="24"/>
                    </a:lnTo>
                    <a:lnTo>
                      <a:pt x="770" y="24"/>
                    </a:lnTo>
                    <a:lnTo>
                      <a:pt x="774" y="22"/>
                    </a:lnTo>
                    <a:lnTo>
                      <a:pt x="774" y="22"/>
                    </a:lnTo>
                    <a:lnTo>
                      <a:pt x="780" y="22"/>
                    </a:lnTo>
                    <a:lnTo>
                      <a:pt x="774" y="30"/>
                    </a:lnTo>
                    <a:lnTo>
                      <a:pt x="776" y="30"/>
                    </a:lnTo>
                    <a:lnTo>
                      <a:pt x="776" y="30"/>
                    </a:lnTo>
                    <a:lnTo>
                      <a:pt x="780" y="26"/>
                    </a:lnTo>
                    <a:lnTo>
                      <a:pt x="782" y="26"/>
                    </a:lnTo>
                    <a:lnTo>
                      <a:pt x="782" y="30"/>
                    </a:lnTo>
                    <a:lnTo>
                      <a:pt x="784" y="30"/>
                    </a:lnTo>
                    <a:lnTo>
                      <a:pt x="786" y="30"/>
                    </a:lnTo>
                    <a:lnTo>
                      <a:pt x="790" y="34"/>
                    </a:lnTo>
                    <a:lnTo>
                      <a:pt x="792" y="40"/>
                    </a:lnTo>
                    <a:lnTo>
                      <a:pt x="792" y="40"/>
                    </a:lnTo>
                    <a:lnTo>
                      <a:pt x="766" y="42"/>
                    </a:lnTo>
                    <a:lnTo>
                      <a:pt x="740" y="44"/>
                    </a:lnTo>
                    <a:lnTo>
                      <a:pt x="742" y="50"/>
                    </a:lnTo>
                    <a:lnTo>
                      <a:pt x="750" y="50"/>
                    </a:lnTo>
                    <a:lnTo>
                      <a:pt x="750" y="54"/>
                    </a:lnTo>
                    <a:lnTo>
                      <a:pt x="754" y="58"/>
                    </a:lnTo>
                    <a:lnTo>
                      <a:pt x="754" y="58"/>
                    </a:lnTo>
                    <a:lnTo>
                      <a:pt x="754" y="58"/>
                    </a:lnTo>
                    <a:lnTo>
                      <a:pt x="756" y="62"/>
                    </a:lnTo>
                    <a:lnTo>
                      <a:pt x="756" y="62"/>
                    </a:lnTo>
                    <a:lnTo>
                      <a:pt x="766" y="64"/>
                    </a:lnTo>
                    <a:lnTo>
                      <a:pt x="776" y="64"/>
                    </a:lnTo>
                    <a:lnTo>
                      <a:pt x="782" y="64"/>
                    </a:lnTo>
                    <a:lnTo>
                      <a:pt x="784" y="64"/>
                    </a:lnTo>
                    <a:lnTo>
                      <a:pt x="792" y="64"/>
                    </a:lnTo>
                    <a:lnTo>
                      <a:pt x="792" y="64"/>
                    </a:lnTo>
                    <a:lnTo>
                      <a:pt x="794" y="60"/>
                    </a:lnTo>
                    <a:lnTo>
                      <a:pt x="796" y="60"/>
                    </a:lnTo>
                    <a:lnTo>
                      <a:pt x="796" y="64"/>
                    </a:lnTo>
                    <a:lnTo>
                      <a:pt x="800" y="64"/>
                    </a:lnTo>
                    <a:lnTo>
                      <a:pt x="800" y="64"/>
                    </a:lnTo>
                    <a:lnTo>
                      <a:pt x="800" y="62"/>
                    </a:lnTo>
                    <a:lnTo>
                      <a:pt x="804" y="62"/>
                    </a:lnTo>
                    <a:lnTo>
                      <a:pt x="804" y="62"/>
                    </a:lnTo>
                    <a:lnTo>
                      <a:pt x="810" y="62"/>
                    </a:lnTo>
                    <a:lnTo>
                      <a:pt x="808" y="62"/>
                    </a:lnTo>
                    <a:lnTo>
                      <a:pt x="810" y="64"/>
                    </a:lnTo>
                    <a:lnTo>
                      <a:pt x="822" y="64"/>
                    </a:lnTo>
                    <a:lnTo>
                      <a:pt x="822" y="64"/>
                    </a:lnTo>
                    <a:lnTo>
                      <a:pt x="828" y="64"/>
                    </a:lnTo>
                    <a:lnTo>
                      <a:pt x="830" y="64"/>
                    </a:lnTo>
                    <a:lnTo>
                      <a:pt x="832" y="66"/>
                    </a:lnTo>
                    <a:lnTo>
                      <a:pt x="834" y="66"/>
                    </a:lnTo>
                    <a:lnTo>
                      <a:pt x="840" y="64"/>
                    </a:lnTo>
                    <a:lnTo>
                      <a:pt x="840" y="64"/>
                    </a:lnTo>
                    <a:lnTo>
                      <a:pt x="842" y="68"/>
                    </a:lnTo>
                    <a:lnTo>
                      <a:pt x="842" y="72"/>
                    </a:lnTo>
                    <a:lnTo>
                      <a:pt x="846" y="72"/>
                    </a:lnTo>
                    <a:lnTo>
                      <a:pt x="846" y="72"/>
                    </a:lnTo>
                    <a:lnTo>
                      <a:pt x="846" y="74"/>
                    </a:lnTo>
                    <a:lnTo>
                      <a:pt x="850" y="74"/>
                    </a:lnTo>
                    <a:lnTo>
                      <a:pt x="852" y="76"/>
                    </a:lnTo>
                    <a:lnTo>
                      <a:pt x="854" y="78"/>
                    </a:lnTo>
                    <a:lnTo>
                      <a:pt x="854" y="78"/>
                    </a:lnTo>
                    <a:lnTo>
                      <a:pt x="862" y="82"/>
                    </a:lnTo>
                    <a:lnTo>
                      <a:pt x="864" y="86"/>
                    </a:lnTo>
                    <a:lnTo>
                      <a:pt x="866" y="88"/>
                    </a:lnTo>
                    <a:lnTo>
                      <a:pt x="872" y="92"/>
                    </a:lnTo>
                    <a:lnTo>
                      <a:pt x="870" y="94"/>
                    </a:lnTo>
                    <a:lnTo>
                      <a:pt x="870" y="96"/>
                    </a:lnTo>
                    <a:lnTo>
                      <a:pt x="864" y="102"/>
                    </a:lnTo>
                    <a:lnTo>
                      <a:pt x="866" y="106"/>
                    </a:lnTo>
                    <a:lnTo>
                      <a:pt x="874" y="106"/>
                    </a:lnTo>
                    <a:lnTo>
                      <a:pt x="876" y="104"/>
                    </a:lnTo>
                    <a:lnTo>
                      <a:pt x="880" y="104"/>
                    </a:lnTo>
                    <a:lnTo>
                      <a:pt x="884" y="104"/>
                    </a:lnTo>
                    <a:lnTo>
                      <a:pt x="884" y="108"/>
                    </a:lnTo>
                    <a:lnTo>
                      <a:pt x="886" y="108"/>
                    </a:lnTo>
                    <a:lnTo>
                      <a:pt x="886" y="108"/>
                    </a:lnTo>
                    <a:lnTo>
                      <a:pt x="886" y="106"/>
                    </a:lnTo>
                    <a:lnTo>
                      <a:pt x="888" y="106"/>
                    </a:lnTo>
                    <a:lnTo>
                      <a:pt x="890" y="108"/>
                    </a:lnTo>
                    <a:lnTo>
                      <a:pt x="890" y="108"/>
                    </a:lnTo>
                    <a:lnTo>
                      <a:pt x="892" y="110"/>
                    </a:lnTo>
                    <a:lnTo>
                      <a:pt x="892" y="108"/>
                    </a:lnTo>
                    <a:lnTo>
                      <a:pt x="892" y="108"/>
                    </a:lnTo>
                    <a:lnTo>
                      <a:pt x="890" y="110"/>
                    </a:lnTo>
                    <a:lnTo>
                      <a:pt x="890" y="110"/>
                    </a:lnTo>
                    <a:lnTo>
                      <a:pt x="888" y="114"/>
                    </a:lnTo>
                    <a:lnTo>
                      <a:pt x="886" y="114"/>
                    </a:lnTo>
                    <a:lnTo>
                      <a:pt x="884" y="112"/>
                    </a:lnTo>
                    <a:lnTo>
                      <a:pt x="880" y="112"/>
                    </a:lnTo>
                    <a:lnTo>
                      <a:pt x="880" y="112"/>
                    </a:lnTo>
                    <a:lnTo>
                      <a:pt x="872" y="114"/>
                    </a:lnTo>
                    <a:lnTo>
                      <a:pt x="872" y="114"/>
                    </a:lnTo>
                    <a:lnTo>
                      <a:pt x="870" y="122"/>
                    </a:lnTo>
                    <a:lnTo>
                      <a:pt x="874" y="124"/>
                    </a:lnTo>
                    <a:lnTo>
                      <a:pt x="876" y="124"/>
                    </a:lnTo>
                    <a:lnTo>
                      <a:pt x="882" y="124"/>
                    </a:lnTo>
                    <a:lnTo>
                      <a:pt x="884" y="124"/>
                    </a:lnTo>
                    <a:lnTo>
                      <a:pt x="886" y="122"/>
                    </a:lnTo>
                    <a:lnTo>
                      <a:pt x="892" y="118"/>
                    </a:lnTo>
                    <a:lnTo>
                      <a:pt x="892" y="118"/>
                    </a:lnTo>
                    <a:lnTo>
                      <a:pt x="892" y="118"/>
                    </a:lnTo>
                    <a:lnTo>
                      <a:pt x="892" y="116"/>
                    </a:lnTo>
                    <a:lnTo>
                      <a:pt x="900" y="116"/>
                    </a:lnTo>
                    <a:lnTo>
                      <a:pt x="900" y="116"/>
                    </a:lnTo>
                    <a:lnTo>
                      <a:pt x="900" y="126"/>
                    </a:lnTo>
                    <a:lnTo>
                      <a:pt x="898" y="128"/>
                    </a:lnTo>
                    <a:lnTo>
                      <a:pt x="894" y="132"/>
                    </a:lnTo>
                    <a:lnTo>
                      <a:pt x="890" y="132"/>
                    </a:lnTo>
                    <a:lnTo>
                      <a:pt x="890" y="132"/>
                    </a:lnTo>
                    <a:lnTo>
                      <a:pt x="886" y="136"/>
                    </a:lnTo>
                    <a:lnTo>
                      <a:pt x="886" y="136"/>
                    </a:lnTo>
                    <a:lnTo>
                      <a:pt x="882" y="140"/>
                    </a:lnTo>
                    <a:lnTo>
                      <a:pt x="876" y="142"/>
                    </a:lnTo>
                    <a:lnTo>
                      <a:pt x="876" y="142"/>
                    </a:lnTo>
                    <a:lnTo>
                      <a:pt x="878" y="146"/>
                    </a:lnTo>
                    <a:lnTo>
                      <a:pt x="880" y="154"/>
                    </a:lnTo>
                    <a:lnTo>
                      <a:pt x="880" y="154"/>
                    </a:lnTo>
                    <a:lnTo>
                      <a:pt x="884" y="156"/>
                    </a:lnTo>
                    <a:lnTo>
                      <a:pt x="884" y="156"/>
                    </a:lnTo>
                    <a:lnTo>
                      <a:pt x="886" y="158"/>
                    </a:lnTo>
                    <a:lnTo>
                      <a:pt x="886" y="158"/>
                    </a:lnTo>
                    <a:lnTo>
                      <a:pt x="886" y="158"/>
                    </a:lnTo>
                    <a:lnTo>
                      <a:pt x="886" y="162"/>
                    </a:lnTo>
                    <a:lnTo>
                      <a:pt x="890" y="164"/>
                    </a:lnTo>
                    <a:lnTo>
                      <a:pt x="890" y="166"/>
                    </a:lnTo>
                    <a:lnTo>
                      <a:pt x="890" y="168"/>
                    </a:lnTo>
                    <a:lnTo>
                      <a:pt x="894" y="172"/>
                    </a:lnTo>
                    <a:lnTo>
                      <a:pt x="894" y="172"/>
                    </a:lnTo>
                    <a:lnTo>
                      <a:pt x="896" y="178"/>
                    </a:lnTo>
                    <a:lnTo>
                      <a:pt x="900" y="178"/>
                    </a:lnTo>
                    <a:lnTo>
                      <a:pt x="900" y="178"/>
                    </a:lnTo>
                    <a:lnTo>
                      <a:pt x="906" y="182"/>
                    </a:lnTo>
                    <a:lnTo>
                      <a:pt x="906" y="182"/>
                    </a:lnTo>
                    <a:lnTo>
                      <a:pt x="910" y="186"/>
                    </a:lnTo>
                    <a:lnTo>
                      <a:pt x="906" y="186"/>
                    </a:lnTo>
                    <a:lnTo>
                      <a:pt x="912" y="194"/>
                    </a:lnTo>
                    <a:lnTo>
                      <a:pt x="916" y="196"/>
                    </a:lnTo>
                    <a:lnTo>
                      <a:pt x="918" y="196"/>
                    </a:lnTo>
                    <a:lnTo>
                      <a:pt x="922" y="198"/>
                    </a:lnTo>
                    <a:lnTo>
                      <a:pt x="934" y="198"/>
                    </a:lnTo>
                    <a:lnTo>
                      <a:pt x="936" y="202"/>
                    </a:lnTo>
                    <a:lnTo>
                      <a:pt x="938" y="202"/>
                    </a:lnTo>
                    <a:lnTo>
                      <a:pt x="944" y="206"/>
                    </a:lnTo>
                    <a:lnTo>
                      <a:pt x="948" y="206"/>
                    </a:lnTo>
                    <a:lnTo>
                      <a:pt x="948" y="206"/>
                    </a:lnTo>
                    <a:lnTo>
                      <a:pt x="954" y="202"/>
                    </a:lnTo>
                    <a:lnTo>
                      <a:pt x="956" y="198"/>
                    </a:lnTo>
                    <a:lnTo>
                      <a:pt x="962" y="188"/>
                    </a:lnTo>
                    <a:lnTo>
                      <a:pt x="962" y="184"/>
                    </a:lnTo>
                    <a:lnTo>
                      <a:pt x="974" y="174"/>
                    </a:lnTo>
                    <a:lnTo>
                      <a:pt x="974" y="164"/>
                    </a:lnTo>
                    <a:lnTo>
                      <a:pt x="978" y="162"/>
                    </a:lnTo>
                    <a:lnTo>
                      <a:pt x="978" y="158"/>
                    </a:lnTo>
                    <a:lnTo>
                      <a:pt x="978" y="158"/>
                    </a:lnTo>
                    <a:lnTo>
                      <a:pt x="984" y="156"/>
                    </a:lnTo>
                    <a:lnTo>
                      <a:pt x="984" y="156"/>
                    </a:lnTo>
                    <a:lnTo>
                      <a:pt x="986" y="156"/>
                    </a:lnTo>
                    <a:lnTo>
                      <a:pt x="986" y="156"/>
                    </a:lnTo>
                    <a:lnTo>
                      <a:pt x="990" y="156"/>
                    </a:lnTo>
                    <a:lnTo>
                      <a:pt x="994" y="154"/>
                    </a:lnTo>
                    <a:lnTo>
                      <a:pt x="998" y="154"/>
                    </a:lnTo>
                    <a:lnTo>
                      <a:pt x="1006" y="154"/>
                    </a:lnTo>
                    <a:lnTo>
                      <a:pt x="1008" y="154"/>
                    </a:lnTo>
                    <a:lnTo>
                      <a:pt x="1014" y="152"/>
                    </a:lnTo>
                    <a:lnTo>
                      <a:pt x="1018" y="152"/>
                    </a:lnTo>
                    <a:lnTo>
                      <a:pt x="1022" y="148"/>
                    </a:lnTo>
                    <a:lnTo>
                      <a:pt x="1024" y="148"/>
                    </a:lnTo>
                    <a:lnTo>
                      <a:pt x="1024" y="144"/>
                    </a:lnTo>
                    <a:lnTo>
                      <a:pt x="1028" y="144"/>
                    </a:lnTo>
                    <a:lnTo>
                      <a:pt x="1028" y="142"/>
                    </a:lnTo>
                    <a:lnTo>
                      <a:pt x="1032" y="138"/>
                    </a:lnTo>
                    <a:lnTo>
                      <a:pt x="1034" y="138"/>
                    </a:lnTo>
                    <a:lnTo>
                      <a:pt x="1036" y="136"/>
                    </a:lnTo>
                    <a:lnTo>
                      <a:pt x="1042" y="134"/>
                    </a:lnTo>
                    <a:lnTo>
                      <a:pt x="1054" y="134"/>
                    </a:lnTo>
                    <a:lnTo>
                      <a:pt x="1060" y="134"/>
                    </a:lnTo>
                    <a:lnTo>
                      <a:pt x="1060" y="134"/>
                    </a:lnTo>
                    <a:lnTo>
                      <a:pt x="1062" y="132"/>
                    </a:lnTo>
                    <a:lnTo>
                      <a:pt x="1062" y="132"/>
                    </a:lnTo>
                    <a:lnTo>
                      <a:pt x="1068" y="132"/>
                    </a:lnTo>
                    <a:lnTo>
                      <a:pt x="1078" y="132"/>
                    </a:lnTo>
                    <a:lnTo>
                      <a:pt x="1084" y="128"/>
                    </a:lnTo>
                    <a:lnTo>
                      <a:pt x="1086" y="128"/>
                    </a:lnTo>
                    <a:lnTo>
                      <a:pt x="1088" y="126"/>
                    </a:lnTo>
                    <a:lnTo>
                      <a:pt x="1090" y="126"/>
                    </a:lnTo>
                    <a:lnTo>
                      <a:pt x="1096" y="124"/>
                    </a:lnTo>
                    <a:lnTo>
                      <a:pt x="1098" y="124"/>
                    </a:lnTo>
                    <a:lnTo>
                      <a:pt x="1100" y="118"/>
                    </a:lnTo>
                    <a:lnTo>
                      <a:pt x="1100" y="118"/>
                    </a:lnTo>
                    <a:lnTo>
                      <a:pt x="1096" y="116"/>
                    </a:lnTo>
                    <a:lnTo>
                      <a:pt x="1090" y="116"/>
                    </a:lnTo>
                    <a:lnTo>
                      <a:pt x="1090" y="112"/>
                    </a:lnTo>
                    <a:lnTo>
                      <a:pt x="1090" y="112"/>
                    </a:lnTo>
                    <a:lnTo>
                      <a:pt x="1094" y="108"/>
                    </a:lnTo>
                    <a:lnTo>
                      <a:pt x="1098" y="112"/>
                    </a:lnTo>
                    <a:lnTo>
                      <a:pt x="1100" y="114"/>
                    </a:lnTo>
                    <a:lnTo>
                      <a:pt x="1104" y="114"/>
                    </a:lnTo>
                    <a:lnTo>
                      <a:pt x="1106" y="114"/>
                    </a:lnTo>
                    <a:lnTo>
                      <a:pt x="1108" y="114"/>
                    </a:lnTo>
                    <a:lnTo>
                      <a:pt x="1116" y="114"/>
                    </a:lnTo>
                    <a:lnTo>
                      <a:pt x="1118" y="112"/>
                    </a:lnTo>
                    <a:lnTo>
                      <a:pt x="1118" y="112"/>
                    </a:lnTo>
                    <a:lnTo>
                      <a:pt x="1114" y="108"/>
                    </a:lnTo>
                    <a:lnTo>
                      <a:pt x="1114" y="108"/>
                    </a:lnTo>
                    <a:lnTo>
                      <a:pt x="1114" y="106"/>
                    </a:lnTo>
                    <a:lnTo>
                      <a:pt x="1114" y="106"/>
                    </a:lnTo>
                    <a:lnTo>
                      <a:pt x="1114" y="104"/>
                    </a:lnTo>
                    <a:lnTo>
                      <a:pt x="1114" y="96"/>
                    </a:lnTo>
                    <a:lnTo>
                      <a:pt x="1114" y="96"/>
                    </a:lnTo>
                    <a:lnTo>
                      <a:pt x="1114" y="88"/>
                    </a:lnTo>
                    <a:lnTo>
                      <a:pt x="1116" y="86"/>
                    </a:lnTo>
                    <a:lnTo>
                      <a:pt x="1122" y="86"/>
                    </a:lnTo>
                    <a:lnTo>
                      <a:pt x="1128" y="84"/>
                    </a:lnTo>
                    <a:lnTo>
                      <a:pt x="1128" y="82"/>
                    </a:lnTo>
                    <a:lnTo>
                      <a:pt x="1128" y="82"/>
                    </a:lnTo>
                    <a:lnTo>
                      <a:pt x="1126" y="78"/>
                    </a:lnTo>
                    <a:lnTo>
                      <a:pt x="1126" y="72"/>
                    </a:lnTo>
                    <a:lnTo>
                      <a:pt x="1134" y="72"/>
                    </a:lnTo>
                    <a:lnTo>
                      <a:pt x="1134" y="72"/>
                    </a:lnTo>
                    <a:lnTo>
                      <a:pt x="1130" y="64"/>
                    </a:lnTo>
                    <a:lnTo>
                      <a:pt x="1124" y="64"/>
                    </a:lnTo>
                    <a:lnTo>
                      <a:pt x="1118" y="66"/>
                    </a:lnTo>
                    <a:lnTo>
                      <a:pt x="1118" y="56"/>
                    </a:lnTo>
                    <a:lnTo>
                      <a:pt x="1126" y="56"/>
                    </a:lnTo>
                    <a:lnTo>
                      <a:pt x="1130" y="56"/>
                    </a:lnTo>
                    <a:lnTo>
                      <a:pt x="1130" y="56"/>
                    </a:lnTo>
                    <a:lnTo>
                      <a:pt x="1132" y="56"/>
                    </a:lnTo>
                    <a:lnTo>
                      <a:pt x="1138" y="54"/>
                    </a:lnTo>
                    <a:lnTo>
                      <a:pt x="1140" y="54"/>
                    </a:lnTo>
                    <a:lnTo>
                      <a:pt x="1138" y="54"/>
                    </a:lnTo>
                    <a:lnTo>
                      <a:pt x="1138" y="54"/>
                    </a:lnTo>
                    <a:lnTo>
                      <a:pt x="1136" y="54"/>
                    </a:lnTo>
                    <a:lnTo>
                      <a:pt x="1136" y="54"/>
                    </a:lnTo>
                    <a:lnTo>
                      <a:pt x="1136" y="52"/>
                    </a:lnTo>
                    <a:lnTo>
                      <a:pt x="1136" y="52"/>
                    </a:lnTo>
                    <a:lnTo>
                      <a:pt x="1132" y="50"/>
                    </a:lnTo>
                    <a:lnTo>
                      <a:pt x="1132" y="50"/>
                    </a:lnTo>
                    <a:lnTo>
                      <a:pt x="1124" y="50"/>
                    </a:lnTo>
                    <a:lnTo>
                      <a:pt x="1120" y="50"/>
                    </a:lnTo>
                    <a:lnTo>
                      <a:pt x="1120" y="44"/>
                    </a:lnTo>
                    <a:lnTo>
                      <a:pt x="1126" y="40"/>
                    </a:lnTo>
                    <a:lnTo>
                      <a:pt x="1130" y="40"/>
                    </a:lnTo>
                    <a:lnTo>
                      <a:pt x="1134" y="36"/>
                    </a:lnTo>
                    <a:lnTo>
                      <a:pt x="1136" y="34"/>
                    </a:lnTo>
                    <a:lnTo>
                      <a:pt x="1136" y="34"/>
                    </a:lnTo>
                    <a:lnTo>
                      <a:pt x="1136" y="32"/>
                    </a:lnTo>
                    <a:lnTo>
                      <a:pt x="1136" y="32"/>
                    </a:lnTo>
                    <a:lnTo>
                      <a:pt x="1138" y="32"/>
                    </a:lnTo>
                    <a:lnTo>
                      <a:pt x="1138" y="32"/>
                    </a:lnTo>
                    <a:lnTo>
                      <a:pt x="1140" y="28"/>
                    </a:lnTo>
                    <a:lnTo>
                      <a:pt x="1142" y="28"/>
                    </a:lnTo>
                    <a:lnTo>
                      <a:pt x="1144" y="32"/>
                    </a:lnTo>
                    <a:lnTo>
                      <a:pt x="1146" y="32"/>
                    </a:lnTo>
                    <a:lnTo>
                      <a:pt x="1148" y="26"/>
                    </a:lnTo>
                    <a:lnTo>
                      <a:pt x="1154" y="26"/>
                    </a:lnTo>
                    <a:lnTo>
                      <a:pt x="1158" y="24"/>
                    </a:lnTo>
                    <a:lnTo>
                      <a:pt x="1164" y="22"/>
                    </a:lnTo>
                    <a:lnTo>
                      <a:pt x="1168" y="22"/>
                    </a:lnTo>
                    <a:lnTo>
                      <a:pt x="1170" y="20"/>
                    </a:lnTo>
                    <a:lnTo>
                      <a:pt x="1178" y="20"/>
                    </a:lnTo>
                    <a:lnTo>
                      <a:pt x="1178" y="14"/>
                    </a:lnTo>
                    <a:lnTo>
                      <a:pt x="1176" y="14"/>
                    </a:lnTo>
                    <a:lnTo>
                      <a:pt x="1176" y="14"/>
                    </a:lnTo>
                    <a:lnTo>
                      <a:pt x="1170" y="16"/>
                    </a:lnTo>
                    <a:lnTo>
                      <a:pt x="1158" y="18"/>
                    </a:lnTo>
                    <a:lnTo>
                      <a:pt x="1138" y="20"/>
                    </a:lnTo>
                    <a:lnTo>
                      <a:pt x="1138" y="20"/>
                    </a:lnTo>
                    <a:lnTo>
                      <a:pt x="1132" y="20"/>
                    </a:lnTo>
                    <a:lnTo>
                      <a:pt x="1128" y="16"/>
                    </a:lnTo>
                    <a:lnTo>
                      <a:pt x="1126" y="14"/>
                    </a:lnTo>
                    <a:lnTo>
                      <a:pt x="1124" y="14"/>
                    </a:lnTo>
                    <a:lnTo>
                      <a:pt x="1124" y="16"/>
                    </a:lnTo>
                    <a:lnTo>
                      <a:pt x="1126" y="20"/>
                    </a:lnTo>
                    <a:lnTo>
                      <a:pt x="1118" y="20"/>
                    </a:lnTo>
                    <a:lnTo>
                      <a:pt x="1118" y="20"/>
                    </a:lnTo>
                    <a:lnTo>
                      <a:pt x="1112" y="18"/>
                    </a:lnTo>
                    <a:lnTo>
                      <a:pt x="1112" y="18"/>
                    </a:lnTo>
                    <a:lnTo>
                      <a:pt x="1110" y="16"/>
                    </a:lnTo>
                    <a:lnTo>
                      <a:pt x="1106" y="14"/>
                    </a:lnTo>
                    <a:lnTo>
                      <a:pt x="1108" y="12"/>
                    </a:lnTo>
                    <a:lnTo>
                      <a:pt x="1108" y="10"/>
                    </a:lnTo>
                    <a:lnTo>
                      <a:pt x="1106" y="10"/>
                    </a:lnTo>
                    <a:lnTo>
                      <a:pt x="1104" y="12"/>
                    </a:lnTo>
                    <a:lnTo>
                      <a:pt x="1104" y="12"/>
                    </a:lnTo>
                    <a:lnTo>
                      <a:pt x="1100" y="14"/>
                    </a:lnTo>
                    <a:lnTo>
                      <a:pt x="1094" y="14"/>
                    </a:lnTo>
                    <a:lnTo>
                      <a:pt x="1090" y="14"/>
                    </a:lnTo>
                    <a:lnTo>
                      <a:pt x="1094" y="10"/>
                    </a:lnTo>
                    <a:lnTo>
                      <a:pt x="1090" y="4"/>
                    </a:lnTo>
                    <a:lnTo>
                      <a:pt x="1086" y="4"/>
                    </a:lnTo>
                    <a:lnTo>
                      <a:pt x="1086" y="4"/>
                    </a:lnTo>
                    <a:lnTo>
                      <a:pt x="1078" y="4"/>
                    </a:lnTo>
                    <a:lnTo>
                      <a:pt x="1080" y="4"/>
                    </a:lnTo>
                    <a:lnTo>
                      <a:pt x="1078" y="2"/>
                    </a:lnTo>
                    <a:lnTo>
                      <a:pt x="1076" y="2"/>
                    </a:lnTo>
                    <a:lnTo>
                      <a:pt x="1076" y="2"/>
                    </a:lnTo>
                    <a:lnTo>
                      <a:pt x="1060" y="2"/>
                    </a:lnTo>
                    <a:lnTo>
                      <a:pt x="1060" y="2"/>
                    </a:lnTo>
                    <a:lnTo>
                      <a:pt x="1054" y="2"/>
                    </a:lnTo>
                    <a:lnTo>
                      <a:pt x="1050" y="2"/>
                    </a:lnTo>
                    <a:lnTo>
                      <a:pt x="1048" y="0"/>
                    </a:lnTo>
                    <a:lnTo>
                      <a:pt x="1046" y="0"/>
                    </a:lnTo>
                    <a:lnTo>
                      <a:pt x="1046" y="0"/>
                    </a:lnTo>
                    <a:lnTo>
                      <a:pt x="1044" y="2"/>
                    </a:lnTo>
                    <a:lnTo>
                      <a:pt x="1042" y="2"/>
                    </a:lnTo>
                    <a:lnTo>
                      <a:pt x="1042" y="0"/>
                    </a:lnTo>
                    <a:lnTo>
                      <a:pt x="1038" y="0"/>
                    </a:lnTo>
                    <a:lnTo>
                      <a:pt x="1038" y="0"/>
                    </a:lnTo>
                    <a:lnTo>
                      <a:pt x="1038" y="0"/>
                    </a:lnTo>
                    <a:lnTo>
                      <a:pt x="1038" y="2"/>
                    </a:lnTo>
                    <a:lnTo>
                      <a:pt x="1032" y="2"/>
                    </a:lnTo>
                    <a:lnTo>
                      <a:pt x="1032" y="2"/>
                    </a:lnTo>
                    <a:lnTo>
                      <a:pt x="1026" y="2"/>
                    </a:lnTo>
                    <a:lnTo>
                      <a:pt x="1026" y="0"/>
                    </a:lnTo>
                    <a:lnTo>
                      <a:pt x="1026" y="0"/>
                    </a:lnTo>
                    <a:lnTo>
                      <a:pt x="1022" y="0"/>
                    </a:lnTo>
                    <a:lnTo>
                      <a:pt x="1022" y="0"/>
                    </a:lnTo>
                    <a:lnTo>
                      <a:pt x="1020" y="0"/>
                    </a:lnTo>
                    <a:lnTo>
                      <a:pt x="1016" y="2"/>
                    </a:lnTo>
                    <a:lnTo>
                      <a:pt x="1016" y="2"/>
                    </a:lnTo>
                    <a:lnTo>
                      <a:pt x="1008" y="2"/>
                    </a:lnTo>
                    <a:lnTo>
                      <a:pt x="1008" y="2"/>
                    </a:lnTo>
                    <a:lnTo>
                      <a:pt x="1002" y="2"/>
                    </a:lnTo>
                    <a:lnTo>
                      <a:pt x="998" y="0"/>
                    </a:lnTo>
                    <a:lnTo>
                      <a:pt x="996" y="0"/>
                    </a:lnTo>
                    <a:lnTo>
                      <a:pt x="996" y="0"/>
                    </a:lnTo>
                    <a:lnTo>
                      <a:pt x="994" y="2"/>
                    </a:lnTo>
                    <a:lnTo>
                      <a:pt x="992" y="2"/>
                    </a:lnTo>
                    <a:lnTo>
                      <a:pt x="984" y="2"/>
                    </a:lnTo>
                    <a:lnTo>
                      <a:pt x="984" y="2"/>
                    </a:lnTo>
                    <a:close/>
                    <a:moveTo>
                      <a:pt x="750" y="1206"/>
                    </a:moveTo>
                    <a:lnTo>
                      <a:pt x="750" y="1208"/>
                    </a:lnTo>
                    <a:lnTo>
                      <a:pt x="746" y="1212"/>
                    </a:lnTo>
                    <a:lnTo>
                      <a:pt x="750" y="1212"/>
                    </a:lnTo>
                    <a:lnTo>
                      <a:pt x="750" y="1216"/>
                    </a:lnTo>
                    <a:lnTo>
                      <a:pt x="744" y="1212"/>
                    </a:lnTo>
                    <a:lnTo>
                      <a:pt x="744" y="1212"/>
                    </a:lnTo>
                    <a:lnTo>
                      <a:pt x="748" y="1208"/>
                    </a:lnTo>
                    <a:lnTo>
                      <a:pt x="748" y="1208"/>
                    </a:lnTo>
                    <a:lnTo>
                      <a:pt x="748" y="1206"/>
                    </a:lnTo>
                    <a:lnTo>
                      <a:pt x="748" y="1206"/>
                    </a:lnTo>
                    <a:lnTo>
                      <a:pt x="750" y="1206"/>
                    </a:lnTo>
                    <a:lnTo>
                      <a:pt x="750" y="1206"/>
                    </a:lnTo>
                    <a:close/>
                    <a:moveTo>
                      <a:pt x="856" y="1030"/>
                    </a:moveTo>
                    <a:lnTo>
                      <a:pt x="854" y="1026"/>
                    </a:lnTo>
                    <a:lnTo>
                      <a:pt x="862" y="1026"/>
                    </a:lnTo>
                    <a:lnTo>
                      <a:pt x="860" y="1028"/>
                    </a:lnTo>
                    <a:lnTo>
                      <a:pt x="856" y="1030"/>
                    </a:lnTo>
                    <a:lnTo>
                      <a:pt x="856" y="1030"/>
                    </a:lnTo>
                    <a:close/>
                    <a:moveTo>
                      <a:pt x="772" y="904"/>
                    </a:moveTo>
                    <a:lnTo>
                      <a:pt x="776" y="902"/>
                    </a:lnTo>
                    <a:lnTo>
                      <a:pt x="776" y="910"/>
                    </a:lnTo>
                    <a:lnTo>
                      <a:pt x="772" y="906"/>
                    </a:lnTo>
                    <a:lnTo>
                      <a:pt x="772" y="904"/>
                    </a:lnTo>
                    <a:lnTo>
                      <a:pt x="772" y="904"/>
                    </a:lnTo>
                    <a:close/>
                    <a:moveTo>
                      <a:pt x="752" y="876"/>
                    </a:moveTo>
                    <a:lnTo>
                      <a:pt x="754" y="876"/>
                    </a:lnTo>
                    <a:lnTo>
                      <a:pt x="756" y="882"/>
                    </a:lnTo>
                    <a:lnTo>
                      <a:pt x="752" y="878"/>
                    </a:lnTo>
                    <a:lnTo>
                      <a:pt x="752" y="876"/>
                    </a:lnTo>
                    <a:lnTo>
                      <a:pt x="752" y="876"/>
                    </a:lnTo>
                    <a:close/>
                    <a:moveTo>
                      <a:pt x="896" y="744"/>
                    </a:moveTo>
                    <a:lnTo>
                      <a:pt x="896" y="744"/>
                    </a:lnTo>
                    <a:lnTo>
                      <a:pt x="900" y="746"/>
                    </a:lnTo>
                    <a:lnTo>
                      <a:pt x="900" y="746"/>
                    </a:lnTo>
                    <a:lnTo>
                      <a:pt x="896" y="750"/>
                    </a:lnTo>
                    <a:lnTo>
                      <a:pt x="894" y="746"/>
                    </a:lnTo>
                    <a:lnTo>
                      <a:pt x="892" y="744"/>
                    </a:lnTo>
                    <a:lnTo>
                      <a:pt x="892" y="744"/>
                    </a:lnTo>
                    <a:lnTo>
                      <a:pt x="894" y="740"/>
                    </a:lnTo>
                    <a:lnTo>
                      <a:pt x="896" y="740"/>
                    </a:lnTo>
                    <a:lnTo>
                      <a:pt x="896" y="744"/>
                    </a:lnTo>
                    <a:lnTo>
                      <a:pt x="896" y="744"/>
                    </a:lnTo>
                    <a:close/>
                    <a:moveTo>
                      <a:pt x="740" y="648"/>
                    </a:moveTo>
                    <a:lnTo>
                      <a:pt x="742" y="652"/>
                    </a:lnTo>
                    <a:lnTo>
                      <a:pt x="742" y="658"/>
                    </a:lnTo>
                    <a:lnTo>
                      <a:pt x="740" y="658"/>
                    </a:lnTo>
                    <a:lnTo>
                      <a:pt x="738" y="654"/>
                    </a:lnTo>
                    <a:lnTo>
                      <a:pt x="738" y="654"/>
                    </a:lnTo>
                    <a:lnTo>
                      <a:pt x="738" y="648"/>
                    </a:lnTo>
                    <a:lnTo>
                      <a:pt x="738" y="648"/>
                    </a:lnTo>
                    <a:lnTo>
                      <a:pt x="740" y="648"/>
                    </a:lnTo>
                    <a:lnTo>
                      <a:pt x="740" y="648"/>
                    </a:lnTo>
                    <a:close/>
                    <a:moveTo>
                      <a:pt x="632" y="634"/>
                    </a:moveTo>
                    <a:lnTo>
                      <a:pt x="634" y="638"/>
                    </a:lnTo>
                    <a:lnTo>
                      <a:pt x="638" y="640"/>
                    </a:lnTo>
                    <a:lnTo>
                      <a:pt x="632" y="638"/>
                    </a:lnTo>
                    <a:lnTo>
                      <a:pt x="630" y="640"/>
                    </a:lnTo>
                    <a:lnTo>
                      <a:pt x="630" y="650"/>
                    </a:lnTo>
                    <a:lnTo>
                      <a:pt x="632" y="652"/>
                    </a:lnTo>
                    <a:lnTo>
                      <a:pt x="634" y="652"/>
                    </a:lnTo>
                    <a:lnTo>
                      <a:pt x="640" y="654"/>
                    </a:lnTo>
                    <a:lnTo>
                      <a:pt x="644" y="660"/>
                    </a:lnTo>
                    <a:lnTo>
                      <a:pt x="648" y="662"/>
                    </a:lnTo>
                    <a:lnTo>
                      <a:pt x="650" y="664"/>
                    </a:lnTo>
                    <a:lnTo>
                      <a:pt x="650" y="664"/>
                    </a:lnTo>
                    <a:lnTo>
                      <a:pt x="656" y="664"/>
                    </a:lnTo>
                    <a:lnTo>
                      <a:pt x="656" y="666"/>
                    </a:lnTo>
                    <a:lnTo>
                      <a:pt x="658" y="668"/>
                    </a:lnTo>
                    <a:lnTo>
                      <a:pt x="662" y="668"/>
                    </a:lnTo>
                    <a:lnTo>
                      <a:pt x="662" y="672"/>
                    </a:lnTo>
                    <a:lnTo>
                      <a:pt x="668" y="674"/>
                    </a:lnTo>
                    <a:lnTo>
                      <a:pt x="672" y="674"/>
                    </a:lnTo>
                    <a:lnTo>
                      <a:pt x="672" y="670"/>
                    </a:lnTo>
                    <a:lnTo>
                      <a:pt x="672" y="668"/>
                    </a:lnTo>
                    <a:lnTo>
                      <a:pt x="674" y="664"/>
                    </a:lnTo>
                    <a:lnTo>
                      <a:pt x="678" y="662"/>
                    </a:lnTo>
                    <a:lnTo>
                      <a:pt x="680" y="660"/>
                    </a:lnTo>
                    <a:lnTo>
                      <a:pt x="686" y="664"/>
                    </a:lnTo>
                    <a:lnTo>
                      <a:pt x="688" y="672"/>
                    </a:lnTo>
                    <a:lnTo>
                      <a:pt x="692" y="678"/>
                    </a:lnTo>
                    <a:lnTo>
                      <a:pt x="692" y="680"/>
                    </a:lnTo>
                    <a:lnTo>
                      <a:pt x="694" y="682"/>
                    </a:lnTo>
                    <a:lnTo>
                      <a:pt x="694" y="690"/>
                    </a:lnTo>
                    <a:lnTo>
                      <a:pt x="694" y="694"/>
                    </a:lnTo>
                    <a:lnTo>
                      <a:pt x="694" y="704"/>
                    </a:lnTo>
                    <a:lnTo>
                      <a:pt x="694" y="706"/>
                    </a:lnTo>
                    <a:lnTo>
                      <a:pt x="694" y="710"/>
                    </a:lnTo>
                    <a:lnTo>
                      <a:pt x="692" y="712"/>
                    </a:lnTo>
                    <a:lnTo>
                      <a:pt x="690" y="714"/>
                    </a:lnTo>
                    <a:lnTo>
                      <a:pt x="688" y="716"/>
                    </a:lnTo>
                    <a:lnTo>
                      <a:pt x="684" y="722"/>
                    </a:lnTo>
                    <a:lnTo>
                      <a:pt x="682" y="724"/>
                    </a:lnTo>
                    <a:lnTo>
                      <a:pt x="680" y="730"/>
                    </a:lnTo>
                    <a:lnTo>
                      <a:pt x="678" y="732"/>
                    </a:lnTo>
                    <a:lnTo>
                      <a:pt x="674" y="732"/>
                    </a:lnTo>
                    <a:lnTo>
                      <a:pt x="674" y="732"/>
                    </a:lnTo>
                    <a:lnTo>
                      <a:pt x="674" y="738"/>
                    </a:lnTo>
                    <a:lnTo>
                      <a:pt x="674" y="738"/>
                    </a:lnTo>
                    <a:lnTo>
                      <a:pt x="672" y="740"/>
                    </a:lnTo>
                    <a:lnTo>
                      <a:pt x="672" y="744"/>
                    </a:lnTo>
                    <a:lnTo>
                      <a:pt x="668" y="750"/>
                    </a:lnTo>
                    <a:lnTo>
                      <a:pt x="668" y="760"/>
                    </a:lnTo>
                    <a:lnTo>
                      <a:pt x="670" y="762"/>
                    </a:lnTo>
                    <a:lnTo>
                      <a:pt x="674" y="762"/>
                    </a:lnTo>
                    <a:lnTo>
                      <a:pt x="674" y="762"/>
                    </a:lnTo>
                    <a:lnTo>
                      <a:pt x="674" y="770"/>
                    </a:lnTo>
                    <a:lnTo>
                      <a:pt x="674" y="768"/>
                    </a:lnTo>
                    <a:lnTo>
                      <a:pt x="672" y="770"/>
                    </a:lnTo>
                    <a:lnTo>
                      <a:pt x="664" y="776"/>
                    </a:lnTo>
                    <a:lnTo>
                      <a:pt x="664" y="784"/>
                    </a:lnTo>
                    <a:lnTo>
                      <a:pt x="668" y="786"/>
                    </a:lnTo>
                    <a:lnTo>
                      <a:pt x="668" y="794"/>
                    </a:lnTo>
                    <a:lnTo>
                      <a:pt x="668" y="794"/>
                    </a:lnTo>
                    <a:lnTo>
                      <a:pt x="674" y="798"/>
                    </a:lnTo>
                    <a:lnTo>
                      <a:pt x="678" y="806"/>
                    </a:lnTo>
                    <a:lnTo>
                      <a:pt x="680" y="810"/>
                    </a:lnTo>
                    <a:lnTo>
                      <a:pt x="682" y="814"/>
                    </a:lnTo>
                    <a:lnTo>
                      <a:pt x="684" y="816"/>
                    </a:lnTo>
                    <a:lnTo>
                      <a:pt x="684" y="822"/>
                    </a:lnTo>
                    <a:lnTo>
                      <a:pt x="688" y="824"/>
                    </a:lnTo>
                    <a:lnTo>
                      <a:pt x="690" y="834"/>
                    </a:lnTo>
                    <a:lnTo>
                      <a:pt x="692" y="836"/>
                    </a:lnTo>
                    <a:lnTo>
                      <a:pt x="692" y="836"/>
                    </a:lnTo>
                    <a:lnTo>
                      <a:pt x="694" y="844"/>
                    </a:lnTo>
                    <a:lnTo>
                      <a:pt x="698" y="848"/>
                    </a:lnTo>
                    <a:lnTo>
                      <a:pt x="700" y="852"/>
                    </a:lnTo>
                    <a:lnTo>
                      <a:pt x="700" y="854"/>
                    </a:lnTo>
                    <a:lnTo>
                      <a:pt x="702" y="856"/>
                    </a:lnTo>
                    <a:lnTo>
                      <a:pt x="702" y="856"/>
                    </a:lnTo>
                    <a:lnTo>
                      <a:pt x="702" y="864"/>
                    </a:lnTo>
                    <a:lnTo>
                      <a:pt x="704" y="868"/>
                    </a:lnTo>
                    <a:lnTo>
                      <a:pt x="714" y="878"/>
                    </a:lnTo>
                    <a:lnTo>
                      <a:pt x="718" y="878"/>
                    </a:lnTo>
                    <a:lnTo>
                      <a:pt x="722" y="884"/>
                    </a:lnTo>
                    <a:lnTo>
                      <a:pt x="724" y="884"/>
                    </a:lnTo>
                    <a:lnTo>
                      <a:pt x="728" y="886"/>
                    </a:lnTo>
                    <a:lnTo>
                      <a:pt x="730" y="886"/>
                    </a:lnTo>
                    <a:lnTo>
                      <a:pt x="732" y="888"/>
                    </a:lnTo>
                    <a:lnTo>
                      <a:pt x="738" y="892"/>
                    </a:lnTo>
                    <a:lnTo>
                      <a:pt x="740" y="894"/>
                    </a:lnTo>
                    <a:lnTo>
                      <a:pt x="746" y="902"/>
                    </a:lnTo>
                    <a:lnTo>
                      <a:pt x="746" y="908"/>
                    </a:lnTo>
                    <a:lnTo>
                      <a:pt x="750" y="914"/>
                    </a:lnTo>
                    <a:lnTo>
                      <a:pt x="750" y="934"/>
                    </a:lnTo>
                    <a:lnTo>
                      <a:pt x="750" y="934"/>
                    </a:lnTo>
                    <a:lnTo>
                      <a:pt x="750" y="940"/>
                    </a:lnTo>
                    <a:lnTo>
                      <a:pt x="748" y="940"/>
                    </a:lnTo>
                    <a:lnTo>
                      <a:pt x="746" y="942"/>
                    </a:lnTo>
                    <a:lnTo>
                      <a:pt x="746" y="944"/>
                    </a:lnTo>
                    <a:lnTo>
                      <a:pt x="746" y="948"/>
                    </a:lnTo>
                    <a:lnTo>
                      <a:pt x="746" y="964"/>
                    </a:lnTo>
                    <a:lnTo>
                      <a:pt x="744" y="966"/>
                    </a:lnTo>
                    <a:lnTo>
                      <a:pt x="744" y="978"/>
                    </a:lnTo>
                    <a:lnTo>
                      <a:pt x="742" y="984"/>
                    </a:lnTo>
                    <a:lnTo>
                      <a:pt x="742" y="992"/>
                    </a:lnTo>
                    <a:lnTo>
                      <a:pt x="740" y="994"/>
                    </a:lnTo>
                    <a:lnTo>
                      <a:pt x="740" y="996"/>
                    </a:lnTo>
                    <a:lnTo>
                      <a:pt x="740" y="998"/>
                    </a:lnTo>
                    <a:lnTo>
                      <a:pt x="740" y="1006"/>
                    </a:lnTo>
                    <a:lnTo>
                      <a:pt x="738" y="1008"/>
                    </a:lnTo>
                    <a:lnTo>
                      <a:pt x="738" y="1018"/>
                    </a:lnTo>
                    <a:lnTo>
                      <a:pt x="738" y="1018"/>
                    </a:lnTo>
                    <a:lnTo>
                      <a:pt x="738" y="1020"/>
                    </a:lnTo>
                    <a:lnTo>
                      <a:pt x="740" y="1018"/>
                    </a:lnTo>
                    <a:lnTo>
                      <a:pt x="740" y="1026"/>
                    </a:lnTo>
                    <a:lnTo>
                      <a:pt x="740" y="1030"/>
                    </a:lnTo>
                    <a:lnTo>
                      <a:pt x="738" y="1034"/>
                    </a:lnTo>
                    <a:lnTo>
                      <a:pt x="738" y="1040"/>
                    </a:lnTo>
                    <a:lnTo>
                      <a:pt x="734" y="1044"/>
                    </a:lnTo>
                    <a:lnTo>
                      <a:pt x="734" y="1044"/>
                    </a:lnTo>
                    <a:lnTo>
                      <a:pt x="734" y="1050"/>
                    </a:lnTo>
                    <a:lnTo>
                      <a:pt x="732" y="1054"/>
                    </a:lnTo>
                    <a:lnTo>
                      <a:pt x="730" y="1056"/>
                    </a:lnTo>
                    <a:lnTo>
                      <a:pt x="730" y="1060"/>
                    </a:lnTo>
                    <a:lnTo>
                      <a:pt x="728" y="1064"/>
                    </a:lnTo>
                    <a:lnTo>
                      <a:pt x="728" y="1066"/>
                    </a:lnTo>
                    <a:lnTo>
                      <a:pt x="722" y="1070"/>
                    </a:lnTo>
                    <a:lnTo>
                      <a:pt x="722" y="1076"/>
                    </a:lnTo>
                    <a:lnTo>
                      <a:pt x="722" y="1076"/>
                    </a:lnTo>
                    <a:lnTo>
                      <a:pt x="724" y="1076"/>
                    </a:lnTo>
                    <a:lnTo>
                      <a:pt x="724" y="1076"/>
                    </a:lnTo>
                    <a:lnTo>
                      <a:pt x="724" y="1084"/>
                    </a:lnTo>
                    <a:lnTo>
                      <a:pt x="724" y="1090"/>
                    </a:lnTo>
                    <a:lnTo>
                      <a:pt x="722" y="1094"/>
                    </a:lnTo>
                    <a:lnTo>
                      <a:pt x="722" y="1104"/>
                    </a:lnTo>
                    <a:lnTo>
                      <a:pt x="722" y="1106"/>
                    </a:lnTo>
                    <a:lnTo>
                      <a:pt x="722" y="1108"/>
                    </a:lnTo>
                    <a:lnTo>
                      <a:pt x="720" y="1110"/>
                    </a:lnTo>
                    <a:lnTo>
                      <a:pt x="720" y="1118"/>
                    </a:lnTo>
                    <a:lnTo>
                      <a:pt x="718" y="1120"/>
                    </a:lnTo>
                    <a:lnTo>
                      <a:pt x="720" y="1124"/>
                    </a:lnTo>
                    <a:lnTo>
                      <a:pt x="724" y="1116"/>
                    </a:lnTo>
                    <a:lnTo>
                      <a:pt x="724" y="1114"/>
                    </a:lnTo>
                    <a:lnTo>
                      <a:pt x="728" y="1108"/>
                    </a:lnTo>
                    <a:lnTo>
                      <a:pt x="730" y="1110"/>
                    </a:lnTo>
                    <a:lnTo>
                      <a:pt x="730" y="1114"/>
                    </a:lnTo>
                    <a:lnTo>
                      <a:pt x="730" y="1116"/>
                    </a:lnTo>
                    <a:lnTo>
                      <a:pt x="730" y="1116"/>
                    </a:lnTo>
                    <a:lnTo>
                      <a:pt x="728" y="1122"/>
                    </a:lnTo>
                    <a:lnTo>
                      <a:pt x="728" y="1126"/>
                    </a:lnTo>
                    <a:lnTo>
                      <a:pt x="728" y="1128"/>
                    </a:lnTo>
                    <a:lnTo>
                      <a:pt x="728" y="1128"/>
                    </a:lnTo>
                    <a:lnTo>
                      <a:pt x="726" y="1136"/>
                    </a:lnTo>
                    <a:lnTo>
                      <a:pt x="724" y="1146"/>
                    </a:lnTo>
                    <a:lnTo>
                      <a:pt x="722" y="1148"/>
                    </a:lnTo>
                    <a:lnTo>
                      <a:pt x="722" y="1148"/>
                    </a:lnTo>
                    <a:lnTo>
                      <a:pt x="714" y="1146"/>
                    </a:lnTo>
                    <a:lnTo>
                      <a:pt x="712" y="1148"/>
                    </a:lnTo>
                    <a:lnTo>
                      <a:pt x="710" y="1154"/>
                    </a:lnTo>
                    <a:lnTo>
                      <a:pt x="710" y="1154"/>
                    </a:lnTo>
                    <a:lnTo>
                      <a:pt x="716" y="1152"/>
                    </a:lnTo>
                    <a:lnTo>
                      <a:pt x="718" y="1154"/>
                    </a:lnTo>
                    <a:lnTo>
                      <a:pt x="720" y="1156"/>
                    </a:lnTo>
                    <a:lnTo>
                      <a:pt x="718" y="1160"/>
                    </a:lnTo>
                    <a:lnTo>
                      <a:pt x="714" y="1162"/>
                    </a:lnTo>
                    <a:lnTo>
                      <a:pt x="712" y="1166"/>
                    </a:lnTo>
                    <a:lnTo>
                      <a:pt x="712" y="1168"/>
                    </a:lnTo>
                    <a:lnTo>
                      <a:pt x="714" y="1168"/>
                    </a:lnTo>
                    <a:lnTo>
                      <a:pt x="714" y="1168"/>
                    </a:lnTo>
                    <a:lnTo>
                      <a:pt x="716" y="1166"/>
                    </a:lnTo>
                    <a:lnTo>
                      <a:pt x="716" y="1166"/>
                    </a:lnTo>
                    <a:lnTo>
                      <a:pt x="718" y="1168"/>
                    </a:lnTo>
                    <a:lnTo>
                      <a:pt x="718" y="1168"/>
                    </a:lnTo>
                    <a:lnTo>
                      <a:pt x="720" y="1170"/>
                    </a:lnTo>
                    <a:lnTo>
                      <a:pt x="718" y="1170"/>
                    </a:lnTo>
                    <a:lnTo>
                      <a:pt x="712" y="1170"/>
                    </a:lnTo>
                    <a:lnTo>
                      <a:pt x="712" y="1182"/>
                    </a:lnTo>
                    <a:lnTo>
                      <a:pt x="712" y="1186"/>
                    </a:lnTo>
                    <a:lnTo>
                      <a:pt x="718" y="1186"/>
                    </a:lnTo>
                    <a:lnTo>
                      <a:pt x="720" y="1188"/>
                    </a:lnTo>
                    <a:lnTo>
                      <a:pt x="718" y="1188"/>
                    </a:lnTo>
                    <a:lnTo>
                      <a:pt x="718" y="1188"/>
                    </a:lnTo>
                    <a:lnTo>
                      <a:pt x="716" y="1188"/>
                    </a:lnTo>
                    <a:lnTo>
                      <a:pt x="714" y="1188"/>
                    </a:lnTo>
                    <a:lnTo>
                      <a:pt x="714" y="1196"/>
                    </a:lnTo>
                    <a:lnTo>
                      <a:pt x="718" y="1196"/>
                    </a:lnTo>
                    <a:lnTo>
                      <a:pt x="720" y="1196"/>
                    </a:lnTo>
                    <a:lnTo>
                      <a:pt x="724" y="1200"/>
                    </a:lnTo>
                    <a:lnTo>
                      <a:pt x="724" y="1200"/>
                    </a:lnTo>
                    <a:lnTo>
                      <a:pt x="724" y="1202"/>
                    </a:lnTo>
                    <a:lnTo>
                      <a:pt x="724" y="1202"/>
                    </a:lnTo>
                    <a:lnTo>
                      <a:pt x="722" y="1204"/>
                    </a:lnTo>
                    <a:lnTo>
                      <a:pt x="722" y="1204"/>
                    </a:lnTo>
                    <a:lnTo>
                      <a:pt x="720" y="1208"/>
                    </a:lnTo>
                    <a:lnTo>
                      <a:pt x="720" y="1210"/>
                    </a:lnTo>
                    <a:lnTo>
                      <a:pt x="722" y="1210"/>
                    </a:lnTo>
                    <a:lnTo>
                      <a:pt x="724" y="1216"/>
                    </a:lnTo>
                    <a:lnTo>
                      <a:pt x="728" y="1218"/>
                    </a:lnTo>
                    <a:lnTo>
                      <a:pt x="732" y="1218"/>
                    </a:lnTo>
                    <a:lnTo>
                      <a:pt x="732" y="1218"/>
                    </a:lnTo>
                    <a:lnTo>
                      <a:pt x="740" y="1220"/>
                    </a:lnTo>
                    <a:lnTo>
                      <a:pt x="742" y="1222"/>
                    </a:lnTo>
                    <a:lnTo>
                      <a:pt x="742" y="1222"/>
                    </a:lnTo>
                    <a:lnTo>
                      <a:pt x="746" y="1226"/>
                    </a:lnTo>
                    <a:lnTo>
                      <a:pt x="748" y="1228"/>
                    </a:lnTo>
                    <a:lnTo>
                      <a:pt x="760" y="1230"/>
                    </a:lnTo>
                    <a:lnTo>
                      <a:pt x="766" y="1230"/>
                    </a:lnTo>
                    <a:lnTo>
                      <a:pt x="770" y="1230"/>
                    </a:lnTo>
                    <a:lnTo>
                      <a:pt x="772" y="1230"/>
                    </a:lnTo>
                    <a:lnTo>
                      <a:pt x="774" y="1228"/>
                    </a:lnTo>
                    <a:lnTo>
                      <a:pt x="782" y="1228"/>
                    </a:lnTo>
                    <a:lnTo>
                      <a:pt x="786" y="1226"/>
                    </a:lnTo>
                    <a:lnTo>
                      <a:pt x="772" y="1218"/>
                    </a:lnTo>
                    <a:lnTo>
                      <a:pt x="770" y="1216"/>
                    </a:lnTo>
                    <a:lnTo>
                      <a:pt x="764" y="1212"/>
                    </a:lnTo>
                    <a:lnTo>
                      <a:pt x="764" y="1208"/>
                    </a:lnTo>
                    <a:lnTo>
                      <a:pt x="762" y="1206"/>
                    </a:lnTo>
                    <a:lnTo>
                      <a:pt x="762" y="1200"/>
                    </a:lnTo>
                    <a:lnTo>
                      <a:pt x="756" y="1198"/>
                    </a:lnTo>
                    <a:lnTo>
                      <a:pt x="756" y="1192"/>
                    </a:lnTo>
                    <a:lnTo>
                      <a:pt x="756" y="1188"/>
                    </a:lnTo>
                    <a:lnTo>
                      <a:pt x="762" y="1186"/>
                    </a:lnTo>
                    <a:lnTo>
                      <a:pt x="764" y="1182"/>
                    </a:lnTo>
                    <a:lnTo>
                      <a:pt x="766" y="1182"/>
                    </a:lnTo>
                    <a:lnTo>
                      <a:pt x="770" y="1180"/>
                    </a:lnTo>
                    <a:lnTo>
                      <a:pt x="770" y="1176"/>
                    </a:lnTo>
                    <a:lnTo>
                      <a:pt x="774" y="1170"/>
                    </a:lnTo>
                    <a:lnTo>
                      <a:pt x="780" y="1168"/>
                    </a:lnTo>
                    <a:lnTo>
                      <a:pt x="784" y="1162"/>
                    </a:lnTo>
                    <a:lnTo>
                      <a:pt x="784" y="1158"/>
                    </a:lnTo>
                    <a:lnTo>
                      <a:pt x="782" y="1156"/>
                    </a:lnTo>
                    <a:lnTo>
                      <a:pt x="774" y="1156"/>
                    </a:lnTo>
                    <a:lnTo>
                      <a:pt x="772" y="1150"/>
                    </a:lnTo>
                    <a:lnTo>
                      <a:pt x="772" y="1150"/>
                    </a:lnTo>
                    <a:lnTo>
                      <a:pt x="768" y="1148"/>
                    </a:lnTo>
                    <a:lnTo>
                      <a:pt x="768" y="1146"/>
                    </a:lnTo>
                    <a:lnTo>
                      <a:pt x="772" y="1146"/>
                    </a:lnTo>
                    <a:lnTo>
                      <a:pt x="774" y="1140"/>
                    </a:lnTo>
                    <a:lnTo>
                      <a:pt x="780" y="1140"/>
                    </a:lnTo>
                    <a:lnTo>
                      <a:pt x="782" y="1138"/>
                    </a:lnTo>
                    <a:lnTo>
                      <a:pt x="784" y="1138"/>
                    </a:lnTo>
                    <a:lnTo>
                      <a:pt x="786" y="1136"/>
                    </a:lnTo>
                    <a:lnTo>
                      <a:pt x="786" y="1134"/>
                    </a:lnTo>
                    <a:lnTo>
                      <a:pt x="786" y="1134"/>
                    </a:lnTo>
                    <a:lnTo>
                      <a:pt x="788" y="1126"/>
                    </a:lnTo>
                    <a:lnTo>
                      <a:pt x="788" y="1126"/>
                    </a:lnTo>
                    <a:lnTo>
                      <a:pt x="790" y="1126"/>
                    </a:lnTo>
                    <a:lnTo>
                      <a:pt x="792" y="1124"/>
                    </a:lnTo>
                    <a:lnTo>
                      <a:pt x="792" y="1124"/>
                    </a:lnTo>
                    <a:lnTo>
                      <a:pt x="792" y="1120"/>
                    </a:lnTo>
                    <a:lnTo>
                      <a:pt x="794" y="1118"/>
                    </a:lnTo>
                    <a:lnTo>
                      <a:pt x="794" y="1118"/>
                    </a:lnTo>
                    <a:lnTo>
                      <a:pt x="796" y="1118"/>
                    </a:lnTo>
                    <a:lnTo>
                      <a:pt x="798" y="1116"/>
                    </a:lnTo>
                    <a:lnTo>
                      <a:pt x="798" y="1116"/>
                    </a:lnTo>
                    <a:lnTo>
                      <a:pt x="800" y="1116"/>
                    </a:lnTo>
                    <a:lnTo>
                      <a:pt x="794" y="1114"/>
                    </a:lnTo>
                    <a:lnTo>
                      <a:pt x="792" y="1114"/>
                    </a:lnTo>
                    <a:lnTo>
                      <a:pt x="792" y="1114"/>
                    </a:lnTo>
                    <a:lnTo>
                      <a:pt x="790" y="1112"/>
                    </a:lnTo>
                    <a:lnTo>
                      <a:pt x="788" y="1110"/>
                    </a:lnTo>
                    <a:lnTo>
                      <a:pt x="790" y="1104"/>
                    </a:lnTo>
                    <a:lnTo>
                      <a:pt x="790" y="1100"/>
                    </a:lnTo>
                    <a:lnTo>
                      <a:pt x="790" y="1100"/>
                    </a:lnTo>
                    <a:lnTo>
                      <a:pt x="796" y="1104"/>
                    </a:lnTo>
                    <a:lnTo>
                      <a:pt x="804" y="1104"/>
                    </a:lnTo>
                    <a:lnTo>
                      <a:pt x="810" y="1104"/>
                    </a:lnTo>
                    <a:lnTo>
                      <a:pt x="810" y="1104"/>
                    </a:lnTo>
                    <a:lnTo>
                      <a:pt x="810" y="1096"/>
                    </a:lnTo>
                    <a:lnTo>
                      <a:pt x="812" y="1088"/>
                    </a:lnTo>
                    <a:lnTo>
                      <a:pt x="812" y="1088"/>
                    </a:lnTo>
                    <a:lnTo>
                      <a:pt x="810" y="1086"/>
                    </a:lnTo>
                    <a:lnTo>
                      <a:pt x="810" y="1088"/>
                    </a:lnTo>
                    <a:lnTo>
                      <a:pt x="812" y="1086"/>
                    </a:lnTo>
                    <a:lnTo>
                      <a:pt x="812" y="1086"/>
                    </a:lnTo>
                    <a:lnTo>
                      <a:pt x="814" y="1084"/>
                    </a:lnTo>
                    <a:lnTo>
                      <a:pt x="814" y="1086"/>
                    </a:lnTo>
                    <a:lnTo>
                      <a:pt x="822" y="1086"/>
                    </a:lnTo>
                    <a:lnTo>
                      <a:pt x="826" y="1084"/>
                    </a:lnTo>
                    <a:lnTo>
                      <a:pt x="834" y="1084"/>
                    </a:lnTo>
                    <a:lnTo>
                      <a:pt x="836" y="1080"/>
                    </a:lnTo>
                    <a:lnTo>
                      <a:pt x="842" y="1080"/>
                    </a:lnTo>
                    <a:lnTo>
                      <a:pt x="844" y="1078"/>
                    </a:lnTo>
                    <a:lnTo>
                      <a:pt x="844" y="1078"/>
                    </a:lnTo>
                    <a:lnTo>
                      <a:pt x="846" y="1076"/>
                    </a:lnTo>
                    <a:lnTo>
                      <a:pt x="846" y="1076"/>
                    </a:lnTo>
                    <a:lnTo>
                      <a:pt x="846" y="1076"/>
                    </a:lnTo>
                    <a:lnTo>
                      <a:pt x="846" y="1076"/>
                    </a:lnTo>
                    <a:lnTo>
                      <a:pt x="850" y="1070"/>
                    </a:lnTo>
                    <a:lnTo>
                      <a:pt x="852" y="1068"/>
                    </a:lnTo>
                    <a:lnTo>
                      <a:pt x="852" y="1066"/>
                    </a:lnTo>
                    <a:lnTo>
                      <a:pt x="852" y="1064"/>
                    </a:lnTo>
                    <a:lnTo>
                      <a:pt x="846" y="1056"/>
                    </a:lnTo>
                    <a:lnTo>
                      <a:pt x="846" y="1050"/>
                    </a:lnTo>
                    <a:lnTo>
                      <a:pt x="844" y="1048"/>
                    </a:lnTo>
                    <a:lnTo>
                      <a:pt x="842" y="1042"/>
                    </a:lnTo>
                    <a:lnTo>
                      <a:pt x="844" y="1046"/>
                    </a:lnTo>
                    <a:lnTo>
                      <a:pt x="844" y="1046"/>
                    </a:lnTo>
                    <a:lnTo>
                      <a:pt x="856" y="1048"/>
                    </a:lnTo>
                    <a:lnTo>
                      <a:pt x="870" y="1048"/>
                    </a:lnTo>
                    <a:lnTo>
                      <a:pt x="872" y="1046"/>
                    </a:lnTo>
                    <a:lnTo>
                      <a:pt x="874" y="1044"/>
                    </a:lnTo>
                    <a:lnTo>
                      <a:pt x="876" y="1040"/>
                    </a:lnTo>
                    <a:lnTo>
                      <a:pt x="882" y="1034"/>
                    </a:lnTo>
                    <a:lnTo>
                      <a:pt x="884" y="1030"/>
                    </a:lnTo>
                    <a:lnTo>
                      <a:pt x="884" y="1028"/>
                    </a:lnTo>
                    <a:lnTo>
                      <a:pt x="886" y="1026"/>
                    </a:lnTo>
                    <a:lnTo>
                      <a:pt x="886" y="1024"/>
                    </a:lnTo>
                    <a:lnTo>
                      <a:pt x="890" y="1020"/>
                    </a:lnTo>
                    <a:lnTo>
                      <a:pt x="890" y="1020"/>
                    </a:lnTo>
                    <a:lnTo>
                      <a:pt x="892" y="1014"/>
                    </a:lnTo>
                    <a:lnTo>
                      <a:pt x="894" y="1008"/>
                    </a:lnTo>
                    <a:lnTo>
                      <a:pt x="902" y="1008"/>
                    </a:lnTo>
                    <a:lnTo>
                      <a:pt x="902" y="1006"/>
                    </a:lnTo>
                    <a:lnTo>
                      <a:pt x="904" y="1004"/>
                    </a:lnTo>
                    <a:lnTo>
                      <a:pt x="904" y="1000"/>
                    </a:lnTo>
                    <a:lnTo>
                      <a:pt x="906" y="998"/>
                    </a:lnTo>
                    <a:lnTo>
                      <a:pt x="914" y="988"/>
                    </a:lnTo>
                    <a:lnTo>
                      <a:pt x="914" y="982"/>
                    </a:lnTo>
                    <a:lnTo>
                      <a:pt x="914" y="978"/>
                    </a:lnTo>
                    <a:lnTo>
                      <a:pt x="914" y="968"/>
                    </a:lnTo>
                    <a:lnTo>
                      <a:pt x="916" y="966"/>
                    </a:lnTo>
                    <a:lnTo>
                      <a:pt x="928" y="954"/>
                    </a:lnTo>
                    <a:lnTo>
                      <a:pt x="932" y="952"/>
                    </a:lnTo>
                    <a:lnTo>
                      <a:pt x="934" y="952"/>
                    </a:lnTo>
                    <a:lnTo>
                      <a:pt x="936" y="948"/>
                    </a:lnTo>
                    <a:lnTo>
                      <a:pt x="938" y="948"/>
                    </a:lnTo>
                    <a:lnTo>
                      <a:pt x="942" y="946"/>
                    </a:lnTo>
                    <a:lnTo>
                      <a:pt x="942" y="946"/>
                    </a:lnTo>
                    <a:lnTo>
                      <a:pt x="946" y="944"/>
                    </a:lnTo>
                    <a:lnTo>
                      <a:pt x="952" y="944"/>
                    </a:lnTo>
                    <a:lnTo>
                      <a:pt x="952" y="944"/>
                    </a:lnTo>
                    <a:lnTo>
                      <a:pt x="954" y="940"/>
                    </a:lnTo>
                    <a:lnTo>
                      <a:pt x="962" y="942"/>
                    </a:lnTo>
                    <a:lnTo>
                      <a:pt x="968" y="936"/>
                    </a:lnTo>
                    <a:lnTo>
                      <a:pt x="972" y="934"/>
                    </a:lnTo>
                    <a:lnTo>
                      <a:pt x="972" y="928"/>
                    </a:lnTo>
                    <a:lnTo>
                      <a:pt x="974" y="926"/>
                    </a:lnTo>
                    <a:lnTo>
                      <a:pt x="974" y="926"/>
                    </a:lnTo>
                    <a:lnTo>
                      <a:pt x="978" y="918"/>
                    </a:lnTo>
                    <a:lnTo>
                      <a:pt x="982" y="908"/>
                    </a:lnTo>
                    <a:lnTo>
                      <a:pt x="982" y="908"/>
                    </a:lnTo>
                    <a:lnTo>
                      <a:pt x="980" y="902"/>
                    </a:lnTo>
                    <a:lnTo>
                      <a:pt x="982" y="900"/>
                    </a:lnTo>
                    <a:lnTo>
                      <a:pt x="982" y="898"/>
                    </a:lnTo>
                    <a:lnTo>
                      <a:pt x="982" y="898"/>
                    </a:lnTo>
                    <a:lnTo>
                      <a:pt x="984" y="896"/>
                    </a:lnTo>
                    <a:lnTo>
                      <a:pt x="984" y="896"/>
                    </a:lnTo>
                    <a:lnTo>
                      <a:pt x="984" y="896"/>
                    </a:lnTo>
                    <a:lnTo>
                      <a:pt x="984" y="896"/>
                    </a:lnTo>
                    <a:lnTo>
                      <a:pt x="986" y="894"/>
                    </a:lnTo>
                    <a:lnTo>
                      <a:pt x="986" y="882"/>
                    </a:lnTo>
                    <a:lnTo>
                      <a:pt x="986" y="876"/>
                    </a:lnTo>
                    <a:lnTo>
                      <a:pt x="986" y="862"/>
                    </a:lnTo>
                    <a:lnTo>
                      <a:pt x="988" y="856"/>
                    </a:lnTo>
                    <a:lnTo>
                      <a:pt x="988" y="856"/>
                    </a:lnTo>
                    <a:lnTo>
                      <a:pt x="990" y="856"/>
                    </a:lnTo>
                    <a:lnTo>
                      <a:pt x="994" y="852"/>
                    </a:lnTo>
                    <a:lnTo>
                      <a:pt x="996" y="848"/>
                    </a:lnTo>
                    <a:lnTo>
                      <a:pt x="996" y="846"/>
                    </a:lnTo>
                    <a:lnTo>
                      <a:pt x="998" y="844"/>
                    </a:lnTo>
                    <a:lnTo>
                      <a:pt x="998" y="844"/>
                    </a:lnTo>
                    <a:lnTo>
                      <a:pt x="1000" y="838"/>
                    </a:lnTo>
                    <a:lnTo>
                      <a:pt x="1002" y="836"/>
                    </a:lnTo>
                    <a:lnTo>
                      <a:pt x="1008" y="830"/>
                    </a:lnTo>
                    <a:lnTo>
                      <a:pt x="1014" y="824"/>
                    </a:lnTo>
                    <a:lnTo>
                      <a:pt x="1014" y="824"/>
                    </a:lnTo>
                    <a:lnTo>
                      <a:pt x="1016" y="816"/>
                    </a:lnTo>
                    <a:lnTo>
                      <a:pt x="1018" y="814"/>
                    </a:lnTo>
                    <a:lnTo>
                      <a:pt x="1018" y="794"/>
                    </a:lnTo>
                    <a:lnTo>
                      <a:pt x="1016" y="790"/>
                    </a:lnTo>
                    <a:lnTo>
                      <a:pt x="1014" y="784"/>
                    </a:lnTo>
                    <a:lnTo>
                      <a:pt x="1004" y="784"/>
                    </a:lnTo>
                    <a:lnTo>
                      <a:pt x="998" y="780"/>
                    </a:lnTo>
                    <a:lnTo>
                      <a:pt x="984" y="766"/>
                    </a:lnTo>
                    <a:lnTo>
                      <a:pt x="982" y="764"/>
                    </a:lnTo>
                    <a:lnTo>
                      <a:pt x="962" y="764"/>
                    </a:lnTo>
                    <a:lnTo>
                      <a:pt x="958" y="762"/>
                    </a:lnTo>
                    <a:lnTo>
                      <a:pt x="954" y="762"/>
                    </a:lnTo>
                    <a:lnTo>
                      <a:pt x="952" y="762"/>
                    </a:lnTo>
                    <a:lnTo>
                      <a:pt x="946" y="762"/>
                    </a:lnTo>
                    <a:lnTo>
                      <a:pt x="946" y="756"/>
                    </a:lnTo>
                    <a:lnTo>
                      <a:pt x="942" y="752"/>
                    </a:lnTo>
                    <a:lnTo>
                      <a:pt x="938" y="752"/>
                    </a:lnTo>
                    <a:lnTo>
                      <a:pt x="936" y="750"/>
                    </a:lnTo>
                    <a:lnTo>
                      <a:pt x="934" y="750"/>
                    </a:lnTo>
                    <a:lnTo>
                      <a:pt x="932" y="746"/>
                    </a:lnTo>
                    <a:lnTo>
                      <a:pt x="928" y="746"/>
                    </a:lnTo>
                    <a:lnTo>
                      <a:pt x="926" y="744"/>
                    </a:lnTo>
                    <a:lnTo>
                      <a:pt x="926" y="744"/>
                    </a:lnTo>
                    <a:lnTo>
                      <a:pt x="920" y="744"/>
                    </a:lnTo>
                    <a:lnTo>
                      <a:pt x="920" y="746"/>
                    </a:lnTo>
                    <a:lnTo>
                      <a:pt x="918" y="746"/>
                    </a:lnTo>
                    <a:lnTo>
                      <a:pt x="912" y="756"/>
                    </a:lnTo>
                    <a:lnTo>
                      <a:pt x="908" y="756"/>
                    </a:lnTo>
                    <a:lnTo>
                      <a:pt x="908" y="754"/>
                    </a:lnTo>
                    <a:lnTo>
                      <a:pt x="912" y="752"/>
                    </a:lnTo>
                    <a:lnTo>
                      <a:pt x="914" y="750"/>
                    </a:lnTo>
                    <a:lnTo>
                      <a:pt x="914" y="746"/>
                    </a:lnTo>
                    <a:lnTo>
                      <a:pt x="916" y="744"/>
                    </a:lnTo>
                    <a:lnTo>
                      <a:pt x="914" y="742"/>
                    </a:lnTo>
                    <a:lnTo>
                      <a:pt x="906" y="742"/>
                    </a:lnTo>
                    <a:lnTo>
                      <a:pt x="904" y="736"/>
                    </a:lnTo>
                    <a:lnTo>
                      <a:pt x="902" y="736"/>
                    </a:lnTo>
                    <a:lnTo>
                      <a:pt x="902" y="740"/>
                    </a:lnTo>
                    <a:lnTo>
                      <a:pt x="902" y="742"/>
                    </a:lnTo>
                    <a:lnTo>
                      <a:pt x="896" y="740"/>
                    </a:lnTo>
                    <a:lnTo>
                      <a:pt x="900" y="736"/>
                    </a:lnTo>
                    <a:lnTo>
                      <a:pt x="902" y="734"/>
                    </a:lnTo>
                    <a:lnTo>
                      <a:pt x="904" y="730"/>
                    </a:lnTo>
                    <a:lnTo>
                      <a:pt x="904" y="730"/>
                    </a:lnTo>
                    <a:lnTo>
                      <a:pt x="902" y="722"/>
                    </a:lnTo>
                    <a:lnTo>
                      <a:pt x="900" y="720"/>
                    </a:lnTo>
                    <a:lnTo>
                      <a:pt x="900" y="714"/>
                    </a:lnTo>
                    <a:lnTo>
                      <a:pt x="896" y="712"/>
                    </a:lnTo>
                    <a:lnTo>
                      <a:pt x="896" y="704"/>
                    </a:lnTo>
                    <a:lnTo>
                      <a:pt x="894" y="702"/>
                    </a:lnTo>
                    <a:lnTo>
                      <a:pt x="894" y="702"/>
                    </a:lnTo>
                    <a:lnTo>
                      <a:pt x="888" y="696"/>
                    </a:lnTo>
                    <a:lnTo>
                      <a:pt x="884" y="694"/>
                    </a:lnTo>
                    <a:lnTo>
                      <a:pt x="880" y="692"/>
                    </a:lnTo>
                    <a:lnTo>
                      <a:pt x="876" y="690"/>
                    </a:lnTo>
                    <a:lnTo>
                      <a:pt x="874" y="690"/>
                    </a:lnTo>
                    <a:lnTo>
                      <a:pt x="872" y="688"/>
                    </a:lnTo>
                    <a:lnTo>
                      <a:pt x="872" y="688"/>
                    </a:lnTo>
                    <a:lnTo>
                      <a:pt x="858" y="688"/>
                    </a:lnTo>
                    <a:lnTo>
                      <a:pt x="858" y="688"/>
                    </a:lnTo>
                    <a:lnTo>
                      <a:pt x="854" y="686"/>
                    </a:lnTo>
                    <a:lnTo>
                      <a:pt x="854" y="686"/>
                    </a:lnTo>
                    <a:lnTo>
                      <a:pt x="850" y="686"/>
                    </a:lnTo>
                    <a:lnTo>
                      <a:pt x="850" y="684"/>
                    </a:lnTo>
                    <a:lnTo>
                      <a:pt x="844" y="680"/>
                    </a:lnTo>
                    <a:lnTo>
                      <a:pt x="842" y="680"/>
                    </a:lnTo>
                    <a:lnTo>
                      <a:pt x="840" y="678"/>
                    </a:lnTo>
                    <a:lnTo>
                      <a:pt x="840" y="678"/>
                    </a:lnTo>
                    <a:lnTo>
                      <a:pt x="836" y="672"/>
                    </a:lnTo>
                    <a:lnTo>
                      <a:pt x="834" y="668"/>
                    </a:lnTo>
                    <a:lnTo>
                      <a:pt x="824" y="662"/>
                    </a:lnTo>
                    <a:lnTo>
                      <a:pt x="822" y="662"/>
                    </a:lnTo>
                    <a:lnTo>
                      <a:pt x="822" y="662"/>
                    </a:lnTo>
                    <a:lnTo>
                      <a:pt x="820" y="656"/>
                    </a:lnTo>
                    <a:lnTo>
                      <a:pt x="816" y="652"/>
                    </a:lnTo>
                    <a:lnTo>
                      <a:pt x="810" y="652"/>
                    </a:lnTo>
                    <a:lnTo>
                      <a:pt x="810" y="652"/>
                    </a:lnTo>
                    <a:lnTo>
                      <a:pt x="808" y="650"/>
                    </a:lnTo>
                    <a:lnTo>
                      <a:pt x="808" y="648"/>
                    </a:lnTo>
                    <a:lnTo>
                      <a:pt x="806" y="644"/>
                    </a:lnTo>
                    <a:lnTo>
                      <a:pt x="806" y="644"/>
                    </a:lnTo>
                    <a:lnTo>
                      <a:pt x="800" y="644"/>
                    </a:lnTo>
                    <a:lnTo>
                      <a:pt x="794" y="648"/>
                    </a:lnTo>
                    <a:lnTo>
                      <a:pt x="792" y="648"/>
                    </a:lnTo>
                    <a:lnTo>
                      <a:pt x="790" y="650"/>
                    </a:lnTo>
                    <a:lnTo>
                      <a:pt x="786" y="650"/>
                    </a:lnTo>
                    <a:lnTo>
                      <a:pt x="784" y="648"/>
                    </a:lnTo>
                    <a:lnTo>
                      <a:pt x="784" y="648"/>
                    </a:lnTo>
                    <a:lnTo>
                      <a:pt x="778" y="644"/>
                    </a:lnTo>
                    <a:lnTo>
                      <a:pt x="770" y="644"/>
                    </a:lnTo>
                    <a:lnTo>
                      <a:pt x="766" y="644"/>
                    </a:lnTo>
                    <a:lnTo>
                      <a:pt x="762" y="640"/>
                    </a:lnTo>
                    <a:lnTo>
                      <a:pt x="760" y="638"/>
                    </a:lnTo>
                    <a:lnTo>
                      <a:pt x="754" y="634"/>
                    </a:lnTo>
                    <a:lnTo>
                      <a:pt x="750" y="632"/>
                    </a:lnTo>
                    <a:lnTo>
                      <a:pt x="746" y="638"/>
                    </a:lnTo>
                    <a:lnTo>
                      <a:pt x="744" y="640"/>
                    </a:lnTo>
                    <a:lnTo>
                      <a:pt x="740" y="640"/>
                    </a:lnTo>
                    <a:lnTo>
                      <a:pt x="742" y="630"/>
                    </a:lnTo>
                    <a:lnTo>
                      <a:pt x="738" y="630"/>
                    </a:lnTo>
                    <a:lnTo>
                      <a:pt x="734" y="632"/>
                    </a:lnTo>
                    <a:lnTo>
                      <a:pt x="734" y="632"/>
                    </a:lnTo>
                    <a:lnTo>
                      <a:pt x="734" y="634"/>
                    </a:lnTo>
                    <a:lnTo>
                      <a:pt x="730" y="636"/>
                    </a:lnTo>
                    <a:lnTo>
                      <a:pt x="730" y="636"/>
                    </a:lnTo>
                    <a:lnTo>
                      <a:pt x="728" y="636"/>
                    </a:lnTo>
                    <a:lnTo>
                      <a:pt x="724" y="638"/>
                    </a:lnTo>
                    <a:lnTo>
                      <a:pt x="720" y="640"/>
                    </a:lnTo>
                    <a:lnTo>
                      <a:pt x="718" y="640"/>
                    </a:lnTo>
                    <a:lnTo>
                      <a:pt x="712" y="642"/>
                    </a:lnTo>
                    <a:lnTo>
                      <a:pt x="708" y="644"/>
                    </a:lnTo>
                    <a:lnTo>
                      <a:pt x="708" y="644"/>
                    </a:lnTo>
                    <a:lnTo>
                      <a:pt x="706" y="652"/>
                    </a:lnTo>
                    <a:lnTo>
                      <a:pt x="706" y="656"/>
                    </a:lnTo>
                    <a:lnTo>
                      <a:pt x="700" y="662"/>
                    </a:lnTo>
                    <a:lnTo>
                      <a:pt x="696" y="664"/>
                    </a:lnTo>
                    <a:lnTo>
                      <a:pt x="688" y="654"/>
                    </a:lnTo>
                    <a:lnTo>
                      <a:pt x="680" y="654"/>
                    </a:lnTo>
                    <a:lnTo>
                      <a:pt x="674" y="658"/>
                    </a:lnTo>
                    <a:lnTo>
                      <a:pt x="674" y="658"/>
                    </a:lnTo>
                    <a:lnTo>
                      <a:pt x="662" y="660"/>
                    </a:lnTo>
                    <a:lnTo>
                      <a:pt x="650" y="648"/>
                    </a:lnTo>
                    <a:lnTo>
                      <a:pt x="648" y="644"/>
                    </a:lnTo>
                    <a:lnTo>
                      <a:pt x="648" y="640"/>
                    </a:lnTo>
                    <a:lnTo>
                      <a:pt x="648" y="638"/>
                    </a:lnTo>
                    <a:lnTo>
                      <a:pt x="648" y="628"/>
                    </a:lnTo>
                    <a:lnTo>
                      <a:pt x="648" y="628"/>
                    </a:lnTo>
                    <a:lnTo>
                      <a:pt x="646" y="620"/>
                    </a:lnTo>
                    <a:lnTo>
                      <a:pt x="648" y="616"/>
                    </a:lnTo>
                    <a:lnTo>
                      <a:pt x="650" y="614"/>
                    </a:lnTo>
                    <a:lnTo>
                      <a:pt x="650" y="604"/>
                    </a:lnTo>
                    <a:lnTo>
                      <a:pt x="648" y="602"/>
                    </a:lnTo>
                    <a:lnTo>
                      <a:pt x="642" y="600"/>
                    </a:lnTo>
                    <a:lnTo>
                      <a:pt x="640" y="598"/>
                    </a:lnTo>
                    <a:lnTo>
                      <a:pt x="624" y="598"/>
                    </a:lnTo>
                    <a:lnTo>
                      <a:pt x="624" y="598"/>
                    </a:lnTo>
                    <a:lnTo>
                      <a:pt x="624" y="598"/>
                    </a:lnTo>
                    <a:lnTo>
                      <a:pt x="620" y="600"/>
                    </a:lnTo>
                    <a:lnTo>
                      <a:pt x="620" y="600"/>
                    </a:lnTo>
                    <a:lnTo>
                      <a:pt x="614" y="600"/>
                    </a:lnTo>
                    <a:lnTo>
                      <a:pt x="614" y="600"/>
                    </a:lnTo>
                    <a:lnTo>
                      <a:pt x="608" y="600"/>
                    </a:lnTo>
                    <a:lnTo>
                      <a:pt x="608" y="598"/>
                    </a:lnTo>
                    <a:lnTo>
                      <a:pt x="610" y="592"/>
                    </a:lnTo>
                    <a:lnTo>
                      <a:pt x="612" y="590"/>
                    </a:lnTo>
                    <a:lnTo>
                      <a:pt x="612" y="580"/>
                    </a:lnTo>
                    <a:lnTo>
                      <a:pt x="612" y="580"/>
                    </a:lnTo>
                    <a:lnTo>
                      <a:pt x="616" y="576"/>
                    </a:lnTo>
                    <a:lnTo>
                      <a:pt x="616" y="576"/>
                    </a:lnTo>
                    <a:lnTo>
                      <a:pt x="616" y="574"/>
                    </a:lnTo>
                    <a:lnTo>
                      <a:pt x="616" y="574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8" y="562"/>
                    </a:lnTo>
                    <a:lnTo>
                      <a:pt x="620" y="558"/>
                    </a:lnTo>
                    <a:lnTo>
                      <a:pt x="622" y="556"/>
                    </a:lnTo>
                    <a:lnTo>
                      <a:pt x="622" y="548"/>
                    </a:lnTo>
                    <a:lnTo>
                      <a:pt x="608" y="548"/>
                    </a:lnTo>
                    <a:lnTo>
                      <a:pt x="608" y="548"/>
                    </a:lnTo>
                    <a:lnTo>
                      <a:pt x="606" y="548"/>
                    </a:lnTo>
                    <a:lnTo>
                      <a:pt x="608" y="550"/>
                    </a:lnTo>
                    <a:lnTo>
                      <a:pt x="600" y="550"/>
                    </a:lnTo>
                    <a:lnTo>
                      <a:pt x="598" y="550"/>
                    </a:lnTo>
                    <a:lnTo>
                      <a:pt x="594" y="552"/>
                    </a:lnTo>
                    <a:lnTo>
                      <a:pt x="594" y="560"/>
                    </a:lnTo>
                    <a:lnTo>
                      <a:pt x="592" y="562"/>
                    </a:lnTo>
                    <a:lnTo>
                      <a:pt x="592" y="562"/>
                    </a:lnTo>
                    <a:lnTo>
                      <a:pt x="590" y="568"/>
                    </a:lnTo>
                    <a:lnTo>
                      <a:pt x="586" y="574"/>
                    </a:lnTo>
                    <a:lnTo>
                      <a:pt x="582" y="572"/>
                    </a:lnTo>
                    <a:lnTo>
                      <a:pt x="578" y="572"/>
                    </a:lnTo>
                    <a:lnTo>
                      <a:pt x="576" y="574"/>
                    </a:lnTo>
                    <a:lnTo>
                      <a:pt x="576" y="574"/>
                    </a:lnTo>
                    <a:lnTo>
                      <a:pt x="570" y="576"/>
                    </a:lnTo>
                    <a:lnTo>
                      <a:pt x="566" y="578"/>
                    </a:lnTo>
                    <a:lnTo>
                      <a:pt x="560" y="572"/>
                    </a:lnTo>
                    <a:lnTo>
                      <a:pt x="560" y="572"/>
                    </a:lnTo>
                    <a:lnTo>
                      <a:pt x="554" y="570"/>
                    </a:lnTo>
                    <a:lnTo>
                      <a:pt x="550" y="564"/>
                    </a:lnTo>
                    <a:lnTo>
                      <a:pt x="550" y="564"/>
                    </a:lnTo>
                    <a:lnTo>
                      <a:pt x="548" y="558"/>
                    </a:lnTo>
                    <a:lnTo>
                      <a:pt x="546" y="552"/>
                    </a:lnTo>
                    <a:lnTo>
                      <a:pt x="546" y="550"/>
                    </a:lnTo>
                    <a:lnTo>
                      <a:pt x="542" y="544"/>
                    </a:lnTo>
                    <a:lnTo>
                      <a:pt x="542" y="544"/>
                    </a:lnTo>
                    <a:lnTo>
                      <a:pt x="542" y="544"/>
                    </a:lnTo>
                    <a:lnTo>
                      <a:pt x="540" y="544"/>
                    </a:lnTo>
                    <a:lnTo>
                      <a:pt x="540" y="538"/>
                    </a:lnTo>
                    <a:lnTo>
                      <a:pt x="540" y="538"/>
                    </a:lnTo>
                    <a:lnTo>
                      <a:pt x="540" y="528"/>
                    </a:lnTo>
                    <a:lnTo>
                      <a:pt x="540" y="528"/>
                    </a:lnTo>
                    <a:lnTo>
                      <a:pt x="540" y="520"/>
                    </a:lnTo>
                    <a:lnTo>
                      <a:pt x="542" y="516"/>
                    </a:lnTo>
                    <a:lnTo>
                      <a:pt x="544" y="514"/>
                    </a:lnTo>
                    <a:lnTo>
                      <a:pt x="546" y="508"/>
                    </a:lnTo>
                    <a:lnTo>
                      <a:pt x="542" y="506"/>
                    </a:lnTo>
                    <a:lnTo>
                      <a:pt x="542" y="498"/>
                    </a:lnTo>
                    <a:lnTo>
                      <a:pt x="546" y="496"/>
                    </a:lnTo>
                    <a:lnTo>
                      <a:pt x="546" y="492"/>
                    </a:lnTo>
                    <a:lnTo>
                      <a:pt x="550" y="488"/>
                    </a:lnTo>
                    <a:lnTo>
                      <a:pt x="552" y="486"/>
                    </a:lnTo>
                    <a:lnTo>
                      <a:pt x="556" y="486"/>
                    </a:lnTo>
                    <a:lnTo>
                      <a:pt x="558" y="486"/>
                    </a:lnTo>
                    <a:lnTo>
                      <a:pt x="560" y="482"/>
                    </a:lnTo>
                    <a:lnTo>
                      <a:pt x="560" y="480"/>
                    </a:lnTo>
                    <a:lnTo>
                      <a:pt x="562" y="478"/>
                    </a:lnTo>
                    <a:lnTo>
                      <a:pt x="566" y="478"/>
                    </a:lnTo>
                    <a:lnTo>
                      <a:pt x="568" y="476"/>
                    </a:lnTo>
                    <a:lnTo>
                      <a:pt x="576" y="476"/>
                    </a:lnTo>
                    <a:lnTo>
                      <a:pt x="578" y="478"/>
                    </a:lnTo>
                    <a:lnTo>
                      <a:pt x="580" y="478"/>
                    </a:lnTo>
                    <a:lnTo>
                      <a:pt x="582" y="476"/>
                    </a:lnTo>
                    <a:lnTo>
                      <a:pt x="588" y="478"/>
                    </a:lnTo>
                    <a:lnTo>
                      <a:pt x="590" y="480"/>
                    </a:lnTo>
                    <a:lnTo>
                      <a:pt x="602" y="480"/>
                    </a:lnTo>
                    <a:lnTo>
                      <a:pt x="602" y="478"/>
                    </a:lnTo>
                    <a:lnTo>
                      <a:pt x="602" y="476"/>
                    </a:lnTo>
                    <a:lnTo>
                      <a:pt x="600" y="472"/>
                    </a:lnTo>
                    <a:lnTo>
                      <a:pt x="600" y="470"/>
                    </a:lnTo>
                    <a:lnTo>
                      <a:pt x="602" y="470"/>
                    </a:lnTo>
                    <a:lnTo>
                      <a:pt x="622" y="470"/>
                    </a:lnTo>
                    <a:lnTo>
                      <a:pt x="624" y="470"/>
                    </a:lnTo>
                    <a:lnTo>
                      <a:pt x="628" y="470"/>
                    </a:lnTo>
                    <a:lnTo>
                      <a:pt x="630" y="472"/>
                    </a:lnTo>
                    <a:lnTo>
                      <a:pt x="630" y="472"/>
                    </a:lnTo>
                    <a:lnTo>
                      <a:pt x="634" y="474"/>
                    </a:lnTo>
                    <a:lnTo>
                      <a:pt x="640" y="476"/>
                    </a:lnTo>
                    <a:lnTo>
                      <a:pt x="642" y="472"/>
                    </a:lnTo>
                    <a:lnTo>
                      <a:pt x="644" y="472"/>
                    </a:lnTo>
                    <a:lnTo>
                      <a:pt x="648" y="476"/>
                    </a:lnTo>
                    <a:lnTo>
                      <a:pt x="652" y="482"/>
                    </a:lnTo>
                    <a:lnTo>
                      <a:pt x="652" y="486"/>
                    </a:lnTo>
                    <a:lnTo>
                      <a:pt x="652" y="490"/>
                    </a:lnTo>
                    <a:lnTo>
                      <a:pt x="654" y="492"/>
                    </a:lnTo>
                    <a:lnTo>
                      <a:pt x="654" y="498"/>
                    </a:lnTo>
                    <a:lnTo>
                      <a:pt x="660" y="502"/>
                    </a:lnTo>
                    <a:lnTo>
                      <a:pt x="660" y="508"/>
                    </a:lnTo>
                    <a:lnTo>
                      <a:pt x="664" y="512"/>
                    </a:lnTo>
                    <a:lnTo>
                      <a:pt x="664" y="516"/>
                    </a:lnTo>
                    <a:lnTo>
                      <a:pt x="672" y="516"/>
                    </a:lnTo>
                    <a:lnTo>
                      <a:pt x="672" y="512"/>
                    </a:lnTo>
                    <a:lnTo>
                      <a:pt x="674" y="510"/>
                    </a:lnTo>
                    <a:lnTo>
                      <a:pt x="674" y="500"/>
                    </a:lnTo>
                    <a:lnTo>
                      <a:pt x="672" y="498"/>
                    </a:lnTo>
                    <a:lnTo>
                      <a:pt x="672" y="498"/>
                    </a:lnTo>
                    <a:lnTo>
                      <a:pt x="670" y="488"/>
                    </a:lnTo>
                    <a:lnTo>
                      <a:pt x="668" y="480"/>
                    </a:lnTo>
                    <a:lnTo>
                      <a:pt x="664" y="478"/>
                    </a:lnTo>
                    <a:lnTo>
                      <a:pt x="664" y="470"/>
                    </a:lnTo>
                    <a:lnTo>
                      <a:pt x="664" y="470"/>
                    </a:lnTo>
                    <a:lnTo>
                      <a:pt x="662" y="468"/>
                    </a:lnTo>
                    <a:lnTo>
                      <a:pt x="662" y="466"/>
                    </a:lnTo>
                    <a:lnTo>
                      <a:pt x="664" y="466"/>
                    </a:lnTo>
                    <a:lnTo>
                      <a:pt x="664" y="460"/>
                    </a:lnTo>
                    <a:lnTo>
                      <a:pt x="668" y="458"/>
                    </a:lnTo>
                    <a:lnTo>
                      <a:pt x="668" y="456"/>
                    </a:lnTo>
                    <a:lnTo>
                      <a:pt x="670" y="452"/>
                    </a:lnTo>
                    <a:lnTo>
                      <a:pt x="670" y="452"/>
                    </a:lnTo>
                    <a:lnTo>
                      <a:pt x="672" y="452"/>
                    </a:lnTo>
                    <a:lnTo>
                      <a:pt x="672" y="452"/>
                    </a:lnTo>
                    <a:lnTo>
                      <a:pt x="672" y="450"/>
                    </a:lnTo>
                    <a:lnTo>
                      <a:pt x="672" y="450"/>
                    </a:lnTo>
                    <a:lnTo>
                      <a:pt x="676" y="450"/>
                    </a:lnTo>
                    <a:lnTo>
                      <a:pt x="682" y="442"/>
                    </a:lnTo>
                    <a:lnTo>
                      <a:pt x="684" y="440"/>
                    </a:lnTo>
                    <a:lnTo>
                      <a:pt x="688" y="440"/>
                    </a:lnTo>
                    <a:lnTo>
                      <a:pt x="690" y="438"/>
                    </a:lnTo>
                    <a:lnTo>
                      <a:pt x="690" y="438"/>
                    </a:lnTo>
                    <a:lnTo>
                      <a:pt x="694" y="434"/>
                    </a:lnTo>
                    <a:lnTo>
                      <a:pt x="700" y="432"/>
                    </a:lnTo>
                    <a:lnTo>
                      <a:pt x="702" y="430"/>
                    </a:lnTo>
                    <a:lnTo>
                      <a:pt x="708" y="422"/>
                    </a:lnTo>
                    <a:lnTo>
                      <a:pt x="708" y="422"/>
                    </a:lnTo>
                    <a:lnTo>
                      <a:pt x="704" y="418"/>
                    </a:lnTo>
                    <a:lnTo>
                      <a:pt x="706" y="418"/>
                    </a:lnTo>
                    <a:lnTo>
                      <a:pt x="708" y="418"/>
                    </a:lnTo>
                    <a:lnTo>
                      <a:pt x="704" y="412"/>
                    </a:lnTo>
                    <a:lnTo>
                      <a:pt x="702" y="410"/>
                    </a:lnTo>
                    <a:lnTo>
                      <a:pt x="702" y="402"/>
                    </a:lnTo>
                    <a:lnTo>
                      <a:pt x="702" y="398"/>
                    </a:lnTo>
                    <a:lnTo>
                      <a:pt x="702" y="392"/>
                    </a:lnTo>
                    <a:lnTo>
                      <a:pt x="704" y="392"/>
                    </a:lnTo>
                    <a:lnTo>
                      <a:pt x="704" y="398"/>
                    </a:lnTo>
                    <a:lnTo>
                      <a:pt x="704" y="398"/>
                    </a:lnTo>
                    <a:lnTo>
                      <a:pt x="708" y="402"/>
                    </a:lnTo>
                    <a:lnTo>
                      <a:pt x="708" y="402"/>
                    </a:lnTo>
                    <a:lnTo>
                      <a:pt x="708" y="404"/>
                    </a:lnTo>
                    <a:lnTo>
                      <a:pt x="708" y="404"/>
                    </a:lnTo>
                    <a:lnTo>
                      <a:pt x="710" y="406"/>
                    </a:lnTo>
                    <a:lnTo>
                      <a:pt x="710" y="406"/>
                    </a:lnTo>
                    <a:lnTo>
                      <a:pt x="712" y="400"/>
                    </a:lnTo>
                    <a:lnTo>
                      <a:pt x="712" y="392"/>
                    </a:lnTo>
                    <a:lnTo>
                      <a:pt x="712" y="392"/>
                    </a:lnTo>
                    <a:lnTo>
                      <a:pt x="716" y="390"/>
                    </a:lnTo>
                    <a:lnTo>
                      <a:pt x="716" y="390"/>
                    </a:lnTo>
                    <a:lnTo>
                      <a:pt x="718" y="388"/>
                    </a:lnTo>
                    <a:lnTo>
                      <a:pt x="718" y="388"/>
                    </a:lnTo>
                    <a:lnTo>
                      <a:pt x="720" y="388"/>
                    </a:lnTo>
                    <a:lnTo>
                      <a:pt x="720" y="386"/>
                    </a:lnTo>
                    <a:lnTo>
                      <a:pt x="722" y="382"/>
                    </a:lnTo>
                    <a:lnTo>
                      <a:pt x="722" y="380"/>
                    </a:lnTo>
                    <a:lnTo>
                      <a:pt x="720" y="378"/>
                    </a:lnTo>
                    <a:lnTo>
                      <a:pt x="724" y="378"/>
                    </a:lnTo>
                    <a:lnTo>
                      <a:pt x="728" y="378"/>
                    </a:lnTo>
                    <a:lnTo>
                      <a:pt x="730" y="374"/>
                    </a:lnTo>
                    <a:lnTo>
                      <a:pt x="740" y="374"/>
                    </a:lnTo>
                    <a:lnTo>
                      <a:pt x="742" y="370"/>
                    </a:lnTo>
                    <a:lnTo>
                      <a:pt x="744" y="370"/>
                    </a:lnTo>
                    <a:lnTo>
                      <a:pt x="746" y="370"/>
                    </a:lnTo>
                    <a:lnTo>
                      <a:pt x="750" y="370"/>
                    </a:lnTo>
                    <a:lnTo>
                      <a:pt x="750" y="368"/>
                    </a:lnTo>
                    <a:lnTo>
                      <a:pt x="746" y="366"/>
                    </a:lnTo>
                    <a:lnTo>
                      <a:pt x="744" y="360"/>
                    </a:lnTo>
                    <a:lnTo>
                      <a:pt x="750" y="354"/>
                    </a:lnTo>
                    <a:lnTo>
                      <a:pt x="752" y="350"/>
                    </a:lnTo>
                    <a:lnTo>
                      <a:pt x="756" y="350"/>
                    </a:lnTo>
                    <a:lnTo>
                      <a:pt x="760" y="346"/>
                    </a:lnTo>
                    <a:lnTo>
                      <a:pt x="764" y="346"/>
                    </a:lnTo>
                    <a:lnTo>
                      <a:pt x="770" y="346"/>
                    </a:lnTo>
                    <a:lnTo>
                      <a:pt x="772" y="344"/>
                    </a:lnTo>
                    <a:lnTo>
                      <a:pt x="774" y="340"/>
                    </a:lnTo>
                    <a:lnTo>
                      <a:pt x="780" y="338"/>
                    </a:lnTo>
                    <a:lnTo>
                      <a:pt x="784" y="338"/>
                    </a:lnTo>
                    <a:lnTo>
                      <a:pt x="786" y="338"/>
                    </a:lnTo>
                    <a:lnTo>
                      <a:pt x="790" y="336"/>
                    </a:lnTo>
                    <a:lnTo>
                      <a:pt x="790" y="336"/>
                    </a:lnTo>
                    <a:lnTo>
                      <a:pt x="790" y="336"/>
                    </a:lnTo>
                    <a:lnTo>
                      <a:pt x="792" y="336"/>
                    </a:lnTo>
                    <a:lnTo>
                      <a:pt x="790" y="338"/>
                    </a:lnTo>
                    <a:lnTo>
                      <a:pt x="790" y="338"/>
                    </a:lnTo>
                    <a:lnTo>
                      <a:pt x="788" y="342"/>
                    </a:lnTo>
                    <a:lnTo>
                      <a:pt x="786" y="340"/>
                    </a:lnTo>
                    <a:lnTo>
                      <a:pt x="784" y="340"/>
                    </a:lnTo>
                    <a:lnTo>
                      <a:pt x="782" y="346"/>
                    </a:lnTo>
                    <a:lnTo>
                      <a:pt x="782" y="346"/>
                    </a:lnTo>
                    <a:lnTo>
                      <a:pt x="784" y="354"/>
                    </a:lnTo>
                    <a:lnTo>
                      <a:pt x="784" y="354"/>
                    </a:lnTo>
                    <a:lnTo>
                      <a:pt x="792" y="350"/>
                    </a:lnTo>
                    <a:lnTo>
                      <a:pt x="796" y="346"/>
                    </a:lnTo>
                    <a:lnTo>
                      <a:pt x="800" y="344"/>
                    </a:lnTo>
                    <a:lnTo>
                      <a:pt x="806" y="344"/>
                    </a:lnTo>
                    <a:lnTo>
                      <a:pt x="810" y="340"/>
                    </a:lnTo>
                    <a:lnTo>
                      <a:pt x="812" y="340"/>
                    </a:lnTo>
                    <a:lnTo>
                      <a:pt x="814" y="338"/>
                    </a:lnTo>
                    <a:lnTo>
                      <a:pt x="814" y="338"/>
                    </a:lnTo>
                    <a:lnTo>
                      <a:pt x="822" y="336"/>
                    </a:lnTo>
                    <a:lnTo>
                      <a:pt x="824" y="334"/>
                    </a:lnTo>
                    <a:lnTo>
                      <a:pt x="826" y="334"/>
                    </a:lnTo>
                    <a:lnTo>
                      <a:pt x="824" y="328"/>
                    </a:lnTo>
                    <a:lnTo>
                      <a:pt x="824" y="326"/>
                    </a:lnTo>
                    <a:lnTo>
                      <a:pt x="824" y="324"/>
                    </a:lnTo>
                    <a:lnTo>
                      <a:pt x="822" y="324"/>
                    </a:lnTo>
                    <a:lnTo>
                      <a:pt x="820" y="326"/>
                    </a:lnTo>
                    <a:lnTo>
                      <a:pt x="820" y="326"/>
                    </a:lnTo>
                    <a:lnTo>
                      <a:pt x="816" y="334"/>
                    </a:lnTo>
                    <a:lnTo>
                      <a:pt x="810" y="334"/>
                    </a:lnTo>
                    <a:lnTo>
                      <a:pt x="810" y="328"/>
                    </a:lnTo>
                    <a:lnTo>
                      <a:pt x="804" y="326"/>
                    </a:lnTo>
                    <a:lnTo>
                      <a:pt x="800" y="326"/>
                    </a:lnTo>
                    <a:lnTo>
                      <a:pt x="796" y="324"/>
                    </a:lnTo>
                    <a:lnTo>
                      <a:pt x="796" y="324"/>
                    </a:lnTo>
                    <a:lnTo>
                      <a:pt x="792" y="326"/>
                    </a:lnTo>
                    <a:lnTo>
                      <a:pt x="792" y="324"/>
                    </a:lnTo>
                    <a:lnTo>
                      <a:pt x="792" y="324"/>
                    </a:lnTo>
                    <a:lnTo>
                      <a:pt x="790" y="320"/>
                    </a:lnTo>
                    <a:lnTo>
                      <a:pt x="790" y="320"/>
                    </a:lnTo>
                    <a:lnTo>
                      <a:pt x="792" y="316"/>
                    </a:lnTo>
                    <a:lnTo>
                      <a:pt x="790" y="316"/>
                    </a:lnTo>
                    <a:lnTo>
                      <a:pt x="790" y="316"/>
                    </a:lnTo>
                    <a:lnTo>
                      <a:pt x="786" y="316"/>
                    </a:lnTo>
                    <a:lnTo>
                      <a:pt x="786" y="314"/>
                    </a:lnTo>
                    <a:lnTo>
                      <a:pt x="792" y="310"/>
                    </a:lnTo>
                    <a:lnTo>
                      <a:pt x="794" y="308"/>
                    </a:lnTo>
                    <a:lnTo>
                      <a:pt x="794" y="306"/>
                    </a:lnTo>
                    <a:lnTo>
                      <a:pt x="792" y="304"/>
                    </a:lnTo>
                    <a:lnTo>
                      <a:pt x="780" y="304"/>
                    </a:lnTo>
                    <a:lnTo>
                      <a:pt x="774" y="304"/>
                    </a:lnTo>
                    <a:lnTo>
                      <a:pt x="770" y="306"/>
                    </a:lnTo>
                    <a:lnTo>
                      <a:pt x="766" y="306"/>
                    </a:lnTo>
                    <a:lnTo>
                      <a:pt x="764" y="308"/>
                    </a:lnTo>
                    <a:lnTo>
                      <a:pt x="762" y="306"/>
                    </a:lnTo>
                    <a:lnTo>
                      <a:pt x="764" y="304"/>
                    </a:lnTo>
                    <a:lnTo>
                      <a:pt x="770" y="300"/>
                    </a:lnTo>
                    <a:lnTo>
                      <a:pt x="774" y="298"/>
                    </a:lnTo>
                    <a:lnTo>
                      <a:pt x="776" y="296"/>
                    </a:lnTo>
                    <a:lnTo>
                      <a:pt x="780" y="296"/>
                    </a:lnTo>
                    <a:lnTo>
                      <a:pt x="782" y="294"/>
                    </a:lnTo>
                    <a:lnTo>
                      <a:pt x="794" y="294"/>
                    </a:lnTo>
                    <a:lnTo>
                      <a:pt x="796" y="298"/>
                    </a:lnTo>
                    <a:lnTo>
                      <a:pt x="800" y="300"/>
                    </a:lnTo>
                    <a:lnTo>
                      <a:pt x="800" y="300"/>
                    </a:lnTo>
                    <a:lnTo>
                      <a:pt x="806" y="304"/>
                    </a:lnTo>
                    <a:lnTo>
                      <a:pt x="814" y="304"/>
                    </a:lnTo>
                    <a:lnTo>
                      <a:pt x="814" y="304"/>
                    </a:lnTo>
                    <a:lnTo>
                      <a:pt x="814" y="302"/>
                    </a:lnTo>
                    <a:lnTo>
                      <a:pt x="810" y="300"/>
                    </a:lnTo>
                    <a:lnTo>
                      <a:pt x="810" y="300"/>
                    </a:lnTo>
                    <a:lnTo>
                      <a:pt x="806" y="298"/>
                    </a:lnTo>
                    <a:lnTo>
                      <a:pt x="804" y="298"/>
                    </a:lnTo>
                    <a:lnTo>
                      <a:pt x="802" y="296"/>
                    </a:lnTo>
                    <a:lnTo>
                      <a:pt x="800" y="296"/>
                    </a:lnTo>
                    <a:lnTo>
                      <a:pt x="800" y="294"/>
                    </a:lnTo>
                    <a:lnTo>
                      <a:pt x="800" y="294"/>
                    </a:lnTo>
                    <a:lnTo>
                      <a:pt x="810" y="294"/>
                    </a:lnTo>
                    <a:lnTo>
                      <a:pt x="816" y="296"/>
                    </a:lnTo>
                    <a:lnTo>
                      <a:pt x="820" y="294"/>
                    </a:lnTo>
                    <a:lnTo>
                      <a:pt x="830" y="294"/>
                    </a:lnTo>
                    <a:lnTo>
                      <a:pt x="832" y="290"/>
                    </a:lnTo>
                    <a:lnTo>
                      <a:pt x="840" y="286"/>
                    </a:lnTo>
                    <a:lnTo>
                      <a:pt x="842" y="284"/>
                    </a:lnTo>
                    <a:lnTo>
                      <a:pt x="852" y="284"/>
                    </a:lnTo>
                    <a:lnTo>
                      <a:pt x="850" y="288"/>
                    </a:lnTo>
                    <a:lnTo>
                      <a:pt x="846" y="290"/>
                    </a:lnTo>
                    <a:lnTo>
                      <a:pt x="846" y="294"/>
                    </a:lnTo>
                    <a:lnTo>
                      <a:pt x="844" y="296"/>
                    </a:lnTo>
                    <a:lnTo>
                      <a:pt x="844" y="298"/>
                    </a:lnTo>
                    <a:lnTo>
                      <a:pt x="842" y="300"/>
                    </a:lnTo>
                    <a:lnTo>
                      <a:pt x="842" y="300"/>
                    </a:lnTo>
                    <a:lnTo>
                      <a:pt x="838" y="306"/>
                    </a:lnTo>
                    <a:lnTo>
                      <a:pt x="836" y="310"/>
                    </a:lnTo>
                    <a:lnTo>
                      <a:pt x="834" y="314"/>
                    </a:lnTo>
                    <a:lnTo>
                      <a:pt x="832" y="316"/>
                    </a:lnTo>
                    <a:lnTo>
                      <a:pt x="834" y="318"/>
                    </a:lnTo>
                    <a:lnTo>
                      <a:pt x="840" y="318"/>
                    </a:lnTo>
                    <a:lnTo>
                      <a:pt x="840" y="318"/>
                    </a:lnTo>
                    <a:lnTo>
                      <a:pt x="842" y="314"/>
                    </a:lnTo>
                    <a:lnTo>
                      <a:pt x="846" y="318"/>
                    </a:lnTo>
                    <a:lnTo>
                      <a:pt x="856" y="318"/>
                    </a:lnTo>
                    <a:lnTo>
                      <a:pt x="860" y="318"/>
                    </a:lnTo>
                    <a:lnTo>
                      <a:pt x="860" y="320"/>
                    </a:lnTo>
                    <a:lnTo>
                      <a:pt x="860" y="324"/>
                    </a:lnTo>
                    <a:lnTo>
                      <a:pt x="864" y="324"/>
                    </a:lnTo>
                    <a:lnTo>
                      <a:pt x="870" y="318"/>
                    </a:lnTo>
                    <a:lnTo>
                      <a:pt x="872" y="318"/>
                    </a:lnTo>
                    <a:lnTo>
                      <a:pt x="872" y="320"/>
                    </a:lnTo>
                    <a:lnTo>
                      <a:pt x="874" y="324"/>
                    </a:lnTo>
                    <a:lnTo>
                      <a:pt x="876" y="326"/>
                    </a:lnTo>
                    <a:lnTo>
                      <a:pt x="882" y="326"/>
                    </a:lnTo>
                    <a:lnTo>
                      <a:pt x="882" y="320"/>
                    </a:lnTo>
                    <a:lnTo>
                      <a:pt x="882" y="320"/>
                    </a:lnTo>
                    <a:lnTo>
                      <a:pt x="880" y="318"/>
                    </a:lnTo>
                    <a:lnTo>
                      <a:pt x="878" y="316"/>
                    </a:lnTo>
                    <a:lnTo>
                      <a:pt x="878" y="316"/>
                    </a:lnTo>
                    <a:lnTo>
                      <a:pt x="876" y="316"/>
                    </a:lnTo>
                    <a:lnTo>
                      <a:pt x="876" y="314"/>
                    </a:lnTo>
                    <a:lnTo>
                      <a:pt x="876" y="314"/>
                    </a:lnTo>
                    <a:lnTo>
                      <a:pt x="874" y="314"/>
                    </a:lnTo>
                    <a:lnTo>
                      <a:pt x="874" y="310"/>
                    </a:lnTo>
                    <a:lnTo>
                      <a:pt x="874" y="308"/>
                    </a:lnTo>
                    <a:lnTo>
                      <a:pt x="874" y="306"/>
                    </a:lnTo>
                    <a:lnTo>
                      <a:pt x="876" y="304"/>
                    </a:lnTo>
                    <a:lnTo>
                      <a:pt x="876" y="304"/>
                    </a:lnTo>
                    <a:lnTo>
                      <a:pt x="874" y="302"/>
                    </a:lnTo>
                    <a:lnTo>
                      <a:pt x="870" y="300"/>
                    </a:lnTo>
                    <a:lnTo>
                      <a:pt x="862" y="300"/>
                    </a:lnTo>
                    <a:lnTo>
                      <a:pt x="860" y="296"/>
                    </a:lnTo>
                    <a:lnTo>
                      <a:pt x="854" y="294"/>
                    </a:lnTo>
                    <a:lnTo>
                      <a:pt x="856" y="290"/>
                    </a:lnTo>
                    <a:lnTo>
                      <a:pt x="856" y="290"/>
                    </a:lnTo>
                    <a:lnTo>
                      <a:pt x="860" y="284"/>
                    </a:lnTo>
                    <a:lnTo>
                      <a:pt x="860" y="280"/>
                    </a:lnTo>
                    <a:lnTo>
                      <a:pt x="860" y="278"/>
                    </a:lnTo>
                    <a:lnTo>
                      <a:pt x="860" y="274"/>
                    </a:lnTo>
                    <a:lnTo>
                      <a:pt x="860" y="264"/>
                    </a:lnTo>
                    <a:lnTo>
                      <a:pt x="854" y="264"/>
                    </a:lnTo>
                    <a:lnTo>
                      <a:pt x="850" y="260"/>
                    </a:lnTo>
                    <a:lnTo>
                      <a:pt x="848" y="260"/>
                    </a:lnTo>
                    <a:lnTo>
                      <a:pt x="840" y="260"/>
                    </a:lnTo>
                    <a:lnTo>
                      <a:pt x="840" y="258"/>
                    </a:lnTo>
                    <a:lnTo>
                      <a:pt x="842" y="258"/>
                    </a:lnTo>
                    <a:lnTo>
                      <a:pt x="844" y="258"/>
                    </a:lnTo>
                    <a:lnTo>
                      <a:pt x="844" y="258"/>
                    </a:lnTo>
                    <a:lnTo>
                      <a:pt x="848" y="258"/>
                    </a:lnTo>
                    <a:lnTo>
                      <a:pt x="848" y="256"/>
                    </a:lnTo>
                    <a:lnTo>
                      <a:pt x="844" y="254"/>
                    </a:lnTo>
                    <a:lnTo>
                      <a:pt x="844" y="254"/>
                    </a:lnTo>
                    <a:lnTo>
                      <a:pt x="838" y="254"/>
                    </a:lnTo>
                    <a:lnTo>
                      <a:pt x="838" y="252"/>
                    </a:lnTo>
                    <a:lnTo>
                      <a:pt x="836" y="250"/>
                    </a:lnTo>
                    <a:lnTo>
                      <a:pt x="834" y="250"/>
                    </a:lnTo>
                    <a:lnTo>
                      <a:pt x="832" y="248"/>
                    </a:lnTo>
                    <a:lnTo>
                      <a:pt x="826" y="248"/>
                    </a:lnTo>
                    <a:lnTo>
                      <a:pt x="824" y="246"/>
                    </a:lnTo>
                    <a:lnTo>
                      <a:pt x="820" y="244"/>
                    </a:lnTo>
                    <a:lnTo>
                      <a:pt x="816" y="240"/>
                    </a:lnTo>
                    <a:lnTo>
                      <a:pt x="814" y="236"/>
                    </a:lnTo>
                    <a:lnTo>
                      <a:pt x="812" y="226"/>
                    </a:lnTo>
                    <a:lnTo>
                      <a:pt x="806" y="220"/>
                    </a:lnTo>
                    <a:lnTo>
                      <a:pt x="804" y="218"/>
                    </a:lnTo>
                    <a:lnTo>
                      <a:pt x="796" y="212"/>
                    </a:lnTo>
                    <a:lnTo>
                      <a:pt x="794" y="208"/>
                    </a:lnTo>
                    <a:lnTo>
                      <a:pt x="794" y="206"/>
                    </a:lnTo>
                    <a:lnTo>
                      <a:pt x="792" y="204"/>
                    </a:lnTo>
                    <a:lnTo>
                      <a:pt x="784" y="212"/>
                    </a:lnTo>
                    <a:lnTo>
                      <a:pt x="784" y="214"/>
                    </a:lnTo>
                    <a:lnTo>
                      <a:pt x="782" y="218"/>
                    </a:lnTo>
                    <a:lnTo>
                      <a:pt x="776" y="218"/>
                    </a:lnTo>
                    <a:lnTo>
                      <a:pt x="774" y="220"/>
                    </a:lnTo>
                    <a:lnTo>
                      <a:pt x="774" y="220"/>
                    </a:lnTo>
                    <a:lnTo>
                      <a:pt x="768" y="222"/>
                    </a:lnTo>
                    <a:lnTo>
                      <a:pt x="764" y="218"/>
                    </a:lnTo>
                    <a:lnTo>
                      <a:pt x="762" y="216"/>
                    </a:lnTo>
                    <a:lnTo>
                      <a:pt x="756" y="216"/>
                    </a:lnTo>
                    <a:lnTo>
                      <a:pt x="754" y="212"/>
                    </a:lnTo>
                    <a:lnTo>
                      <a:pt x="754" y="208"/>
                    </a:lnTo>
                    <a:lnTo>
                      <a:pt x="754" y="198"/>
                    </a:lnTo>
                    <a:lnTo>
                      <a:pt x="746" y="198"/>
                    </a:lnTo>
                    <a:lnTo>
                      <a:pt x="742" y="196"/>
                    </a:lnTo>
                    <a:lnTo>
                      <a:pt x="740" y="196"/>
                    </a:lnTo>
                    <a:lnTo>
                      <a:pt x="732" y="188"/>
                    </a:lnTo>
                    <a:lnTo>
                      <a:pt x="730" y="188"/>
                    </a:lnTo>
                    <a:lnTo>
                      <a:pt x="728" y="186"/>
                    </a:lnTo>
                    <a:lnTo>
                      <a:pt x="728" y="186"/>
                    </a:lnTo>
                    <a:lnTo>
                      <a:pt x="720" y="184"/>
                    </a:lnTo>
                    <a:lnTo>
                      <a:pt x="714" y="186"/>
                    </a:lnTo>
                    <a:lnTo>
                      <a:pt x="712" y="186"/>
                    </a:lnTo>
                    <a:lnTo>
                      <a:pt x="702" y="186"/>
                    </a:lnTo>
                    <a:lnTo>
                      <a:pt x="700" y="184"/>
                    </a:lnTo>
                    <a:lnTo>
                      <a:pt x="692" y="184"/>
                    </a:lnTo>
                    <a:lnTo>
                      <a:pt x="692" y="184"/>
                    </a:lnTo>
                    <a:lnTo>
                      <a:pt x="690" y="186"/>
                    </a:lnTo>
                    <a:lnTo>
                      <a:pt x="690" y="190"/>
                    </a:lnTo>
                    <a:lnTo>
                      <a:pt x="690" y="190"/>
                    </a:lnTo>
                    <a:lnTo>
                      <a:pt x="690" y="194"/>
                    </a:lnTo>
                    <a:lnTo>
                      <a:pt x="690" y="196"/>
                    </a:lnTo>
                    <a:lnTo>
                      <a:pt x="690" y="198"/>
                    </a:lnTo>
                    <a:lnTo>
                      <a:pt x="692" y="204"/>
                    </a:lnTo>
                    <a:lnTo>
                      <a:pt x="692" y="206"/>
                    </a:lnTo>
                    <a:lnTo>
                      <a:pt x="694" y="210"/>
                    </a:lnTo>
                    <a:lnTo>
                      <a:pt x="690" y="214"/>
                    </a:lnTo>
                    <a:lnTo>
                      <a:pt x="684" y="216"/>
                    </a:lnTo>
                    <a:lnTo>
                      <a:pt x="688" y="220"/>
                    </a:lnTo>
                    <a:lnTo>
                      <a:pt x="690" y="220"/>
                    </a:lnTo>
                    <a:lnTo>
                      <a:pt x="694" y="226"/>
                    </a:lnTo>
                    <a:lnTo>
                      <a:pt x="694" y="228"/>
                    </a:lnTo>
                    <a:lnTo>
                      <a:pt x="698" y="230"/>
                    </a:lnTo>
                    <a:lnTo>
                      <a:pt x="698" y="234"/>
                    </a:lnTo>
                    <a:lnTo>
                      <a:pt x="700" y="238"/>
                    </a:lnTo>
                    <a:lnTo>
                      <a:pt x="694" y="246"/>
                    </a:lnTo>
                    <a:lnTo>
                      <a:pt x="692" y="248"/>
                    </a:lnTo>
                    <a:lnTo>
                      <a:pt x="690" y="248"/>
                    </a:lnTo>
                    <a:lnTo>
                      <a:pt x="688" y="250"/>
                    </a:lnTo>
                    <a:lnTo>
                      <a:pt x="684" y="250"/>
                    </a:lnTo>
                    <a:lnTo>
                      <a:pt x="682" y="254"/>
                    </a:lnTo>
                    <a:lnTo>
                      <a:pt x="680" y="254"/>
                    </a:lnTo>
                    <a:lnTo>
                      <a:pt x="680" y="254"/>
                    </a:lnTo>
                    <a:lnTo>
                      <a:pt x="682" y="260"/>
                    </a:lnTo>
                    <a:lnTo>
                      <a:pt x="682" y="268"/>
                    </a:lnTo>
                    <a:lnTo>
                      <a:pt x="684" y="274"/>
                    </a:lnTo>
                    <a:lnTo>
                      <a:pt x="684" y="274"/>
                    </a:lnTo>
                    <a:lnTo>
                      <a:pt x="682" y="280"/>
                    </a:lnTo>
                    <a:lnTo>
                      <a:pt x="680" y="280"/>
                    </a:lnTo>
                    <a:lnTo>
                      <a:pt x="678" y="284"/>
                    </a:lnTo>
                    <a:lnTo>
                      <a:pt x="672" y="286"/>
                    </a:lnTo>
                    <a:lnTo>
                      <a:pt x="670" y="280"/>
                    </a:lnTo>
                    <a:lnTo>
                      <a:pt x="668" y="278"/>
                    </a:lnTo>
                    <a:lnTo>
                      <a:pt x="662" y="274"/>
                    </a:lnTo>
                    <a:lnTo>
                      <a:pt x="664" y="270"/>
                    </a:lnTo>
                    <a:lnTo>
                      <a:pt x="668" y="268"/>
                    </a:lnTo>
                    <a:lnTo>
                      <a:pt x="664" y="268"/>
                    </a:lnTo>
                    <a:lnTo>
                      <a:pt x="660" y="268"/>
                    </a:lnTo>
                    <a:lnTo>
                      <a:pt x="658" y="264"/>
                    </a:lnTo>
                    <a:lnTo>
                      <a:pt x="658" y="250"/>
                    </a:lnTo>
                    <a:lnTo>
                      <a:pt x="652" y="248"/>
                    </a:lnTo>
                    <a:lnTo>
                      <a:pt x="634" y="248"/>
                    </a:lnTo>
                    <a:lnTo>
                      <a:pt x="632" y="246"/>
                    </a:lnTo>
                    <a:lnTo>
                      <a:pt x="630" y="246"/>
                    </a:lnTo>
                    <a:lnTo>
                      <a:pt x="624" y="244"/>
                    </a:lnTo>
                    <a:lnTo>
                      <a:pt x="624" y="244"/>
                    </a:lnTo>
                    <a:lnTo>
                      <a:pt x="618" y="242"/>
                    </a:lnTo>
                    <a:lnTo>
                      <a:pt x="614" y="240"/>
                    </a:lnTo>
                    <a:lnTo>
                      <a:pt x="610" y="238"/>
                    </a:lnTo>
                    <a:lnTo>
                      <a:pt x="602" y="236"/>
                    </a:lnTo>
                    <a:lnTo>
                      <a:pt x="600" y="234"/>
                    </a:lnTo>
                    <a:lnTo>
                      <a:pt x="594" y="234"/>
                    </a:lnTo>
                    <a:lnTo>
                      <a:pt x="592" y="230"/>
                    </a:lnTo>
                    <a:lnTo>
                      <a:pt x="588" y="230"/>
                    </a:lnTo>
                    <a:lnTo>
                      <a:pt x="586" y="234"/>
                    </a:lnTo>
                    <a:lnTo>
                      <a:pt x="580" y="234"/>
                    </a:lnTo>
                    <a:lnTo>
                      <a:pt x="580" y="228"/>
                    </a:lnTo>
                    <a:lnTo>
                      <a:pt x="578" y="226"/>
                    </a:lnTo>
                    <a:lnTo>
                      <a:pt x="578" y="224"/>
                    </a:lnTo>
                    <a:lnTo>
                      <a:pt x="576" y="220"/>
                    </a:lnTo>
                    <a:lnTo>
                      <a:pt x="572" y="218"/>
                    </a:lnTo>
                    <a:lnTo>
                      <a:pt x="572" y="218"/>
                    </a:lnTo>
                    <a:lnTo>
                      <a:pt x="566" y="218"/>
                    </a:lnTo>
                    <a:lnTo>
                      <a:pt x="564" y="218"/>
                    </a:lnTo>
                    <a:lnTo>
                      <a:pt x="562" y="216"/>
                    </a:lnTo>
                    <a:lnTo>
                      <a:pt x="562" y="206"/>
                    </a:lnTo>
                    <a:lnTo>
                      <a:pt x="562" y="202"/>
                    </a:lnTo>
                    <a:lnTo>
                      <a:pt x="568" y="198"/>
                    </a:lnTo>
                    <a:lnTo>
                      <a:pt x="568" y="196"/>
                    </a:lnTo>
                    <a:lnTo>
                      <a:pt x="570" y="194"/>
                    </a:lnTo>
                    <a:lnTo>
                      <a:pt x="578" y="188"/>
                    </a:lnTo>
                    <a:lnTo>
                      <a:pt x="582" y="184"/>
                    </a:lnTo>
                    <a:lnTo>
                      <a:pt x="588" y="184"/>
                    </a:lnTo>
                    <a:lnTo>
                      <a:pt x="592" y="182"/>
                    </a:lnTo>
                    <a:lnTo>
                      <a:pt x="594" y="178"/>
                    </a:lnTo>
                    <a:lnTo>
                      <a:pt x="594" y="176"/>
                    </a:lnTo>
                    <a:lnTo>
                      <a:pt x="598" y="176"/>
                    </a:lnTo>
                    <a:lnTo>
                      <a:pt x="600" y="174"/>
                    </a:lnTo>
                    <a:lnTo>
                      <a:pt x="604" y="172"/>
                    </a:lnTo>
                    <a:lnTo>
                      <a:pt x="610" y="172"/>
                    </a:lnTo>
                    <a:lnTo>
                      <a:pt x="612" y="172"/>
                    </a:lnTo>
                    <a:lnTo>
                      <a:pt x="618" y="166"/>
                    </a:lnTo>
                    <a:lnTo>
                      <a:pt x="622" y="162"/>
                    </a:lnTo>
                    <a:lnTo>
                      <a:pt x="622" y="158"/>
                    </a:lnTo>
                    <a:lnTo>
                      <a:pt x="628" y="156"/>
                    </a:lnTo>
                    <a:lnTo>
                      <a:pt x="628" y="164"/>
                    </a:lnTo>
                    <a:lnTo>
                      <a:pt x="624" y="166"/>
                    </a:lnTo>
                    <a:lnTo>
                      <a:pt x="624" y="168"/>
                    </a:lnTo>
                    <a:lnTo>
                      <a:pt x="624" y="172"/>
                    </a:lnTo>
                    <a:lnTo>
                      <a:pt x="622" y="172"/>
                    </a:lnTo>
                    <a:lnTo>
                      <a:pt x="620" y="174"/>
                    </a:lnTo>
                    <a:lnTo>
                      <a:pt x="624" y="176"/>
                    </a:lnTo>
                    <a:lnTo>
                      <a:pt x="628" y="174"/>
                    </a:lnTo>
                    <a:lnTo>
                      <a:pt x="628" y="174"/>
                    </a:lnTo>
                    <a:lnTo>
                      <a:pt x="632" y="176"/>
                    </a:lnTo>
                    <a:lnTo>
                      <a:pt x="638" y="178"/>
                    </a:lnTo>
                    <a:lnTo>
                      <a:pt x="640" y="178"/>
                    </a:lnTo>
                    <a:lnTo>
                      <a:pt x="642" y="176"/>
                    </a:lnTo>
                    <a:lnTo>
                      <a:pt x="644" y="176"/>
                    </a:lnTo>
                    <a:lnTo>
                      <a:pt x="650" y="172"/>
                    </a:lnTo>
                    <a:lnTo>
                      <a:pt x="652" y="172"/>
                    </a:lnTo>
                    <a:lnTo>
                      <a:pt x="652" y="172"/>
                    </a:lnTo>
                    <a:lnTo>
                      <a:pt x="658" y="174"/>
                    </a:lnTo>
                    <a:lnTo>
                      <a:pt x="658" y="174"/>
                    </a:lnTo>
                    <a:lnTo>
                      <a:pt x="658" y="174"/>
                    </a:lnTo>
                    <a:lnTo>
                      <a:pt x="658" y="174"/>
                    </a:lnTo>
                    <a:lnTo>
                      <a:pt x="660" y="176"/>
                    </a:lnTo>
                    <a:lnTo>
                      <a:pt x="670" y="176"/>
                    </a:lnTo>
                    <a:lnTo>
                      <a:pt x="670" y="172"/>
                    </a:lnTo>
                    <a:lnTo>
                      <a:pt x="670" y="172"/>
                    </a:lnTo>
                    <a:lnTo>
                      <a:pt x="664" y="170"/>
                    </a:lnTo>
                    <a:lnTo>
                      <a:pt x="658" y="166"/>
                    </a:lnTo>
                    <a:lnTo>
                      <a:pt x="654" y="164"/>
                    </a:lnTo>
                    <a:lnTo>
                      <a:pt x="652" y="164"/>
                    </a:lnTo>
                    <a:lnTo>
                      <a:pt x="650" y="162"/>
                    </a:lnTo>
                    <a:lnTo>
                      <a:pt x="650" y="162"/>
                    </a:lnTo>
                    <a:lnTo>
                      <a:pt x="638" y="158"/>
                    </a:lnTo>
                    <a:lnTo>
                      <a:pt x="632" y="154"/>
                    </a:lnTo>
                    <a:lnTo>
                      <a:pt x="628" y="156"/>
                    </a:lnTo>
                    <a:lnTo>
                      <a:pt x="628" y="156"/>
                    </a:lnTo>
                    <a:lnTo>
                      <a:pt x="628" y="150"/>
                    </a:lnTo>
                    <a:lnTo>
                      <a:pt x="628" y="150"/>
                    </a:lnTo>
                    <a:lnTo>
                      <a:pt x="630" y="148"/>
                    </a:lnTo>
                    <a:lnTo>
                      <a:pt x="632" y="148"/>
                    </a:lnTo>
                    <a:lnTo>
                      <a:pt x="638" y="154"/>
                    </a:lnTo>
                    <a:lnTo>
                      <a:pt x="640" y="154"/>
                    </a:lnTo>
                    <a:lnTo>
                      <a:pt x="642" y="156"/>
                    </a:lnTo>
                    <a:lnTo>
                      <a:pt x="644" y="156"/>
                    </a:lnTo>
                    <a:lnTo>
                      <a:pt x="648" y="156"/>
                    </a:lnTo>
                    <a:lnTo>
                      <a:pt x="648" y="154"/>
                    </a:lnTo>
                    <a:lnTo>
                      <a:pt x="646" y="148"/>
                    </a:lnTo>
                    <a:lnTo>
                      <a:pt x="648" y="152"/>
                    </a:lnTo>
                    <a:lnTo>
                      <a:pt x="652" y="152"/>
                    </a:lnTo>
                    <a:lnTo>
                      <a:pt x="654" y="148"/>
                    </a:lnTo>
                    <a:lnTo>
                      <a:pt x="658" y="148"/>
                    </a:lnTo>
                    <a:lnTo>
                      <a:pt x="660" y="146"/>
                    </a:lnTo>
                    <a:lnTo>
                      <a:pt x="662" y="146"/>
                    </a:lnTo>
                    <a:lnTo>
                      <a:pt x="664" y="144"/>
                    </a:lnTo>
                    <a:lnTo>
                      <a:pt x="662" y="138"/>
                    </a:lnTo>
                    <a:lnTo>
                      <a:pt x="660" y="136"/>
                    </a:lnTo>
                    <a:lnTo>
                      <a:pt x="660" y="134"/>
                    </a:lnTo>
                    <a:lnTo>
                      <a:pt x="658" y="132"/>
                    </a:lnTo>
                    <a:lnTo>
                      <a:pt x="662" y="132"/>
                    </a:lnTo>
                    <a:lnTo>
                      <a:pt x="664" y="128"/>
                    </a:lnTo>
                    <a:lnTo>
                      <a:pt x="664" y="128"/>
                    </a:lnTo>
                    <a:lnTo>
                      <a:pt x="652" y="122"/>
                    </a:lnTo>
                    <a:lnTo>
                      <a:pt x="650" y="122"/>
                    </a:lnTo>
                    <a:lnTo>
                      <a:pt x="650" y="118"/>
                    </a:lnTo>
                    <a:lnTo>
                      <a:pt x="652" y="118"/>
                    </a:lnTo>
                    <a:lnTo>
                      <a:pt x="658" y="122"/>
                    </a:lnTo>
                    <a:lnTo>
                      <a:pt x="660" y="122"/>
                    </a:lnTo>
                    <a:lnTo>
                      <a:pt x="660" y="122"/>
                    </a:lnTo>
                    <a:lnTo>
                      <a:pt x="660" y="120"/>
                    </a:lnTo>
                    <a:lnTo>
                      <a:pt x="660" y="120"/>
                    </a:lnTo>
                    <a:lnTo>
                      <a:pt x="668" y="118"/>
                    </a:lnTo>
                    <a:lnTo>
                      <a:pt x="670" y="118"/>
                    </a:lnTo>
                    <a:lnTo>
                      <a:pt x="670" y="118"/>
                    </a:lnTo>
                    <a:lnTo>
                      <a:pt x="674" y="120"/>
                    </a:lnTo>
                    <a:lnTo>
                      <a:pt x="680" y="122"/>
                    </a:lnTo>
                    <a:lnTo>
                      <a:pt x="682" y="122"/>
                    </a:lnTo>
                    <a:lnTo>
                      <a:pt x="684" y="116"/>
                    </a:lnTo>
                    <a:lnTo>
                      <a:pt x="688" y="116"/>
                    </a:lnTo>
                    <a:lnTo>
                      <a:pt x="692" y="116"/>
                    </a:lnTo>
                    <a:lnTo>
                      <a:pt x="694" y="122"/>
                    </a:lnTo>
                    <a:lnTo>
                      <a:pt x="698" y="122"/>
                    </a:lnTo>
                    <a:lnTo>
                      <a:pt x="700" y="124"/>
                    </a:lnTo>
                    <a:lnTo>
                      <a:pt x="700" y="124"/>
                    </a:lnTo>
                    <a:lnTo>
                      <a:pt x="702" y="124"/>
                    </a:lnTo>
                    <a:lnTo>
                      <a:pt x="702" y="124"/>
                    </a:lnTo>
                    <a:lnTo>
                      <a:pt x="700" y="128"/>
                    </a:lnTo>
                    <a:lnTo>
                      <a:pt x="700" y="128"/>
                    </a:lnTo>
                    <a:lnTo>
                      <a:pt x="704" y="130"/>
                    </a:lnTo>
                    <a:lnTo>
                      <a:pt x="708" y="128"/>
                    </a:lnTo>
                    <a:lnTo>
                      <a:pt x="708" y="128"/>
                    </a:lnTo>
                    <a:lnTo>
                      <a:pt x="714" y="130"/>
                    </a:lnTo>
                    <a:lnTo>
                      <a:pt x="714" y="130"/>
                    </a:lnTo>
                    <a:lnTo>
                      <a:pt x="714" y="132"/>
                    </a:lnTo>
                    <a:lnTo>
                      <a:pt x="718" y="132"/>
                    </a:lnTo>
                    <a:lnTo>
                      <a:pt x="718" y="134"/>
                    </a:lnTo>
                    <a:lnTo>
                      <a:pt x="714" y="136"/>
                    </a:lnTo>
                    <a:lnTo>
                      <a:pt x="712" y="134"/>
                    </a:lnTo>
                    <a:lnTo>
                      <a:pt x="708" y="134"/>
                    </a:lnTo>
                    <a:lnTo>
                      <a:pt x="702" y="134"/>
                    </a:lnTo>
                    <a:lnTo>
                      <a:pt x="702" y="134"/>
                    </a:lnTo>
                    <a:lnTo>
                      <a:pt x="696" y="136"/>
                    </a:lnTo>
                    <a:lnTo>
                      <a:pt x="694" y="142"/>
                    </a:lnTo>
                    <a:lnTo>
                      <a:pt x="698" y="144"/>
                    </a:lnTo>
                    <a:lnTo>
                      <a:pt x="710" y="144"/>
                    </a:lnTo>
                    <a:lnTo>
                      <a:pt x="714" y="136"/>
                    </a:lnTo>
                    <a:lnTo>
                      <a:pt x="714" y="136"/>
                    </a:lnTo>
                    <a:lnTo>
                      <a:pt x="716" y="138"/>
                    </a:lnTo>
                    <a:lnTo>
                      <a:pt x="714" y="138"/>
                    </a:lnTo>
                    <a:lnTo>
                      <a:pt x="722" y="138"/>
                    </a:lnTo>
                    <a:lnTo>
                      <a:pt x="720" y="134"/>
                    </a:lnTo>
                    <a:lnTo>
                      <a:pt x="720" y="134"/>
                    </a:lnTo>
                    <a:lnTo>
                      <a:pt x="726" y="134"/>
                    </a:lnTo>
                    <a:lnTo>
                      <a:pt x="730" y="138"/>
                    </a:lnTo>
                    <a:lnTo>
                      <a:pt x="730" y="142"/>
                    </a:lnTo>
                    <a:lnTo>
                      <a:pt x="730" y="142"/>
                    </a:lnTo>
                    <a:lnTo>
                      <a:pt x="730" y="142"/>
                    </a:lnTo>
                    <a:lnTo>
                      <a:pt x="732" y="142"/>
                    </a:lnTo>
                    <a:lnTo>
                      <a:pt x="730" y="146"/>
                    </a:lnTo>
                    <a:lnTo>
                      <a:pt x="730" y="146"/>
                    </a:lnTo>
                    <a:lnTo>
                      <a:pt x="728" y="148"/>
                    </a:lnTo>
                    <a:lnTo>
                      <a:pt x="724" y="148"/>
                    </a:lnTo>
                    <a:lnTo>
                      <a:pt x="722" y="148"/>
                    </a:lnTo>
                    <a:lnTo>
                      <a:pt x="720" y="152"/>
                    </a:lnTo>
                    <a:lnTo>
                      <a:pt x="718" y="154"/>
                    </a:lnTo>
                    <a:lnTo>
                      <a:pt x="720" y="156"/>
                    </a:lnTo>
                    <a:lnTo>
                      <a:pt x="720" y="156"/>
                    </a:lnTo>
                    <a:lnTo>
                      <a:pt x="718" y="158"/>
                    </a:lnTo>
                    <a:lnTo>
                      <a:pt x="720" y="158"/>
                    </a:lnTo>
                    <a:lnTo>
                      <a:pt x="712" y="158"/>
                    </a:lnTo>
                    <a:lnTo>
                      <a:pt x="712" y="158"/>
                    </a:lnTo>
                    <a:lnTo>
                      <a:pt x="710" y="162"/>
                    </a:lnTo>
                    <a:lnTo>
                      <a:pt x="708" y="162"/>
                    </a:lnTo>
                    <a:lnTo>
                      <a:pt x="708" y="158"/>
                    </a:lnTo>
                    <a:lnTo>
                      <a:pt x="694" y="158"/>
                    </a:lnTo>
                    <a:lnTo>
                      <a:pt x="692" y="162"/>
                    </a:lnTo>
                    <a:lnTo>
                      <a:pt x="690" y="164"/>
                    </a:lnTo>
                    <a:lnTo>
                      <a:pt x="690" y="166"/>
                    </a:lnTo>
                    <a:lnTo>
                      <a:pt x="694" y="168"/>
                    </a:lnTo>
                    <a:lnTo>
                      <a:pt x="702" y="168"/>
                    </a:lnTo>
                    <a:lnTo>
                      <a:pt x="702" y="168"/>
                    </a:lnTo>
                    <a:lnTo>
                      <a:pt x="708" y="168"/>
                    </a:lnTo>
                    <a:lnTo>
                      <a:pt x="712" y="168"/>
                    </a:lnTo>
                    <a:lnTo>
                      <a:pt x="712" y="168"/>
                    </a:lnTo>
                    <a:lnTo>
                      <a:pt x="724" y="166"/>
                    </a:lnTo>
                    <a:lnTo>
                      <a:pt x="728" y="172"/>
                    </a:lnTo>
                    <a:lnTo>
                      <a:pt x="730" y="174"/>
                    </a:lnTo>
                    <a:lnTo>
                      <a:pt x="734" y="174"/>
                    </a:lnTo>
                    <a:lnTo>
                      <a:pt x="738" y="176"/>
                    </a:lnTo>
                    <a:lnTo>
                      <a:pt x="738" y="176"/>
                    </a:lnTo>
                    <a:lnTo>
                      <a:pt x="742" y="182"/>
                    </a:lnTo>
                    <a:lnTo>
                      <a:pt x="750" y="184"/>
                    </a:lnTo>
                    <a:lnTo>
                      <a:pt x="752" y="184"/>
                    </a:lnTo>
                    <a:lnTo>
                      <a:pt x="762" y="186"/>
                    </a:lnTo>
                    <a:lnTo>
                      <a:pt x="764" y="188"/>
                    </a:lnTo>
                    <a:lnTo>
                      <a:pt x="764" y="188"/>
                    </a:lnTo>
                    <a:lnTo>
                      <a:pt x="774" y="188"/>
                    </a:lnTo>
                    <a:lnTo>
                      <a:pt x="780" y="192"/>
                    </a:lnTo>
                    <a:lnTo>
                      <a:pt x="780" y="186"/>
                    </a:lnTo>
                    <a:lnTo>
                      <a:pt x="780" y="182"/>
                    </a:lnTo>
                    <a:lnTo>
                      <a:pt x="784" y="182"/>
                    </a:lnTo>
                    <a:lnTo>
                      <a:pt x="786" y="184"/>
                    </a:lnTo>
                    <a:lnTo>
                      <a:pt x="790" y="184"/>
                    </a:lnTo>
                    <a:lnTo>
                      <a:pt x="792" y="182"/>
                    </a:lnTo>
                    <a:lnTo>
                      <a:pt x="792" y="178"/>
                    </a:lnTo>
                    <a:lnTo>
                      <a:pt x="794" y="176"/>
                    </a:lnTo>
                    <a:lnTo>
                      <a:pt x="786" y="166"/>
                    </a:lnTo>
                    <a:lnTo>
                      <a:pt x="784" y="164"/>
                    </a:lnTo>
                    <a:lnTo>
                      <a:pt x="782" y="164"/>
                    </a:lnTo>
                    <a:lnTo>
                      <a:pt x="774" y="164"/>
                    </a:lnTo>
                    <a:lnTo>
                      <a:pt x="772" y="158"/>
                    </a:lnTo>
                    <a:lnTo>
                      <a:pt x="772" y="156"/>
                    </a:lnTo>
                    <a:lnTo>
                      <a:pt x="772" y="154"/>
                    </a:lnTo>
                    <a:lnTo>
                      <a:pt x="774" y="152"/>
                    </a:lnTo>
                    <a:lnTo>
                      <a:pt x="776" y="154"/>
                    </a:lnTo>
                    <a:lnTo>
                      <a:pt x="782" y="154"/>
                    </a:lnTo>
                    <a:lnTo>
                      <a:pt x="782" y="154"/>
                    </a:lnTo>
                    <a:lnTo>
                      <a:pt x="788" y="158"/>
                    </a:lnTo>
                    <a:lnTo>
                      <a:pt x="788" y="158"/>
                    </a:lnTo>
                    <a:lnTo>
                      <a:pt x="792" y="162"/>
                    </a:lnTo>
                    <a:lnTo>
                      <a:pt x="794" y="162"/>
                    </a:lnTo>
                    <a:lnTo>
                      <a:pt x="796" y="164"/>
                    </a:lnTo>
                    <a:lnTo>
                      <a:pt x="796" y="164"/>
                    </a:lnTo>
                    <a:lnTo>
                      <a:pt x="800" y="162"/>
                    </a:lnTo>
                    <a:lnTo>
                      <a:pt x="804" y="160"/>
                    </a:lnTo>
                    <a:lnTo>
                      <a:pt x="804" y="160"/>
                    </a:lnTo>
                    <a:lnTo>
                      <a:pt x="806" y="158"/>
                    </a:lnTo>
                    <a:lnTo>
                      <a:pt x="810" y="154"/>
                    </a:lnTo>
                    <a:lnTo>
                      <a:pt x="810" y="154"/>
                    </a:lnTo>
                    <a:lnTo>
                      <a:pt x="814" y="150"/>
                    </a:lnTo>
                    <a:lnTo>
                      <a:pt x="814" y="150"/>
                    </a:lnTo>
                    <a:lnTo>
                      <a:pt x="816" y="150"/>
                    </a:lnTo>
                    <a:lnTo>
                      <a:pt x="816" y="150"/>
                    </a:lnTo>
                    <a:lnTo>
                      <a:pt x="816" y="148"/>
                    </a:lnTo>
                    <a:lnTo>
                      <a:pt x="816" y="148"/>
                    </a:lnTo>
                    <a:lnTo>
                      <a:pt x="816" y="148"/>
                    </a:lnTo>
                    <a:lnTo>
                      <a:pt x="816" y="146"/>
                    </a:lnTo>
                    <a:lnTo>
                      <a:pt x="810" y="146"/>
                    </a:lnTo>
                    <a:lnTo>
                      <a:pt x="796" y="142"/>
                    </a:lnTo>
                    <a:lnTo>
                      <a:pt x="792" y="138"/>
                    </a:lnTo>
                    <a:lnTo>
                      <a:pt x="790" y="136"/>
                    </a:lnTo>
                    <a:lnTo>
                      <a:pt x="782" y="136"/>
                    </a:lnTo>
                    <a:lnTo>
                      <a:pt x="780" y="134"/>
                    </a:lnTo>
                    <a:lnTo>
                      <a:pt x="774" y="134"/>
                    </a:lnTo>
                    <a:lnTo>
                      <a:pt x="772" y="132"/>
                    </a:lnTo>
                    <a:lnTo>
                      <a:pt x="770" y="132"/>
                    </a:lnTo>
                    <a:lnTo>
                      <a:pt x="770" y="132"/>
                    </a:lnTo>
                    <a:lnTo>
                      <a:pt x="766" y="128"/>
                    </a:lnTo>
                    <a:lnTo>
                      <a:pt x="766" y="126"/>
                    </a:lnTo>
                    <a:lnTo>
                      <a:pt x="770" y="126"/>
                    </a:lnTo>
                    <a:lnTo>
                      <a:pt x="776" y="126"/>
                    </a:lnTo>
                    <a:lnTo>
                      <a:pt x="776" y="126"/>
                    </a:lnTo>
                    <a:lnTo>
                      <a:pt x="776" y="126"/>
                    </a:lnTo>
                    <a:lnTo>
                      <a:pt x="772" y="118"/>
                    </a:lnTo>
                    <a:lnTo>
                      <a:pt x="770" y="116"/>
                    </a:lnTo>
                    <a:lnTo>
                      <a:pt x="770" y="116"/>
                    </a:lnTo>
                    <a:lnTo>
                      <a:pt x="762" y="116"/>
                    </a:lnTo>
                    <a:lnTo>
                      <a:pt x="762" y="116"/>
                    </a:lnTo>
                    <a:lnTo>
                      <a:pt x="762" y="114"/>
                    </a:lnTo>
                    <a:lnTo>
                      <a:pt x="756" y="112"/>
                    </a:lnTo>
                    <a:lnTo>
                      <a:pt x="746" y="112"/>
                    </a:lnTo>
                    <a:lnTo>
                      <a:pt x="744" y="108"/>
                    </a:lnTo>
                    <a:lnTo>
                      <a:pt x="740" y="106"/>
                    </a:lnTo>
                    <a:lnTo>
                      <a:pt x="738" y="104"/>
                    </a:lnTo>
                    <a:lnTo>
                      <a:pt x="728" y="104"/>
                    </a:lnTo>
                    <a:lnTo>
                      <a:pt x="724" y="104"/>
                    </a:lnTo>
                    <a:lnTo>
                      <a:pt x="720" y="102"/>
                    </a:lnTo>
                    <a:lnTo>
                      <a:pt x="718" y="102"/>
                    </a:lnTo>
                    <a:lnTo>
                      <a:pt x="714" y="98"/>
                    </a:lnTo>
                    <a:lnTo>
                      <a:pt x="714" y="98"/>
                    </a:lnTo>
                    <a:lnTo>
                      <a:pt x="710" y="96"/>
                    </a:lnTo>
                    <a:lnTo>
                      <a:pt x="704" y="96"/>
                    </a:lnTo>
                    <a:lnTo>
                      <a:pt x="704" y="96"/>
                    </a:lnTo>
                    <a:lnTo>
                      <a:pt x="702" y="92"/>
                    </a:lnTo>
                    <a:lnTo>
                      <a:pt x="702" y="92"/>
                    </a:lnTo>
                    <a:lnTo>
                      <a:pt x="700" y="90"/>
                    </a:lnTo>
                    <a:lnTo>
                      <a:pt x="700" y="90"/>
                    </a:lnTo>
                    <a:lnTo>
                      <a:pt x="700" y="88"/>
                    </a:lnTo>
                    <a:lnTo>
                      <a:pt x="698" y="88"/>
                    </a:lnTo>
                    <a:lnTo>
                      <a:pt x="694" y="86"/>
                    </a:lnTo>
                    <a:lnTo>
                      <a:pt x="672" y="86"/>
                    </a:lnTo>
                    <a:lnTo>
                      <a:pt x="670" y="88"/>
                    </a:lnTo>
                    <a:lnTo>
                      <a:pt x="672" y="94"/>
                    </a:lnTo>
                    <a:lnTo>
                      <a:pt x="682" y="94"/>
                    </a:lnTo>
                    <a:lnTo>
                      <a:pt x="682" y="98"/>
                    </a:lnTo>
                    <a:lnTo>
                      <a:pt x="674" y="98"/>
                    </a:lnTo>
                    <a:lnTo>
                      <a:pt x="670" y="98"/>
                    </a:lnTo>
                    <a:lnTo>
                      <a:pt x="668" y="88"/>
                    </a:lnTo>
                    <a:lnTo>
                      <a:pt x="662" y="86"/>
                    </a:lnTo>
                    <a:lnTo>
                      <a:pt x="658" y="86"/>
                    </a:lnTo>
                    <a:lnTo>
                      <a:pt x="648" y="86"/>
                    </a:lnTo>
                    <a:lnTo>
                      <a:pt x="648" y="86"/>
                    </a:lnTo>
                    <a:lnTo>
                      <a:pt x="646" y="88"/>
                    </a:lnTo>
                    <a:lnTo>
                      <a:pt x="646" y="88"/>
                    </a:lnTo>
                    <a:lnTo>
                      <a:pt x="640" y="88"/>
                    </a:lnTo>
                    <a:lnTo>
                      <a:pt x="638" y="88"/>
                    </a:lnTo>
                    <a:lnTo>
                      <a:pt x="634" y="84"/>
                    </a:lnTo>
                    <a:lnTo>
                      <a:pt x="620" y="84"/>
                    </a:lnTo>
                    <a:lnTo>
                      <a:pt x="614" y="86"/>
                    </a:lnTo>
                    <a:lnTo>
                      <a:pt x="610" y="86"/>
                    </a:lnTo>
                    <a:lnTo>
                      <a:pt x="608" y="88"/>
                    </a:lnTo>
                    <a:lnTo>
                      <a:pt x="600" y="96"/>
                    </a:lnTo>
                    <a:lnTo>
                      <a:pt x="598" y="102"/>
                    </a:lnTo>
                    <a:lnTo>
                      <a:pt x="600" y="106"/>
                    </a:lnTo>
                    <a:lnTo>
                      <a:pt x="604" y="112"/>
                    </a:lnTo>
                    <a:lnTo>
                      <a:pt x="608" y="114"/>
                    </a:lnTo>
                    <a:lnTo>
                      <a:pt x="610" y="116"/>
                    </a:lnTo>
                    <a:lnTo>
                      <a:pt x="624" y="116"/>
                    </a:lnTo>
                    <a:lnTo>
                      <a:pt x="628" y="118"/>
                    </a:lnTo>
                    <a:lnTo>
                      <a:pt x="632" y="118"/>
                    </a:lnTo>
                    <a:lnTo>
                      <a:pt x="632" y="122"/>
                    </a:lnTo>
                    <a:lnTo>
                      <a:pt x="632" y="124"/>
                    </a:lnTo>
                    <a:lnTo>
                      <a:pt x="638" y="126"/>
                    </a:lnTo>
                    <a:lnTo>
                      <a:pt x="634" y="128"/>
                    </a:lnTo>
                    <a:lnTo>
                      <a:pt x="632" y="128"/>
                    </a:lnTo>
                    <a:lnTo>
                      <a:pt x="630" y="132"/>
                    </a:lnTo>
                    <a:lnTo>
                      <a:pt x="630" y="134"/>
                    </a:lnTo>
                    <a:lnTo>
                      <a:pt x="628" y="136"/>
                    </a:lnTo>
                    <a:lnTo>
                      <a:pt x="622" y="134"/>
                    </a:lnTo>
                    <a:lnTo>
                      <a:pt x="622" y="136"/>
                    </a:lnTo>
                    <a:lnTo>
                      <a:pt x="620" y="142"/>
                    </a:lnTo>
                    <a:lnTo>
                      <a:pt x="618" y="142"/>
                    </a:lnTo>
                    <a:lnTo>
                      <a:pt x="612" y="138"/>
                    </a:lnTo>
                    <a:lnTo>
                      <a:pt x="612" y="138"/>
                    </a:lnTo>
                    <a:lnTo>
                      <a:pt x="614" y="134"/>
                    </a:lnTo>
                    <a:lnTo>
                      <a:pt x="614" y="132"/>
                    </a:lnTo>
                    <a:lnTo>
                      <a:pt x="610" y="126"/>
                    </a:lnTo>
                    <a:lnTo>
                      <a:pt x="608" y="126"/>
                    </a:lnTo>
                    <a:lnTo>
                      <a:pt x="602" y="126"/>
                    </a:lnTo>
                    <a:lnTo>
                      <a:pt x="600" y="128"/>
                    </a:lnTo>
                    <a:lnTo>
                      <a:pt x="598" y="132"/>
                    </a:lnTo>
                    <a:lnTo>
                      <a:pt x="594" y="128"/>
                    </a:lnTo>
                    <a:lnTo>
                      <a:pt x="588" y="122"/>
                    </a:lnTo>
                    <a:lnTo>
                      <a:pt x="586" y="122"/>
                    </a:lnTo>
                    <a:lnTo>
                      <a:pt x="582" y="122"/>
                    </a:lnTo>
                    <a:lnTo>
                      <a:pt x="586" y="116"/>
                    </a:lnTo>
                    <a:lnTo>
                      <a:pt x="578" y="108"/>
                    </a:lnTo>
                    <a:lnTo>
                      <a:pt x="576" y="106"/>
                    </a:lnTo>
                    <a:lnTo>
                      <a:pt x="570" y="104"/>
                    </a:lnTo>
                    <a:lnTo>
                      <a:pt x="566" y="102"/>
                    </a:lnTo>
                    <a:lnTo>
                      <a:pt x="566" y="102"/>
                    </a:lnTo>
                    <a:lnTo>
                      <a:pt x="558" y="102"/>
                    </a:lnTo>
                    <a:lnTo>
                      <a:pt x="558" y="104"/>
                    </a:lnTo>
                    <a:lnTo>
                      <a:pt x="556" y="104"/>
                    </a:lnTo>
                    <a:lnTo>
                      <a:pt x="550" y="106"/>
                    </a:lnTo>
                    <a:lnTo>
                      <a:pt x="550" y="114"/>
                    </a:lnTo>
                    <a:lnTo>
                      <a:pt x="548" y="116"/>
                    </a:lnTo>
                    <a:lnTo>
                      <a:pt x="548" y="116"/>
                    </a:lnTo>
                    <a:lnTo>
                      <a:pt x="548" y="118"/>
                    </a:lnTo>
                    <a:lnTo>
                      <a:pt x="552" y="120"/>
                    </a:lnTo>
                    <a:lnTo>
                      <a:pt x="552" y="120"/>
                    </a:lnTo>
                    <a:lnTo>
                      <a:pt x="556" y="120"/>
                    </a:lnTo>
                    <a:lnTo>
                      <a:pt x="558" y="122"/>
                    </a:lnTo>
                    <a:lnTo>
                      <a:pt x="560" y="124"/>
                    </a:lnTo>
                    <a:lnTo>
                      <a:pt x="562" y="124"/>
                    </a:lnTo>
                    <a:lnTo>
                      <a:pt x="566" y="126"/>
                    </a:lnTo>
                    <a:lnTo>
                      <a:pt x="568" y="132"/>
                    </a:lnTo>
                    <a:lnTo>
                      <a:pt x="568" y="132"/>
                    </a:lnTo>
                    <a:lnTo>
                      <a:pt x="566" y="132"/>
                    </a:lnTo>
                    <a:lnTo>
                      <a:pt x="568" y="134"/>
                    </a:lnTo>
                    <a:lnTo>
                      <a:pt x="560" y="134"/>
                    </a:lnTo>
                    <a:lnTo>
                      <a:pt x="556" y="136"/>
                    </a:lnTo>
                    <a:lnTo>
                      <a:pt x="552" y="136"/>
                    </a:lnTo>
                    <a:lnTo>
                      <a:pt x="552" y="136"/>
                    </a:lnTo>
                    <a:lnTo>
                      <a:pt x="556" y="128"/>
                    </a:lnTo>
                    <a:lnTo>
                      <a:pt x="556" y="126"/>
                    </a:lnTo>
                    <a:lnTo>
                      <a:pt x="550" y="124"/>
                    </a:lnTo>
                    <a:lnTo>
                      <a:pt x="548" y="122"/>
                    </a:lnTo>
                    <a:lnTo>
                      <a:pt x="542" y="122"/>
                    </a:lnTo>
                    <a:lnTo>
                      <a:pt x="540" y="118"/>
                    </a:lnTo>
                    <a:lnTo>
                      <a:pt x="536" y="122"/>
                    </a:lnTo>
                    <a:lnTo>
                      <a:pt x="532" y="124"/>
                    </a:lnTo>
                    <a:lnTo>
                      <a:pt x="528" y="126"/>
                    </a:lnTo>
                    <a:lnTo>
                      <a:pt x="528" y="128"/>
                    </a:lnTo>
                    <a:lnTo>
                      <a:pt x="536" y="128"/>
                    </a:lnTo>
                    <a:lnTo>
                      <a:pt x="536" y="134"/>
                    </a:lnTo>
                    <a:lnTo>
                      <a:pt x="530" y="138"/>
                    </a:lnTo>
                    <a:lnTo>
                      <a:pt x="528" y="138"/>
                    </a:lnTo>
                    <a:lnTo>
                      <a:pt x="526" y="136"/>
                    </a:lnTo>
                    <a:lnTo>
                      <a:pt x="520" y="136"/>
                    </a:lnTo>
                    <a:lnTo>
                      <a:pt x="518" y="138"/>
                    </a:lnTo>
                    <a:lnTo>
                      <a:pt x="502" y="138"/>
                    </a:lnTo>
                    <a:lnTo>
                      <a:pt x="500" y="136"/>
                    </a:lnTo>
                    <a:lnTo>
                      <a:pt x="498" y="136"/>
                    </a:lnTo>
                    <a:lnTo>
                      <a:pt x="498" y="136"/>
                    </a:lnTo>
                    <a:lnTo>
                      <a:pt x="490" y="136"/>
                    </a:lnTo>
                    <a:lnTo>
                      <a:pt x="488" y="136"/>
                    </a:lnTo>
                    <a:lnTo>
                      <a:pt x="488" y="134"/>
                    </a:lnTo>
                    <a:lnTo>
                      <a:pt x="486" y="134"/>
                    </a:lnTo>
                    <a:lnTo>
                      <a:pt x="482" y="132"/>
                    </a:lnTo>
                    <a:lnTo>
                      <a:pt x="480" y="128"/>
                    </a:lnTo>
                    <a:lnTo>
                      <a:pt x="480" y="126"/>
                    </a:lnTo>
                    <a:lnTo>
                      <a:pt x="482" y="128"/>
                    </a:lnTo>
                    <a:lnTo>
                      <a:pt x="508" y="128"/>
                    </a:lnTo>
                    <a:lnTo>
                      <a:pt x="508" y="124"/>
                    </a:lnTo>
                    <a:lnTo>
                      <a:pt x="508" y="124"/>
                    </a:lnTo>
                    <a:lnTo>
                      <a:pt x="508" y="122"/>
                    </a:lnTo>
                    <a:lnTo>
                      <a:pt x="508" y="122"/>
                    </a:lnTo>
                    <a:lnTo>
                      <a:pt x="516" y="122"/>
                    </a:lnTo>
                    <a:lnTo>
                      <a:pt x="516" y="116"/>
                    </a:lnTo>
                    <a:lnTo>
                      <a:pt x="510" y="116"/>
                    </a:lnTo>
                    <a:lnTo>
                      <a:pt x="506" y="114"/>
                    </a:lnTo>
                    <a:lnTo>
                      <a:pt x="502" y="114"/>
                    </a:lnTo>
                    <a:lnTo>
                      <a:pt x="502" y="114"/>
                    </a:lnTo>
                    <a:lnTo>
                      <a:pt x="496" y="114"/>
                    </a:lnTo>
                    <a:lnTo>
                      <a:pt x="496" y="112"/>
                    </a:lnTo>
                    <a:lnTo>
                      <a:pt x="496" y="112"/>
                    </a:lnTo>
                    <a:lnTo>
                      <a:pt x="492" y="112"/>
                    </a:lnTo>
                    <a:lnTo>
                      <a:pt x="490" y="108"/>
                    </a:lnTo>
                    <a:lnTo>
                      <a:pt x="488" y="106"/>
                    </a:lnTo>
                    <a:lnTo>
                      <a:pt x="482" y="98"/>
                    </a:lnTo>
                    <a:lnTo>
                      <a:pt x="482" y="98"/>
                    </a:lnTo>
                    <a:lnTo>
                      <a:pt x="484" y="92"/>
                    </a:lnTo>
                    <a:lnTo>
                      <a:pt x="484" y="92"/>
                    </a:lnTo>
                    <a:lnTo>
                      <a:pt x="486" y="92"/>
                    </a:lnTo>
                    <a:lnTo>
                      <a:pt x="488" y="88"/>
                    </a:lnTo>
                    <a:lnTo>
                      <a:pt x="486" y="86"/>
                    </a:lnTo>
                    <a:lnTo>
                      <a:pt x="472" y="86"/>
                    </a:lnTo>
                    <a:lnTo>
                      <a:pt x="472" y="86"/>
                    </a:lnTo>
                    <a:lnTo>
                      <a:pt x="468" y="88"/>
                    </a:lnTo>
                    <a:lnTo>
                      <a:pt x="460" y="88"/>
                    </a:lnTo>
                    <a:lnTo>
                      <a:pt x="460" y="88"/>
                    </a:lnTo>
                    <a:lnTo>
                      <a:pt x="460" y="96"/>
                    </a:lnTo>
                    <a:lnTo>
                      <a:pt x="460" y="96"/>
                    </a:lnTo>
                    <a:lnTo>
                      <a:pt x="456" y="96"/>
                    </a:lnTo>
                    <a:lnTo>
                      <a:pt x="452" y="94"/>
                    </a:lnTo>
                    <a:lnTo>
                      <a:pt x="450" y="94"/>
                    </a:lnTo>
                    <a:lnTo>
                      <a:pt x="448" y="92"/>
                    </a:lnTo>
                    <a:lnTo>
                      <a:pt x="448" y="92"/>
                    </a:lnTo>
                    <a:lnTo>
                      <a:pt x="444" y="92"/>
                    </a:lnTo>
                    <a:lnTo>
                      <a:pt x="442" y="96"/>
                    </a:lnTo>
                    <a:lnTo>
                      <a:pt x="442" y="96"/>
                    </a:lnTo>
                    <a:lnTo>
                      <a:pt x="438" y="96"/>
                    </a:lnTo>
                    <a:lnTo>
                      <a:pt x="432" y="94"/>
                    </a:lnTo>
                    <a:lnTo>
                      <a:pt x="428" y="92"/>
                    </a:lnTo>
                    <a:lnTo>
                      <a:pt x="420" y="92"/>
                    </a:lnTo>
                    <a:lnTo>
                      <a:pt x="418" y="94"/>
                    </a:lnTo>
                    <a:lnTo>
                      <a:pt x="416" y="92"/>
                    </a:lnTo>
                    <a:lnTo>
                      <a:pt x="414" y="88"/>
                    </a:lnTo>
                    <a:lnTo>
                      <a:pt x="406" y="88"/>
                    </a:lnTo>
                    <a:lnTo>
                      <a:pt x="400" y="84"/>
                    </a:lnTo>
                    <a:lnTo>
                      <a:pt x="396" y="84"/>
                    </a:lnTo>
                    <a:lnTo>
                      <a:pt x="394" y="82"/>
                    </a:lnTo>
                    <a:lnTo>
                      <a:pt x="388" y="82"/>
                    </a:lnTo>
                    <a:lnTo>
                      <a:pt x="380" y="82"/>
                    </a:lnTo>
                    <a:lnTo>
                      <a:pt x="370" y="82"/>
                    </a:lnTo>
                    <a:lnTo>
                      <a:pt x="368" y="78"/>
                    </a:lnTo>
                    <a:lnTo>
                      <a:pt x="364" y="78"/>
                    </a:lnTo>
                    <a:lnTo>
                      <a:pt x="354" y="78"/>
                    </a:lnTo>
                    <a:lnTo>
                      <a:pt x="354" y="78"/>
                    </a:lnTo>
                    <a:lnTo>
                      <a:pt x="344" y="78"/>
                    </a:lnTo>
                    <a:lnTo>
                      <a:pt x="344" y="78"/>
                    </a:lnTo>
                    <a:lnTo>
                      <a:pt x="336" y="80"/>
                    </a:lnTo>
                    <a:lnTo>
                      <a:pt x="336" y="80"/>
                    </a:lnTo>
                    <a:lnTo>
                      <a:pt x="336" y="82"/>
                    </a:lnTo>
                    <a:lnTo>
                      <a:pt x="338" y="84"/>
                    </a:lnTo>
                    <a:lnTo>
                      <a:pt x="328" y="96"/>
                    </a:lnTo>
                    <a:lnTo>
                      <a:pt x="326" y="98"/>
                    </a:lnTo>
                    <a:lnTo>
                      <a:pt x="330" y="102"/>
                    </a:lnTo>
                    <a:lnTo>
                      <a:pt x="336" y="104"/>
                    </a:lnTo>
                    <a:lnTo>
                      <a:pt x="336" y="104"/>
                    </a:lnTo>
                    <a:lnTo>
                      <a:pt x="342" y="106"/>
                    </a:lnTo>
                    <a:lnTo>
                      <a:pt x="342" y="108"/>
                    </a:lnTo>
                    <a:lnTo>
                      <a:pt x="344" y="108"/>
                    </a:lnTo>
                    <a:lnTo>
                      <a:pt x="350" y="108"/>
                    </a:lnTo>
                    <a:lnTo>
                      <a:pt x="354" y="106"/>
                    </a:lnTo>
                    <a:lnTo>
                      <a:pt x="366" y="106"/>
                    </a:lnTo>
                    <a:lnTo>
                      <a:pt x="366" y="106"/>
                    </a:lnTo>
                    <a:lnTo>
                      <a:pt x="368" y="100"/>
                    </a:lnTo>
                    <a:lnTo>
                      <a:pt x="370" y="98"/>
                    </a:lnTo>
                    <a:lnTo>
                      <a:pt x="372" y="98"/>
                    </a:lnTo>
                    <a:lnTo>
                      <a:pt x="378" y="96"/>
                    </a:lnTo>
                    <a:lnTo>
                      <a:pt x="378" y="102"/>
                    </a:lnTo>
                    <a:lnTo>
                      <a:pt x="378" y="104"/>
                    </a:lnTo>
                    <a:lnTo>
                      <a:pt x="378" y="104"/>
                    </a:lnTo>
                    <a:lnTo>
                      <a:pt x="384" y="106"/>
                    </a:lnTo>
                    <a:lnTo>
                      <a:pt x="386" y="110"/>
                    </a:lnTo>
                    <a:lnTo>
                      <a:pt x="386" y="110"/>
                    </a:lnTo>
                    <a:lnTo>
                      <a:pt x="386" y="112"/>
                    </a:lnTo>
                    <a:lnTo>
                      <a:pt x="390" y="114"/>
                    </a:lnTo>
                    <a:lnTo>
                      <a:pt x="400" y="114"/>
                    </a:lnTo>
                    <a:lnTo>
                      <a:pt x="406" y="114"/>
                    </a:lnTo>
                    <a:lnTo>
                      <a:pt x="416" y="114"/>
                    </a:lnTo>
                    <a:lnTo>
                      <a:pt x="418" y="114"/>
                    </a:lnTo>
                    <a:lnTo>
                      <a:pt x="420" y="114"/>
                    </a:lnTo>
                    <a:lnTo>
                      <a:pt x="420" y="116"/>
                    </a:lnTo>
                    <a:lnTo>
                      <a:pt x="406" y="116"/>
                    </a:lnTo>
                    <a:lnTo>
                      <a:pt x="400" y="116"/>
                    </a:lnTo>
                    <a:lnTo>
                      <a:pt x="396" y="116"/>
                    </a:lnTo>
                    <a:lnTo>
                      <a:pt x="390" y="118"/>
                    </a:lnTo>
                    <a:lnTo>
                      <a:pt x="394" y="122"/>
                    </a:lnTo>
                    <a:lnTo>
                      <a:pt x="396" y="124"/>
                    </a:lnTo>
                    <a:lnTo>
                      <a:pt x="398" y="126"/>
                    </a:lnTo>
                    <a:lnTo>
                      <a:pt x="404" y="124"/>
                    </a:lnTo>
                    <a:lnTo>
                      <a:pt x="410" y="124"/>
                    </a:lnTo>
                    <a:lnTo>
                      <a:pt x="414" y="126"/>
                    </a:lnTo>
                    <a:lnTo>
                      <a:pt x="416" y="126"/>
                    </a:lnTo>
                    <a:lnTo>
                      <a:pt x="418" y="128"/>
                    </a:lnTo>
                    <a:lnTo>
                      <a:pt x="420" y="132"/>
                    </a:lnTo>
                    <a:lnTo>
                      <a:pt x="424" y="134"/>
                    </a:lnTo>
                    <a:lnTo>
                      <a:pt x="426" y="134"/>
                    </a:lnTo>
                    <a:lnTo>
                      <a:pt x="428" y="134"/>
                    </a:lnTo>
                    <a:lnTo>
                      <a:pt x="430" y="134"/>
                    </a:lnTo>
                    <a:lnTo>
                      <a:pt x="432" y="134"/>
                    </a:lnTo>
                    <a:lnTo>
                      <a:pt x="436" y="134"/>
                    </a:lnTo>
                    <a:lnTo>
                      <a:pt x="436" y="134"/>
                    </a:lnTo>
                    <a:lnTo>
                      <a:pt x="436" y="132"/>
                    </a:lnTo>
                    <a:lnTo>
                      <a:pt x="436" y="132"/>
                    </a:lnTo>
                    <a:lnTo>
                      <a:pt x="442" y="132"/>
                    </a:lnTo>
                    <a:lnTo>
                      <a:pt x="442" y="132"/>
                    </a:lnTo>
                    <a:lnTo>
                      <a:pt x="450" y="130"/>
                    </a:lnTo>
                    <a:lnTo>
                      <a:pt x="454" y="132"/>
                    </a:lnTo>
                    <a:lnTo>
                      <a:pt x="456" y="134"/>
                    </a:lnTo>
                    <a:lnTo>
                      <a:pt x="458" y="136"/>
                    </a:lnTo>
                    <a:lnTo>
                      <a:pt x="462" y="142"/>
                    </a:lnTo>
                    <a:lnTo>
                      <a:pt x="466" y="144"/>
                    </a:lnTo>
                    <a:lnTo>
                      <a:pt x="460" y="146"/>
                    </a:lnTo>
                    <a:lnTo>
                      <a:pt x="460" y="146"/>
                    </a:lnTo>
                    <a:lnTo>
                      <a:pt x="460" y="142"/>
                    </a:lnTo>
                    <a:lnTo>
                      <a:pt x="456" y="138"/>
                    </a:lnTo>
                    <a:lnTo>
                      <a:pt x="452" y="136"/>
                    </a:lnTo>
                    <a:lnTo>
                      <a:pt x="448" y="136"/>
                    </a:lnTo>
                    <a:lnTo>
                      <a:pt x="446" y="136"/>
                    </a:lnTo>
                    <a:lnTo>
                      <a:pt x="432" y="136"/>
                    </a:lnTo>
                    <a:lnTo>
                      <a:pt x="430" y="136"/>
                    </a:lnTo>
                    <a:lnTo>
                      <a:pt x="428" y="136"/>
                    </a:lnTo>
                    <a:lnTo>
                      <a:pt x="428" y="136"/>
                    </a:lnTo>
                    <a:lnTo>
                      <a:pt x="426" y="138"/>
                    </a:lnTo>
                    <a:lnTo>
                      <a:pt x="424" y="140"/>
                    </a:lnTo>
                    <a:lnTo>
                      <a:pt x="416" y="138"/>
                    </a:lnTo>
                    <a:lnTo>
                      <a:pt x="408" y="138"/>
                    </a:lnTo>
                    <a:lnTo>
                      <a:pt x="406" y="134"/>
                    </a:lnTo>
                    <a:lnTo>
                      <a:pt x="414" y="134"/>
                    </a:lnTo>
                    <a:lnTo>
                      <a:pt x="416" y="132"/>
                    </a:lnTo>
                    <a:lnTo>
                      <a:pt x="410" y="128"/>
                    </a:lnTo>
                    <a:lnTo>
                      <a:pt x="408" y="128"/>
                    </a:lnTo>
                    <a:lnTo>
                      <a:pt x="406" y="128"/>
                    </a:lnTo>
                    <a:lnTo>
                      <a:pt x="400" y="128"/>
                    </a:lnTo>
                    <a:lnTo>
                      <a:pt x="398" y="128"/>
                    </a:lnTo>
                    <a:lnTo>
                      <a:pt x="396" y="128"/>
                    </a:lnTo>
                    <a:lnTo>
                      <a:pt x="396" y="128"/>
                    </a:lnTo>
                    <a:lnTo>
                      <a:pt x="388" y="128"/>
                    </a:lnTo>
                    <a:lnTo>
                      <a:pt x="388" y="128"/>
                    </a:lnTo>
                    <a:lnTo>
                      <a:pt x="388" y="126"/>
                    </a:lnTo>
                    <a:lnTo>
                      <a:pt x="380" y="126"/>
                    </a:lnTo>
                    <a:lnTo>
                      <a:pt x="378" y="124"/>
                    </a:lnTo>
                    <a:lnTo>
                      <a:pt x="378" y="124"/>
                    </a:lnTo>
                    <a:lnTo>
                      <a:pt x="368" y="124"/>
                    </a:lnTo>
                    <a:lnTo>
                      <a:pt x="360" y="122"/>
                    </a:lnTo>
                    <a:lnTo>
                      <a:pt x="360" y="122"/>
                    </a:lnTo>
                    <a:lnTo>
                      <a:pt x="354" y="122"/>
                    </a:lnTo>
                    <a:lnTo>
                      <a:pt x="352" y="122"/>
                    </a:lnTo>
                    <a:lnTo>
                      <a:pt x="350" y="118"/>
                    </a:lnTo>
                    <a:lnTo>
                      <a:pt x="348" y="118"/>
                    </a:lnTo>
                    <a:lnTo>
                      <a:pt x="344" y="124"/>
                    </a:lnTo>
                    <a:lnTo>
                      <a:pt x="338" y="122"/>
                    </a:lnTo>
                    <a:lnTo>
                      <a:pt x="334" y="118"/>
                    </a:lnTo>
                    <a:lnTo>
                      <a:pt x="334" y="118"/>
                    </a:lnTo>
                    <a:lnTo>
                      <a:pt x="328" y="122"/>
                    </a:lnTo>
                    <a:lnTo>
                      <a:pt x="324" y="124"/>
                    </a:lnTo>
                    <a:lnTo>
                      <a:pt x="320" y="122"/>
                    </a:lnTo>
                    <a:lnTo>
                      <a:pt x="312" y="114"/>
                    </a:lnTo>
                    <a:lnTo>
                      <a:pt x="308" y="116"/>
                    </a:lnTo>
                    <a:lnTo>
                      <a:pt x="306" y="118"/>
                    </a:lnTo>
                    <a:lnTo>
                      <a:pt x="304" y="118"/>
                    </a:lnTo>
                    <a:lnTo>
                      <a:pt x="300" y="118"/>
                    </a:lnTo>
                    <a:lnTo>
                      <a:pt x="298" y="118"/>
                    </a:lnTo>
                    <a:lnTo>
                      <a:pt x="296" y="116"/>
                    </a:lnTo>
                    <a:lnTo>
                      <a:pt x="288" y="116"/>
                    </a:lnTo>
                    <a:lnTo>
                      <a:pt x="286" y="118"/>
                    </a:lnTo>
                    <a:lnTo>
                      <a:pt x="280" y="118"/>
                    </a:lnTo>
                    <a:lnTo>
                      <a:pt x="278" y="122"/>
                    </a:lnTo>
                    <a:lnTo>
                      <a:pt x="272" y="122"/>
                    </a:lnTo>
                    <a:lnTo>
                      <a:pt x="268" y="124"/>
                    </a:lnTo>
                    <a:lnTo>
                      <a:pt x="268" y="124"/>
                    </a:lnTo>
                    <a:lnTo>
                      <a:pt x="260" y="122"/>
                    </a:lnTo>
                    <a:lnTo>
                      <a:pt x="252" y="126"/>
                    </a:lnTo>
                    <a:lnTo>
                      <a:pt x="248" y="126"/>
                    </a:lnTo>
                    <a:lnTo>
                      <a:pt x="248" y="126"/>
                    </a:lnTo>
                    <a:lnTo>
                      <a:pt x="248" y="128"/>
                    </a:lnTo>
                    <a:lnTo>
                      <a:pt x="248" y="128"/>
                    </a:lnTo>
                    <a:lnTo>
                      <a:pt x="242" y="128"/>
                    </a:lnTo>
                    <a:lnTo>
                      <a:pt x="236" y="126"/>
                    </a:lnTo>
                    <a:lnTo>
                      <a:pt x="232" y="126"/>
                    </a:lnTo>
                    <a:lnTo>
                      <a:pt x="228" y="124"/>
                    </a:lnTo>
                    <a:lnTo>
                      <a:pt x="226" y="124"/>
                    </a:lnTo>
                    <a:lnTo>
                      <a:pt x="224" y="122"/>
                    </a:lnTo>
                    <a:lnTo>
                      <a:pt x="206" y="122"/>
                    </a:lnTo>
                    <a:lnTo>
                      <a:pt x="204" y="118"/>
                    </a:lnTo>
                    <a:lnTo>
                      <a:pt x="196" y="118"/>
                    </a:lnTo>
                    <a:lnTo>
                      <a:pt x="194" y="116"/>
                    </a:lnTo>
                    <a:lnTo>
                      <a:pt x="192" y="116"/>
                    </a:lnTo>
                    <a:lnTo>
                      <a:pt x="192" y="116"/>
                    </a:lnTo>
                    <a:lnTo>
                      <a:pt x="190" y="118"/>
                    </a:lnTo>
                    <a:lnTo>
                      <a:pt x="190" y="118"/>
                    </a:lnTo>
                    <a:lnTo>
                      <a:pt x="184" y="118"/>
                    </a:lnTo>
                    <a:lnTo>
                      <a:pt x="176" y="118"/>
                    </a:lnTo>
                    <a:lnTo>
                      <a:pt x="174" y="116"/>
                    </a:lnTo>
                    <a:lnTo>
                      <a:pt x="156" y="116"/>
                    </a:lnTo>
                    <a:lnTo>
                      <a:pt x="152" y="114"/>
                    </a:lnTo>
                    <a:lnTo>
                      <a:pt x="126" y="114"/>
                    </a:lnTo>
                    <a:lnTo>
                      <a:pt x="124" y="112"/>
                    </a:lnTo>
                    <a:lnTo>
                      <a:pt x="118" y="112"/>
                    </a:lnTo>
                    <a:lnTo>
                      <a:pt x="114" y="112"/>
                    </a:lnTo>
                    <a:lnTo>
                      <a:pt x="110" y="112"/>
                    </a:lnTo>
                    <a:lnTo>
                      <a:pt x="106" y="108"/>
                    </a:lnTo>
                    <a:lnTo>
                      <a:pt x="100" y="108"/>
                    </a:lnTo>
                    <a:lnTo>
                      <a:pt x="96" y="106"/>
                    </a:lnTo>
                    <a:lnTo>
                      <a:pt x="90" y="106"/>
                    </a:lnTo>
                    <a:lnTo>
                      <a:pt x="86" y="108"/>
                    </a:lnTo>
                    <a:lnTo>
                      <a:pt x="84" y="108"/>
                    </a:lnTo>
                    <a:lnTo>
                      <a:pt x="82" y="112"/>
                    </a:lnTo>
                    <a:lnTo>
                      <a:pt x="66" y="112"/>
                    </a:lnTo>
                    <a:lnTo>
                      <a:pt x="64" y="114"/>
                    </a:lnTo>
                    <a:lnTo>
                      <a:pt x="60" y="114"/>
                    </a:lnTo>
                    <a:lnTo>
                      <a:pt x="56" y="116"/>
                    </a:lnTo>
                    <a:lnTo>
                      <a:pt x="50" y="116"/>
                    </a:lnTo>
                    <a:lnTo>
                      <a:pt x="46" y="118"/>
                    </a:lnTo>
                    <a:lnTo>
                      <a:pt x="46" y="118"/>
                    </a:lnTo>
                    <a:lnTo>
                      <a:pt x="42" y="124"/>
                    </a:lnTo>
                    <a:lnTo>
                      <a:pt x="34" y="126"/>
                    </a:lnTo>
                    <a:lnTo>
                      <a:pt x="34" y="126"/>
                    </a:lnTo>
                    <a:lnTo>
                      <a:pt x="32" y="130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18" y="130"/>
                    </a:lnTo>
                    <a:lnTo>
                      <a:pt x="18" y="130"/>
                    </a:lnTo>
                    <a:lnTo>
                      <a:pt x="16" y="132"/>
                    </a:lnTo>
                    <a:lnTo>
                      <a:pt x="20" y="136"/>
                    </a:lnTo>
                    <a:lnTo>
                      <a:pt x="20" y="136"/>
                    </a:lnTo>
                    <a:lnTo>
                      <a:pt x="32" y="138"/>
                    </a:lnTo>
                    <a:lnTo>
                      <a:pt x="34" y="142"/>
                    </a:lnTo>
                    <a:lnTo>
                      <a:pt x="34" y="142"/>
                    </a:lnTo>
                    <a:lnTo>
                      <a:pt x="38" y="144"/>
                    </a:lnTo>
                    <a:lnTo>
                      <a:pt x="44" y="146"/>
                    </a:lnTo>
                    <a:lnTo>
                      <a:pt x="46" y="148"/>
                    </a:lnTo>
                    <a:lnTo>
                      <a:pt x="50" y="148"/>
                    </a:lnTo>
                    <a:lnTo>
                      <a:pt x="52" y="154"/>
                    </a:lnTo>
                    <a:lnTo>
                      <a:pt x="40" y="154"/>
                    </a:lnTo>
                    <a:lnTo>
                      <a:pt x="36" y="148"/>
                    </a:lnTo>
                    <a:lnTo>
                      <a:pt x="26" y="148"/>
                    </a:lnTo>
                    <a:lnTo>
                      <a:pt x="24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4"/>
                    </a:lnTo>
                    <a:lnTo>
                      <a:pt x="14" y="154"/>
                    </a:lnTo>
                    <a:lnTo>
                      <a:pt x="12" y="154"/>
                    </a:lnTo>
                    <a:lnTo>
                      <a:pt x="10" y="156"/>
                    </a:lnTo>
                    <a:lnTo>
                      <a:pt x="6" y="156"/>
                    </a:lnTo>
                    <a:lnTo>
                      <a:pt x="6" y="158"/>
                    </a:lnTo>
                    <a:lnTo>
                      <a:pt x="10" y="158"/>
                    </a:lnTo>
                    <a:lnTo>
                      <a:pt x="14" y="162"/>
                    </a:lnTo>
                    <a:lnTo>
                      <a:pt x="14" y="164"/>
                    </a:lnTo>
                    <a:lnTo>
                      <a:pt x="16" y="166"/>
                    </a:lnTo>
                    <a:lnTo>
                      <a:pt x="20" y="166"/>
                    </a:lnTo>
                    <a:lnTo>
                      <a:pt x="20" y="166"/>
                    </a:lnTo>
                    <a:lnTo>
                      <a:pt x="26" y="166"/>
                    </a:lnTo>
                    <a:lnTo>
                      <a:pt x="26" y="168"/>
                    </a:lnTo>
                    <a:lnTo>
                      <a:pt x="26" y="168"/>
                    </a:lnTo>
                    <a:lnTo>
                      <a:pt x="32" y="168"/>
                    </a:lnTo>
                    <a:lnTo>
                      <a:pt x="32" y="168"/>
                    </a:lnTo>
                    <a:lnTo>
                      <a:pt x="34" y="166"/>
                    </a:lnTo>
                    <a:lnTo>
                      <a:pt x="36" y="166"/>
                    </a:lnTo>
                    <a:lnTo>
                      <a:pt x="36" y="166"/>
                    </a:lnTo>
                    <a:lnTo>
                      <a:pt x="42" y="166"/>
                    </a:lnTo>
                    <a:lnTo>
                      <a:pt x="42" y="168"/>
                    </a:lnTo>
                    <a:lnTo>
                      <a:pt x="42" y="168"/>
                    </a:lnTo>
                    <a:lnTo>
                      <a:pt x="46" y="168"/>
                    </a:lnTo>
                    <a:lnTo>
                      <a:pt x="50" y="166"/>
                    </a:lnTo>
                    <a:lnTo>
                      <a:pt x="54" y="166"/>
                    </a:lnTo>
                    <a:lnTo>
                      <a:pt x="56" y="168"/>
                    </a:lnTo>
                    <a:lnTo>
                      <a:pt x="60" y="174"/>
                    </a:lnTo>
                    <a:lnTo>
                      <a:pt x="56" y="176"/>
                    </a:lnTo>
                    <a:lnTo>
                      <a:pt x="46" y="176"/>
                    </a:lnTo>
                    <a:lnTo>
                      <a:pt x="44" y="178"/>
                    </a:lnTo>
                    <a:lnTo>
                      <a:pt x="42" y="178"/>
                    </a:lnTo>
                    <a:lnTo>
                      <a:pt x="36" y="182"/>
                    </a:lnTo>
                    <a:lnTo>
                      <a:pt x="32" y="182"/>
                    </a:lnTo>
                    <a:lnTo>
                      <a:pt x="24" y="186"/>
                    </a:lnTo>
                    <a:lnTo>
                      <a:pt x="22" y="188"/>
                    </a:lnTo>
                    <a:lnTo>
                      <a:pt x="22" y="188"/>
                    </a:lnTo>
                    <a:lnTo>
                      <a:pt x="20" y="192"/>
                    </a:lnTo>
                    <a:lnTo>
                      <a:pt x="22" y="196"/>
                    </a:lnTo>
                    <a:lnTo>
                      <a:pt x="24" y="198"/>
                    </a:lnTo>
                    <a:lnTo>
                      <a:pt x="26" y="202"/>
                    </a:lnTo>
                    <a:lnTo>
                      <a:pt x="32" y="206"/>
                    </a:lnTo>
                    <a:lnTo>
                      <a:pt x="32" y="206"/>
                    </a:lnTo>
                    <a:lnTo>
                      <a:pt x="36" y="208"/>
                    </a:lnTo>
                    <a:lnTo>
                      <a:pt x="36" y="208"/>
                    </a:lnTo>
                    <a:lnTo>
                      <a:pt x="38" y="210"/>
                    </a:lnTo>
                    <a:lnTo>
                      <a:pt x="38" y="210"/>
                    </a:lnTo>
                    <a:lnTo>
                      <a:pt x="40" y="212"/>
                    </a:lnTo>
                    <a:lnTo>
                      <a:pt x="42" y="212"/>
                    </a:lnTo>
                    <a:lnTo>
                      <a:pt x="46" y="206"/>
                    </a:lnTo>
                    <a:lnTo>
                      <a:pt x="50" y="208"/>
                    </a:lnTo>
                    <a:lnTo>
                      <a:pt x="50" y="208"/>
                    </a:lnTo>
                    <a:lnTo>
                      <a:pt x="50" y="210"/>
                    </a:lnTo>
                    <a:lnTo>
                      <a:pt x="52" y="208"/>
                    </a:lnTo>
                    <a:lnTo>
                      <a:pt x="52" y="216"/>
                    </a:lnTo>
                    <a:lnTo>
                      <a:pt x="52" y="216"/>
                    </a:lnTo>
                    <a:lnTo>
                      <a:pt x="54" y="218"/>
                    </a:lnTo>
                    <a:lnTo>
                      <a:pt x="56" y="218"/>
                    </a:lnTo>
                    <a:lnTo>
                      <a:pt x="64" y="216"/>
                    </a:lnTo>
                    <a:lnTo>
                      <a:pt x="66" y="218"/>
                    </a:lnTo>
                    <a:lnTo>
                      <a:pt x="70" y="218"/>
                    </a:lnTo>
                    <a:lnTo>
                      <a:pt x="72" y="220"/>
                    </a:lnTo>
                    <a:lnTo>
                      <a:pt x="72" y="220"/>
                    </a:lnTo>
                    <a:lnTo>
                      <a:pt x="76" y="218"/>
                    </a:lnTo>
                    <a:lnTo>
                      <a:pt x="84" y="218"/>
                    </a:lnTo>
                    <a:lnTo>
                      <a:pt x="84" y="224"/>
                    </a:lnTo>
                    <a:lnTo>
                      <a:pt x="82" y="226"/>
                    </a:lnTo>
                    <a:lnTo>
                      <a:pt x="74" y="234"/>
                    </a:lnTo>
                    <a:lnTo>
                      <a:pt x="72" y="236"/>
                    </a:lnTo>
                    <a:lnTo>
                      <a:pt x="66" y="236"/>
                    </a:lnTo>
                    <a:lnTo>
                      <a:pt x="64" y="238"/>
                    </a:lnTo>
                    <a:lnTo>
                      <a:pt x="62" y="240"/>
                    </a:lnTo>
                    <a:lnTo>
                      <a:pt x="62" y="240"/>
                    </a:lnTo>
                    <a:lnTo>
                      <a:pt x="60" y="244"/>
                    </a:lnTo>
                    <a:lnTo>
                      <a:pt x="58" y="244"/>
                    </a:lnTo>
                    <a:lnTo>
                      <a:pt x="56" y="240"/>
                    </a:lnTo>
                    <a:lnTo>
                      <a:pt x="54" y="240"/>
                    </a:lnTo>
                    <a:lnTo>
                      <a:pt x="52" y="244"/>
                    </a:lnTo>
                    <a:lnTo>
                      <a:pt x="50" y="244"/>
                    </a:lnTo>
                    <a:lnTo>
                      <a:pt x="46" y="246"/>
                    </a:lnTo>
                    <a:lnTo>
                      <a:pt x="42" y="248"/>
                    </a:lnTo>
                    <a:lnTo>
                      <a:pt x="40" y="250"/>
                    </a:lnTo>
                    <a:lnTo>
                      <a:pt x="40" y="250"/>
                    </a:lnTo>
                    <a:lnTo>
                      <a:pt x="34" y="250"/>
                    </a:lnTo>
                    <a:lnTo>
                      <a:pt x="30" y="252"/>
                    </a:lnTo>
                    <a:lnTo>
                      <a:pt x="30" y="252"/>
                    </a:lnTo>
                    <a:lnTo>
                      <a:pt x="26" y="254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" y="256"/>
                    </a:lnTo>
                    <a:lnTo>
                      <a:pt x="36" y="256"/>
                    </a:lnTo>
                    <a:lnTo>
                      <a:pt x="40" y="254"/>
                    </a:lnTo>
                    <a:lnTo>
                      <a:pt x="42" y="254"/>
                    </a:lnTo>
                    <a:lnTo>
                      <a:pt x="44" y="250"/>
                    </a:lnTo>
                    <a:lnTo>
                      <a:pt x="50" y="250"/>
                    </a:lnTo>
                    <a:lnTo>
                      <a:pt x="52" y="246"/>
                    </a:lnTo>
                    <a:lnTo>
                      <a:pt x="54" y="248"/>
                    </a:lnTo>
                    <a:lnTo>
                      <a:pt x="56" y="248"/>
                    </a:lnTo>
                    <a:lnTo>
                      <a:pt x="62" y="246"/>
                    </a:lnTo>
                    <a:lnTo>
                      <a:pt x="64" y="246"/>
                    </a:lnTo>
                    <a:lnTo>
                      <a:pt x="70" y="244"/>
                    </a:lnTo>
                    <a:lnTo>
                      <a:pt x="74" y="244"/>
                    </a:lnTo>
                    <a:lnTo>
                      <a:pt x="80" y="238"/>
                    </a:lnTo>
                    <a:lnTo>
                      <a:pt x="82" y="238"/>
                    </a:lnTo>
                    <a:lnTo>
                      <a:pt x="84" y="236"/>
                    </a:lnTo>
                    <a:lnTo>
                      <a:pt x="86" y="236"/>
                    </a:lnTo>
                    <a:lnTo>
                      <a:pt x="90" y="234"/>
                    </a:lnTo>
                    <a:lnTo>
                      <a:pt x="90" y="234"/>
                    </a:lnTo>
                    <a:lnTo>
                      <a:pt x="98" y="228"/>
                    </a:lnTo>
                    <a:lnTo>
                      <a:pt x="110" y="224"/>
                    </a:lnTo>
                    <a:lnTo>
                      <a:pt x="114" y="220"/>
                    </a:lnTo>
                    <a:lnTo>
                      <a:pt x="114" y="218"/>
                    </a:lnTo>
                    <a:lnTo>
                      <a:pt x="114" y="216"/>
                    </a:lnTo>
                    <a:lnTo>
                      <a:pt x="112" y="214"/>
                    </a:lnTo>
                    <a:lnTo>
                      <a:pt x="112" y="214"/>
                    </a:lnTo>
                    <a:lnTo>
                      <a:pt x="116" y="208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6" y="200"/>
                    </a:lnTo>
                    <a:lnTo>
                      <a:pt x="132" y="198"/>
                    </a:lnTo>
                    <a:lnTo>
                      <a:pt x="128" y="204"/>
                    </a:lnTo>
                    <a:lnTo>
                      <a:pt x="128" y="206"/>
                    </a:lnTo>
                    <a:lnTo>
                      <a:pt x="126" y="212"/>
                    </a:lnTo>
                    <a:lnTo>
                      <a:pt x="126" y="214"/>
                    </a:lnTo>
                    <a:lnTo>
                      <a:pt x="132" y="214"/>
                    </a:lnTo>
                    <a:lnTo>
                      <a:pt x="136" y="214"/>
                    </a:lnTo>
                    <a:lnTo>
                      <a:pt x="138" y="212"/>
                    </a:lnTo>
                    <a:lnTo>
                      <a:pt x="142" y="212"/>
                    </a:lnTo>
                    <a:lnTo>
                      <a:pt x="144" y="208"/>
                    </a:lnTo>
                    <a:lnTo>
                      <a:pt x="152" y="208"/>
                    </a:lnTo>
                    <a:lnTo>
                      <a:pt x="154" y="206"/>
                    </a:lnTo>
                    <a:lnTo>
                      <a:pt x="154" y="204"/>
                    </a:lnTo>
                    <a:lnTo>
                      <a:pt x="154" y="202"/>
                    </a:lnTo>
                    <a:lnTo>
                      <a:pt x="154" y="202"/>
                    </a:lnTo>
                    <a:lnTo>
                      <a:pt x="156" y="200"/>
                    </a:lnTo>
                    <a:lnTo>
                      <a:pt x="158" y="198"/>
                    </a:lnTo>
                    <a:lnTo>
                      <a:pt x="158" y="198"/>
                    </a:lnTo>
                    <a:lnTo>
                      <a:pt x="166" y="198"/>
                    </a:lnTo>
                    <a:lnTo>
                      <a:pt x="166" y="204"/>
                    </a:lnTo>
                    <a:lnTo>
                      <a:pt x="168" y="204"/>
                    </a:lnTo>
                    <a:lnTo>
                      <a:pt x="172" y="202"/>
                    </a:lnTo>
                    <a:lnTo>
                      <a:pt x="174" y="204"/>
                    </a:lnTo>
                    <a:lnTo>
                      <a:pt x="178" y="204"/>
                    </a:lnTo>
                    <a:lnTo>
                      <a:pt x="182" y="206"/>
                    </a:lnTo>
                    <a:lnTo>
                      <a:pt x="186" y="206"/>
                    </a:lnTo>
                    <a:lnTo>
                      <a:pt x="192" y="206"/>
                    </a:lnTo>
                    <a:lnTo>
                      <a:pt x="198" y="206"/>
                    </a:lnTo>
                    <a:lnTo>
                      <a:pt x="202" y="208"/>
                    </a:lnTo>
                    <a:lnTo>
                      <a:pt x="212" y="208"/>
                    </a:lnTo>
                    <a:lnTo>
                      <a:pt x="216" y="208"/>
                    </a:lnTo>
                    <a:lnTo>
                      <a:pt x="218" y="208"/>
                    </a:lnTo>
                    <a:lnTo>
                      <a:pt x="222" y="214"/>
                    </a:lnTo>
                    <a:lnTo>
                      <a:pt x="226" y="214"/>
                    </a:lnTo>
                    <a:lnTo>
                      <a:pt x="226" y="214"/>
                    </a:lnTo>
                    <a:lnTo>
                      <a:pt x="232" y="216"/>
                    </a:lnTo>
                    <a:lnTo>
                      <a:pt x="236" y="220"/>
                    </a:lnTo>
                    <a:lnTo>
                      <a:pt x="238" y="220"/>
                    </a:lnTo>
                    <a:lnTo>
                      <a:pt x="242" y="224"/>
                    </a:lnTo>
                    <a:lnTo>
                      <a:pt x="244" y="224"/>
                    </a:lnTo>
                    <a:lnTo>
                      <a:pt x="246" y="226"/>
                    </a:lnTo>
                    <a:lnTo>
                      <a:pt x="252" y="230"/>
                    </a:lnTo>
                    <a:lnTo>
                      <a:pt x="254" y="234"/>
                    </a:lnTo>
                    <a:lnTo>
                      <a:pt x="254" y="236"/>
                    </a:lnTo>
                    <a:lnTo>
                      <a:pt x="258" y="238"/>
                    </a:lnTo>
                    <a:lnTo>
                      <a:pt x="262" y="238"/>
                    </a:lnTo>
                    <a:lnTo>
                      <a:pt x="266" y="240"/>
                    </a:lnTo>
                    <a:lnTo>
                      <a:pt x="268" y="246"/>
                    </a:lnTo>
                    <a:lnTo>
                      <a:pt x="268" y="246"/>
                    </a:lnTo>
                    <a:lnTo>
                      <a:pt x="272" y="250"/>
                    </a:lnTo>
                    <a:lnTo>
                      <a:pt x="272" y="250"/>
                    </a:lnTo>
                    <a:lnTo>
                      <a:pt x="272" y="252"/>
                    </a:lnTo>
                    <a:lnTo>
                      <a:pt x="272" y="252"/>
                    </a:lnTo>
                    <a:lnTo>
                      <a:pt x="274" y="254"/>
                    </a:lnTo>
                    <a:lnTo>
                      <a:pt x="278" y="250"/>
                    </a:lnTo>
                    <a:lnTo>
                      <a:pt x="278" y="250"/>
                    </a:lnTo>
                    <a:lnTo>
                      <a:pt x="282" y="248"/>
                    </a:lnTo>
                    <a:lnTo>
                      <a:pt x="282" y="248"/>
                    </a:lnTo>
                    <a:lnTo>
                      <a:pt x="284" y="250"/>
                    </a:lnTo>
                    <a:lnTo>
                      <a:pt x="284" y="250"/>
                    </a:lnTo>
                    <a:lnTo>
                      <a:pt x="290" y="254"/>
                    </a:lnTo>
                    <a:lnTo>
                      <a:pt x="290" y="264"/>
                    </a:lnTo>
                    <a:lnTo>
                      <a:pt x="296" y="266"/>
                    </a:lnTo>
                    <a:lnTo>
                      <a:pt x="298" y="266"/>
                    </a:lnTo>
                    <a:lnTo>
                      <a:pt x="298" y="266"/>
                    </a:lnTo>
                    <a:lnTo>
                      <a:pt x="302" y="270"/>
                    </a:lnTo>
                    <a:lnTo>
                      <a:pt x="302" y="270"/>
                    </a:lnTo>
                    <a:lnTo>
                      <a:pt x="302" y="272"/>
                    </a:lnTo>
                    <a:lnTo>
                      <a:pt x="302" y="272"/>
                    </a:lnTo>
                    <a:lnTo>
                      <a:pt x="304" y="274"/>
                    </a:lnTo>
                    <a:lnTo>
                      <a:pt x="306" y="274"/>
                    </a:lnTo>
                    <a:lnTo>
                      <a:pt x="306" y="274"/>
                    </a:lnTo>
                    <a:lnTo>
                      <a:pt x="310" y="276"/>
                    </a:lnTo>
                    <a:lnTo>
                      <a:pt x="312" y="280"/>
                    </a:lnTo>
                    <a:lnTo>
                      <a:pt x="310" y="284"/>
                    </a:lnTo>
                    <a:lnTo>
                      <a:pt x="310" y="286"/>
                    </a:lnTo>
                    <a:lnTo>
                      <a:pt x="310" y="288"/>
                    </a:lnTo>
                    <a:lnTo>
                      <a:pt x="308" y="288"/>
                    </a:lnTo>
                    <a:lnTo>
                      <a:pt x="314" y="296"/>
                    </a:lnTo>
                    <a:lnTo>
                      <a:pt x="316" y="296"/>
                    </a:lnTo>
                    <a:lnTo>
                      <a:pt x="318" y="298"/>
                    </a:lnTo>
                    <a:lnTo>
                      <a:pt x="324" y="300"/>
                    </a:lnTo>
                    <a:lnTo>
                      <a:pt x="326" y="304"/>
                    </a:lnTo>
                    <a:lnTo>
                      <a:pt x="330" y="306"/>
                    </a:lnTo>
                    <a:lnTo>
                      <a:pt x="334" y="308"/>
                    </a:lnTo>
                    <a:lnTo>
                      <a:pt x="336" y="310"/>
                    </a:lnTo>
                    <a:lnTo>
                      <a:pt x="336" y="314"/>
                    </a:lnTo>
                    <a:lnTo>
                      <a:pt x="336" y="316"/>
                    </a:lnTo>
                    <a:lnTo>
                      <a:pt x="338" y="318"/>
                    </a:lnTo>
                    <a:lnTo>
                      <a:pt x="338" y="324"/>
                    </a:lnTo>
                    <a:lnTo>
                      <a:pt x="340" y="326"/>
                    </a:lnTo>
                    <a:lnTo>
                      <a:pt x="340" y="336"/>
                    </a:lnTo>
                    <a:lnTo>
                      <a:pt x="340" y="336"/>
                    </a:lnTo>
                    <a:lnTo>
                      <a:pt x="342" y="344"/>
                    </a:lnTo>
                    <a:lnTo>
                      <a:pt x="340" y="346"/>
                    </a:lnTo>
                    <a:lnTo>
                      <a:pt x="338" y="348"/>
                    </a:lnTo>
                    <a:lnTo>
                      <a:pt x="338" y="356"/>
                    </a:lnTo>
                    <a:lnTo>
                      <a:pt x="336" y="358"/>
                    </a:lnTo>
                    <a:lnTo>
                      <a:pt x="336" y="360"/>
                    </a:lnTo>
                    <a:lnTo>
                      <a:pt x="338" y="366"/>
                    </a:lnTo>
                    <a:lnTo>
                      <a:pt x="338" y="370"/>
                    </a:lnTo>
                    <a:lnTo>
                      <a:pt x="338" y="374"/>
                    </a:lnTo>
                    <a:lnTo>
                      <a:pt x="338" y="382"/>
                    </a:lnTo>
                    <a:lnTo>
                      <a:pt x="340" y="386"/>
                    </a:lnTo>
                    <a:lnTo>
                      <a:pt x="340" y="390"/>
                    </a:lnTo>
                    <a:lnTo>
                      <a:pt x="344" y="392"/>
                    </a:lnTo>
                    <a:lnTo>
                      <a:pt x="344" y="396"/>
                    </a:lnTo>
                    <a:lnTo>
                      <a:pt x="348" y="400"/>
                    </a:lnTo>
                    <a:lnTo>
                      <a:pt x="350" y="402"/>
                    </a:lnTo>
                    <a:lnTo>
                      <a:pt x="354" y="408"/>
                    </a:lnTo>
                    <a:lnTo>
                      <a:pt x="354" y="408"/>
                    </a:lnTo>
                    <a:lnTo>
                      <a:pt x="356" y="416"/>
                    </a:lnTo>
                    <a:lnTo>
                      <a:pt x="360" y="422"/>
                    </a:lnTo>
                    <a:lnTo>
                      <a:pt x="366" y="428"/>
                    </a:lnTo>
                    <a:lnTo>
                      <a:pt x="368" y="432"/>
                    </a:lnTo>
                    <a:lnTo>
                      <a:pt x="370" y="436"/>
                    </a:lnTo>
                    <a:lnTo>
                      <a:pt x="376" y="436"/>
                    </a:lnTo>
                    <a:lnTo>
                      <a:pt x="378" y="438"/>
                    </a:lnTo>
                    <a:lnTo>
                      <a:pt x="378" y="438"/>
                    </a:lnTo>
                    <a:lnTo>
                      <a:pt x="386" y="440"/>
                    </a:lnTo>
                    <a:lnTo>
                      <a:pt x="390" y="446"/>
                    </a:lnTo>
                    <a:lnTo>
                      <a:pt x="390" y="448"/>
                    </a:lnTo>
                    <a:lnTo>
                      <a:pt x="394" y="450"/>
                    </a:lnTo>
                    <a:lnTo>
                      <a:pt x="394" y="450"/>
                    </a:lnTo>
                    <a:lnTo>
                      <a:pt x="396" y="458"/>
                    </a:lnTo>
                    <a:lnTo>
                      <a:pt x="398" y="462"/>
                    </a:lnTo>
                    <a:lnTo>
                      <a:pt x="400" y="468"/>
                    </a:lnTo>
                    <a:lnTo>
                      <a:pt x="404" y="476"/>
                    </a:lnTo>
                    <a:lnTo>
                      <a:pt x="406" y="478"/>
                    </a:lnTo>
                    <a:lnTo>
                      <a:pt x="406" y="478"/>
                    </a:lnTo>
                    <a:lnTo>
                      <a:pt x="412" y="482"/>
                    </a:lnTo>
                    <a:lnTo>
                      <a:pt x="414" y="486"/>
                    </a:lnTo>
                    <a:lnTo>
                      <a:pt x="416" y="492"/>
                    </a:lnTo>
                    <a:lnTo>
                      <a:pt x="410" y="496"/>
                    </a:lnTo>
                    <a:lnTo>
                      <a:pt x="416" y="500"/>
                    </a:lnTo>
                    <a:lnTo>
                      <a:pt x="416" y="500"/>
                    </a:lnTo>
                    <a:lnTo>
                      <a:pt x="424" y="502"/>
                    </a:lnTo>
                    <a:lnTo>
                      <a:pt x="430" y="510"/>
                    </a:lnTo>
                    <a:lnTo>
                      <a:pt x="430" y="520"/>
                    </a:lnTo>
                    <a:lnTo>
                      <a:pt x="440" y="528"/>
                    </a:lnTo>
                    <a:lnTo>
                      <a:pt x="446" y="532"/>
                    </a:lnTo>
                    <a:lnTo>
                      <a:pt x="446" y="538"/>
                    </a:lnTo>
                    <a:lnTo>
                      <a:pt x="450" y="534"/>
                    </a:lnTo>
                    <a:lnTo>
                      <a:pt x="450" y="530"/>
                    </a:lnTo>
                    <a:lnTo>
                      <a:pt x="450" y="528"/>
                    </a:lnTo>
                    <a:lnTo>
                      <a:pt x="448" y="526"/>
                    </a:lnTo>
                    <a:lnTo>
                      <a:pt x="442" y="526"/>
                    </a:lnTo>
                    <a:lnTo>
                      <a:pt x="442" y="520"/>
                    </a:lnTo>
                    <a:lnTo>
                      <a:pt x="440" y="518"/>
                    </a:lnTo>
                    <a:lnTo>
                      <a:pt x="438" y="508"/>
                    </a:lnTo>
                    <a:lnTo>
                      <a:pt x="436" y="506"/>
                    </a:lnTo>
                    <a:lnTo>
                      <a:pt x="436" y="502"/>
                    </a:lnTo>
                    <a:lnTo>
                      <a:pt x="430" y="498"/>
                    </a:lnTo>
                    <a:lnTo>
                      <a:pt x="430" y="498"/>
                    </a:lnTo>
                    <a:lnTo>
                      <a:pt x="428" y="490"/>
                    </a:lnTo>
                    <a:lnTo>
                      <a:pt x="426" y="488"/>
                    </a:lnTo>
                    <a:lnTo>
                      <a:pt x="426" y="486"/>
                    </a:lnTo>
                    <a:lnTo>
                      <a:pt x="420" y="482"/>
                    </a:lnTo>
                    <a:lnTo>
                      <a:pt x="420" y="478"/>
                    </a:lnTo>
                    <a:lnTo>
                      <a:pt x="418" y="478"/>
                    </a:lnTo>
                    <a:lnTo>
                      <a:pt x="414" y="472"/>
                    </a:lnTo>
                    <a:lnTo>
                      <a:pt x="414" y="466"/>
                    </a:lnTo>
                    <a:lnTo>
                      <a:pt x="412" y="460"/>
                    </a:lnTo>
                    <a:lnTo>
                      <a:pt x="414" y="460"/>
                    </a:lnTo>
                    <a:lnTo>
                      <a:pt x="414" y="460"/>
                    </a:lnTo>
                    <a:lnTo>
                      <a:pt x="420" y="462"/>
                    </a:lnTo>
                    <a:lnTo>
                      <a:pt x="424" y="466"/>
                    </a:lnTo>
                    <a:lnTo>
                      <a:pt x="426" y="476"/>
                    </a:lnTo>
                    <a:lnTo>
                      <a:pt x="428" y="478"/>
                    </a:lnTo>
                    <a:lnTo>
                      <a:pt x="428" y="482"/>
                    </a:lnTo>
                    <a:lnTo>
                      <a:pt x="432" y="486"/>
                    </a:lnTo>
                    <a:lnTo>
                      <a:pt x="438" y="490"/>
                    </a:lnTo>
                    <a:lnTo>
                      <a:pt x="442" y="496"/>
                    </a:lnTo>
                    <a:lnTo>
                      <a:pt x="442" y="498"/>
                    </a:lnTo>
                    <a:lnTo>
                      <a:pt x="446" y="500"/>
                    </a:lnTo>
                    <a:lnTo>
                      <a:pt x="452" y="508"/>
                    </a:lnTo>
                    <a:lnTo>
                      <a:pt x="452" y="512"/>
                    </a:lnTo>
                    <a:lnTo>
                      <a:pt x="458" y="516"/>
                    </a:lnTo>
                    <a:lnTo>
                      <a:pt x="462" y="520"/>
                    </a:lnTo>
                    <a:lnTo>
                      <a:pt x="470" y="530"/>
                    </a:lnTo>
                    <a:lnTo>
                      <a:pt x="476" y="534"/>
                    </a:lnTo>
                    <a:lnTo>
                      <a:pt x="476" y="534"/>
                    </a:lnTo>
                    <a:lnTo>
                      <a:pt x="478" y="540"/>
                    </a:lnTo>
                    <a:lnTo>
                      <a:pt x="480" y="544"/>
                    </a:lnTo>
                    <a:lnTo>
                      <a:pt x="482" y="548"/>
                    </a:lnTo>
                    <a:lnTo>
                      <a:pt x="482" y="548"/>
                    </a:lnTo>
                    <a:lnTo>
                      <a:pt x="482" y="556"/>
                    </a:lnTo>
                    <a:lnTo>
                      <a:pt x="480" y="562"/>
                    </a:lnTo>
                    <a:lnTo>
                      <a:pt x="488" y="570"/>
                    </a:lnTo>
                    <a:lnTo>
                      <a:pt x="490" y="570"/>
                    </a:lnTo>
                    <a:lnTo>
                      <a:pt x="496" y="574"/>
                    </a:lnTo>
                    <a:lnTo>
                      <a:pt x="496" y="574"/>
                    </a:lnTo>
                    <a:lnTo>
                      <a:pt x="496" y="576"/>
                    </a:lnTo>
                    <a:lnTo>
                      <a:pt x="500" y="578"/>
                    </a:lnTo>
                    <a:lnTo>
                      <a:pt x="500" y="578"/>
                    </a:lnTo>
                    <a:lnTo>
                      <a:pt x="504" y="580"/>
                    </a:lnTo>
                    <a:lnTo>
                      <a:pt x="508" y="580"/>
                    </a:lnTo>
                    <a:lnTo>
                      <a:pt x="512" y="584"/>
                    </a:lnTo>
                    <a:lnTo>
                      <a:pt x="518" y="588"/>
                    </a:lnTo>
                    <a:lnTo>
                      <a:pt x="520" y="590"/>
                    </a:lnTo>
                    <a:lnTo>
                      <a:pt x="526" y="590"/>
                    </a:lnTo>
                    <a:lnTo>
                      <a:pt x="528" y="592"/>
                    </a:lnTo>
                    <a:lnTo>
                      <a:pt x="530" y="592"/>
                    </a:lnTo>
                    <a:lnTo>
                      <a:pt x="532" y="594"/>
                    </a:lnTo>
                    <a:lnTo>
                      <a:pt x="536" y="594"/>
                    </a:lnTo>
                    <a:lnTo>
                      <a:pt x="538" y="598"/>
                    </a:lnTo>
                    <a:lnTo>
                      <a:pt x="540" y="598"/>
                    </a:lnTo>
                    <a:lnTo>
                      <a:pt x="546" y="600"/>
                    </a:lnTo>
                    <a:lnTo>
                      <a:pt x="548" y="600"/>
                    </a:lnTo>
                    <a:lnTo>
                      <a:pt x="550" y="602"/>
                    </a:lnTo>
                    <a:lnTo>
                      <a:pt x="552" y="602"/>
                    </a:lnTo>
                    <a:lnTo>
                      <a:pt x="558" y="598"/>
                    </a:lnTo>
                    <a:lnTo>
                      <a:pt x="560" y="598"/>
                    </a:lnTo>
                    <a:lnTo>
                      <a:pt x="560" y="598"/>
                    </a:lnTo>
                    <a:lnTo>
                      <a:pt x="562" y="594"/>
                    </a:lnTo>
                    <a:lnTo>
                      <a:pt x="564" y="594"/>
                    </a:lnTo>
                    <a:lnTo>
                      <a:pt x="566" y="598"/>
                    </a:lnTo>
                    <a:lnTo>
                      <a:pt x="566" y="598"/>
                    </a:lnTo>
                    <a:lnTo>
                      <a:pt x="572" y="600"/>
                    </a:lnTo>
                    <a:lnTo>
                      <a:pt x="576" y="606"/>
                    </a:lnTo>
                    <a:lnTo>
                      <a:pt x="576" y="606"/>
                    </a:lnTo>
                    <a:lnTo>
                      <a:pt x="582" y="610"/>
                    </a:lnTo>
                    <a:lnTo>
                      <a:pt x="588" y="614"/>
                    </a:lnTo>
                    <a:lnTo>
                      <a:pt x="590" y="618"/>
                    </a:lnTo>
                    <a:lnTo>
                      <a:pt x="598" y="618"/>
                    </a:lnTo>
                    <a:lnTo>
                      <a:pt x="600" y="620"/>
                    </a:lnTo>
                    <a:lnTo>
                      <a:pt x="600" y="620"/>
                    </a:lnTo>
                    <a:lnTo>
                      <a:pt x="608" y="622"/>
                    </a:lnTo>
                    <a:lnTo>
                      <a:pt x="618" y="622"/>
                    </a:lnTo>
                    <a:lnTo>
                      <a:pt x="618" y="622"/>
                    </a:lnTo>
                    <a:lnTo>
                      <a:pt x="620" y="628"/>
                    </a:lnTo>
                    <a:lnTo>
                      <a:pt x="622" y="632"/>
                    </a:lnTo>
                    <a:lnTo>
                      <a:pt x="630" y="638"/>
                    </a:lnTo>
                    <a:lnTo>
                      <a:pt x="630" y="638"/>
                    </a:lnTo>
                    <a:lnTo>
                      <a:pt x="632" y="632"/>
                    </a:lnTo>
                    <a:lnTo>
                      <a:pt x="632" y="634"/>
                    </a:lnTo>
                    <a:lnTo>
                      <a:pt x="632" y="634"/>
                    </a:lnTo>
                    <a:close/>
                    <a:moveTo>
                      <a:pt x="430" y="374"/>
                    </a:moveTo>
                    <a:lnTo>
                      <a:pt x="430" y="376"/>
                    </a:lnTo>
                    <a:lnTo>
                      <a:pt x="428" y="376"/>
                    </a:lnTo>
                    <a:lnTo>
                      <a:pt x="426" y="374"/>
                    </a:lnTo>
                    <a:lnTo>
                      <a:pt x="426" y="370"/>
                    </a:lnTo>
                    <a:lnTo>
                      <a:pt x="430" y="374"/>
                    </a:lnTo>
                    <a:lnTo>
                      <a:pt x="430" y="374"/>
                    </a:lnTo>
                    <a:close/>
                    <a:moveTo>
                      <a:pt x="674" y="366"/>
                    </a:moveTo>
                    <a:lnTo>
                      <a:pt x="670" y="366"/>
                    </a:lnTo>
                    <a:lnTo>
                      <a:pt x="670" y="366"/>
                    </a:lnTo>
                    <a:lnTo>
                      <a:pt x="666" y="368"/>
                    </a:lnTo>
                    <a:lnTo>
                      <a:pt x="666" y="368"/>
                    </a:lnTo>
                    <a:lnTo>
                      <a:pt x="662" y="370"/>
                    </a:lnTo>
                    <a:lnTo>
                      <a:pt x="660" y="370"/>
                    </a:lnTo>
                    <a:lnTo>
                      <a:pt x="658" y="370"/>
                    </a:lnTo>
                    <a:lnTo>
                      <a:pt x="652" y="370"/>
                    </a:lnTo>
                    <a:lnTo>
                      <a:pt x="654" y="366"/>
                    </a:lnTo>
                    <a:lnTo>
                      <a:pt x="660" y="366"/>
                    </a:lnTo>
                    <a:lnTo>
                      <a:pt x="662" y="364"/>
                    </a:lnTo>
                    <a:lnTo>
                      <a:pt x="664" y="364"/>
                    </a:lnTo>
                    <a:lnTo>
                      <a:pt x="664" y="364"/>
                    </a:lnTo>
                    <a:lnTo>
                      <a:pt x="666" y="362"/>
                    </a:lnTo>
                    <a:lnTo>
                      <a:pt x="666" y="360"/>
                    </a:lnTo>
                    <a:lnTo>
                      <a:pt x="672" y="360"/>
                    </a:lnTo>
                    <a:lnTo>
                      <a:pt x="678" y="360"/>
                    </a:lnTo>
                    <a:lnTo>
                      <a:pt x="680" y="362"/>
                    </a:lnTo>
                    <a:lnTo>
                      <a:pt x="674" y="366"/>
                    </a:lnTo>
                    <a:lnTo>
                      <a:pt x="674" y="366"/>
                    </a:lnTo>
                    <a:close/>
                    <a:moveTo>
                      <a:pt x="698" y="356"/>
                    </a:moveTo>
                    <a:lnTo>
                      <a:pt x="692" y="356"/>
                    </a:lnTo>
                    <a:lnTo>
                      <a:pt x="684" y="356"/>
                    </a:lnTo>
                    <a:lnTo>
                      <a:pt x="680" y="356"/>
                    </a:lnTo>
                    <a:lnTo>
                      <a:pt x="680" y="354"/>
                    </a:lnTo>
                    <a:lnTo>
                      <a:pt x="682" y="350"/>
                    </a:lnTo>
                    <a:lnTo>
                      <a:pt x="688" y="350"/>
                    </a:lnTo>
                    <a:lnTo>
                      <a:pt x="688" y="350"/>
                    </a:lnTo>
                    <a:lnTo>
                      <a:pt x="690" y="348"/>
                    </a:lnTo>
                    <a:lnTo>
                      <a:pt x="698" y="348"/>
                    </a:lnTo>
                    <a:lnTo>
                      <a:pt x="702" y="348"/>
                    </a:lnTo>
                    <a:lnTo>
                      <a:pt x="706" y="348"/>
                    </a:lnTo>
                    <a:lnTo>
                      <a:pt x="702" y="354"/>
                    </a:lnTo>
                    <a:lnTo>
                      <a:pt x="700" y="354"/>
                    </a:lnTo>
                    <a:lnTo>
                      <a:pt x="698" y="356"/>
                    </a:lnTo>
                    <a:lnTo>
                      <a:pt x="698" y="356"/>
                    </a:lnTo>
                    <a:close/>
                    <a:moveTo>
                      <a:pt x="648" y="330"/>
                    </a:moveTo>
                    <a:lnTo>
                      <a:pt x="662" y="330"/>
                    </a:lnTo>
                    <a:lnTo>
                      <a:pt x="664" y="334"/>
                    </a:lnTo>
                    <a:lnTo>
                      <a:pt x="670" y="334"/>
                    </a:lnTo>
                    <a:lnTo>
                      <a:pt x="672" y="338"/>
                    </a:lnTo>
                    <a:lnTo>
                      <a:pt x="672" y="338"/>
                    </a:lnTo>
                    <a:lnTo>
                      <a:pt x="676" y="340"/>
                    </a:lnTo>
                    <a:lnTo>
                      <a:pt x="676" y="342"/>
                    </a:lnTo>
                    <a:lnTo>
                      <a:pt x="672" y="344"/>
                    </a:lnTo>
                    <a:lnTo>
                      <a:pt x="670" y="344"/>
                    </a:lnTo>
                    <a:lnTo>
                      <a:pt x="670" y="344"/>
                    </a:lnTo>
                    <a:lnTo>
                      <a:pt x="666" y="342"/>
                    </a:lnTo>
                    <a:lnTo>
                      <a:pt x="662" y="344"/>
                    </a:lnTo>
                    <a:lnTo>
                      <a:pt x="662" y="346"/>
                    </a:lnTo>
                    <a:lnTo>
                      <a:pt x="660" y="348"/>
                    </a:lnTo>
                    <a:lnTo>
                      <a:pt x="660" y="350"/>
                    </a:lnTo>
                    <a:lnTo>
                      <a:pt x="660" y="354"/>
                    </a:lnTo>
                    <a:lnTo>
                      <a:pt x="658" y="356"/>
                    </a:lnTo>
                    <a:lnTo>
                      <a:pt x="658" y="356"/>
                    </a:lnTo>
                    <a:lnTo>
                      <a:pt x="654" y="352"/>
                    </a:lnTo>
                    <a:lnTo>
                      <a:pt x="654" y="352"/>
                    </a:lnTo>
                    <a:lnTo>
                      <a:pt x="654" y="350"/>
                    </a:lnTo>
                    <a:lnTo>
                      <a:pt x="654" y="350"/>
                    </a:lnTo>
                    <a:lnTo>
                      <a:pt x="652" y="348"/>
                    </a:lnTo>
                    <a:lnTo>
                      <a:pt x="650" y="348"/>
                    </a:lnTo>
                    <a:lnTo>
                      <a:pt x="648" y="350"/>
                    </a:lnTo>
                    <a:lnTo>
                      <a:pt x="648" y="348"/>
                    </a:lnTo>
                    <a:lnTo>
                      <a:pt x="650" y="344"/>
                    </a:lnTo>
                    <a:lnTo>
                      <a:pt x="650" y="338"/>
                    </a:lnTo>
                    <a:lnTo>
                      <a:pt x="648" y="336"/>
                    </a:lnTo>
                    <a:lnTo>
                      <a:pt x="644" y="336"/>
                    </a:lnTo>
                    <a:lnTo>
                      <a:pt x="644" y="336"/>
                    </a:lnTo>
                    <a:lnTo>
                      <a:pt x="644" y="334"/>
                    </a:lnTo>
                    <a:lnTo>
                      <a:pt x="642" y="336"/>
                    </a:lnTo>
                    <a:lnTo>
                      <a:pt x="642" y="328"/>
                    </a:lnTo>
                    <a:lnTo>
                      <a:pt x="648" y="330"/>
                    </a:lnTo>
                    <a:lnTo>
                      <a:pt x="648" y="330"/>
                    </a:lnTo>
                    <a:close/>
                    <a:moveTo>
                      <a:pt x="632" y="338"/>
                    </a:moveTo>
                    <a:lnTo>
                      <a:pt x="628" y="340"/>
                    </a:lnTo>
                    <a:lnTo>
                      <a:pt x="624" y="346"/>
                    </a:lnTo>
                    <a:lnTo>
                      <a:pt x="624" y="350"/>
                    </a:lnTo>
                    <a:lnTo>
                      <a:pt x="624" y="354"/>
                    </a:lnTo>
                    <a:lnTo>
                      <a:pt x="624" y="356"/>
                    </a:lnTo>
                    <a:lnTo>
                      <a:pt x="624" y="356"/>
                    </a:lnTo>
                    <a:lnTo>
                      <a:pt x="628" y="358"/>
                    </a:lnTo>
                    <a:lnTo>
                      <a:pt x="628" y="360"/>
                    </a:lnTo>
                    <a:lnTo>
                      <a:pt x="624" y="360"/>
                    </a:lnTo>
                    <a:lnTo>
                      <a:pt x="624" y="364"/>
                    </a:lnTo>
                    <a:lnTo>
                      <a:pt x="622" y="366"/>
                    </a:lnTo>
                    <a:lnTo>
                      <a:pt x="622" y="366"/>
                    </a:lnTo>
                    <a:lnTo>
                      <a:pt x="622" y="370"/>
                    </a:lnTo>
                    <a:lnTo>
                      <a:pt x="620" y="368"/>
                    </a:lnTo>
                    <a:lnTo>
                      <a:pt x="618" y="366"/>
                    </a:lnTo>
                    <a:lnTo>
                      <a:pt x="618" y="366"/>
                    </a:lnTo>
                    <a:lnTo>
                      <a:pt x="616" y="364"/>
                    </a:lnTo>
                    <a:lnTo>
                      <a:pt x="616" y="366"/>
                    </a:lnTo>
                    <a:lnTo>
                      <a:pt x="614" y="358"/>
                    </a:lnTo>
                    <a:lnTo>
                      <a:pt x="614" y="358"/>
                    </a:lnTo>
                    <a:lnTo>
                      <a:pt x="614" y="354"/>
                    </a:lnTo>
                    <a:lnTo>
                      <a:pt x="616" y="354"/>
                    </a:lnTo>
                    <a:lnTo>
                      <a:pt x="618" y="354"/>
                    </a:lnTo>
                    <a:lnTo>
                      <a:pt x="618" y="348"/>
                    </a:lnTo>
                    <a:lnTo>
                      <a:pt x="620" y="338"/>
                    </a:lnTo>
                    <a:lnTo>
                      <a:pt x="622" y="336"/>
                    </a:lnTo>
                    <a:lnTo>
                      <a:pt x="628" y="334"/>
                    </a:lnTo>
                    <a:lnTo>
                      <a:pt x="632" y="334"/>
                    </a:lnTo>
                    <a:lnTo>
                      <a:pt x="638" y="330"/>
                    </a:lnTo>
                    <a:lnTo>
                      <a:pt x="638" y="330"/>
                    </a:lnTo>
                    <a:lnTo>
                      <a:pt x="636" y="336"/>
                    </a:lnTo>
                    <a:lnTo>
                      <a:pt x="632" y="338"/>
                    </a:lnTo>
                    <a:lnTo>
                      <a:pt x="632" y="338"/>
                    </a:lnTo>
                    <a:close/>
                    <a:moveTo>
                      <a:pt x="802" y="328"/>
                    </a:moveTo>
                    <a:lnTo>
                      <a:pt x="802" y="330"/>
                    </a:lnTo>
                    <a:lnTo>
                      <a:pt x="798" y="334"/>
                    </a:lnTo>
                    <a:lnTo>
                      <a:pt x="802" y="328"/>
                    </a:lnTo>
                    <a:lnTo>
                      <a:pt x="802" y="328"/>
                    </a:lnTo>
                    <a:close/>
                    <a:moveTo>
                      <a:pt x="608" y="320"/>
                    </a:moveTo>
                    <a:lnTo>
                      <a:pt x="608" y="320"/>
                    </a:lnTo>
                    <a:lnTo>
                      <a:pt x="600" y="324"/>
                    </a:lnTo>
                    <a:lnTo>
                      <a:pt x="598" y="326"/>
                    </a:lnTo>
                    <a:lnTo>
                      <a:pt x="594" y="326"/>
                    </a:lnTo>
                    <a:lnTo>
                      <a:pt x="592" y="324"/>
                    </a:lnTo>
                    <a:lnTo>
                      <a:pt x="590" y="320"/>
                    </a:lnTo>
                    <a:lnTo>
                      <a:pt x="592" y="318"/>
                    </a:lnTo>
                    <a:lnTo>
                      <a:pt x="594" y="318"/>
                    </a:lnTo>
                    <a:lnTo>
                      <a:pt x="598" y="316"/>
                    </a:lnTo>
                    <a:lnTo>
                      <a:pt x="600" y="316"/>
                    </a:lnTo>
                    <a:lnTo>
                      <a:pt x="602" y="314"/>
                    </a:lnTo>
                    <a:lnTo>
                      <a:pt x="602" y="314"/>
                    </a:lnTo>
                    <a:lnTo>
                      <a:pt x="610" y="310"/>
                    </a:lnTo>
                    <a:lnTo>
                      <a:pt x="612" y="308"/>
                    </a:lnTo>
                    <a:lnTo>
                      <a:pt x="614" y="306"/>
                    </a:lnTo>
                    <a:lnTo>
                      <a:pt x="618" y="308"/>
                    </a:lnTo>
                    <a:lnTo>
                      <a:pt x="622" y="308"/>
                    </a:lnTo>
                    <a:lnTo>
                      <a:pt x="624" y="308"/>
                    </a:lnTo>
                    <a:lnTo>
                      <a:pt x="628" y="310"/>
                    </a:lnTo>
                    <a:lnTo>
                      <a:pt x="630" y="314"/>
                    </a:lnTo>
                    <a:lnTo>
                      <a:pt x="638" y="314"/>
                    </a:lnTo>
                    <a:lnTo>
                      <a:pt x="638" y="318"/>
                    </a:lnTo>
                    <a:lnTo>
                      <a:pt x="638" y="320"/>
                    </a:lnTo>
                    <a:lnTo>
                      <a:pt x="640" y="324"/>
                    </a:lnTo>
                    <a:lnTo>
                      <a:pt x="638" y="326"/>
                    </a:lnTo>
                    <a:lnTo>
                      <a:pt x="628" y="326"/>
                    </a:lnTo>
                    <a:lnTo>
                      <a:pt x="618" y="326"/>
                    </a:lnTo>
                    <a:lnTo>
                      <a:pt x="612" y="322"/>
                    </a:lnTo>
                    <a:lnTo>
                      <a:pt x="614" y="320"/>
                    </a:lnTo>
                    <a:lnTo>
                      <a:pt x="614" y="318"/>
                    </a:lnTo>
                    <a:lnTo>
                      <a:pt x="612" y="318"/>
                    </a:lnTo>
                    <a:lnTo>
                      <a:pt x="610" y="318"/>
                    </a:lnTo>
                    <a:lnTo>
                      <a:pt x="608" y="320"/>
                    </a:lnTo>
                    <a:lnTo>
                      <a:pt x="608" y="320"/>
                    </a:lnTo>
                    <a:close/>
                    <a:moveTo>
                      <a:pt x="760" y="308"/>
                    </a:moveTo>
                    <a:lnTo>
                      <a:pt x="760" y="310"/>
                    </a:lnTo>
                    <a:lnTo>
                      <a:pt x="760" y="308"/>
                    </a:lnTo>
                    <a:lnTo>
                      <a:pt x="760" y="308"/>
                    </a:lnTo>
                    <a:close/>
                    <a:moveTo>
                      <a:pt x="560" y="304"/>
                    </a:moveTo>
                    <a:lnTo>
                      <a:pt x="560" y="300"/>
                    </a:lnTo>
                    <a:lnTo>
                      <a:pt x="562" y="298"/>
                    </a:lnTo>
                    <a:lnTo>
                      <a:pt x="566" y="300"/>
                    </a:lnTo>
                    <a:lnTo>
                      <a:pt x="566" y="304"/>
                    </a:lnTo>
                    <a:lnTo>
                      <a:pt x="562" y="306"/>
                    </a:lnTo>
                    <a:lnTo>
                      <a:pt x="558" y="306"/>
                    </a:lnTo>
                    <a:lnTo>
                      <a:pt x="560" y="304"/>
                    </a:lnTo>
                    <a:lnTo>
                      <a:pt x="560" y="304"/>
                    </a:lnTo>
                    <a:close/>
                    <a:moveTo>
                      <a:pt x="610" y="294"/>
                    </a:moveTo>
                    <a:lnTo>
                      <a:pt x="612" y="296"/>
                    </a:lnTo>
                    <a:lnTo>
                      <a:pt x="612" y="298"/>
                    </a:lnTo>
                    <a:lnTo>
                      <a:pt x="610" y="300"/>
                    </a:lnTo>
                    <a:lnTo>
                      <a:pt x="610" y="300"/>
                    </a:lnTo>
                    <a:lnTo>
                      <a:pt x="606" y="296"/>
                    </a:lnTo>
                    <a:lnTo>
                      <a:pt x="610" y="294"/>
                    </a:lnTo>
                    <a:lnTo>
                      <a:pt x="610" y="294"/>
                    </a:lnTo>
                    <a:close/>
                    <a:moveTo>
                      <a:pt x="330" y="294"/>
                    </a:moveTo>
                    <a:lnTo>
                      <a:pt x="334" y="294"/>
                    </a:lnTo>
                    <a:lnTo>
                      <a:pt x="336" y="296"/>
                    </a:lnTo>
                    <a:lnTo>
                      <a:pt x="336" y="298"/>
                    </a:lnTo>
                    <a:lnTo>
                      <a:pt x="338" y="298"/>
                    </a:lnTo>
                    <a:lnTo>
                      <a:pt x="340" y="300"/>
                    </a:lnTo>
                    <a:lnTo>
                      <a:pt x="344" y="304"/>
                    </a:lnTo>
                    <a:lnTo>
                      <a:pt x="348" y="306"/>
                    </a:lnTo>
                    <a:lnTo>
                      <a:pt x="350" y="310"/>
                    </a:lnTo>
                    <a:lnTo>
                      <a:pt x="348" y="310"/>
                    </a:lnTo>
                    <a:lnTo>
                      <a:pt x="346" y="310"/>
                    </a:lnTo>
                    <a:lnTo>
                      <a:pt x="344" y="308"/>
                    </a:lnTo>
                    <a:lnTo>
                      <a:pt x="344" y="306"/>
                    </a:lnTo>
                    <a:lnTo>
                      <a:pt x="338" y="300"/>
                    </a:lnTo>
                    <a:lnTo>
                      <a:pt x="336" y="300"/>
                    </a:lnTo>
                    <a:lnTo>
                      <a:pt x="334" y="298"/>
                    </a:lnTo>
                    <a:lnTo>
                      <a:pt x="330" y="296"/>
                    </a:lnTo>
                    <a:lnTo>
                      <a:pt x="330" y="294"/>
                    </a:lnTo>
                    <a:lnTo>
                      <a:pt x="330" y="294"/>
                    </a:lnTo>
                    <a:close/>
                    <a:moveTo>
                      <a:pt x="536" y="286"/>
                    </a:moveTo>
                    <a:lnTo>
                      <a:pt x="536" y="288"/>
                    </a:lnTo>
                    <a:lnTo>
                      <a:pt x="532" y="288"/>
                    </a:lnTo>
                    <a:lnTo>
                      <a:pt x="530" y="282"/>
                    </a:lnTo>
                    <a:lnTo>
                      <a:pt x="536" y="286"/>
                    </a:lnTo>
                    <a:lnTo>
                      <a:pt x="536" y="286"/>
                    </a:lnTo>
                    <a:close/>
                    <a:moveTo>
                      <a:pt x="318" y="286"/>
                    </a:moveTo>
                    <a:lnTo>
                      <a:pt x="318" y="288"/>
                    </a:lnTo>
                    <a:lnTo>
                      <a:pt x="318" y="286"/>
                    </a:lnTo>
                    <a:lnTo>
                      <a:pt x="318" y="286"/>
                    </a:lnTo>
                    <a:close/>
                    <a:moveTo>
                      <a:pt x="538" y="264"/>
                    </a:moveTo>
                    <a:lnTo>
                      <a:pt x="540" y="266"/>
                    </a:lnTo>
                    <a:lnTo>
                      <a:pt x="540" y="266"/>
                    </a:lnTo>
                    <a:lnTo>
                      <a:pt x="542" y="274"/>
                    </a:lnTo>
                    <a:lnTo>
                      <a:pt x="546" y="276"/>
                    </a:lnTo>
                    <a:lnTo>
                      <a:pt x="546" y="278"/>
                    </a:lnTo>
                    <a:lnTo>
                      <a:pt x="548" y="280"/>
                    </a:lnTo>
                    <a:lnTo>
                      <a:pt x="550" y="284"/>
                    </a:lnTo>
                    <a:lnTo>
                      <a:pt x="550" y="286"/>
                    </a:lnTo>
                    <a:lnTo>
                      <a:pt x="548" y="290"/>
                    </a:lnTo>
                    <a:lnTo>
                      <a:pt x="548" y="288"/>
                    </a:lnTo>
                    <a:lnTo>
                      <a:pt x="548" y="284"/>
                    </a:lnTo>
                    <a:lnTo>
                      <a:pt x="546" y="280"/>
                    </a:lnTo>
                    <a:lnTo>
                      <a:pt x="542" y="278"/>
                    </a:lnTo>
                    <a:lnTo>
                      <a:pt x="538" y="276"/>
                    </a:lnTo>
                    <a:lnTo>
                      <a:pt x="536" y="274"/>
                    </a:lnTo>
                    <a:lnTo>
                      <a:pt x="532" y="268"/>
                    </a:lnTo>
                    <a:lnTo>
                      <a:pt x="530" y="266"/>
                    </a:lnTo>
                    <a:lnTo>
                      <a:pt x="530" y="266"/>
                    </a:lnTo>
                    <a:lnTo>
                      <a:pt x="530" y="264"/>
                    </a:lnTo>
                    <a:lnTo>
                      <a:pt x="530" y="264"/>
                    </a:lnTo>
                    <a:lnTo>
                      <a:pt x="538" y="264"/>
                    </a:lnTo>
                    <a:lnTo>
                      <a:pt x="538" y="264"/>
                    </a:lnTo>
                    <a:close/>
                    <a:moveTo>
                      <a:pt x="520" y="276"/>
                    </a:moveTo>
                    <a:lnTo>
                      <a:pt x="520" y="270"/>
                    </a:lnTo>
                    <a:lnTo>
                      <a:pt x="520" y="270"/>
                    </a:lnTo>
                    <a:lnTo>
                      <a:pt x="518" y="270"/>
                    </a:lnTo>
                    <a:lnTo>
                      <a:pt x="518" y="270"/>
                    </a:lnTo>
                    <a:lnTo>
                      <a:pt x="518" y="262"/>
                    </a:lnTo>
                    <a:lnTo>
                      <a:pt x="522" y="266"/>
                    </a:lnTo>
                    <a:lnTo>
                      <a:pt x="522" y="268"/>
                    </a:lnTo>
                    <a:lnTo>
                      <a:pt x="522" y="270"/>
                    </a:lnTo>
                    <a:lnTo>
                      <a:pt x="522" y="270"/>
                    </a:lnTo>
                    <a:lnTo>
                      <a:pt x="524" y="272"/>
                    </a:lnTo>
                    <a:lnTo>
                      <a:pt x="524" y="272"/>
                    </a:lnTo>
                    <a:lnTo>
                      <a:pt x="526" y="278"/>
                    </a:lnTo>
                    <a:lnTo>
                      <a:pt x="520" y="276"/>
                    </a:lnTo>
                    <a:lnTo>
                      <a:pt x="520" y="276"/>
                    </a:lnTo>
                    <a:close/>
                    <a:moveTo>
                      <a:pt x="834" y="260"/>
                    </a:moveTo>
                    <a:lnTo>
                      <a:pt x="834" y="262"/>
                    </a:lnTo>
                    <a:lnTo>
                      <a:pt x="834" y="262"/>
                    </a:lnTo>
                    <a:lnTo>
                      <a:pt x="834" y="260"/>
                    </a:lnTo>
                    <a:lnTo>
                      <a:pt x="834" y="260"/>
                    </a:lnTo>
                    <a:close/>
                    <a:moveTo>
                      <a:pt x="274" y="236"/>
                    </a:moveTo>
                    <a:lnTo>
                      <a:pt x="276" y="240"/>
                    </a:lnTo>
                    <a:lnTo>
                      <a:pt x="278" y="242"/>
                    </a:lnTo>
                    <a:lnTo>
                      <a:pt x="274" y="240"/>
                    </a:lnTo>
                    <a:lnTo>
                      <a:pt x="272" y="238"/>
                    </a:lnTo>
                    <a:lnTo>
                      <a:pt x="274" y="236"/>
                    </a:lnTo>
                    <a:lnTo>
                      <a:pt x="274" y="236"/>
                    </a:lnTo>
                    <a:close/>
                    <a:moveTo>
                      <a:pt x="256" y="230"/>
                    </a:moveTo>
                    <a:lnTo>
                      <a:pt x="256" y="232"/>
                    </a:lnTo>
                    <a:lnTo>
                      <a:pt x="256" y="232"/>
                    </a:lnTo>
                    <a:lnTo>
                      <a:pt x="256" y="230"/>
                    </a:lnTo>
                    <a:lnTo>
                      <a:pt x="256" y="230"/>
                    </a:lnTo>
                    <a:close/>
                    <a:moveTo>
                      <a:pt x="264" y="230"/>
                    </a:moveTo>
                    <a:lnTo>
                      <a:pt x="266" y="226"/>
                    </a:lnTo>
                    <a:lnTo>
                      <a:pt x="268" y="230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4" y="230"/>
                    </a:lnTo>
                    <a:close/>
                    <a:moveTo>
                      <a:pt x="256" y="220"/>
                    </a:moveTo>
                    <a:lnTo>
                      <a:pt x="254" y="220"/>
                    </a:lnTo>
                    <a:lnTo>
                      <a:pt x="256" y="220"/>
                    </a:lnTo>
                    <a:lnTo>
                      <a:pt x="256" y="220"/>
                    </a:lnTo>
                    <a:close/>
                    <a:moveTo>
                      <a:pt x="456" y="216"/>
                    </a:moveTo>
                    <a:lnTo>
                      <a:pt x="452" y="216"/>
                    </a:lnTo>
                    <a:lnTo>
                      <a:pt x="452" y="216"/>
                    </a:lnTo>
                    <a:lnTo>
                      <a:pt x="448" y="216"/>
                    </a:lnTo>
                    <a:lnTo>
                      <a:pt x="442" y="218"/>
                    </a:lnTo>
                    <a:lnTo>
                      <a:pt x="442" y="216"/>
                    </a:lnTo>
                    <a:lnTo>
                      <a:pt x="446" y="214"/>
                    </a:lnTo>
                    <a:lnTo>
                      <a:pt x="448" y="212"/>
                    </a:lnTo>
                    <a:lnTo>
                      <a:pt x="450" y="212"/>
                    </a:lnTo>
                    <a:lnTo>
                      <a:pt x="452" y="208"/>
                    </a:lnTo>
                    <a:lnTo>
                      <a:pt x="458" y="212"/>
                    </a:lnTo>
                    <a:lnTo>
                      <a:pt x="464" y="212"/>
                    </a:lnTo>
                    <a:lnTo>
                      <a:pt x="460" y="214"/>
                    </a:lnTo>
                    <a:lnTo>
                      <a:pt x="456" y="216"/>
                    </a:lnTo>
                    <a:lnTo>
                      <a:pt x="456" y="216"/>
                    </a:lnTo>
                    <a:close/>
                    <a:moveTo>
                      <a:pt x="136" y="196"/>
                    </a:moveTo>
                    <a:lnTo>
                      <a:pt x="136" y="198"/>
                    </a:lnTo>
                    <a:lnTo>
                      <a:pt x="136" y="196"/>
                    </a:lnTo>
                    <a:lnTo>
                      <a:pt x="136" y="196"/>
                    </a:lnTo>
                    <a:close/>
                    <a:moveTo>
                      <a:pt x="438" y="184"/>
                    </a:moveTo>
                    <a:lnTo>
                      <a:pt x="440" y="182"/>
                    </a:lnTo>
                    <a:lnTo>
                      <a:pt x="442" y="182"/>
                    </a:lnTo>
                    <a:lnTo>
                      <a:pt x="442" y="182"/>
                    </a:lnTo>
                    <a:lnTo>
                      <a:pt x="446" y="184"/>
                    </a:lnTo>
                    <a:lnTo>
                      <a:pt x="446" y="186"/>
                    </a:lnTo>
                    <a:lnTo>
                      <a:pt x="442" y="186"/>
                    </a:lnTo>
                    <a:lnTo>
                      <a:pt x="438" y="186"/>
                    </a:lnTo>
                    <a:lnTo>
                      <a:pt x="438" y="184"/>
                    </a:lnTo>
                    <a:lnTo>
                      <a:pt x="438" y="184"/>
                    </a:lnTo>
                    <a:close/>
                    <a:moveTo>
                      <a:pt x="408" y="186"/>
                    </a:moveTo>
                    <a:lnTo>
                      <a:pt x="414" y="186"/>
                    </a:lnTo>
                    <a:lnTo>
                      <a:pt x="416" y="188"/>
                    </a:lnTo>
                    <a:lnTo>
                      <a:pt x="418" y="188"/>
                    </a:lnTo>
                    <a:lnTo>
                      <a:pt x="420" y="188"/>
                    </a:lnTo>
                    <a:lnTo>
                      <a:pt x="424" y="188"/>
                    </a:lnTo>
                    <a:lnTo>
                      <a:pt x="426" y="188"/>
                    </a:lnTo>
                    <a:lnTo>
                      <a:pt x="430" y="188"/>
                    </a:lnTo>
                    <a:lnTo>
                      <a:pt x="432" y="188"/>
                    </a:lnTo>
                    <a:lnTo>
                      <a:pt x="430" y="192"/>
                    </a:lnTo>
                    <a:lnTo>
                      <a:pt x="430" y="192"/>
                    </a:lnTo>
                    <a:lnTo>
                      <a:pt x="426" y="192"/>
                    </a:lnTo>
                    <a:lnTo>
                      <a:pt x="420" y="194"/>
                    </a:lnTo>
                    <a:lnTo>
                      <a:pt x="418" y="196"/>
                    </a:lnTo>
                    <a:lnTo>
                      <a:pt x="416" y="196"/>
                    </a:lnTo>
                    <a:lnTo>
                      <a:pt x="410" y="198"/>
                    </a:lnTo>
                    <a:lnTo>
                      <a:pt x="398" y="198"/>
                    </a:lnTo>
                    <a:lnTo>
                      <a:pt x="404" y="196"/>
                    </a:lnTo>
                    <a:lnTo>
                      <a:pt x="404" y="196"/>
                    </a:lnTo>
                    <a:lnTo>
                      <a:pt x="408" y="192"/>
                    </a:lnTo>
                    <a:lnTo>
                      <a:pt x="408" y="192"/>
                    </a:lnTo>
                    <a:lnTo>
                      <a:pt x="408" y="192"/>
                    </a:lnTo>
                    <a:lnTo>
                      <a:pt x="408" y="192"/>
                    </a:lnTo>
                    <a:lnTo>
                      <a:pt x="410" y="192"/>
                    </a:lnTo>
                    <a:lnTo>
                      <a:pt x="408" y="188"/>
                    </a:lnTo>
                    <a:lnTo>
                      <a:pt x="406" y="186"/>
                    </a:lnTo>
                    <a:lnTo>
                      <a:pt x="402" y="184"/>
                    </a:lnTo>
                    <a:lnTo>
                      <a:pt x="408" y="186"/>
                    </a:lnTo>
                    <a:lnTo>
                      <a:pt x="408" y="186"/>
                    </a:lnTo>
                    <a:close/>
                    <a:moveTo>
                      <a:pt x="772" y="184"/>
                    </a:moveTo>
                    <a:lnTo>
                      <a:pt x="770" y="180"/>
                    </a:lnTo>
                    <a:lnTo>
                      <a:pt x="772" y="180"/>
                    </a:lnTo>
                    <a:lnTo>
                      <a:pt x="774" y="182"/>
                    </a:lnTo>
                    <a:lnTo>
                      <a:pt x="772" y="184"/>
                    </a:lnTo>
                    <a:lnTo>
                      <a:pt x="772" y="184"/>
                    </a:lnTo>
                    <a:close/>
                    <a:moveTo>
                      <a:pt x="774" y="178"/>
                    </a:moveTo>
                    <a:lnTo>
                      <a:pt x="776" y="180"/>
                    </a:lnTo>
                    <a:lnTo>
                      <a:pt x="776" y="180"/>
                    </a:lnTo>
                    <a:lnTo>
                      <a:pt x="774" y="178"/>
                    </a:lnTo>
                    <a:lnTo>
                      <a:pt x="774" y="178"/>
                    </a:lnTo>
                    <a:close/>
                    <a:moveTo>
                      <a:pt x="766" y="176"/>
                    </a:moveTo>
                    <a:lnTo>
                      <a:pt x="766" y="178"/>
                    </a:lnTo>
                    <a:lnTo>
                      <a:pt x="766" y="176"/>
                    </a:lnTo>
                    <a:lnTo>
                      <a:pt x="766" y="176"/>
                    </a:lnTo>
                    <a:close/>
                    <a:moveTo>
                      <a:pt x="740" y="164"/>
                    </a:moveTo>
                    <a:lnTo>
                      <a:pt x="742" y="162"/>
                    </a:lnTo>
                    <a:lnTo>
                      <a:pt x="742" y="162"/>
                    </a:lnTo>
                    <a:lnTo>
                      <a:pt x="746" y="164"/>
                    </a:lnTo>
                    <a:lnTo>
                      <a:pt x="746" y="166"/>
                    </a:lnTo>
                    <a:lnTo>
                      <a:pt x="742" y="166"/>
                    </a:lnTo>
                    <a:lnTo>
                      <a:pt x="740" y="166"/>
                    </a:lnTo>
                    <a:lnTo>
                      <a:pt x="740" y="164"/>
                    </a:lnTo>
                    <a:lnTo>
                      <a:pt x="740" y="164"/>
                    </a:lnTo>
                    <a:close/>
                    <a:moveTo>
                      <a:pt x="350" y="148"/>
                    </a:moveTo>
                    <a:lnTo>
                      <a:pt x="354" y="148"/>
                    </a:lnTo>
                    <a:lnTo>
                      <a:pt x="356" y="148"/>
                    </a:lnTo>
                    <a:lnTo>
                      <a:pt x="358" y="148"/>
                    </a:lnTo>
                    <a:lnTo>
                      <a:pt x="366" y="148"/>
                    </a:lnTo>
                    <a:lnTo>
                      <a:pt x="368" y="146"/>
                    </a:lnTo>
                    <a:lnTo>
                      <a:pt x="368" y="152"/>
                    </a:lnTo>
                    <a:lnTo>
                      <a:pt x="384" y="152"/>
                    </a:lnTo>
                    <a:lnTo>
                      <a:pt x="386" y="154"/>
                    </a:lnTo>
                    <a:lnTo>
                      <a:pt x="384" y="156"/>
                    </a:lnTo>
                    <a:lnTo>
                      <a:pt x="384" y="156"/>
                    </a:lnTo>
                    <a:lnTo>
                      <a:pt x="376" y="156"/>
                    </a:lnTo>
                    <a:lnTo>
                      <a:pt x="374" y="156"/>
                    </a:lnTo>
                    <a:lnTo>
                      <a:pt x="370" y="158"/>
                    </a:lnTo>
                    <a:lnTo>
                      <a:pt x="368" y="158"/>
                    </a:lnTo>
                    <a:lnTo>
                      <a:pt x="360" y="158"/>
                    </a:lnTo>
                    <a:lnTo>
                      <a:pt x="358" y="158"/>
                    </a:lnTo>
                    <a:lnTo>
                      <a:pt x="354" y="164"/>
                    </a:lnTo>
                    <a:lnTo>
                      <a:pt x="350" y="162"/>
                    </a:lnTo>
                    <a:lnTo>
                      <a:pt x="356" y="156"/>
                    </a:lnTo>
                    <a:lnTo>
                      <a:pt x="356" y="154"/>
                    </a:lnTo>
                    <a:lnTo>
                      <a:pt x="356" y="154"/>
                    </a:lnTo>
                    <a:lnTo>
                      <a:pt x="348" y="154"/>
                    </a:lnTo>
                    <a:lnTo>
                      <a:pt x="348" y="152"/>
                    </a:lnTo>
                    <a:lnTo>
                      <a:pt x="348" y="152"/>
                    </a:lnTo>
                    <a:lnTo>
                      <a:pt x="350" y="148"/>
                    </a:lnTo>
                    <a:lnTo>
                      <a:pt x="350" y="148"/>
                    </a:lnTo>
                    <a:close/>
                    <a:moveTo>
                      <a:pt x="340" y="152"/>
                    </a:moveTo>
                    <a:lnTo>
                      <a:pt x="344" y="152"/>
                    </a:lnTo>
                    <a:lnTo>
                      <a:pt x="344" y="154"/>
                    </a:lnTo>
                    <a:lnTo>
                      <a:pt x="340" y="154"/>
                    </a:lnTo>
                    <a:lnTo>
                      <a:pt x="340" y="152"/>
                    </a:lnTo>
                    <a:lnTo>
                      <a:pt x="340" y="152"/>
                    </a:lnTo>
                    <a:close/>
                    <a:moveTo>
                      <a:pt x="468" y="128"/>
                    </a:moveTo>
                    <a:lnTo>
                      <a:pt x="468" y="128"/>
                    </a:lnTo>
                    <a:lnTo>
                      <a:pt x="468" y="128"/>
                    </a:lnTo>
                    <a:lnTo>
                      <a:pt x="468" y="128"/>
                    </a:lnTo>
                    <a:lnTo>
                      <a:pt x="468" y="128"/>
                    </a:lnTo>
                    <a:close/>
                    <a:moveTo>
                      <a:pt x="470" y="124"/>
                    </a:moveTo>
                    <a:lnTo>
                      <a:pt x="472" y="124"/>
                    </a:lnTo>
                    <a:lnTo>
                      <a:pt x="472" y="124"/>
                    </a:lnTo>
                    <a:lnTo>
                      <a:pt x="470" y="124"/>
                    </a:lnTo>
                    <a:lnTo>
                      <a:pt x="470" y="124"/>
                    </a:lnTo>
                    <a:close/>
                    <a:moveTo>
                      <a:pt x="630" y="104"/>
                    </a:moveTo>
                    <a:lnTo>
                      <a:pt x="624" y="102"/>
                    </a:lnTo>
                    <a:lnTo>
                      <a:pt x="624" y="96"/>
                    </a:lnTo>
                    <a:lnTo>
                      <a:pt x="624" y="94"/>
                    </a:lnTo>
                    <a:lnTo>
                      <a:pt x="628" y="92"/>
                    </a:lnTo>
                    <a:lnTo>
                      <a:pt x="630" y="88"/>
                    </a:lnTo>
                    <a:lnTo>
                      <a:pt x="632" y="92"/>
                    </a:lnTo>
                    <a:lnTo>
                      <a:pt x="630" y="94"/>
                    </a:lnTo>
                    <a:lnTo>
                      <a:pt x="630" y="96"/>
                    </a:lnTo>
                    <a:lnTo>
                      <a:pt x="632" y="102"/>
                    </a:lnTo>
                    <a:lnTo>
                      <a:pt x="634" y="104"/>
                    </a:lnTo>
                    <a:lnTo>
                      <a:pt x="632" y="106"/>
                    </a:lnTo>
                    <a:lnTo>
                      <a:pt x="630" y="104"/>
                    </a:lnTo>
                    <a:lnTo>
                      <a:pt x="630" y="104"/>
                    </a:lnTo>
                    <a:close/>
                    <a:moveTo>
                      <a:pt x="462" y="102"/>
                    </a:moveTo>
                    <a:lnTo>
                      <a:pt x="460" y="102"/>
                    </a:lnTo>
                    <a:lnTo>
                      <a:pt x="458" y="98"/>
                    </a:lnTo>
                    <a:lnTo>
                      <a:pt x="462" y="102"/>
                    </a:lnTo>
                    <a:lnTo>
                      <a:pt x="462" y="102"/>
                    </a:lnTo>
                    <a:close/>
                    <a:moveTo>
                      <a:pt x="1494" y="892"/>
                    </a:moveTo>
                    <a:lnTo>
                      <a:pt x="1492" y="892"/>
                    </a:lnTo>
                    <a:lnTo>
                      <a:pt x="1494" y="888"/>
                    </a:lnTo>
                    <a:lnTo>
                      <a:pt x="1498" y="886"/>
                    </a:lnTo>
                    <a:lnTo>
                      <a:pt x="1502" y="886"/>
                    </a:lnTo>
                    <a:lnTo>
                      <a:pt x="1498" y="888"/>
                    </a:lnTo>
                    <a:lnTo>
                      <a:pt x="1494" y="892"/>
                    </a:lnTo>
                    <a:lnTo>
                      <a:pt x="1494" y="892"/>
                    </a:lnTo>
                    <a:close/>
                    <a:moveTo>
                      <a:pt x="1544" y="852"/>
                    </a:moveTo>
                    <a:lnTo>
                      <a:pt x="1544" y="848"/>
                    </a:lnTo>
                    <a:lnTo>
                      <a:pt x="1546" y="846"/>
                    </a:lnTo>
                    <a:lnTo>
                      <a:pt x="1546" y="842"/>
                    </a:lnTo>
                    <a:lnTo>
                      <a:pt x="1546" y="836"/>
                    </a:lnTo>
                    <a:lnTo>
                      <a:pt x="1550" y="836"/>
                    </a:lnTo>
                    <a:lnTo>
                      <a:pt x="1550" y="842"/>
                    </a:lnTo>
                    <a:lnTo>
                      <a:pt x="1550" y="846"/>
                    </a:lnTo>
                    <a:lnTo>
                      <a:pt x="1550" y="848"/>
                    </a:lnTo>
                    <a:lnTo>
                      <a:pt x="1550" y="852"/>
                    </a:lnTo>
                    <a:lnTo>
                      <a:pt x="1550" y="856"/>
                    </a:lnTo>
                    <a:lnTo>
                      <a:pt x="1550" y="862"/>
                    </a:lnTo>
                    <a:lnTo>
                      <a:pt x="1552" y="864"/>
                    </a:lnTo>
                    <a:lnTo>
                      <a:pt x="1546" y="862"/>
                    </a:lnTo>
                    <a:lnTo>
                      <a:pt x="1546" y="856"/>
                    </a:lnTo>
                    <a:lnTo>
                      <a:pt x="1544" y="852"/>
                    </a:lnTo>
                    <a:lnTo>
                      <a:pt x="1544" y="852"/>
                    </a:lnTo>
                    <a:close/>
                    <a:moveTo>
                      <a:pt x="1546" y="826"/>
                    </a:moveTo>
                    <a:lnTo>
                      <a:pt x="1546" y="832"/>
                    </a:lnTo>
                    <a:lnTo>
                      <a:pt x="1544" y="830"/>
                    </a:lnTo>
                    <a:lnTo>
                      <a:pt x="1542" y="824"/>
                    </a:lnTo>
                    <a:lnTo>
                      <a:pt x="1546" y="826"/>
                    </a:lnTo>
                    <a:lnTo>
                      <a:pt x="1546" y="826"/>
                    </a:lnTo>
                    <a:close/>
                    <a:moveTo>
                      <a:pt x="1520" y="812"/>
                    </a:moveTo>
                    <a:lnTo>
                      <a:pt x="1518" y="812"/>
                    </a:lnTo>
                    <a:lnTo>
                      <a:pt x="1520" y="812"/>
                    </a:lnTo>
                    <a:lnTo>
                      <a:pt x="1520" y="812"/>
                    </a:lnTo>
                    <a:close/>
                    <a:moveTo>
                      <a:pt x="1508" y="790"/>
                    </a:moveTo>
                    <a:lnTo>
                      <a:pt x="1508" y="776"/>
                    </a:lnTo>
                    <a:lnTo>
                      <a:pt x="1510" y="776"/>
                    </a:lnTo>
                    <a:lnTo>
                      <a:pt x="1510" y="780"/>
                    </a:lnTo>
                    <a:lnTo>
                      <a:pt x="1510" y="780"/>
                    </a:lnTo>
                    <a:lnTo>
                      <a:pt x="1512" y="780"/>
                    </a:lnTo>
                    <a:lnTo>
                      <a:pt x="1512" y="780"/>
                    </a:lnTo>
                    <a:lnTo>
                      <a:pt x="1512" y="786"/>
                    </a:lnTo>
                    <a:lnTo>
                      <a:pt x="1512" y="786"/>
                    </a:lnTo>
                    <a:lnTo>
                      <a:pt x="1512" y="794"/>
                    </a:lnTo>
                    <a:lnTo>
                      <a:pt x="1514" y="796"/>
                    </a:lnTo>
                    <a:lnTo>
                      <a:pt x="1514" y="798"/>
                    </a:lnTo>
                    <a:lnTo>
                      <a:pt x="1518" y="804"/>
                    </a:lnTo>
                    <a:lnTo>
                      <a:pt x="1518" y="804"/>
                    </a:lnTo>
                    <a:lnTo>
                      <a:pt x="1516" y="806"/>
                    </a:lnTo>
                    <a:lnTo>
                      <a:pt x="1516" y="806"/>
                    </a:lnTo>
                    <a:lnTo>
                      <a:pt x="1512" y="804"/>
                    </a:lnTo>
                    <a:lnTo>
                      <a:pt x="1512" y="804"/>
                    </a:lnTo>
                    <a:lnTo>
                      <a:pt x="1510" y="802"/>
                    </a:lnTo>
                    <a:lnTo>
                      <a:pt x="1510" y="800"/>
                    </a:lnTo>
                    <a:lnTo>
                      <a:pt x="1510" y="800"/>
                    </a:lnTo>
                    <a:lnTo>
                      <a:pt x="1508" y="792"/>
                    </a:lnTo>
                    <a:lnTo>
                      <a:pt x="1508" y="790"/>
                    </a:lnTo>
                    <a:lnTo>
                      <a:pt x="1508" y="790"/>
                    </a:lnTo>
                    <a:close/>
                    <a:moveTo>
                      <a:pt x="1542" y="750"/>
                    </a:moveTo>
                    <a:lnTo>
                      <a:pt x="1542" y="752"/>
                    </a:lnTo>
                    <a:lnTo>
                      <a:pt x="1542" y="752"/>
                    </a:lnTo>
                    <a:lnTo>
                      <a:pt x="1540" y="756"/>
                    </a:lnTo>
                    <a:lnTo>
                      <a:pt x="1540" y="762"/>
                    </a:lnTo>
                    <a:lnTo>
                      <a:pt x="1540" y="762"/>
                    </a:lnTo>
                    <a:lnTo>
                      <a:pt x="1532" y="762"/>
                    </a:lnTo>
                    <a:lnTo>
                      <a:pt x="1532" y="760"/>
                    </a:lnTo>
                    <a:lnTo>
                      <a:pt x="1532" y="760"/>
                    </a:lnTo>
                    <a:lnTo>
                      <a:pt x="1528" y="760"/>
                    </a:lnTo>
                    <a:lnTo>
                      <a:pt x="1528" y="752"/>
                    </a:lnTo>
                    <a:lnTo>
                      <a:pt x="1528" y="746"/>
                    </a:lnTo>
                    <a:lnTo>
                      <a:pt x="1528" y="744"/>
                    </a:lnTo>
                    <a:lnTo>
                      <a:pt x="1530" y="742"/>
                    </a:lnTo>
                    <a:lnTo>
                      <a:pt x="1532" y="740"/>
                    </a:lnTo>
                    <a:lnTo>
                      <a:pt x="1536" y="740"/>
                    </a:lnTo>
                    <a:lnTo>
                      <a:pt x="1536" y="740"/>
                    </a:lnTo>
                    <a:lnTo>
                      <a:pt x="1540" y="736"/>
                    </a:lnTo>
                    <a:lnTo>
                      <a:pt x="1542" y="736"/>
                    </a:lnTo>
                    <a:lnTo>
                      <a:pt x="1542" y="740"/>
                    </a:lnTo>
                    <a:lnTo>
                      <a:pt x="1544" y="742"/>
                    </a:lnTo>
                    <a:lnTo>
                      <a:pt x="1544" y="744"/>
                    </a:lnTo>
                    <a:lnTo>
                      <a:pt x="1542" y="750"/>
                    </a:lnTo>
                    <a:lnTo>
                      <a:pt x="1542" y="750"/>
                    </a:lnTo>
                    <a:close/>
                    <a:moveTo>
                      <a:pt x="1520" y="726"/>
                    </a:moveTo>
                    <a:lnTo>
                      <a:pt x="1520" y="724"/>
                    </a:lnTo>
                    <a:lnTo>
                      <a:pt x="1522" y="722"/>
                    </a:lnTo>
                    <a:lnTo>
                      <a:pt x="1526" y="722"/>
                    </a:lnTo>
                    <a:lnTo>
                      <a:pt x="1520" y="726"/>
                    </a:lnTo>
                    <a:lnTo>
                      <a:pt x="1520" y="726"/>
                    </a:lnTo>
                    <a:close/>
                    <a:moveTo>
                      <a:pt x="1390" y="620"/>
                    </a:moveTo>
                    <a:lnTo>
                      <a:pt x="1392" y="620"/>
                    </a:lnTo>
                    <a:lnTo>
                      <a:pt x="1392" y="620"/>
                    </a:lnTo>
                    <a:lnTo>
                      <a:pt x="1392" y="622"/>
                    </a:lnTo>
                    <a:lnTo>
                      <a:pt x="1392" y="622"/>
                    </a:lnTo>
                    <a:lnTo>
                      <a:pt x="1398" y="620"/>
                    </a:lnTo>
                    <a:lnTo>
                      <a:pt x="1398" y="622"/>
                    </a:lnTo>
                    <a:lnTo>
                      <a:pt x="1394" y="624"/>
                    </a:lnTo>
                    <a:lnTo>
                      <a:pt x="1394" y="624"/>
                    </a:lnTo>
                    <a:lnTo>
                      <a:pt x="1392" y="628"/>
                    </a:lnTo>
                    <a:lnTo>
                      <a:pt x="1390" y="628"/>
                    </a:lnTo>
                    <a:lnTo>
                      <a:pt x="1390" y="624"/>
                    </a:lnTo>
                    <a:lnTo>
                      <a:pt x="1390" y="620"/>
                    </a:lnTo>
                    <a:lnTo>
                      <a:pt x="1390" y="620"/>
                    </a:lnTo>
                    <a:close/>
                    <a:moveTo>
                      <a:pt x="1388" y="618"/>
                    </a:moveTo>
                    <a:lnTo>
                      <a:pt x="1384" y="618"/>
                    </a:lnTo>
                    <a:lnTo>
                      <a:pt x="1384" y="612"/>
                    </a:lnTo>
                    <a:lnTo>
                      <a:pt x="1388" y="618"/>
                    </a:lnTo>
                    <a:lnTo>
                      <a:pt x="1388" y="618"/>
                    </a:lnTo>
                    <a:close/>
                    <a:moveTo>
                      <a:pt x="1534" y="478"/>
                    </a:moveTo>
                    <a:lnTo>
                      <a:pt x="1540" y="488"/>
                    </a:lnTo>
                    <a:lnTo>
                      <a:pt x="1542" y="490"/>
                    </a:lnTo>
                    <a:lnTo>
                      <a:pt x="1542" y="492"/>
                    </a:lnTo>
                    <a:lnTo>
                      <a:pt x="1544" y="492"/>
                    </a:lnTo>
                    <a:lnTo>
                      <a:pt x="1546" y="492"/>
                    </a:lnTo>
                    <a:lnTo>
                      <a:pt x="1546" y="492"/>
                    </a:lnTo>
                    <a:lnTo>
                      <a:pt x="1548" y="490"/>
                    </a:lnTo>
                    <a:lnTo>
                      <a:pt x="1550" y="490"/>
                    </a:lnTo>
                    <a:lnTo>
                      <a:pt x="1552" y="492"/>
                    </a:lnTo>
                    <a:lnTo>
                      <a:pt x="1554" y="496"/>
                    </a:lnTo>
                    <a:lnTo>
                      <a:pt x="1554" y="496"/>
                    </a:lnTo>
                    <a:lnTo>
                      <a:pt x="1556" y="498"/>
                    </a:lnTo>
                    <a:lnTo>
                      <a:pt x="1556" y="498"/>
                    </a:lnTo>
                    <a:lnTo>
                      <a:pt x="1560" y="502"/>
                    </a:lnTo>
                    <a:lnTo>
                      <a:pt x="1560" y="502"/>
                    </a:lnTo>
                    <a:lnTo>
                      <a:pt x="1562" y="510"/>
                    </a:lnTo>
                    <a:lnTo>
                      <a:pt x="1564" y="512"/>
                    </a:lnTo>
                    <a:lnTo>
                      <a:pt x="1564" y="516"/>
                    </a:lnTo>
                    <a:lnTo>
                      <a:pt x="1566" y="518"/>
                    </a:lnTo>
                    <a:lnTo>
                      <a:pt x="1566" y="522"/>
                    </a:lnTo>
                    <a:lnTo>
                      <a:pt x="1566" y="522"/>
                    </a:lnTo>
                    <a:lnTo>
                      <a:pt x="1574" y="524"/>
                    </a:lnTo>
                    <a:lnTo>
                      <a:pt x="1576" y="530"/>
                    </a:lnTo>
                    <a:lnTo>
                      <a:pt x="1576" y="532"/>
                    </a:lnTo>
                    <a:lnTo>
                      <a:pt x="1580" y="534"/>
                    </a:lnTo>
                    <a:lnTo>
                      <a:pt x="1580" y="538"/>
                    </a:lnTo>
                    <a:lnTo>
                      <a:pt x="1580" y="538"/>
                    </a:lnTo>
                    <a:lnTo>
                      <a:pt x="1582" y="540"/>
                    </a:lnTo>
                    <a:lnTo>
                      <a:pt x="1582" y="542"/>
                    </a:lnTo>
                    <a:lnTo>
                      <a:pt x="1582" y="550"/>
                    </a:lnTo>
                    <a:lnTo>
                      <a:pt x="1582" y="554"/>
                    </a:lnTo>
                    <a:lnTo>
                      <a:pt x="1586" y="560"/>
                    </a:lnTo>
                    <a:lnTo>
                      <a:pt x="1590" y="560"/>
                    </a:lnTo>
                    <a:lnTo>
                      <a:pt x="1592" y="562"/>
                    </a:lnTo>
                    <a:lnTo>
                      <a:pt x="1594" y="568"/>
                    </a:lnTo>
                    <a:lnTo>
                      <a:pt x="1596" y="572"/>
                    </a:lnTo>
                    <a:lnTo>
                      <a:pt x="1596" y="574"/>
                    </a:lnTo>
                    <a:lnTo>
                      <a:pt x="1600" y="578"/>
                    </a:lnTo>
                    <a:lnTo>
                      <a:pt x="1604" y="584"/>
                    </a:lnTo>
                    <a:lnTo>
                      <a:pt x="1606" y="588"/>
                    </a:lnTo>
                    <a:lnTo>
                      <a:pt x="1606" y="590"/>
                    </a:lnTo>
                    <a:lnTo>
                      <a:pt x="1610" y="594"/>
                    </a:lnTo>
                    <a:lnTo>
                      <a:pt x="1610" y="600"/>
                    </a:lnTo>
                    <a:lnTo>
                      <a:pt x="1610" y="604"/>
                    </a:lnTo>
                    <a:lnTo>
                      <a:pt x="1610" y="608"/>
                    </a:lnTo>
                    <a:lnTo>
                      <a:pt x="1610" y="608"/>
                    </a:lnTo>
                    <a:lnTo>
                      <a:pt x="1612" y="610"/>
                    </a:lnTo>
                    <a:lnTo>
                      <a:pt x="1612" y="618"/>
                    </a:lnTo>
                    <a:lnTo>
                      <a:pt x="1612" y="620"/>
                    </a:lnTo>
                    <a:lnTo>
                      <a:pt x="1614" y="626"/>
                    </a:lnTo>
                    <a:lnTo>
                      <a:pt x="1610" y="622"/>
                    </a:lnTo>
                    <a:lnTo>
                      <a:pt x="1602" y="612"/>
                    </a:lnTo>
                    <a:lnTo>
                      <a:pt x="1596" y="608"/>
                    </a:lnTo>
                    <a:lnTo>
                      <a:pt x="1594" y="608"/>
                    </a:lnTo>
                    <a:lnTo>
                      <a:pt x="1594" y="608"/>
                    </a:lnTo>
                    <a:lnTo>
                      <a:pt x="1590" y="604"/>
                    </a:lnTo>
                    <a:lnTo>
                      <a:pt x="1590" y="604"/>
                    </a:lnTo>
                    <a:lnTo>
                      <a:pt x="1588" y="602"/>
                    </a:lnTo>
                    <a:lnTo>
                      <a:pt x="1588" y="602"/>
                    </a:lnTo>
                    <a:lnTo>
                      <a:pt x="1586" y="600"/>
                    </a:lnTo>
                    <a:lnTo>
                      <a:pt x="1584" y="598"/>
                    </a:lnTo>
                    <a:lnTo>
                      <a:pt x="1584" y="598"/>
                    </a:lnTo>
                    <a:lnTo>
                      <a:pt x="1582" y="596"/>
                    </a:lnTo>
                    <a:lnTo>
                      <a:pt x="1582" y="596"/>
                    </a:lnTo>
                    <a:lnTo>
                      <a:pt x="1582" y="590"/>
                    </a:lnTo>
                    <a:lnTo>
                      <a:pt x="1582" y="584"/>
                    </a:lnTo>
                    <a:lnTo>
                      <a:pt x="1580" y="580"/>
                    </a:lnTo>
                    <a:lnTo>
                      <a:pt x="1576" y="578"/>
                    </a:lnTo>
                    <a:lnTo>
                      <a:pt x="1570" y="570"/>
                    </a:lnTo>
                    <a:lnTo>
                      <a:pt x="1570" y="562"/>
                    </a:lnTo>
                    <a:lnTo>
                      <a:pt x="1570" y="562"/>
                    </a:lnTo>
                    <a:lnTo>
                      <a:pt x="1566" y="560"/>
                    </a:lnTo>
                    <a:lnTo>
                      <a:pt x="1566" y="558"/>
                    </a:lnTo>
                    <a:lnTo>
                      <a:pt x="1570" y="558"/>
                    </a:lnTo>
                    <a:lnTo>
                      <a:pt x="1570" y="554"/>
                    </a:lnTo>
                    <a:lnTo>
                      <a:pt x="1566" y="550"/>
                    </a:lnTo>
                    <a:lnTo>
                      <a:pt x="1566" y="548"/>
                    </a:lnTo>
                    <a:lnTo>
                      <a:pt x="1564" y="542"/>
                    </a:lnTo>
                    <a:lnTo>
                      <a:pt x="1560" y="538"/>
                    </a:lnTo>
                    <a:lnTo>
                      <a:pt x="1556" y="534"/>
                    </a:lnTo>
                    <a:lnTo>
                      <a:pt x="1556" y="532"/>
                    </a:lnTo>
                    <a:lnTo>
                      <a:pt x="1556" y="532"/>
                    </a:lnTo>
                    <a:lnTo>
                      <a:pt x="1554" y="530"/>
                    </a:lnTo>
                    <a:lnTo>
                      <a:pt x="1554" y="528"/>
                    </a:lnTo>
                    <a:lnTo>
                      <a:pt x="1556" y="528"/>
                    </a:lnTo>
                    <a:lnTo>
                      <a:pt x="1556" y="526"/>
                    </a:lnTo>
                    <a:lnTo>
                      <a:pt x="1552" y="520"/>
                    </a:lnTo>
                    <a:lnTo>
                      <a:pt x="1552" y="518"/>
                    </a:lnTo>
                    <a:lnTo>
                      <a:pt x="1550" y="516"/>
                    </a:lnTo>
                    <a:lnTo>
                      <a:pt x="1550" y="512"/>
                    </a:lnTo>
                    <a:lnTo>
                      <a:pt x="1546" y="510"/>
                    </a:lnTo>
                    <a:lnTo>
                      <a:pt x="1546" y="508"/>
                    </a:lnTo>
                    <a:lnTo>
                      <a:pt x="1544" y="506"/>
                    </a:lnTo>
                    <a:lnTo>
                      <a:pt x="1544" y="500"/>
                    </a:lnTo>
                    <a:lnTo>
                      <a:pt x="1542" y="498"/>
                    </a:lnTo>
                    <a:lnTo>
                      <a:pt x="1542" y="496"/>
                    </a:lnTo>
                    <a:lnTo>
                      <a:pt x="1540" y="492"/>
                    </a:lnTo>
                    <a:lnTo>
                      <a:pt x="1540" y="490"/>
                    </a:lnTo>
                    <a:lnTo>
                      <a:pt x="1540" y="490"/>
                    </a:lnTo>
                    <a:lnTo>
                      <a:pt x="1534" y="486"/>
                    </a:lnTo>
                    <a:lnTo>
                      <a:pt x="1532" y="478"/>
                    </a:lnTo>
                    <a:lnTo>
                      <a:pt x="1530" y="474"/>
                    </a:lnTo>
                    <a:lnTo>
                      <a:pt x="1534" y="478"/>
                    </a:lnTo>
                    <a:lnTo>
                      <a:pt x="1534" y="478"/>
                    </a:lnTo>
                    <a:close/>
                    <a:moveTo>
                      <a:pt x="1484" y="398"/>
                    </a:moveTo>
                    <a:lnTo>
                      <a:pt x="1484" y="400"/>
                    </a:lnTo>
                    <a:lnTo>
                      <a:pt x="1488" y="400"/>
                    </a:lnTo>
                    <a:lnTo>
                      <a:pt x="1492" y="402"/>
                    </a:lnTo>
                    <a:lnTo>
                      <a:pt x="1492" y="408"/>
                    </a:lnTo>
                    <a:lnTo>
                      <a:pt x="1492" y="410"/>
                    </a:lnTo>
                    <a:lnTo>
                      <a:pt x="1496" y="416"/>
                    </a:lnTo>
                    <a:lnTo>
                      <a:pt x="1494" y="418"/>
                    </a:lnTo>
                    <a:lnTo>
                      <a:pt x="1494" y="420"/>
                    </a:lnTo>
                    <a:lnTo>
                      <a:pt x="1494" y="420"/>
                    </a:lnTo>
                    <a:lnTo>
                      <a:pt x="1502" y="418"/>
                    </a:lnTo>
                    <a:lnTo>
                      <a:pt x="1504" y="416"/>
                    </a:lnTo>
                    <a:lnTo>
                      <a:pt x="1504" y="416"/>
                    </a:lnTo>
                    <a:lnTo>
                      <a:pt x="1512" y="418"/>
                    </a:lnTo>
                    <a:lnTo>
                      <a:pt x="1520" y="416"/>
                    </a:lnTo>
                    <a:lnTo>
                      <a:pt x="1522" y="412"/>
                    </a:lnTo>
                    <a:lnTo>
                      <a:pt x="1522" y="412"/>
                    </a:lnTo>
                    <a:lnTo>
                      <a:pt x="1528" y="416"/>
                    </a:lnTo>
                    <a:lnTo>
                      <a:pt x="1532" y="420"/>
                    </a:lnTo>
                    <a:lnTo>
                      <a:pt x="1540" y="420"/>
                    </a:lnTo>
                    <a:lnTo>
                      <a:pt x="1542" y="418"/>
                    </a:lnTo>
                    <a:lnTo>
                      <a:pt x="1544" y="418"/>
                    </a:lnTo>
                    <a:lnTo>
                      <a:pt x="1548" y="412"/>
                    </a:lnTo>
                    <a:lnTo>
                      <a:pt x="1552" y="416"/>
                    </a:lnTo>
                    <a:lnTo>
                      <a:pt x="1556" y="416"/>
                    </a:lnTo>
                    <a:lnTo>
                      <a:pt x="1556" y="432"/>
                    </a:lnTo>
                    <a:lnTo>
                      <a:pt x="1554" y="436"/>
                    </a:lnTo>
                    <a:lnTo>
                      <a:pt x="1554" y="438"/>
                    </a:lnTo>
                    <a:lnTo>
                      <a:pt x="1552" y="440"/>
                    </a:lnTo>
                    <a:lnTo>
                      <a:pt x="1552" y="442"/>
                    </a:lnTo>
                    <a:lnTo>
                      <a:pt x="1550" y="446"/>
                    </a:lnTo>
                    <a:lnTo>
                      <a:pt x="1550" y="448"/>
                    </a:lnTo>
                    <a:lnTo>
                      <a:pt x="1546" y="452"/>
                    </a:lnTo>
                    <a:lnTo>
                      <a:pt x="1546" y="452"/>
                    </a:lnTo>
                    <a:lnTo>
                      <a:pt x="1546" y="458"/>
                    </a:lnTo>
                    <a:lnTo>
                      <a:pt x="1542" y="462"/>
                    </a:lnTo>
                    <a:lnTo>
                      <a:pt x="1538" y="462"/>
                    </a:lnTo>
                    <a:lnTo>
                      <a:pt x="1532" y="462"/>
                    </a:lnTo>
                    <a:lnTo>
                      <a:pt x="1532" y="462"/>
                    </a:lnTo>
                    <a:lnTo>
                      <a:pt x="1524" y="460"/>
                    </a:lnTo>
                    <a:lnTo>
                      <a:pt x="1514" y="460"/>
                    </a:lnTo>
                    <a:lnTo>
                      <a:pt x="1512" y="460"/>
                    </a:lnTo>
                    <a:lnTo>
                      <a:pt x="1510" y="462"/>
                    </a:lnTo>
                    <a:lnTo>
                      <a:pt x="1508" y="462"/>
                    </a:lnTo>
                    <a:lnTo>
                      <a:pt x="1508" y="462"/>
                    </a:lnTo>
                    <a:lnTo>
                      <a:pt x="1504" y="466"/>
                    </a:lnTo>
                    <a:lnTo>
                      <a:pt x="1502" y="466"/>
                    </a:lnTo>
                    <a:lnTo>
                      <a:pt x="1502" y="462"/>
                    </a:lnTo>
                    <a:lnTo>
                      <a:pt x="1498" y="462"/>
                    </a:lnTo>
                    <a:lnTo>
                      <a:pt x="1494" y="460"/>
                    </a:lnTo>
                    <a:lnTo>
                      <a:pt x="1490" y="460"/>
                    </a:lnTo>
                    <a:lnTo>
                      <a:pt x="1490" y="460"/>
                    </a:lnTo>
                    <a:lnTo>
                      <a:pt x="1482" y="460"/>
                    </a:lnTo>
                    <a:lnTo>
                      <a:pt x="1482" y="460"/>
                    </a:lnTo>
                    <a:lnTo>
                      <a:pt x="1482" y="458"/>
                    </a:lnTo>
                    <a:lnTo>
                      <a:pt x="1478" y="458"/>
                    </a:lnTo>
                    <a:lnTo>
                      <a:pt x="1474" y="456"/>
                    </a:lnTo>
                    <a:lnTo>
                      <a:pt x="1470" y="456"/>
                    </a:lnTo>
                    <a:lnTo>
                      <a:pt x="1464" y="452"/>
                    </a:lnTo>
                    <a:lnTo>
                      <a:pt x="1460" y="450"/>
                    </a:lnTo>
                    <a:lnTo>
                      <a:pt x="1458" y="448"/>
                    </a:lnTo>
                    <a:lnTo>
                      <a:pt x="1454" y="448"/>
                    </a:lnTo>
                    <a:lnTo>
                      <a:pt x="1444" y="448"/>
                    </a:lnTo>
                    <a:lnTo>
                      <a:pt x="1442" y="448"/>
                    </a:lnTo>
                    <a:lnTo>
                      <a:pt x="1440" y="450"/>
                    </a:lnTo>
                    <a:lnTo>
                      <a:pt x="1434" y="456"/>
                    </a:lnTo>
                    <a:lnTo>
                      <a:pt x="1434" y="460"/>
                    </a:lnTo>
                    <a:lnTo>
                      <a:pt x="1434" y="466"/>
                    </a:lnTo>
                    <a:lnTo>
                      <a:pt x="1430" y="470"/>
                    </a:lnTo>
                    <a:lnTo>
                      <a:pt x="1428" y="470"/>
                    </a:lnTo>
                    <a:lnTo>
                      <a:pt x="1422" y="466"/>
                    </a:lnTo>
                    <a:lnTo>
                      <a:pt x="1420" y="466"/>
                    </a:lnTo>
                    <a:lnTo>
                      <a:pt x="1418" y="462"/>
                    </a:lnTo>
                    <a:lnTo>
                      <a:pt x="1414" y="462"/>
                    </a:lnTo>
                    <a:lnTo>
                      <a:pt x="1414" y="462"/>
                    </a:lnTo>
                    <a:lnTo>
                      <a:pt x="1408" y="462"/>
                    </a:lnTo>
                    <a:lnTo>
                      <a:pt x="1408" y="462"/>
                    </a:lnTo>
                    <a:lnTo>
                      <a:pt x="1408" y="460"/>
                    </a:lnTo>
                    <a:lnTo>
                      <a:pt x="1404" y="460"/>
                    </a:lnTo>
                    <a:lnTo>
                      <a:pt x="1402" y="458"/>
                    </a:lnTo>
                    <a:lnTo>
                      <a:pt x="1402" y="456"/>
                    </a:lnTo>
                    <a:lnTo>
                      <a:pt x="1398" y="450"/>
                    </a:lnTo>
                    <a:lnTo>
                      <a:pt x="1394" y="450"/>
                    </a:lnTo>
                    <a:lnTo>
                      <a:pt x="1392" y="448"/>
                    </a:lnTo>
                    <a:lnTo>
                      <a:pt x="1388" y="448"/>
                    </a:lnTo>
                    <a:lnTo>
                      <a:pt x="1388" y="448"/>
                    </a:lnTo>
                    <a:lnTo>
                      <a:pt x="1380" y="448"/>
                    </a:lnTo>
                    <a:lnTo>
                      <a:pt x="1376" y="448"/>
                    </a:lnTo>
                    <a:lnTo>
                      <a:pt x="1374" y="446"/>
                    </a:lnTo>
                    <a:lnTo>
                      <a:pt x="1372" y="446"/>
                    </a:lnTo>
                    <a:lnTo>
                      <a:pt x="1372" y="446"/>
                    </a:lnTo>
                    <a:lnTo>
                      <a:pt x="1368" y="442"/>
                    </a:lnTo>
                    <a:lnTo>
                      <a:pt x="1360" y="440"/>
                    </a:lnTo>
                    <a:lnTo>
                      <a:pt x="1362" y="436"/>
                    </a:lnTo>
                    <a:lnTo>
                      <a:pt x="1368" y="430"/>
                    </a:lnTo>
                    <a:lnTo>
                      <a:pt x="1370" y="428"/>
                    </a:lnTo>
                    <a:lnTo>
                      <a:pt x="1370" y="422"/>
                    </a:lnTo>
                    <a:lnTo>
                      <a:pt x="1364" y="418"/>
                    </a:lnTo>
                    <a:lnTo>
                      <a:pt x="1370" y="412"/>
                    </a:lnTo>
                    <a:lnTo>
                      <a:pt x="1370" y="412"/>
                    </a:lnTo>
                    <a:lnTo>
                      <a:pt x="1366" y="410"/>
                    </a:lnTo>
                    <a:lnTo>
                      <a:pt x="1366" y="410"/>
                    </a:lnTo>
                    <a:lnTo>
                      <a:pt x="1360" y="408"/>
                    </a:lnTo>
                    <a:lnTo>
                      <a:pt x="1356" y="408"/>
                    </a:lnTo>
                    <a:lnTo>
                      <a:pt x="1352" y="408"/>
                    </a:lnTo>
                    <a:lnTo>
                      <a:pt x="1350" y="410"/>
                    </a:lnTo>
                    <a:lnTo>
                      <a:pt x="1342" y="410"/>
                    </a:lnTo>
                    <a:lnTo>
                      <a:pt x="1338" y="410"/>
                    </a:lnTo>
                    <a:lnTo>
                      <a:pt x="1336" y="410"/>
                    </a:lnTo>
                    <a:lnTo>
                      <a:pt x="1332" y="410"/>
                    </a:lnTo>
                    <a:lnTo>
                      <a:pt x="1330" y="410"/>
                    </a:lnTo>
                    <a:lnTo>
                      <a:pt x="1330" y="410"/>
                    </a:lnTo>
                    <a:lnTo>
                      <a:pt x="1326" y="414"/>
                    </a:lnTo>
                    <a:lnTo>
                      <a:pt x="1322" y="410"/>
                    </a:lnTo>
                    <a:lnTo>
                      <a:pt x="1312" y="410"/>
                    </a:lnTo>
                    <a:lnTo>
                      <a:pt x="1312" y="410"/>
                    </a:lnTo>
                    <a:lnTo>
                      <a:pt x="1312" y="412"/>
                    </a:lnTo>
                    <a:lnTo>
                      <a:pt x="1312" y="412"/>
                    </a:lnTo>
                    <a:lnTo>
                      <a:pt x="1306" y="412"/>
                    </a:lnTo>
                    <a:lnTo>
                      <a:pt x="1298" y="412"/>
                    </a:lnTo>
                    <a:lnTo>
                      <a:pt x="1292" y="416"/>
                    </a:lnTo>
                    <a:lnTo>
                      <a:pt x="1290" y="416"/>
                    </a:lnTo>
                    <a:lnTo>
                      <a:pt x="1288" y="418"/>
                    </a:lnTo>
                    <a:lnTo>
                      <a:pt x="1288" y="418"/>
                    </a:lnTo>
                    <a:lnTo>
                      <a:pt x="1284" y="420"/>
                    </a:lnTo>
                    <a:lnTo>
                      <a:pt x="1278" y="420"/>
                    </a:lnTo>
                    <a:lnTo>
                      <a:pt x="1278" y="420"/>
                    </a:lnTo>
                    <a:lnTo>
                      <a:pt x="1276" y="424"/>
                    </a:lnTo>
                    <a:lnTo>
                      <a:pt x="1272" y="428"/>
                    </a:lnTo>
                    <a:lnTo>
                      <a:pt x="1268" y="428"/>
                    </a:lnTo>
                    <a:lnTo>
                      <a:pt x="1262" y="426"/>
                    </a:lnTo>
                    <a:lnTo>
                      <a:pt x="1252" y="426"/>
                    </a:lnTo>
                    <a:lnTo>
                      <a:pt x="1250" y="426"/>
                    </a:lnTo>
                    <a:lnTo>
                      <a:pt x="1246" y="420"/>
                    </a:lnTo>
                    <a:lnTo>
                      <a:pt x="1250" y="416"/>
                    </a:lnTo>
                    <a:lnTo>
                      <a:pt x="1256" y="416"/>
                    </a:lnTo>
                    <a:lnTo>
                      <a:pt x="1256" y="416"/>
                    </a:lnTo>
                    <a:lnTo>
                      <a:pt x="1260" y="412"/>
                    </a:lnTo>
                    <a:lnTo>
                      <a:pt x="1262" y="416"/>
                    </a:lnTo>
                    <a:lnTo>
                      <a:pt x="1266" y="416"/>
                    </a:lnTo>
                    <a:lnTo>
                      <a:pt x="1266" y="416"/>
                    </a:lnTo>
                    <a:lnTo>
                      <a:pt x="1266" y="414"/>
                    </a:lnTo>
                    <a:lnTo>
                      <a:pt x="1266" y="414"/>
                    </a:lnTo>
                    <a:lnTo>
                      <a:pt x="1272" y="412"/>
                    </a:lnTo>
                    <a:lnTo>
                      <a:pt x="1272" y="410"/>
                    </a:lnTo>
                    <a:lnTo>
                      <a:pt x="1276" y="408"/>
                    </a:lnTo>
                    <a:lnTo>
                      <a:pt x="1278" y="408"/>
                    </a:lnTo>
                    <a:lnTo>
                      <a:pt x="1280" y="406"/>
                    </a:lnTo>
                    <a:lnTo>
                      <a:pt x="1280" y="402"/>
                    </a:lnTo>
                    <a:lnTo>
                      <a:pt x="1280" y="402"/>
                    </a:lnTo>
                    <a:lnTo>
                      <a:pt x="1284" y="396"/>
                    </a:lnTo>
                    <a:lnTo>
                      <a:pt x="1282" y="388"/>
                    </a:lnTo>
                    <a:lnTo>
                      <a:pt x="1288" y="386"/>
                    </a:lnTo>
                    <a:lnTo>
                      <a:pt x="1288" y="382"/>
                    </a:lnTo>
                    <a:lnTo>
                      <a:pt x="1296" y="376"/>
                    </a:lnTo>
                    <a:lnTo>
                      <a:pt x="1300" y="376"/>
                    </a:lnTo>
                    <a:lnTo>
                      <a:pt x="1302" y="374"/>
                    </a:lnTo>
                    <a:lnTo>
                      <a:pt x="1308" y="370"/>
                    </a:lnTo>
                    <a:lnTo>
                      <a:pt x="1310" y="368"/>
                    </a:lnTo>
                    <a:lnTo>
                      <a:pt x="1310" y="360"/>
                    </a:lnTo>
                    <a:lnTo>
                      <a:pt x="1308" y="358"/>
                    </a:lnTo>
                    <a:lnTo>
                      <a:pt x="1312" y="356"/>
                    </a:lnTo>
                    <a:lnTo>
                      <a:pt x="1316" y="356"/>
                    </a:lnTo>
                    <a:lnTo>
                      <a:pt x="1318" y="356"/>
                    </a:lnTo>
                    <a:lnTo>
                      <a:pt x="1322" y="356"/>
                    </a:lnTo>
                    <a:lnTo>
                      <a:pt x="1328" y="358"/>
                    </a:lnTo>
                    <a:lnTo>
                      <a:pt x="1336" y="358"/>
                    </a:lnTo>
                    <a:lnTo>
                      <a:pt x="1340" y="354"/>
                    </a:lnTo>
                    <a:lnTo>
                      <a:pt x="1342" y="354"/>
                    </a:lnTo>
                    <a:lnTo>
                      <a:pt x="1346" y="350"/>
                    </a:lnTo>
                    <a:lnTo>
                      <a:pt x="1348" y="350"/>
                    </a:lnTo>
                    <a:lnTo>
                      <a:pt x="1350" y="348"/>
                    </a:lnTo>
                    <a:lnTo>
                      <a:pt x="1350" y="348"/>
                    </a:lnTo>
                    <a:lnTo>
                      <a:pt x="1352" y="344"/>
                    </a:lnTo>
                    <a:lnTo>
                      <a:pt x="1354" y="344"/>
                    </a:lnTo>
                    <a:lnTo>
                      <a:pt x="1356" y="348"/>
                    </a:lnTo>
                    <a:lnTo>
                      <a:pt x="1358" y="348"/>
                    </a:lnTo>
                    <a:lnTo>
                      <a:pt x="1362" y="354"/>
                    </a:lnTo>
                    <a:lnTo>
                      <a:pt x="1362" y="356"/>
                    </a:lnTo>
                    <a:lnTo>
                      <a:pt x="1366" y="358"/>
                    </a:lnTo>
                    <a:lnTo>
                      <a:pt x="1370" y="364"/>
                    </a:lnTo>
                    <a:lnTo>
                      <a:pt x="1374" y="368"/>
                    </a:lnTo>
                    <a:lnTo>
                      <a:pt x="1382" y="374"/>
                    </a:lnTo>
                    <a:lnTo>
                      <a:pt x="1390" y="374"/>
                    </a:lnTo>
                    <a:lnTo>
                      <a:pt x="1394" y="380"/>
                    </a:lnTo>
                    <a:lnTo>
                      <a:pt x="1400" y="382"/>
                    </a:lnTo>
                    <a:lnTo>
                      <a:pt x="1404" y="386"/>
                    </a:lnTo>
                    <a:lnTo>
                      <a:pt x="1404" y="390"/>
                    </a:lnTo>
                    <a:lnTo>
                      <a:pt x="1404" y="392"/>
                    </a:lnTo>
                    <a:lnTo>
                      <a:pt x="1404" y="392"/>
                    </a:lnTo>
                    <a:lnTo>
                      <a:pt x="1408" y="394"/>
                    </a:lnTo>
                    <a:lnTo>
                      <a:pt x="1404" y="398"/>
                    </a:lnTo>
                    <a:lnTo>
                      <a:pt x="1404" y="398"/>
                    </a:lnTo>
                    <a:lnTo>
                      <a:pt x="1402" y="400"/>
                    </a:lnTo>
                    <a:lnTo>
                      <a:pt x="1398" y="400"/>
                    </a:lnTo>
                    <a:lnTo>
                      <a:pt x="1388" y="400"/>
                    </a:lnTo>
                    <a:lnTo>
                      <a:pt x="1382" y="400"/>
                    </a:lnTo>
                    <a:lnTo>
                      <a:pt x="1380" y="400"/>
                    </a:lnTo>
                    <a:lnTo>
                      <a:pt x="1380" y="400"/>
                    </a:lnTo>
                    <a:lnTo>
                      <a:pt x="1382" y="408"/>
                    </a:lnTo>
                    <a:lnTo>
                      <a:pt x="1384" y="408"/>
                    </a:lnTo>
                    <a:lnTo>
                      <a:pt x="1388" y="410"/>
                    </a:lnTo>
                    <a:lnTo>
                      <a:pt x="1388" y="410"/>
                    </a:lnTo>
                    <a:lnTo>
                      <a:pt x="1394" y="412"/>
                    </a:lnTo>
                    <a:lnTo>
                      <a:pt x="1400" y="412"/>
                    </a:lnTo>
                    <a:lnTo>
                      <a:pt x="1402" y="410"/>
                    </a:lnTo>
                    <a:lnTo>
                      <a:pt x="1400" y="406"/>
                    </a:lnTo>
                    <a:lnTo>
                      <a:pt x="1400" y="406"/>
                    </a:lnTo>
                    <a:lnTo>
                      <a:pt x="1412" y="398"/>
                    </a:lnTo>
                    <a:lnTo>
                      <a:pt x="1412" y="396"/>
                    </a:lnTo>
                    <a:lnTo>
                      <a:pt x="1414" y="390"/>
                    </a:lnTo>
                    <a:lnTo>
                      <a:pt x="1414" y="388"/>
                    </a:lnTo>
                    <a:lnTo>
                      <a:pt x="1412" y="386"/>
                    </a:lnTo>
                    <a:lnTo>
                      <a:pt x="1412" y="382"/>
                    </a:lnTo>
                    <a:lnTo>
                      <a:pt x="1412" y="382"/>
                    </a:lnTo>
                    <a:lnTo>
                      <a:pt x="1416" y="380"/>
                    </a:lnTo>
                    <a:lnTo>
                      <a:pt x="1416" y="380"/>
                    </a:lnTo>
                    <a:lnTo>
                      <a:pt x="1418" y="382"/>
                    </a:lnTo>
                    <a:lnTo>
                      <a:pt x="1420" y="382"/>
                    </a:lnTo>
                    <a:lnTo>
                      <a:pt x="1424" y="386"/>
                    </a:lnTo>
                    <a:lnTo>
                      <a:pt x="1424" y="386"/>
                    </a:lnTo>
                    <a:lnTo>
                      <a:pt x="1424" y="380"/>
                    </a:lnTo>
                    <a:lnTo>
                      <a:pt x="1420" y="376"/>
                    </a:lnTo>
                    <a:lnTo>
                      <a:pt x="1418" y="376"/>
                    </a:lnTo>
                    <a:lnTo>
                      <a:pt x="1414" y="374"/>
                    </a:lnTo>
                    <a:lnTo>
                      <a:pt x="1410" y="374"/>
                    </a:lnTo>
                    <a:lnTo>
                      <a:pt x="1408" y="370"/>
                    </a:lnTo>
                    <a:lnTo>
                      <a:pt x="1408" y="368"/>
                    </a:lnTo>
                    <a:lnTo>
                      <a:pt x="1404" y="366"/>
                    </a:lnTo>
                    <a:lnTo>
                      <a:pt x="1402" y="366"/>
                    </a:lnTo>
                    <a:lnTo>
                      <a:pt x="1400" y="366"/>
                    </a:lnTo>
                    <a:lnTo>
                      <a:pt x="1398" y="366"/>
                    </a:lnTo>
                    <a:lnTo>
                      <a:pt x="1392" y="360"/>
                    </a:lnTo>
                    <a:lnTo>
                      <a:pt x="1392" y="360"/>
                    </a:lnTo>
                    <a:lnTo>
                      <a:pt x="1390" y="354"/>
                    </a:lnTo>
                    <a:lnTo>
                      <a:pt x="1388" y="350"/>
                    </a:lnTo>
                    <a:lnTo>
                      <a:pt x="1384" y="350"/>
                    </a:lnTo>
                    <a:lnTo>
                      <a:pt x="1382" y="348"/>
                    </a:lnTo>
                    <a:lnTo>
                      <a:pt x="1380" y="346"/>
                    </a:lnTo>
                    <a:lnTo>
                      <a:pt x="1380" y="344"/>
                    </a:lnTo>
                    <a:lnTo>
                      <a:pt x="1380" y="336"/>
                    </a:lnTo>
                    <a:lnTo>
                      <a:pt x="1384" y="336"/>
                    </a:lnTo>
                    <a:lnTo>
                      <a:pt x="1388" y="334"/>
                    </a:lnTo>
                    <a:lnTo>
                      <a:pt x="1388" y="338"/>
                    </a:lnTo>
                    <a:lnTo>
                      <a:pt x="1388" y="340"/>
                    </a:lnTo>
                    <a:lnTo>
                      <a:pt x="1388" y="340"/>
                    </a:lnTo>
                    <a:lnTo>
                      <a:pt x="1394" y="340"/>
                    </a:lnTo>
                    <a:lnTo>
                      <a:pt x="1396" y="340"/>
                    </a:lnTo>
                    <a:lnTo>
                      <a:pt x="1398" y="344"/>
                    </a:lnTo>
                    <a:lnTo>
                      <a:pt x="1398" y="346"/>
                    </a:lnTo>
                    <a:lnTo>
                      <a:pt x="1400" y="348"/>
                    </a:lnTo>
                    <a:lnTo>
                      <a:pt x="1402" y="350"/>
                    </a:lnTo>
                    <a:lnTo>
                      <a:pt x="1402" y="350"/>
                    </a:lnTo>
                    <a:lnTo>
                      <a:pt x="1414" y="356"/>
                    </a:lnTo>
                    <a:lnTo>
                      <a:pt x="1414" y="356"/>
                    </a:lnTo>
                    <a:lnTo>
                      <a:pt x="1418" y="358"/>
                    </a:lnTo>
                    <a:lnTo>
                      <a:pt x="1420" y="358"/>
                    </a:lnTo>
                    <a:lnTo>
                      <a:pt x="1422" y="364"/>
                    </a:lnTo>
                    <a:lnTo>
                      <a:pt x="1424" y="364"/>
                    </a:lnTo>
                    <a:lnTo>
                      <a:pt x="1432" y="368"/>
                    </a:lnTo>
                    <a:lnTo>
                      <a:pt x="1432" y="368"/>
                    </a:lnTo>
                    <a:lnTo>
                      <a:pt x="1434" y="380"/>
                    </a:lnTo>
                    <a:lnTo>
                      <a:pt x="1434" y="390"/>
                    </a:lnTo>
                    <a:lnTo>
                      <a:pt x="1440" y="392"/>
                    </a:lnTo>
                    <a:lnTo>
                      <a:pt x="1442" y="396"/>
                    </a:lnTo>
                    <a:lnTo>
                      <a:pt x="1440" y="398"/>
                    </a:lnTo>
                    <a:lnTo>
                      <a:pt x="1440" y="398"/>
                    </a:lnTo>
                    <a:lnTo>
                      <a:pt x="1442" y="400"/>
                    </a:lnTo>
                    <a:lnTo>
                      <a:pt x="1444" y="402"/>
                    </a:lnTo>
                    <a:lnTo>
                      <a:pt x="1444" y="406"/>
                    </a:lnTo>
                    <a:lnTo>
                      <a:pt x="1448" y="408"/>
                    </a:lnTo>
                    <a:lnTo>
                      <a:pt x="1448" y="412"/>
                    </a:lnTo>
                    <a:lnTo>
                      <a:pt x="1448" y="412"/>
                    </a:lnTo>
                    <a:lnTo>
                      <a:pt x="1460" y="416"/>
                    </a:lnTo>
                    <a:lnTo>
                      <a:pt x="1460" y="416"/>
                    </a:lnTo>
                    <a:lnTo>
                      <a:pt x="1460" y="408"/>
                    </a:lnTo>
                    <a:lnTo>
                      <a:pt x="1464" y="406"/>
                    </a:lnTo>
                    <a:lnTo>
                      <a:pt x="1468" y="406"/>
                    </a:lnTo>
                    <a:lnTo>
                      <a:pt x="1470" y="402"/>
                    </a:lnTo>
                    <a:lnTo>
                      <a:pt x="1472" y="402"/>
                    </a:lnTo>
                    <a:lnTo>
                      <a:pt x="1472" y="406"/>
                    </a:lnTo>
                    <a:lnTo>
                      <a:pt x="1472" y="402"/>
                    </a:lnTo>
                    <a:lnTo>
                      <a:pt x="1470" y="398"/>
                    </a:lnTo>
                    <a:lnTo>
                      <a:pt x="1470" y="398"/>
                    </a:lnTo>
                    <a:lnTo>
                      <a:pt x="1468" y="396"/>
                    </a:lnTo>
                    <a:lnTo>
                      <a:pt x="1468" y="396"/>
                    </a:lnTo>
                    <a:lnTo>
                      <a:pt x="1466" y="394"/>
                    </a:lnTo>
                    <a:lnTo>
                      <a:pt x="1466" y="394"/>
                    </a:lnTo>
                    <a:lnTo>
                      <a:pt x="1462" y="390"/>
                    </a:lnTo>
                    <a:lnTo>
                      <a:pt x="1460" y="388"/>
                    </a:lnTo>
                    <a:lnTo>
                      <a:pt x="1464" y="386"/>
                    </a:lnTo>
                    <a:lnTo>
                      <a:pt x="1464" y="386"/>
                    </a:lnTo>
                    <a:lnTo>
                      <a:pt x="1468" y="382"/>
                    </a:lnTo>
                    <a:lnTo>
                      <a:pt x="1468" y="382"/>
                    </a:lnTo>
                    <a:lnTo>
                      <a:pt x="1472" y="378"/>
                    </a:lnTo>
                    <a:lnTo>
                      <a:pt x="1472" y="378"/>
                    </a:lnTo>
                    <a:lnTo>
                      <a:pt x="1476" y="376"/>
                    </a:lnTo>
                    <a:lnTo>
                      <a:pt x="1478" y="378"/>
                    </a:lnTo>
                    <a:lnTo>
                      <a:pt x="1482" y="380"/>
                    </a:lnTo>
                    <a:lnTo>
                      <a:pt x="1482" y="380"/>
                    </a:lnTo>
                    <a:lnTo>
                      <a:pt x="1486" y="384"/>
                    </a:lnTo>
                    <a:lnTo>
                      <a:pt x="1486" y="384"/>
                    </a:lnTo>
                    <a:lnTo>
                      <a:pt x="1482" y="386"/>
                    </a:lnTo>
                    <a:lnTo>
                      <a:pt x="1482" y="390"/>
                    </a:lnTo>
                    <a:lnTo>
                      <a:pt x="1484" y="396"/>
                    </a:lnTo>
                    <a:lnTo>
                      <a:pt x="1488" y="394"/>
                    </a:lnTo>
                    <a:lnTo>
                      <a:pt x="1490" y="396"/>
                    </a:lnTo>
                    <a:lnTo>
                      <a:pt x="1484" y="398"/>
                    </a:lnTo>
                    <a:lnTo>
                      <a:pt x="1484" y="398"/>
                    </a:lnTo>
                    <a:close/>
                    <a:moveTo>
                      <a:pt x="1502" y="376"/>
                    </a:moveTo>
                    <a:lnTo>
                      <a:pt x="1502" y="376"/>
                    </a:lnTo>
                    <a:lnTo>
                      <a:pt x="1494" y="376"/>
                    </a:lnTo>
                    <a:lnTo>
                      <a:pt x="1492" y="380"/>
                    </a:lnTo>
                    <a:lnTo>
                      <a:pt x="1502" y="380"/>
                    </a:lnTo>
                    <a:lnTo>
                      <a:pt x="1502" y="376"/>
                    </a:lnTo>
                    <a:lnTo>
                      <a:pt x="1502" y="376"/>
                    </a:lnTo>
                    <a:close/>
                    <a:moveTo>
                      <a:pt x="1676" y="338"/>
                    </a:moveTo>
                    <a:lnTo>
                      <a:pt x="1668" y="344"/>
                    </a:lnTo>
                    <a:lnTo>
                      <a:pt x="1668" y="344"/>
                    </a:lnTo>
                    <a:lnTo>
                      <a:pt x="1666" y="346"/>
                    </a:lnTo>
                    <a:lnTo>
                      <a:pt x="1670" y="348"/>
                    </a:lnTo>
                    <a:lnTo>
                      <a:pt x="1674" y="350"/>
                    </a:lnTo>
                    <a:lnTo>
                      <a:pt x="1674" y="356"/>
                    </a:lnTo>
                    <a:lnTo>
                      <a:pt x="1676" y="358"/>
                    </a:lnTo>
                    <a:lnTo>
                      <a:pt x="1680" y="358"/>
                    </a:lnTo>
                    <a:lnTo>
                      <a:pt x="1684" y="360"/>
                    </a:lnTo>
                    <a:lnTo>
                      <a:pt x="1684" y="364"/>
                    </a:lnTo>
                    <a:lnTo>
                      <a:pt x="1684" y="370"/>
                    </a:lnTo>
                    <a:lnTo>
                      <a:pt x="1684" y="370"/>
                    </a:lnTo>
                    <a:lnTo>
                      <a:pt x="1688" y="368"/>
                    </a:lnTo>
                    <a:lnTo>
                      <a:pt x="1694" y="366"/>
                    </a:lnTo>
                    <a:lnTo>
                      <a:pt x="1696" y="370"/>
                    </a:lnTo>
                    <a:lnTo>
                      <a:pt x="1698" y="374"/>
                    </a:lnTo>
                    <a:lnTo>
                      <a:pt x="1698" y="374"/>
                    </a:lnTo>
                    <a:lnTo>
                      <a:pt x="1702" y="374"/>
                    </a:lnTo>
                    <a:lnTo>
                      <a:pt x="1700" y="376"/>
                    </a:lnTo>
                    <a:lnTo>
                      <a:pt x="1696" y="378"/>
                    </a:lnTo>
                    <a:lnTo>
                      <a:pt x="1696" y="378"/>
                    </a:lnTo>
                    <a:lnTo>
                      <a:pt x="1686" y="378"/>
                    </a:lnTo>
                    <a:lnTo>
                      <a:pt x="1686" y="386"/>
                    </a:lnTo>
                    <a:lnTo>
                      <a:pt x="1688" y="386"/>
                    </a:lnTo>
                    <a:lnTo>
                      <a:pt x="1692" y="386"/>
                    </a:lnTo>
                    <a:lnTo>
                      <a:pt x="1692" y="390"/>
                    </a:lnTo>
                    <a:lnTo>
                      <a:pt x="1694" y="392"/>
                    </a:lnTo>
                    <a:lnTo>
                      <a:pt x="1694" y="396"/>
                    </a:lnTo>
                    <a:lnTo>
                      <a:pt x="1694" y="402"/>
                    </a:lnTo>
                    <a:lnTo>
                      <a:pt x="1694" y="408"/>
                    </a:lnTo>
                    <a:lnTo>
                      <a:pt x="1694" y="410"/>
                    </a:lnTo>
                    <a:lnTo>
                      <a:pt x="1686" y="410"/>
                    </a:lnTo>
                    <a:lnTo>
                      <a:pt x="1684" y="412"/>
                    </a:lnTo>
                    <a:lnTo>
                      <a:pt x="1674" y="412"/>
                    </a:lnTo>
                    <a:lnTo>
                      <a:pt x="1672" y="410"/>
                    </a:lnTo>
                    <a:lnTo>
                      <a:pt x="1670" y="408"/>
                    </a:lnTo>
                    <a:lnTo>
                      <a:pt x="1666" y="406"/>
                    </a:lnTo>
                    <a:lnTo>
                      <a:pt x="1666" y="406"/>
                    </a:lnTo>
                    <a:lnTo>
                      <a:pt x="1660" y="406"/>
                    </a:lnTo>
                    <a:lnTo>
                      <a:pt x="1660" y="404"/>
                    </a:lnTo>
                    <a:lnTo>
                      <a:pt x="1660" y="402"/>
                    </a:lnTo>
                    <a:lnTo>
                      <a:pt x="1660" y="402"/>
                    </a:lnTo>
                    <a:lnTo>
                      <a:pt x="1658" y="402"/>
                    </a:lnTo>
                    <a:lnTo>
                      <a:pt x="1656" y="402"/>
                    </a:lnTo>
                    <a:lnTo>
                      <a:pt x="1656" y="396"/>
                    </a:lnTo>
                    <a:lnTo>
                      <a:pt x="1656" y="396"/>
                    </a:lnTo>
                    <a:lnTo>
                      <a:pt x="1658" y="392"/>
                    </a:lnTo>
                    <a:lnTo>
                      <a:pt x="1662" y="390"/>
                    </a:lnTo>
                    <a:lnTo>
                      <a:pt x="1662" y="386"/>
                    </a:lnTo>
                    <a:lnTo>
                      <a:pt x="1666" y="378"/>
                    </a:lnTo>
                    <a:lnTo>
                      <a:pt x="1664" y="378"/>
                    </a:lnTo>
                    <a:lnTo>
                      <a:pt x="1660" y="374"/>
                    </a:lnTo>
                    <a:lnTo>
                      <a:pt x="1652" y="364"/>
                    </a:lnTo>
                    <a:lnTo>
                      <a:pt x="1650" y="360"/>
                    </a:lnTo>
                    <a:lnTo>
                      <a:pt x="1650" y="358"/>
                    </a:lnTo>
                    <a:lnTo>
                      <a:pt x="1650" y="358"/>
                    </a:lnTo>
                    <a:lnTo>
                      <a:pt x="1648" y="356"/>
                    </a:lnTo>
                    <a:lnTo>
                      <a:pt x="1642" y="344"/>
                    </a:lnTo>
                    <a:lnTo>
                      <a:pt x="1644" y="338"/>
                    </a:lnTo>
                    <a:lnTo>
                      <a:pt x="1646" y="336"/>
                    </a:lnTo>
                    <a:lnTo>
                      <a:pt x="1646" y="334"/>
                    </a:lnTo>
                    <a:lnTo>
                      <a:pt x="1650" y="334"/>
                    </a:lnTo>
                    <a:lnTo>
                      <a:pt x="1654" y="330"/>
                    </a:lnTo>
                    <a:lnTo>
                      <a:pt x="1656" y="328"/>
                    </a:lnTo>
                    <a:lnTo>
                      <a:pt x="1660" y="326"/>
                    </a:lnTo>
                    <a:lnTo>
                      <a:pt x="1664" y="326"/>
                    </a:lnTo>
                    <a:lnTo>
                      <a:pt x="1670" y="324"/>
                    </a:lnTo>
                    <a:lnTo>
                      <a:pt x="1670" y="324"/>
                    </a:lnTo>
                    <a:lnTo>
                      <a:pt x="1676" y="320"/>
                    </a:lnTo>
                    <a:lnTo>
                      <a:pt x="1676" y="320"/>
                    </a:lnTo>
                    <a:lnTo>
                      <a:pt x="1684" y="320"/>
                    </a:lnTo>
                    <a:lnTo>
                      <a:pt x="1686" y="320"/>
                    </a:lnTo>
                    <a:lnTo>
                      <a:pt x="1686" y="324"/>
                    </a:lnTo>
                    <a:lnTo>
                      <a:pt x="1692" y="328"/>
                    </a:lnTo>
                    <a:lnTo>
                      <a:pt x="1694" y="330"/>
                    </a:lnTo>
                    <a:lnTo>
                      <a:pt x="1696" y="334"/>
                    </a:lnTo>
                    <a:lnTo>
                      <a:pt x="1698" y="336"/>
                    </a:lnTo>
                    <a:lnTo>
                      <a:pt x="1698" y="338"/>
                    </a:lnTo>
                    <a:lnTo>
                      <a:pt x="1696" y="338"/>
                    </a:lnTo>
                    <a:lnTo>
                      <a:pt x="1694" y="336"/>
                    </a:lnTo>
                    <a:lnTo>
                      <a:pt x="1692" y="336"/>
                    </a:lnTo>
                    <a:lnTo>
                      <a:pt x="1692" y="336"/>
                    </a:lnTo>
                    <a:lnTo>
                      <a:pt x="1688" y="338"/>
                    </a:lnTo>
                    <a:lnTo>
                      <a:pt x="1688" y="340"/>
                    </a:lnTo>
                    <a:lnTo>
                      <a:pt x="1686" y="336"/>
                    </a:lnTo>
                    <a:lnTo>
                      <a:pt x="1682" y="336"/>
                    </a:lnTo>
                    <a:lnTo>
                      <a:pt x="1676" y="338"/>
                    </a:lnTo>
                    <a:lnTo>
                      <a:pt x="1676" y="338"/>
                    </a:lnTo>
                    <a:close/>
                    <a:moveTo>
                      <a:pt x="1752" y="344"/>
                    </a:moveTo>
                    <a:lnTo>
                      <a:pt x="1748" y="346"/>
                    </a:lnTo>
                    <a:lnTo>
                      <a:pt x="1744" y="354"/>
                    </a:lnTo>
                    <a:lnTo>
                      <a:pt x="1738" y="350"/>
                    </a:lnTo>
                    <a:lnTo>
                      <a:pt x="1732" y="350"/>
                    </a:lnTo>
                    <a:lnTo>
                      <a:pt x="1728" y="346"/>
                    </a:lnTo>
                    <a:lnTo>
                      <a:pt x="1728" y="340"/>
                    </a:lnTo>
                    <a:lnTo>
                      <a:pt x="1732" y="338"/>
                    </a:lnTo>
                    <a:lnTo>
                      <a:pt x="1732" y="336"/>
                    </a:lnTo>
                    <a:lnTo>
                      <a:pt x="1734" y="334"/>
                    </a:lnTo>
                    <a:lnTo>
                      <a:pt x="1736" y="334"/>
                    </a:lnTo>
                    <a:lnTo>
                      <a:pt x="1738" y="330"/>
                    </a:lnTo>
                    <a:lnTo>
                      <a:pt x="1744" y="328"/>
                    </a:lnTo>
                    <a:lnTo>
                      <a:pt x="1744" y="328"/>
                    </a:lnTo>
                    <a:lnTo>
                      <a:pt x="1748" y="324"/>
                    </a:lnTo>
                    <a:lnTo>
                      <a:pt x="1752" y="328"/>
                    </a:lnTo>
                    <a:lnTo>
                      <a:pt x="1748" y="330"/>
                    </a:lnTo>
                    <a:lnTo>
                      <a:pt x="1748" y="334"/>
                    </a:lnTo>
                    <a:lnTo>
                      <a:pt x="1748" y="334"/>
                    </a:lnTo>
                    <a:lnTo>
                      <a:pt x="1754" y="338"/>
                    </a:lnTo>
                    <a:lnTo>
                      <a:pt x="1754" y="340"/>
                    </a:lnTo>
                    <a:lnTo>
                      <a:pt x="1752" y="344"/>
                    </a:lnTo>
                    <a:lnTo>
                      <a:pt x="1752" y="344"/>
                    </a:lnTo>
                    <a:close/>
                    <a:moveTo>
                      <a:pt x="1886" y="324"/>
                    </a:moveTo>
                    <a:lnTo>
                      <a:pt x="1886" y="328"/>
                    </a:lnTo>
                    <a:lnTo>
                      <a:pt x="1876" y="328"/>
                    </a:lnTo>
                    <a:lnTo>
                      <a:pt x="1876" y="328"/>
                    </a:lnTo>
                    <a:lnTo>
                      <a:pt x="1876" y="326"/>
                    </a:lnTo>
                    <a:lnTo>
                      <a:pt x="1880" y="324"/>
                    </a:lnTo>
                    <a:lnTo>
                      <a:pt x="1880" y="324"/>
                    </a:lnTo>
                    <a:lnTo>
                      <a:pt x="1884" y="324"/>
                    </a:lnTo>
                    <a:lnTo>
                      <a:pt x="1886" y="324"/>
                    </a:lnTo>
                    <a:lnTo>
                      <a:pt x="1886" y="324"/>
                    </a:lnTo>
                    <a:close/>
                    <a:moveTo>
                      <a:pt x="1868" y="326"/>
                    </a:moveTo>
                    <a:lnTo>
                      <a:pt x="1870" y="326"/>
                    </a:lnTo>
                    <a:lnTo>
                      <a:pt x="1870" y="328"/>
                    </a:lnTo>
                    <a:lnTo>
                      <a:pt x="1868" y="328"/>
                    </a:lnTo>
                    <a:lnTo>
                      <a:pt x="1868" y="326"/>
                    </a:lnTo>
                    <a:lnTo>
                      <a:pt x="1868" y="326"/>
                    </a:lnTo>
                    <a:close/>
                    <a:moveTo>
                      <a:pt x="1856" y="328"/>
                    </a:moveTo>
                    <a:lnTo>
                      <a:pt x="1854" y="328"/>
                    </a:lnTo>
                    <a:lnTo>
                      <a:pt x="1850" y="330"/>
                    </a:lnTo>
                    <a:lnTo>
                      <a:pt x="1848" y="334"/>
                    </a:lnTo>
                    <a:lnTo>
                      <a:pt x="1848" y="336"/>
                    </a:lnTo>
                    <a:lnTo>
                      <a:pt x="1846" y="336"/>
                    </a:lnTo>
                    <a:lnTo>
                      <a:pt x="1844" y="334"/>
                    </a:lnTo>
                    <a:lnTo>
                      <a:pt x="1846" y="330"/>
                    </a:lnTo>
                    <a:lnTo>
                      <a:pt x="1850" y="326"/>
                    </a:lnTo>
                    <a:lnTo>
                      <a:pt x="1850" y="326"/>
                    </a:lnTo>
                    <a:lnTo>
                      <a:pt x="1852" y="324"/>
                    </a:lnTo>
                    <a:lnTo>
                      <a:pt x="1852" y="324"/>
                    </a:lnTo>
                    <a:lnTo>
                      <a:pt x="1858" y="324"/>
                    </a:lnTo>
                    <a:lnTo>
                      <a:pt x="1864" y="324"/>
                    </a:lnTo>
                    <a:lnTo>
                      <a:pt x="1858" y="326"/>
                    </a:lnTo>
                    <a:lnTo>
                      <a:pt x="1856" y="328"/>
                    </a:lnTo>
                    <a:lnTo>
                      <a:pt x="1856" y="328"/>
                    </a:lnTo>
                    <a:close/>
                    <a:moveTo>
                      <a:pt x="1574" y="328"/>
                    </a:moveTo>
                    <a:lnTo>
                      <a:pt x="1574" y="324"/>
                    </a:lnTo>
                    <a:lnTo>
                      <a:pt x="1580" y="320"/>
                    </a:lnTo>
                    <a:lnTo>
                      <a:pt x="1574" y="320"/>
                    </a:lnTo>
                    <a:lnTo>
                      <a:pt x="1572" y="324"/>
                    </a:lnTo>
                    <a:lnTo>
                      <a:pt x="1566" y="324"/>
                    </a:lnTo>
                    <a:lnTo>
                      <a:pt x="1564" y="326"/>
                    </a:lnTo>
                    <a:lnTo>
                      <a:pt x="1560" y="326"/>
                    </a:lnTo>
                    <a:lnTo>
                      <a:pt x="1556" y="328"/>
                    </a:lnTo>
                    <a:lnTo>
                      <a:pt x="1554" y="328"/>
                    </a:lnTo>
                    <a:lnTo>
                      <a:pt x="1550" y="330"/>
                    </a:lnTo>
                    <a:lnTo>
                      <a:pt x="1552" y="334"/>
                    </a:lnTo>
                    <a:lnTo>
                      <a:pt x="1552" y="334"/>
                    </a:lnTo>
                    <a:lnTo>
                      <a:pt x="1552" y="334"/>
                    </a:lnTo>
                    <a:lnTo>
                      <a:pt x="1552" y="336"/>
                    </a:lnTo>
                    <a:lnTo>
                      <a:pt x="1560" y="336"/>
                    </a:lnTo>
                    <a:lnTo>
                      <a:pt x="1562" y="340"/>
                    </a:lnTo>
                    <a:lnTo>
                      <a:pt x="1554" y="340"/>
                    </a:lnTo>
                    <a:lnTo>
                      <a:pt x="1552" y="344"/>
                    </a:lnTo>
                    <a:lnTo>
                      <a:pt x="1550" y="344"/>
                    </a:lnTo>
                    <a:lnTo>
                      <a:pt x="1546" y="346"/>
                    </a:lnTo>
                    <a:lnTo>
                      <a:pt x="1544" y="346"/>
                    </a:lnTo>
                    <a:lnTo>
                      <a:pt x="1542" y="346"/>
                    </a:lnTo>
                    <a:lnTo>
                      <a:pt x="1540" y="340"/>
                    </a:lnTo>
                    <a:lnTo>
                      <a:pt x="1536" y="338"/>
                    </a:lnTo>
                    <a:lnTo>
                      <a:pt x="1534" y="338"/>
                    </a:lnTo>
                    <a:lnTo>
                      <a:pt x="1534" y="334"/>
                    </a:lnTo>
                    <a:lnTo>
                      <a:pt x="1534" y="330"/>
                    </a:lnTo>
                    <a:lnTo>
                      <a:pt x="1532" y="330"/>
                    </a:lnTo>
                    <a:lnTo>
                      <a:pt x="1530" y="330"/>
                    </a:lnTo>
                    <a:lnTo>
                      <a:pt x="1526" y="326"/>
                    </a:lnTo>
                    <a:lnTo>
                      <a:pt x="1526" y="326"/>
                    </a:lnTo>
                    <a:lnTo>
                      <a:pt x="1518" y="328"/>
                    </a:lnTo>
                    <a:lnTo>
                      <a:pt x="1514" y="334"/>
                    </a:lnTo>
                    <a:lnTo>
                      <a:pt x="1514" y="334"/>
                    </a:lnTo>
                    <a:lnTo>
                      <a:pt x="1514" y="334"/>
                    </a:lnTo>
                    <a:lnTo>
                      <a:pt x="1512" y="334"/>
                    </a:lnTo>
                    <a:lnTo>
                      <a:pt x="1512" y="340"/>
                    </a:lnTo>
                    <a:lnTo>
                      <a:pt x="1510" y="344"/>
                    </a:lnTo>
                    <a:lnTo>
                      <a:pt x="1508" y="344"/>
                    </a:lnTo>
                    <a:lnTo>
                      <a:pt x="1502" y="346"/>
                    </a:lnTo>
                    <a:lnTo>
                      <a:pt x="1502" y="354"/>
                    </a:lnTo>
                    <a:lnTo>
                      <a:pt x="1500" y="356"/>
                    </a:lnTo>
                    <a:lnTo>
                      <a:pt x="1496" y="360"/>
                    </a:lnTo>
                    <a:lnTo>
                      <a:pt x="1498" y="364"/>
                    </a:lnTo>
                    <a:lnTo>
                      <a:pt x="1498" y="366"/>
                    </a:lnTo>
                    <a:lnTo>
                      <a:pt x="1500" y="368"/>
                    </a:lnTo>
                    <a:lnTo>
                      <a:pt x="1502" y="370"/>
                    </a:lnTo>
                    <a:lnTo>
                      <a:pt x="1504" y="374"/>
                    </a:lnTo>
                    <a:lnTo>
                      <a:pt x="1518" y="374"/>
                    </a:lnTo>
                    <a:lnTo>
                      <a:pt x="1518" y="374"/>
                    </a:lnTo>
                    <a:lnTo>
                      <a:pt x="1518" y="376"/>
                    </a:lnTo>
                    <a:lnTo>
                      <a:pt x="1520" y="376"/>
                    </a:lnTo>
                    <a:lnTo>
                      <a:pt x="1522" y="374"/>
                    </a:lnTo>
                    <a:lnTo>
                      <a:pt x="1528" y="370"/>
                    </a:lnTo>
                    <a:lnTo>
                      <a:pt x="1530" y="368"/>
                    </a:lnTo>
                    <a:lnTo>
                      <a:pt x="1532" y="368"/>
                    </a:lnTo>
                    <a:lnTo>
                      <a:pt x="1534" y="366"/>
                    </a:lnTo>
                    <a:lnTo>
                      <a:pt x="1534" y="366"/>
                    </a:lnTo>
                    <a:lnTo>
                      <a:pt x="1548" y="366"/>
                    </a:lnTo>
                    <a:lnTo>
                      <a:pt x="1560" y="368"/>
                    </a:lnTo>
                    <a:lnTo>
                      <a:pt x="1564" y="374"/>
                    </a:lnTo>
                    <a:lnTo>
                      <a:pt x="1570" y="374"/>
                    </a:lnTo>
                    <a:lnTo>
                      <a:pt x="1570" y="374"/>
                    </a:lnTo>
                    <a:lnTo>
                      <a:pt x="1570" y="374"/>
                    </a:lnTo>
                    <a:lnTo>
                      <a:pt x="1570" y="376"/>
                    </a:lnTo>
                    <a:lnTo>
                      <a:pt x="1574" y="376"/>
                    </a:lnTo>
                    <a:lnTo>
                      <a:pt x="1574" y="376"/>
                    </a:lnTo>
                    <a:lnTo>
                      <a:pt x="1582" y="376"/>
                    </a:lnTo>
                    <a:lnTo>
                      <a:pt x="1582" y="374"/>
                    </a:lnTo>
                    <a:lnTo>
                      <a:pt x="1582" y="374"/>
                    </a:lnTo>
                    <a:lnTo>
                      <a:pt x="1584" y="374"/>
                    </a:lnTo>
                    <a:lnTo>
                      <a:pt x="1584" y="374"/>
                    </a:lnTo>
                    <a:lnTo>
                      <a:pt x="1584" y="376"/>
                    </a:lnTo>
                    <a:lnTo>
                      <a:pt x="1588" y="374"/>
                    </a:lnTo>
                    <a:lnTo>
                      <a:pt x="1588" y="374"/>
                    </a:lnTo>
                    <a:lnTo>
                      <a:pt x="1590" y="374"/>
                    </a:lnTo>
                    <a:lnTo>
                      <a:pt x="1592" y="374"/>
                    </a:lnTo>
                    <a:lnTo>
                      <a:pt x="1594" y="374"/>
                    </a:lnTo>
                    <a:lnTo>
                      <a:pt x="1596" y="370"/>
                    </a:lnTo>
                    <a:lnTo>
                      <a:pt x="1600" y="370"/>
                    </a:lnTo>
                    <a:lnTo>
                      <a:pt x="1600" y="370"/>
                    </a:lnTo>
                    <a:lnTo>
                      <a:pt x="1602" y="370"/>
                    </a:lnTo>
                    <a:lnTo>
                      <a:pt x="1602" y="368"/>
                    </a:lnTo>
                    <a:lnTo>
                      <a:pt x="1600" y="366"/>
                    </a:lnTo>
                    <a:lnTo>
                      <a:pt x="1600" y="360"/>
                    </a:lnTo>
                    <a:lnTo>
                      <a:pt x="1594" y="358"/>
                    </a:lnTo>
                    <a:lnTo>
                      <a:pt x="1594" y="358"/>
                    </a:lnTo>
                    <a:lnTo>
                      <a:pt x="1590" y="354"/>
                    </a:lnTo>
                    <a:lnTo>
                      <a:pt x="1590" y="354"/>
                    </a:lnTo>
                    <a:lnTo>
                      <a:pt x="1584" y="350"/>
                    </a:lnTo>
                    <a:lnTo>
                      <a:pt x="1580" y="348"/>
                    </a:lnTo>
                    <a:lnTo>
                      <a:pt x="1580" y="348"/>
                    </a:lnTo>
                    <a:lnTo>
                      <a:pt x="1578" y="346"/>
                    </a:lnTo>
                    <a:lnTo>
                      <a:pt x="1578" y="346"/>
                    </a:lnTo>
                    <a:lnTo>
                      <a:pt x="1576" y="346"/>
                    </a:lnTo>
                    <a:lnTo>
                      <a:pt x="1576" y="346"/>
                    </a:lnTo>
                    <a:lnTo>
                      <a:pt x="1572" y="344"/>
                    </a:lnTo>
                    <a:lnTo>
                      <a:pt x="1566" y="340"/>
                    </a:lnTo>
                    <a:lnTo>
                      <a:pt x="1564" y="336"/>
                    </a:lnTo>
                    <a:lnTo>
                      <a:pt x="1564" y="336"/>
                    </a:lnTo>
                    <a:lnTo>
                      <a:pt x="1570" y="334"/>
                    </a:lnTo>
                    <a:lnTo>
                      <a:pt x="1574" y="328"/>
                    </a:lnTo>
                    <a:lnTo>
                      <a:pt x="1574" y="328"/>
                    </a:lnTo>
                    <a:close/>
                    <a:moveTo>
                      <a:pt x="1322" y="270"/>
                    </a:moveTo>
                    <a:lnTo>
                      <a:pt x="1324" y="272"/>
                    </a:lnTo>
                    <a:lnTo>
                      <a:pt x="1324" y="272"/>
                    </a:lnTo>
                    <a:lnTo>
                      <a:pt x="1322" y="270"/>
                    </a:lnTo>
                    <a:lnTo>
                      <a:pt x="1322" y="270"/>
                    </a:lnTo>
                    <a:close/>
                    <a:moveTo>
                      <a:pt x="2118" y="260"/>
                    </a:moveTo>
                    <a:lnTo>
                      <a:pt x="2116" y="264"/>
                    </a:lnTo>
                    <a:lnTo>
                      <a:pt x="2112" y="266"/>
                    </a:lnTo>
                    <a:lnTo>
                      <a:pt x="2108" y="270"/>
                    </a:lnTo>
                    <a:lnTo>
                      <a:pt x="2106" y="270"/>
                    </a:lnTo>
                    <a:lnTo>
                      <a:pt x="2102" y="274"/>
                    </a:lnTo>
                    <a:lnTo>
                      <a:pt x="2098" y="274"/>
                    </a:lnTo>
                    <a:lnTo>
                      <a:pt x="2096" y="276"/>
                    </a:lnTo>
                    <a:lnTo>
                      <a:pt x="2092" y="278"/>
                    </a:lnTo>
                    <a:lnTo>
                      <a:pt x="2090" y="278"/>
                    </a:lnTo>
                    <a:lnTo>
                      <a:pt x="2088" y="284"/>
                    </a:lnTo>
                    <a:lnTo>
                      <a:pt x="2078" y="284"/>
                    </a:lnTo>
                    <a:lnTo>
                      <a:pt x="2082" y="280"/>
                    </a:lnTo>
                    <a:lnTo>
                      <a:pt x="2086" y="278"/>
                    </a:lnTo>
                    <a:lnTo>
                      <a:pt x="2088" y="278"/>
                    </a:lnTo>
                    <a:lnTo>
                      <a:pt x="2090" y="276"/>
                    </a:lnTo>
                    <a:lnTo>
                      <a:pt x="2092" y="276"/>
                    </a:lnTo>
                    <a:lnTo>
                      <a:pt x="2096" y="274"/>
                    </a:lnTo>
                    <a:lnTo>
                      <a:pt x="2098" y="270"/>
                    </a:lnTo>
                    <a:lnTo>
                      <a:pt x="2102" y="268"/>
                    </a:lnTo>
                    <a:lnTo>
                      <a:pt x="2106" y="266"/>
                    </a:lnTo>
                    <a:lnTo>
                      <a:pt x="2108" y="264"/>
                    </a:lnTo>
                    <a:lnTo>
                      <a:pt x="2110" y="260"/>
                    </a:lnTo>
                    <a:lnTo>
                      <a:pt x="2112" y="256"/>
                    </a:lnTo>
                    <a:lnTo>
                      <a:pt x="2116" y="254"/>
                    </a:lnTo>
                    <a:lnTo>
                      <a:pt x="2116" y="248"/>
                    </a:lnTo>
                    <a:lnTo>
                      <a:pt x="2118" y="246"/>
                    </a:lnTo>
                    <a:lnTo>
                      <a:pt x="2118" y="246"/>
                    </a:lnTo>
                    <a:lnTo>
                      <a:pt x="2120" y="248"/>
                    </a:lnTo>
                    <a:lnTo>
                      <a:pt x="2120" y="252"/>
                    </a:lnTo>
                    <a:lnTo>
                      <a:pt x="2118" y="260"/>
                    </a:lnTo>
                    <a:lnTo>
                      <a:pt x="2118" y="260"/>
                    </a:lnTo>
                    <a:close/>
                    <a:moveTo>
                      <a:pt x="1504" y="206"/>
                    </a:moveTo>
                    <a:lnTo>
                      <a:pt x="1506" y="206"/>
                    </a:lnTo>
                    <a:lnTo>
                      <a:pt x="1506" y="206"/>
                    </a:lnTo>
                    <a:lnTo>
                      <a:pt x="1504" y="206"/>
                    </a:lnTo>
                    <a:lnTo>
                      <a:pt x="1504" y="206"/>
                    </a:lnTo>
                    <a:close/>
                    <a:moveTo>
                      <a:pt x="1530" y="196"/>
                    </a:moveTo>
                    <a:lnTo>
                      <a:pt x="1532" y="198"/>
                    </a:lnTo>
                    <a:lnTo>
                      <a:pt x="1532" y="202"/>
                    </a:lnTo>
                    <a:lnTo>
                      <a:pt x="1532" y="202"/>
                    </a:lnTo>
                    <a:lnTo>
                      <a:pt x="1534" y="202"/>
                    </a:lnTo>
                    <a:lnTo>
                      <a:pt x="1534" y="202"/>
                    </a:lnTo>
                    <a:lnTo>
                      <a:pt x="1532" y="204"/>
                    </a:lnTo>
                    <a:lnTo>
                      <a:pt x="1532" y="204"/>
                    </a:lnTo>
                    <a:lnTo>
                      <a:pt x="1528" y="206"/>
                    </a:lnTo>
                    <a:lnTo>
                      <a:pt x="1524" y="206"/>
                    </a:lnTo>
                    <a:lnTo>
                      <a:pt x="1522" y="206"/>
                    </a:lnTo>
                    <a:lnTo>
                      <a:pt x="1520" y="204"/>
                    </a:lnTo>
                    <a:lnTo>
                      <a:pt x="1520" y="204"/>
                    </a:lnTo>
                    <a:lnTo>
                      <a:pt x="1516" y="200"/>
                    </a:lnTo>
                    <a:lnTo>
                      <a:pt x="1514" y="194"/>
                    </a:lnTo>
                    <a:lnTo>
                      <a:pt x="1514" y="194"/>
                    </a:lnTo>
                    <a:lnTo>
                      <a:pt x="1522" y="194"/>
                    </a:lnTo>
                    <a:lnTo>
                      <a:pt x="1530" y="196"/>
                    </a:lnTo>
                    <a:lnTo>
                      <a:pt x="1530" y="196"/>
                    </a:lnTo>
                    <a:close/>
                    <a:moveTo>
                      <a:pt x="1550" y="188"/>
                    </a:moveTo>
                    <a:lnTo>
                      <a:pt x="1554" y="188"/>
                    </a:lnTo>
                    <a:lnTo>
                      <a:pt x="1556" y="188"/>
                    </a:lnTo>
                    <a:lnTo>
                      <a:pt x="1556" y="192"/>
                    </a:lnTo>
                    <a:lnTo>
                      <a:pt x="1560" y="194"/>
                    </a:lnTo>
                    <a:lnTo>
                      <a:pt x="1560" y="196"/>
                    </a:lnTo>
                    <a:lnTo>
                      <a:pt x="1556" y="196"/>
                    </a:lnTo>
                    <a:lnTo>
                      <a:pt x="1552" y="194"/>
                    </a:lnTo>
                    <a:lnTo>
                      <a:pt x="1550" y="192"/>
                    </a:lnTo>
                    <a:lnTo>
                      <a:pt x="1548" y="186"/>
                    </a:lnTo>
                    <a:lnTo>
                      <a:pt x="1550" y="188"/>
                    </a:lnTo>
                    <a:lnTo>
                      <a:pt x="1550" y="188"/>
                    </a:lnTo>
                    <a:close/>
                    <a:moveTo>
                      <a:pt x="1468" y="166"/>
                    </a:moveTo>
                    <a:lnTo>
                      <a:pt x="1462" y="172"/>
                    </a:lnTo>
                    <a:lnTo>
                      <a:pt x="1454" y="176"/>
                    </a:lnTo>
                    <a:lnTo>
                      <a:pt x="1442" y="184"/>
                    </a:lnTo>
                    <a:lnTo>
                      <a:pt x="1442" y="184"/>
                    </a:lnTo>
                    <a:lnTo>
                      <a:pt x="1444" y="192"/>
                    </a:lnTo>
                    <a:lnTo>
                      <a:pt x="1444" y="192"/>
                    </a:lnTo>
                    <a:lnTo>
                      <a:pt x="1448" y="194"/>
                    </a:lnTo>
                    <a:lnTo>
                      <a:pt x="1448" y="196"/>
                    </a:lnTo>
                    <a:lnTo>
                      <a:pt x="1444" y="196"/>
                    </a:lnTo>
                    <a:lnTo>
                      <a:pt x="1444" y="202"/>
                    </a:lnTo>
                    <a:lnTo>
                      <a:pt x="1444" y="202"/>
                    </a:lnTo>
                    <a:lnTo>
                      <a:pt x="1454" y="204"/>
                    </a:lnTo>
                    <a:lnTo>
                      <a:pt x="1460" y="208"/>
                    </a:lnTo>
                    <a:lnTo>
                      <a:pt x="1464" y="208"/>
                    </a:lnTo>
                    <a:lnTo>
                      <a:pt x="1470" y="206"/>
                    </a:lnTo>
                    <a:lnTo>
                      <a:pt x="1478" y="206"/>
                    </a:lnTo>
                    <a:lnTo>
                      <a:pt x="1482" y="204"/>
                    </a:lnTo>
                    <a:lnTo>
                      <a:pt x="1500" y="204"/>
                    </a:lnTo>
                    <a:lnTo>
                      <a:pt x="1504" y="204"/>
                    </a:lnTo>
                    <a:lnTo>
                      <a:pt x="1502" y="206"/>
                    </a:lnTo>
                    <a:lnTo>
                      <a:pt x="1498" y="208"/>
                    </a:lnTo>
                    <a:lnTo>
                      <a:pt x="1494" y="212"/>
                    </a:lnTo>
                    <a:lnTo>
                      <a:pt x="1488" y="212"/>
                    </a:lnTo>
                    <a:lnTo>
                      <a:pt x="1482" y="208"/>
                    </a:lnTo>
                    <a:lnTo>
                      <a:pt x="1480" y="208"/>
                    </a:lnTo>
                    <a:lnTo>
                      <a:pt x="1474" y="212"/>
                    </a:lnTo>
                    <a:lnTo>
                      <a:pt x="1468" y="212"/>
                    </a:lnTo>
                    <a:lnTo>
                      <a:pt x="1464" y="214"/>
                    </a:lnTo>
                    <a:lnTo>
                      <a:pt x="1462" y="218"/>
                    </a:lnTo>
                    <a:lnTo>
                      <a:pt x="1464" y="224"/>
                    </a:lnTo>
                    <a:lnTo>
                      <a:pt x="1468" y="224"/>
                    </a:lnTo>
                    <a:lnTo>
                      <a:pt x="1468" y="224"/>
                    </a:lnTo>
                    <a:lnTo>
                      <a:pt x="1470" y="226"/>
                    </a:lnTo>
                    <a:lnTo>
                      <a:pt x="1470" y="228"/>
                    </a:lnTo>
                    <a:lnTo>
                      <a:pt x="1468" y="228"/>
                    </a:lnTo>
                    <a:lnTo>
                      <a:pt x="1468" y="230"/>
                    </a:lnTo>
                    <a:lnTo>
                      <a:pt x="1462" y="234"/>
                    </a:lnTo>
                    <a:lnTo>
                      <a:pt x="1460" y="228"/>
                    </a:lnTo>
                    <a:lnTo>
                      <a:pt x="1454" y="226"/>
                    </a:lnTo>
                    <a:lnTo>
                      <a:pt x="1450" y="228"/>
                    </a:lnTo>
                    <a:lnTo>
                      <a:pt x="1448" y="230"/>
                    </a:lnTo>
                    <a:lnTo>
                      <a:pt x="1442" y="236"/>
                    </a:lnTo>
                    <a:lnTo>
                      <a:pt x="1442" y="244"/>
                    </a:lnTo>
                    <a:lnTo>
                      <a:pt x="1442" y="244"/>
                    </a:lnTo>
                    <a:lnTo>
                      <a:pt x="1444" y="244"/>
                    </a:lnTo>
                    <a:lnTo>
                      <a:pt x="1444" y="244"/>
                    </a:lnTo>
                    <a:lnTo>
                      <a:pt x="1444" y="250"/>
                    </a:lnTo>
                    <a:lnTo>
                      <a:pt x="1438" y="250"/>
                    </a:lnTo>
                    <a:lnTo>
                      <a:pt x="1434" y="254"/>
                    </a:lnTo>
                    <a:lnTo>
                      <a:pt x="1432" y="256"/>
                    </a:lnTo>
                    <a:lnTo>
                      <a:pt x="1428" y="256"/>
                    </a:lnTo>
                    <a:lnTo>
                      <a:pt x="1428" y="256"/>
                    </a:lnTo>
                    <a:lnTo>
                      <a:pt x="1422" y="254"/>
                    </a:lnTo>
                    <a:lnTo>
                      <a:pt x="1414" y="254"/>
                    </a:lnTo>
                    <a:lnTo>
                      <a:pt x="1410" y="254"/>
                    </a:lnTo>
                    <a:lnTo>
                      <a:pt x="1408" y="256"/>
                    </a:lnTo>
                    <a:lnTo>
                      <a:pt x="1404" y="256"/>
                    </a:lnTo>
                    <a:lnTo>
                      <a:pt x="1400" y="258"/>
                    </a:lnTo>
                    <a:lnTo>
                      <a:pt x="1394" y="258"/>
                    </a:lnTo>
                    <a:lnTo>
                      <a:pt x="1392" y="260"/>
                    </a:lnTo>
                    <a:lnTo>
                      <a:pt x="1390" y="260"/>
                    </a:lnTo>
                    <a:lnTo>
                      <a:pt x="1390" y="260"/>
                    </a:lnTo>
                    <a:lnTo>
                      <a:pt x="1386" y="258"/>
                    </a:lnTo>
                    <a:lnTo>
                      <a:pt x="1386" y="258"/>
                    </a:lnTo>
                    <a:lnTo>
                      <a:pt x="1384" y="256"/>
                    </a:lnTo>
                    <a:lnTo>
                      <a:pt x="1386" y="256"/>
                    </a:lnTo>
                    <a:lnTo>
                      <a:pt x="1386" y="258"/>
                    </a:lnTo>
                    <a:lnTo>
                      <a:pt x="1382" y="256"/>
                    </a:lnTo>
                    <a:lnTo>
                      <a:pt x="1378" y="256"/>
                    </a:lnTo>
                    <a:lnTo>
                      <a:pt x="1376" y="258"/>
                    </a:lnTo>
                    <a:lnTo>
                      <a:pt x="1372" y="254"/>
                    </a:lnTo>
                    <a:lnTo>
                      <a:pt x="1370" y="254"/>
                    </a:lnTo>
                    <a:lnTo>
                      <a:pt x="1370" y="254"/>
                    </a:lnTo>
                    <a:lnTo>
                      <a:pt x="1372" y="260"/>
                    </a:lnTo>
                    <a:lnTo>
                      <a:pt x="1370" y="262"/>
                    </a:lnTo>
                    <a:lnTo>
                      <a:pt x="1368" y="258"/>
                    </a:lnTo>
                    <a:lnTo>
                      <a:pt x="1368" y="256"/>
                    </a:lnTo>
                    <a:lnTo>
                      <a:pt x="1360" y="256"/>
                    </a:lnTo>
                    <a:lnTo>
                      <a:pt x="1358" y="250"/>
                    </a:lnTo>
                    <a:lnTo>
                      <a:pt x="1360" y="250"/>
                    </a:lnTo>
                    <a:lnTo>
                      <a:pt x="1362" y="250"/>
                    </a:lnTo>
                    <a:lnTo>
                      <a:pt x="1366" y="254"/>
                    </a:lnTo>
                    <a:lnTo>
                      <a:pt x="1368" y="254"/>
                    </a:lnTo>
                    <a:lnTo>
                      <a:pt x="1370" y="250"/>
                    </a:lnTo>
                    <a:lnTo>
                      <a:pt x="1370" y="248"/>
                    </a:lnTo>
                    <a:lnTo>
                      <a:pt x="1374" y="250"/>
                    </a:lnTo>
                    <a:lnTo>
                      <a:pt x="1378" y="250"/>
                    </a:lnTo>
                    <a:lnTo>
                      <a:pt x="1380" y="248"/>
                    </a:lnTo>
                    <a:lnTo>
                      <a:pt x="1382" y="248"/>
                    </a:lnTo>
                    <a:lnTo>
                      <a:pt x="1388" y="248"/>
                    </a:lnTo>
                    <a:lnTo>
                      <a:pt x="1392" y="248"/>
                    </a:lnTo>
                    <a:lnTo>
                      <a:pt x="1392" y="248"/>
                    </a:lnTo>
                    <a:lnTo>
                      <a:pt x="1394" y="240"/>
                    </a:lnTo>
                    <a:lnTo>
                      <a:pt x="1404" y="240"/>
                    </a:lnTo>
                    <a:lnTo>
                      <a:pt x="1408" y="240"/>
                    </a:lnTo>
                    <a:lnTo>
                      <a:pt x="1412" y="224"/>
                    </a:lnTo>
                    <a:lnTo>
                      <a:pt x="1412" y="224"/>
                    </a:lnTo>
                    <a:lnTo>
                      <a:pt x="1412" y="224"/>
                    </a:lnTo>
                    <a:lnTo>
                      <a:pt x="1412" y="220"/>
                    </a:lnTo>
                    <a:lnTo>
                      <a:pt x="1414" y="218"/>
                    </a:lnTo>
                    <a:lnTo>
                      <a:pt x="1418" y="218"/>
                    </a:lnTo>
                    <a:lnTo>
                      <a:pt x="1418" y="218"/>
                    </a:lnTo>
                    <a:lnTo>
                      <a:pt x="1418" y="218"/>
                    </a:lnTo>
                    <a:lnTo>
                      <a:pt x="1428" y="212"/>
                    </a:lnTo>
                    <a:lnTo>
                      <a:pt x="1428" y="212"/>
                    </a:lnTo>
                    <a:lnTo>
                      <a:pt x="1424" y="204"/>
                    </a:lnTo>
                    <a:lnTo>
                      <a:pt x="1424" y="204"/>
                    </a:lnTo>
                    <a:lnTo>
                      <a:pt x="1418" y="202"/>
                    </a:lnTo>
                    <a:lnTo>
                      <a:pt x="1414" y="198"/>
                    </a:lnTo>
                    <a:lnTo>
                      <a:pt x="1414" y="194"/>
                    </a:lnTo>
                    <a:lnTo>
                      <a:pt x="1418" y="192"/>
                    </a:lnTo>
                    <a:lnTo>
                      <a:pt x="1418" y="186"/>
                    </a:lnTo>
                    <a:lnTo>
                      <a:pt x="1422" y="184"/>
                    </a:lnTo>
                    <a:lnTo>
                      <a:pt x="1428" y="178"/>
                    </a:lnTo>
                    <a:lnTo>
                      <a:pt x="1430" y="178"/>
                    </a:lnTo>
                    <a:lnTo>
                      <a:pt x="1432" y="176"/>
                    </a:lnTo>
                    <a:lnTo>
                      <a:pt x="1438" y="176"/>
                    </a:lnTo>
                    <a:lnTo>
                      <a:pt x="1442" y="172"/>
                    </a:lnTo>
                    <a:lnTo>
                      <a:pt x="1442" y="172"/>
                    </a:lnTo>
                    <a:lnTo>
                      <a:pt x="1442" y="172"/>
                    </a:lnTo>
                    <a:lnTo>
                      <a:pt x="1442" y="172"/>
                    </a:lnTo>
                    <a:lnTo>
                      <a:pt x="1448" y="166"/>
                    </a:lnTo>
                    <a:lnTo>
                      <a:pt x="1448" y="164"/>
                    </a:lnTo>
                    <a:lnTo>
                      <a:pt x="1450" y="162"/>
                    </a:lnTo>
                    <a:lnTo>
                      <a:pt x="1452" y="158"/>
                    </a:lnTo>
                    <a:lnTo>
                      <a:pt x="1454" y="156"/>
                    </a:lnTo>
                    <a:lnTo>
                      <a:pt x="1470" y="156"/>
                    </a:lnTo>
                    <a:lnTo>
                      <a:pt x="1472" y="158"/>
                    </a:lnTo>
                    <a:lnTo>
                      <a:pt x="1474" y="162"/>
                    </a:lnTo>
                    <a:lnTo>
                      <a:pt x="1478" y="164"/>
                    </a:lnTo>
                    <a:lnTo>
                      <a:pt x="1472" y="164"/>
                    </a:lnTo>
                    <a:lnTo>
                      <a:pt x="1468" y="166"/>
                    </a:lnTo>
                    <a:lnTo>
                      <a:pt x="1468" y="166"/>
                    </a:lnTo>
                    <a:close/>
                    <a:moveTo>
                      <a:pt x="1532" y="144"/>
                    </a:moveTo>
                    <a:lnTo>
                      <a:pt x="1534" y="146"/>
                    </a:lnTo>
                    <a:lnTo>
                      <a:pt x="1536" y="146"/>
                    </a:lnTo>
                    <a:lnTo>
                      <a:pt x="1536" y="148"/>
                    </a:lnTo>
                    <a:lnTo>
                      <a:pt x="1534" y="148"/>
                    </a:lnTo>
                    <a:lnTo>
                      <a:pt x="1532" y="146"/>
                    </a:lnTo>
                    <a:lnTo>
                      <a:pt x="1532" y="144"/>
                    </a:lnTo>
                    <a:lnTo>
                      <a:pt x="1532" y="144"/>
                    </a:lnTo>
                    <a:close/>
                    <a:moveTo>
                      <a:pt x="1876" y="132"/>
                    </a:moveTo>
                    <a:lnTo>
                      <a:pt x="1876" y="134"/>
                    </a:lnTo>
                    <a:lnTo>
                      <a:pt x="1870" y="130"/>
                    </a:lnTo>
                    <a:lnTo>
                      <a:pt x="1876" y="132"/>
                    </a:lnTo>
                    <a:lnTo>
                      <a:pt x="1876" y="132"/>
                    </a:lnTo>
                    <a:close/>
                    <a:moveTo>
                      <a:pt x="1914" y="112"/>
                    </a:moveTo>
                    <a:lnTo>
                      <a:pt x="1914" y="108"/>
                    </a:lnTo>
                    <a:lnTo>
                      <a:pt x="1914" y="108"/>
                    </a:lnTo>
                    <a:lnTo>
                      <a:pt x="1916" y="106"/>
                    </a:lnTo>
                    <a:lnTo>
                      <a:pt x="1918" y="106"/>
                    </a:lnTo>
                    <a:lnTo>
                      <a:pt x="1918" y="108"/>
                    </a:lnTo>
                    <a:lnTo>
                      <a:pt x="1920" y="112"/>
                    </a:lnTo>
                    <a:lnTo>
                      <a:pt x="1920" y="114"/>
                    </a:lnTo>
                    <a:lnTo>
                      <a:pt x="1918" y="116"/>
                    </a:lnTo>
                    <a:lnTo>
                      <a:pt x="1916" y="116"/>
                    </a:lnTo>
                    <a:lnTo>
                      <a:pt x="1914" y="114"/>
                    </a:lnTo>
                    <a:lnTo>
                      <a:pt x="1914" y="112"/>
                    </a:lnTo>
                    <a:lnTo>
                      <a:pt x="1914" y="112"/>
                    </a:lnTo>
                    <a:close/>
                    <a:moveTo>
                      <a:pt x="1874" y="106"/>
                    </a:moveTo>
                    <a:lnTo>
                      <a:pt x="1876" y="106"/>
                    </a:lnTo>
                    <a:lnTo>
                      <a:pt x="1876" y="108"/>
                    </a:lnTo>
                    <a:lnTo>
                      <a:pt x="1874" y="108"/>
                    </a:lnTo>
                    <a:lnTo>
                      <a:pt x="1874" y="106"/>
                    </a:lnTo>
                    <a:lnTo>
                      <a:pt x="1874" y="106"/>
                    </a:lnTo>
                    <a:close/>
                    <a:moveTo>
                      <a:pt x="2062" y="54"/>
                    </a:moveTo>
                    <a:lnTo>
                      <a:pt x="2058" y="54"/>
                    </a:lnTo>
                    <a:lnTo>
                      <a:pt x="2056" y="56"/>
                    </a:lnTo>
                    <a:lnTo>
                      <a:pt x="2052" y="62"/>
                    </a:lnTo>
                    <a:lnTo>
                      <a:pt x="2038" y="62"/>
                    </a:lnTo>
                    <a:lnTo>
                      <a:pt x="2032" y="64"/>
                    </a:lnTo>
                    <a:lnTo>
                      <a:pt x="2028" y="64"/>
                    </a:lnTo>
                    <a:lnTo>
                      <a:pt x="2022" y="66"/>
                    </a:lnTo>
                    <a:lnTo>
                      <a:pt x="2020" y="66"/>
                    </a:lnTo>
                    <a:lnTo>
                      <a:pt x="2020" y="66"/>
                    </a:lnTo>
                    <a:lnTo>
                      <a:pt x="2016" y="64"/>
                    </a:lnTo>
                    <a:lnTo>
                      <a:pt x="2010" y="64"/>
                    </a:lnTo>
                    <a:lnTo>
                      <a:pt x="1998" y="64"/>
                    </a:lnTo>
                    <a:lnTo>
                      <a:pt x="1994" y="66"/>
                    </a:lnTo>
                    <a:lnTo>
                      <a:pt x="1988" y="66"/>
                    </a:lnTo>
                    <a:lnTo>
                      <a:pt x="1986" y="66"/>
                    </a:lnTo>
                    <a:lnTo>
                      <a:pt x="1984" y="66"/>
                    </a:lnTo>
                    <a:lnTo>
                      <a:pt x="1980" y="68"/>
                    </a:lnTo>
                    <a:lnTo>
                      <a:pt x="1968" y="68"/>
                    </a:lnTo>
                    <a:lnTo>
                      <a:pt x="1966" y="68"/>
                    </a:lnTo>
                    <a:lnTo>
                      <a:pt x="1964" y="68"/>
                    </a:lnTo>
                    <a:lnTo>
                      <a:pt x="1960" y="72"/>
                    </a:lnTo>
                    <a:lnTo>
                      <a:pt x="1956" y="72"/>
                    </a:lnTo>
                    <a:lnTo>
                      <a:pt x="1956" y="72"/>
                    </a:lnTo>
                    <a:lnTo>
                      <a:pt x="1950" y="74"/>
                    </a:lnTo>
                    <a:lnTo>
                      <a:pt x="1950" y="74"/>
                    </a:lnTo>
                    <a:lnTo>
                      <a:pt x="1946" y="76"/>
                    </a:lnTo>
                    <a:lnTo>
                      <a:pt x="1946" y="76"/>
                    </a:lnTo>
                    <a:lnTo>
                      <a:pt x="1938" y="76"/>
                    </a:lnTo>
                    <a:lnTo>
                      <a:pt x="1938" y="78"/>
                    </a:lnTo>
                    <a:lnTo>
                      <a:pt x="1938" y="78"/>
                    </a:lnTo>
                    <a:lnTo>
                      <a:pt x="1940" y="82"/>
                    </a:lnTo>
                    <a:lnTo>
                      <a:pt x="1936" y="84"/>
                    </a:lnTo>
                    <a:lnTo>
                      <a:pt x="1936" y="84"/>
                    </a:lnTo>
                    <a:lnTo>
                      <a:pt x="1934" y="86"/>
                    </a:lnTo>
                    <a:lnTo>
                      <a:pt x="1932" y="86"/>
                    </a:lnTo>
                    <a:lnTo>
                      <a:pt x="1924" y="86"/>
                    </a:lnTo>
                    <a:lnTo>
                      <a:pt x="1924" y="86"/>
                    </a:lnTo>
                    <a:lnTo>
                      <a:pt x="1910" y="86"/>
                    </a:lnTo>
                    <a:lnTo>
                      <a:pt x="1910" y="86"/>
                    </a:lnTo>
                    <a:lnTo>
                      <a:pt x="1904" y="86"/>
                    </a:lnTo>
                    <a:lnTo>
                      <a:pt x="1904" y="86"/>
                    </a:lnTo>
                    <a:lnTo>
                      <a:pt x="1900" y="88"/>
                    </a:lnTo>
                    <a:lnTo>
                      <a:pt x="1898" y="88"/>
                    </a:lnTo>
                    <a:lnTo>
                      <a:pt x="1904" y="98"/>
                    </a:lnTo>
                    <a:lnTo>
                      <a:pt x="1904" y="98"/>
                    </a:lnTo>
                    <a:lnTo>
                      <a:pt x="1910" y="100"/>
                    </a:lnTo>
                    <a:lnTo>
                      <a:pt x="1910" y="100"/>
                    </a:lnTo>
                    <a:lnTo>
                      <a:pt x="1910" y="102"/>
                    </a:lnTo>
                    <a:lnTo>
                      <a:pt x="1910" y="104"/>
                    </a:lnTo>
                    <a:lnTo>
                      <a:pt x="1906" y="102"/>
                    </a:lnTo>
                    <a:lnTo>
                      <a:pt x="1900" y="102"/>
                    </a:lnTo>
                    <a:lnTo>
                      <a:pt x="1898" y="98"/>
                    </a:lnTo>
                    <a:lnTo>
                      <a:pt x="1890" y="98"/>
                    </a:lnTo>
                    <a:lnTo>
                      <a:pt x="1890" y="98"/>
                    </a:lnTo>
                    <a:lnTo>
                      <a:pt x="1890" y="98"/>
                    </a:lnTo>
                    <a:lnTo>
                      <a:pt x="1888" y="98"/>
                    </a:lnTo>
                    <a:lnTo>
                      <a:pt x="1888" y="92"/>
                    </a:lnTo>
                    <a:lnTo>
                      <a:pt x="1886" y="92"/>
                    </a:lnTo>
                    <a:lnTo>
                      <a:pt x="1886" y="94"/>
                    </a:lnTo>
                    <a:lnTo>
                      <a:pt x="1886" y="96"/>
                    </a:lnTo>
                    <a:lnTo>
                      <a:pt x="1886" y="96"/>
                    </a:lnTo>
                    <a:lnTo>
                      <a:pt x="1884" y="100"/>
                    </a:lnTo>
                    <a:lnTo>
                      <a:pt x="1882" y="100"/>
                    </a:lnTo>
                    <a:lnTo>
                      <a:pt x="1880" y="96"/>
                    </a:lnTo>
                    <a:lnTo>
                      <a:pt x="1874" y="96"/>
                    </a:lnTo>
                    <a:lnTo>
                      <a:pt x="1874" y="98"/>
                    </a:lnTo>
                    <a:lnTo>
                      <a:pt x="1874" y="102"/>
                    </a:lnTo>
                    <a:lnTo>
                      <a:pt x="1870" y="102"/>
                    </a:lnTo>
                    <a:lnTo>
                      <a:pt x="1866" y="102"/>
                    </a:lnTo>
                    <a:lnTo>
                      <a:pt x="1866" y="104"/>
                    </a:lnTo>
                    <a:lnTo>
                      <a:pt x="1866" y="106"/>
                    </a:lnTo>
                    <a:lnTo>
                      <a:pt x="1864" y="106"/>
                    </a:lnTo>
                    <a:lnTo>
                      <a:pt x="1858" y="106"/>
                    </a:lnTo>
                    <a:lnTo>
                      <a:pt x="1858" y="102"/>
                    </a:lnTo>
                    <a:lnTo>
                      <a:pt x="1860" y="98"/>
                    </a:lnTo>
                    <a:lnTo>
                      <a:pt x="1856" y="94"/>
                    </a:lnTo>
                    <a:lnTo>
                      <a:pt x="1854" y="98"/>
                    </a:lnTo>
                    <a:lnTo>
                      <a:pt x="1850" y="98"/>
                    </a:lnTo>
                    <a:lnTo>
                      <a:pt x="1848" y="102"/>
                    </a:lnTo>
                    <a:lnTo>
                      <a:pt x="1844" y="102"/>
                    </a:lnTo>
                    <a:lnTo>
                      <a:pt x="1842" y="104"/>
                    </a:lnTo>
                    <a:lnTo>
                      <a:pt x="1848" y="114"/>
                    </a:lnTo>
                    <a:lnTo>
                      <a:pt x="1844" y="118"/>
                    </a:lnTo>
                    <a:lnTo>
                      <a:pt x="1844" y="122"/>
                    </a:lnTo>
                    <a:lnTo>
                      <a:pt x="1846" y="126"/>
                    </a:lnTo>
                    <a:lnTo>
                      <a:pt x="1848" y="126"/>
                    </a:lnTo>
                    <a:lnTo>
                      <a:pt x="1850" y="126"/>
                    </a:lnTo>
                    <a:lnTo>
                      <a:pt x="1854" y="126"/>
                    </a:lnTo>
                    <a:lnTo>
                      <a:pt x="1856" y="126"/>
                    </a:lnTo>
                    <a:lnTo>
                      <a:pt x="1856" y="128"/>
                    </a:lnTo>
                    <a:lnTo>
                      <a:pt x="1850" y="132"/>
                    </a:lnTo>
                    <a:lnTo>
                      <a:pt x="1850" y="136"/>
                    </a:lnTo>
                    <a:lnTo>
                      <a:pt x="1854" y="138"/>
                    </a:lnTo>
                    <a:lnTo>
                      <a:pt x="1848" y="142"/>
                    </a:lnTo>
                    <a:lnTo>
                      <a:pt x="1848" y="142"/>
                    </a:lnTo>
                    <a:lnTo>
                      <a:pt x="1840" y="148"/>
                    </a:lnTo>
                    <a:lnTo>
                      <a:pt x="1834" y="150"/>
                    </a:lnTo>
                    <a:lnTo>
                      <a:pt x="1828" y="152"/>
                    </a:lnTo>
                    <a:lnTo>
                      <a:pt x="1828" y="148"/>
                    </a:lnTo>
                    <a:lnTo>
                      <a:pt x="1832" y="146"/>
                    </a:lnTo>
                    <a:lnTo>
                      <a:pt x="1844" y="134"/>
                    </a:lnTo>
                    <a:lnTo>
                      <a:pt x="1842" y="128"/>
                    </a:lnTo>
                    <a:lnTo>
                      <a:pt x="1838" y="126"/>
                    </a:lnTo>
                    <a:lnTo>
                      <a:pt x="1838" y="118"/>
                    </a:lnTo>
                    <a:lnTo>
                      <a:pt x="1838" y="116"/>
                    </a:lnTo>
                    <a:lnTo>
                      <a:pt x="1838" y="116"/>
                    </a:lnTo>
                    <a:lnTo>
                      <a:pt x="1838" y="110"/>
                    </a:lnTo>
                    <a:lnTo>
                      <a:pt x="1834" y="104"/>
                    </a:lnTo>
                    <a:lnTo>
                      <a:pt x="1838" y="98"/>
                    </a:lnTo>
                    <a:lnTo>
                      <a:pt x="1838" y="96"/>
                    </a:lnTo>
                    <a:lnTo>
                      <a:pt x="1836" y="94"/>
                    </a:lnTo>
                    <a:lnTo>
                      <a:pt x="1832" y="94"/>
                    </a:lnTo>
                    <a:lnTo>
                      <a:pt x="1828" y="94"/>
                    </a:lnTo>
                    <a:lnTo>
                      <a:pt x="1822" y="94"/>
                    </a:lnTo>
                    <a:lnTo>
                      <a:pt x="1812" y="94"/>
                    </a:lnTo>
                    <a:lnTo>
                      <a:pt x="1808" y="96"/>
                    </a:lnTo>
                    <a:lnTo>
                      <a:pt x="1806" y="98"/>
                    </a:lnTo>
                    <a:lnTo>
                      <a:pt x="1802" y="104"/>
                    </a:lnTo>
                    <a:lnTo>
                      <a:pt x="1798" y="106"/>
                    </a:lnTo>
                    <a:lnTo>
                      <a:pt x="1794" y="108"/>
                    </a:lnTo>
                    <a:lnTo>
                      <a:pt x="1794" y="112"/>
                    </a:lnTo>
                    <a:lnTo>
                      <a:pt x="1796" y="116"/>
                    </a:lnTo>
                    <a:lnTo>
                      <a:pt x="1794" y="122"/>
                    </a:lnTo>
                    <a:lnTo>
                      <a:pt x="1794" y="122"/>
                    </a:lnTo>
                    <a:lnTo>
                      <a:pt x="1800" y="122"/>
                    </a:lnTo>
                    <a:lnTo>
                      <a:pt x="1800" y="122"/>
                    </a:lnTo>
                    <a:lnTo>
                      <a:pt x="1802" y="124"/>
                    </a:lnTo>
                    <a:lnTo>
                      <a:pt x="1802" y="124"/>
                    </a:lnTo>
                    <a:lnTo>
                      <a:pt x="1806" y="126"/>
                    </a:lnTo>
                    <a:lnTo>
                      <a:pt x="1806" y="126"/>
                    </a:lnTo>
                    <a:lnTo>
                      <a:pt x="1808" y="130"/>
                    </a:lnTo>
                    <a:lnTo>
                      <a:pt x="1808" y="130"/>
                    </a:lnTo>
                    <a:lnTo>
                      <a:pt x="1806" y="132"/>
                    </a:lnTo>
                    <a:lnTo>
                      <a:pt x="1806" y="132"/>
                    </a:lnTo>
                    <a:lnTo>
                      <a:pt x="1804" y="132"/>
                    </a:lnTo>
                    <a:lnTo>
                      <a:pt x="1806" y="132"/>
                    </a:lnTo>
                    <a:lnTo>
                      <a:pt x="1798" y="132"/>
                    </a:lnTo>
                    <a:lnTo>
                      <a:pt x="1796" y="128"/>
                    </a:lnTo>
                    <a:lnTo>
                      <a:pt x="1792" y="128"/>
                    </a:lnTo>
                    <a:lnTo>
                      <a:pt x="1788" y="126"/>
                    </a:lnTo>
                    <a:lnTo>
                      <a:pt x="1784" y="126"/>
                    </a:lnTo>
                    <a:lnTo>
                      <a:pt x="1778" y="124"/>
                    </a:lnTo>
                    <a:lnTo>
                      <a:pt x="1774" y="124"/>
                    </a:lnTo>
                    <a:lnTo>
                      <a:pt x="1772" y="122"/>
                    </a:lnTo>
                    <a:lnTo>
                      <a:pt x="1754" y="122"/>
                    </a:lnTo>
                    <a:lnTo>
                      <a:pt x="1744" y="122"/>
                    </a:lnTo>
                    <a:lnTo>
                      <a:pt x="1744" y="118"/>
                    </a:lnTo>
                    <a:lnTo>
                      <a:pt x="1744" y="118"/>
                    </a:lnTo>
                    <a:lnTo>
                      <a:pt x="1736" y="116"/>
                    </a:lnTo>
                    <a:lnTo>
                      <a:pt x="1732" y="116"/>
                    </a:lnTo>
                    <a:lnTo>
                      <a:pt x="1734" y="118"/>
                    </a:lnTo>
                    <a:lnTo>
                      <a:pt x="1736" y="122"/>
                    </a:lnTo>
                    <a:lnTo>
                      <a:pt x="1744" y="122"/>
                    </a:lnTo>
                    <a:lnTo>
                      <a:pt x="1746" y="126"/>
                    </a:lnTo>
                    <a:lnTo>
                      <a:pt x="1746" y="128"/>
                    </a:lnTo>
                    <a:lnTo>
                      <a:pt x="1746" y="128"/>
                    </a:lnTo>
                    <a:lnTo>
                      <a:pt x="1740" y="132"/>
                    </a:lnTo>
                    <a:lnTo>
                      <a:pt x="1738" y="130"/>
                    </a:lnTo>
                    <a:lnTo>
                      <a:pt x="1736" y="128"/>
                    </a:lnTo>
                    <a:lnTo>
                      <a:pt x="1734" y="126"/>
                    </a:lnTo>
                    <a:lnTo>
                      <a:pt x="1732" y="126"/>
                    </a:lnTo>
                    <a:lnTo>
                      <a:pt x="1728" y="128"/>
                    </a:lnTo>
                    <a:lnTo>
                      <a:pt x="1724" y="128"/>
                    </a:lnTo>
                    <a:lnTo>
                      <a:pt x="1722" y="132"/>
                    </a:lnTo>
                    <a:lnTo>
                      <a:pt x="1714" y="132"/>
                    </a:lnTo>
                    <a:lnTo>
                      <a:pt x="1712" y="132"/>
                    </a:lnTo>
                    <a:lnTo>
                      <a:pt x="1696" y="134"/>
                    </a:lnTo>
                    <a:lnTo>
                      <a:pt x="1696" y="134"/>
                    </a:lnTo>
                    <a:lnTo>
                      <a:pt x="1696" y="130"/>
                    </a:lnTo>
                    <a:lnTo>
                      <a:pt x="1696" y="128"/>
                    </a:lnTo>
                    <a:lnTo>
                      <a:pt x="1688" y="128"/>
                    </a:lnTo>
                    <a:lnTo>
                      <a:pt x="1682" y="132"/>
                    </a:lnTo>
                    <a:lnTo>
                      <a:pt x="1682" y="132"/>
                    </a:lnTo>
                    <a:lnTo>
                      <a:pt x="1676" y="132"/>
                    </a:lnTo>
                    <a:lnTo>
                      <a:pt x="1674" y="134"/>
                    </a:lnTo>
                    <a:lnTo>
                      <a:pt x="1660" y="136"/>
                    </a:lnTo>
                    <a:lnTo>
                      <a:pt x="1656" y="138"/>
                    </a:lnTo>
                    <a:lnTo>
                      <a:pt x="1652" y="138"/>
                    </a:lnTo>
                    <a:lnTo>
                      <a:pt x="1646" y="144"/>
                    </a:lnTo>
                    <a:lnTo>
                      <a:pt x="1646" y="144"/>
                    </a:lnTo>
                    <a:lnTo>
                      <a:pt x="1646" y="146"/>
                    </a:lnTo>
                    <a:lnTo>
                      <a:pt x="1642" y="146"/>
                    </a:lnTo>
                    <a:lnTo>
                      <a:pt x="1634" y="146"/>
                    </a:lnTo>
                    <a:lnTo>
                      <a:pt x="1628" y="144"/>
                    </a:lnTo>
                    <a:lnTo>
                      <a:pt x="1632" y="138"/>
                    </a:lnTo>
                    <a:lnTo>
                      <a:pt x="1632" y="138"/>
                    </a:lnTo>
                    <a:lnTo>
                      <a:pt x="1638" y="138"/>
                    </a:lnTo>
                    <a:lnTo>
                      <a:pt x="1638" y="138"/>
                    </a:lnTo>
                    <a:lnTo>
                      <a:pt x="1640" y="136"/>
                    </a:lnTo>
                    <a:lnTo>
                      <a:pt x="1636" y="134"/>
                    </a:lnTo>
                    <a:lnTo>
                      <a:pt x="1636" y="134"/>
                    </a:lnTo>
                    <a:lnTo>
                      <a:pt x="1630" y="132"/>
                    </a:lnTo>
                    <a:lnTo>
                      <a:pt x="1620" y="132"/>
                    </a:lnTo>
                    <a:lnTo>
                      <a:pt x="1620" y="132"/>
                    </a:lnTo>
                    <a:lnTo>
                      <a:pt x="1622" y="136"/>
                    </a:lnTo>
                    <a:lnTo>
                      <a:pt x="1620" y="136"/>
                    </a:lnTo>
                    <a:lnTo>
                      <a:pt x="1620" y="136"/>
                    </a:lnTo>
                    <a:lnTo>
                      <a:pt x="1620" y="142"/>
                    </a:lnTo>
                    <a:lnTo>
                      <a:pt x="1620" y="144"/>
                    </a:lnTo>
                    <a:lnTo>
                      <a:pt x="1620" y="144"/>
                    </a:lnTo>
                    <a:lnTo>
                      <a:pt x="1622" y="148"/>
                    </a:lnTo>
                    <a:lnTo>
                      <a:pt x="1620" y="152"/>
                    </a:lnTo>
                    <a:lnTo>
                      <a:pt x="1616" y="152"/>
                    </a:lnTo>
                    <a:lnTo>
                      <a:pt x="1614" y="152"/>
                    </a:lnTo>
                    <a:lnTo>
                      <a:pt x="1610" y="148"/>
                    </a:lnTo>
                    <a:lnTo>
                      <a:pt x="1606" y="148"/>
                    </a:lnTo>
                    <a:lnTo>
                      <a:pt x="1604" y="152"/>
                    </a:lnTo>
                    <a:lnTo>
                      <a:pt x="1602" y="152"/>
                    </a:lnTo>
                    <a:lnTo>
                      <a:pt x="1600" y="154"/>
                    </a:lnTo>
                    <a:lnTo>
                      <a:pt x="1594" y="154"/>
                    </a:lnTo>
                    <a:lnTo>
                      <a:pt x="1592" y="156"/>
                    </a:lnTo>
                    <a:lnTo>
                      <a:pt x="1590" y="156"/>
                    </a:lnTo>
                    <a:lnTo>
                      <a:pt x="1590" y="162"/>
                    </a:lnTo>
                    <a:lnTo>
                      <a:pt x="1592" y="164"/>
                    </a:lnTo>
                    <a:lnTo>
                      <a:pt x="1592" y="166"/>
                    </a:lnTo>
                    <a:lnTo>
                      <a:pt x="1584" y="166"/>
                    </a:lnTo>
                    <a:lnTo>
                      <a:pt x="1580" y="164"/>
                    </a:lnTo>
                    <a:lnTo>
                      <a:pt x="1574" y="164"/>
                    </a:lnTo>
                    <a:lnTo>
                      <a:pt x="1572" y="162"/>
                    </a:lnTo>
                    <a:lnTo>
                      <a:pt x="1572" y="162"/>
                    </a:lnTo>
                    <a:lnTo>
                      <a:pt x="1564" y="162"/>
                    </a:lnTo>
                    <a:lnTo>
                      <a:pt x="1566" y="162"/>
                    </a:lnTo>
                    <a:lnTo>
                      <a:pt x="1564" y="164"/>
                    </a:lnTo>
                    <a:lnTo>
                      <a:pt x="1566" y="168"/>
                    </a:lnTo>
                    <a:lnTo>
                      <a:pt x="1570" y="172"/>
                    </a:lnTo>
                    <a:lnTo>
                      <a:pt x="1566" y="172"/>
                    </a:lnTo>
                    <a:lnTo>
                      <a:pt x="1562" y="172"/>
                    </a:lnTo>
                    <a:lnTo>
                      <a:pt x="1560" y="168"/>
                    </a:lnTo>
                    <a:lnTo>
                      <a:pt x="1560" y="168"/>
                    </a:lnTo>
                    <a:lnTo>
                      <a:pt x="1552" y="168"/>
                    </a:lnTo>
                    <a:lnTo>
                      <a:pt x="1552" y="168"/>
                    </a:lnTo>
                    <a:lnTo>
                      <a:pt x="1552" y="166"/>
                    </a:lnTo>
                    <a:lnTo>
                      <a:pt x="1550" y="164"/>
                    </a:lnTo>
                    <a:lnTo>
                      <a:pt x="1550" y="162"/>
                    </a:lnTo>
                    <a:lnTo>
                      <a:pt x="1548" y="160"/>
                    </a:lnTo>
                    <a:lnTo>
                      <a:pt x="1550" y="154"/>
                    </a:lnTo>
                    <a:lnTo>
                      <a:pt x="1546" y="154"/>
                    </a:lnTo>
                    <a:lnTo>
                      <a:pt x="1544" y="152"/>
                    </a:lnTo>
                    <a:lnTo>
                      <a:pt x="1542" y="152"/>
                    </a:lnTo>
                    <a:lnTo>
                      <a:pt x="1542" y="148"/>
                    </a:lnTo>
                    <a:lnTo>
                      <a:pt x="1550" y="148"/>
                    </a:lnTo>
                    <a:lnTo>
                      <a:pt x="1552" y="152"/>
                    </a:lnTo>
                    <a:lnTo>
                      <a:pt x="1556" y="152"/>
                    </a:lnTo>
                    <a:lnTo>
                      <a:pt x="1556" y="152"/>
                    </a:lnTo>
                    <a:lnTo>
                      <a:pt x="1564" y="150"/>
                    </a:lnTo>
                    <a:lnTo>
                      <a:pt x="1568" y="152"/>
                    </a:lnTo>
                    <a:lnTo>
                      <a:pt x="1570" y="154"/>
                    </a:lnTo>
                    <a:lnTo>
                      <a:pt x="1574" y="154"/>
                    </a:lnTo>
                    <a:lnTo>
                      <a:pt x="1580" y="154"/>
                    </a:lnTo>
                    <a:lnTo>
                      <a:pt x="1586" y="154"/>
                    </a:lnTo>
                    <a:lnTo>
                      <a:pt x="1590" y="152"/>
                    </a:lnTo>
                    <a:lnTo>
                      <a:pt x="1590" y="152"/>
                    </a:lnTo>
                    <a:lnTo>
                      <a:pt x="1596" y="148"/>
                    </a:lnTo>
                    <a:lnTo>
                      <a:pt x="1600" y="146"/>
                    </a:lnTo>
                    <a:lnTo>
                      <a:pt x="1600" y="146"/>
                    </a:lnTo>
                    <a:lnTo>
                      <a:pt x="1598" y="142"/>
                    </a:lnTo>
                    <a:lnTo>
                      <a:pt x="1594" y="138"/>
                    </a:lnTo>
                    <a:lnTo>
                      <a:pt x="1590" y="136"/>
                    </a:lnTo>
                    <a:lnTo>
                      <a:pt x="1584" y="136"/>
                    </a:lnTo>
                    <a:lnTo>
                      <a:pt x="1582" y="134"/>
                    </a:lnTo>
                    <a:lnTo>
                      <a:pt x="1572" y="132"/>
                    </a:lnTo>
                    <a:lnTo>
                      <a:pt x="1570" y="128"/>
                    </a:lnTo>
                    <a:lnTo>
                      <a:pt x="1564" y="128"/>
                    </a:lnTo>
                    <a:lnTo>
                      <a:pt x="1562" y="126"/>
                    </a:lnTo>
                    <a:lnTo>
                      <a:pt x="1556" y="126"/>
                    </a:lnTo>
                    <a:lnTo>
                      <a:pt x="1554" y="126"/>
                    </a:lnTo>
                    <a:lnTo>
                      <a:pt x="1550" y="126"/>
                    </a:lnTo>
                    <a:lnTo>
                      <a:pt x="1546" y="124"/>
                    </a:lnTo>
                    <a:lnTo>
                      <a:pt x="1542" y="124"/>
                    </a:lnTo>
                    <a:lnTo>
                      <a:pt x="1540" y="124"/>
                    </a:lnTo>
                    <a:lnTo>
                      <a:pt x="1536" y="124"/>
                    </a:lnTo>
                    <a:lnTo>
                      <a:pt x="1532" y="118"/>
                    </a:lnTo>
                    <a:lnTo>
                      <a:pt x="1528" y="118"/>
                    </a:lnTo>
                    <a:lnTo>
                      <a:pt x="1524" y="122"/>
                    </a:lnTo>
                    <a:lnTo>
                      <a:pt x="1520" y="122"/>
                    </a:lnTo>
                    <a:lnTo>
                      <a:pt x="1518" y="122"/>
                    </a:lnTo>
                    <a:lnTo>
                      <a:pt x="1514" y="122"/>
                    </a:lnTo>
                    <a:lnTo>
                      <a:pt x="1514" y="122"/>
                    </a:lnTo>
                    <a:lnTo>
                      <a:pt x="1514" y="120"/>
                    </a:lnTo>
                    <a:lnTo>
                      <a:pt x="1512" y="120"/>
                    </a:lnTo>
                    <a:lnTo>
                      <a:pt x="1514" y="118"/>
                    </a:lnTo>
                    <a:lnTo>
                      <a:pt x="1514" y="118"/>
                    </a:lnTo>
                    <a:lnTo>
                      <a:pt x="1516" y="116"/>
                    </a:lnTo>
                    <a:lnTo>
                      <a:pt x="1518" y="116"/>
                    </a:lnTo>
                    <a:lnTo>
                      <a:pt x="1520" y="116"/>
                    </a:lnTo>
                    <a:lnTo>
                      <a:pt x="1514" y="114"/>
                    </a:lnTo>
                    <a:lnTo>
                      <a:pt x="1512" y="112"/>
                    </a:lnTo>
                    <a:lnTo>
                      <a:pt x="1502" y="112"/>
                    </a:lnTo>
                    <a:lnTo>
                      <a:pt x="1500" y="108"/>
                    </a:lnTo>
                    <a:lnTo>
                      <a:pt x="1494" y="108"/>
                    </a:lnTo>
                    <a:lnTo>
                      <a:pt x="1490" y="114"/>
                    </a:lnTo>
                    <a:lnTo>
                      <a:pt x="1488" y="112"/>
                    </a:lnTo>
                    <a:lnTo>
                      <a:pt x="1484" y="112"/>
                    </a:lnTo>
                    <a:lnTo>
                      <a:pt x="1482" y="112"/>
                    </a:lnTo>
                    <a:lnTo>
                      <a:pt x="1472" y="112"/>
                    </a:lnTo>
                    <a:lnTo>
                      <a:pt x="1468" y="114"/>
                    </a:lnTo>
                    <a:lnTo>
                      <a:pt x="1464" y="114"/>
                    </a:lnTo>
                    <a:lnTo>
                      <a:pt x="1460" y="114"/>
                    </a:lnTo>
                    <a:lnTo>
                      <a:pt x="1454" y="114"/>
                    </a:lnTo>
                    <a:lnTo>
                      <a:pt x="1450" y="116"/>
                    </a:lnTo>
                    <a:lnTo>
                      <a:pt x="1448" y="118"/>
                    </a:lnTo>
                    <a:lnTo>
                      <a:pt x="1442" y="118"/>
                    </a:lnTo>
                    <a:lnTo>
                      <a:pt x="1440" y="118"/>
                    </a:lnTo>
                    <a:lnTo>
                      <a:pt x="1438" y="118"/>
                    </a:lnTo>
                    <a:lnTo>
                      <a:pt x="1434" y="118"/>
                    </a:lnTo>
                    <a:lnTo>
                      <a:pt x="1430" y="118"/>
                    </a:lnTo>
                    <a:lnTo>
                      <a:pt x="1430" y="118"/>
                    </a:lnTo>
                    <a:lnTo>
                      <a:pt x="1424" y="122"/>
                    </a:lnTo>
                    <a:lnTo>
                      <a:pt x="1418" y="124"/>
                    </a:lnTo>
                    <a:lnTo>
                      <a:pt x="1414" y="124"/>
                    </a:lnTo>
                    <a:lnTo>
                      <a:pt x="1414" y="126"/>
                    </a:lnTo>
                    <a:lnTo>
                      <a:pt x="1414" y="128"/>
                    </a:lnTo>
                    <a:lnTo>
                      <a:pt x="1410" y="132"/>
                    </a:lnTo>
                    <a:lnTo>
                      <a:pt x="1410" y="128"/>
                    </a:lnTo>
                    <a:lnTo>
                      <a:pt x="1408" y="126"/>
                    </a:lnTo>
                    <a:lnTo>
                      <a:pt x="1404" y="126"/>
                    </a:lnTo>
                    <a:lnTo>
                      <a:pt x="1404" y="126"/>
                    </a:lnTo>
                    <a:lnTo>
                      <a:pt x="1398" y="128"/>
                    </a:lnTo>
                    <a:lnTo>
                      <a:pt x="1398" y="134"/>
                    </a:lnTo>
                    <a:lnTo>
                      <a:pt x="1400" y="134"/>
                    </a:lnTo>
                    <a:lnTo>
                      <a:pt x="1402" y="134"/>
                    </a:lnTo>
                    <a:lnTo>
                      <a:pt x="1402" y="134"/>
                    </a:lnTo>
                    <a:lnTo>
                      <a:pt x="1410" y="132"/>
                    </a:lnTo>
                    <a:lnTo>
                      <a:pt x="1410" y="134"/>
                    </a:lnTo>
                    <a:lnTo>
                      <a:pt x="1408" y="136"/>
                    </a:lnTo>
                    <a:lnTo>
                      <a:pt x="1402" y="136"/>
                    </a:lnTo>
                    <a:lnTo>
                      <a:pt x="1400" y="138"/>
                    </a:lnTo>
                    <a:lnTo>
                      <a:pt x="1400" y="138"/>
                    </a:lnTo>
                    <a:lnTo>
                      <a:pt x="1398" y="140"/>
                    </a:lnTo>
                    <a:lnTo>
                      <a:pt x="1390" y="146"/>
                    </a:lnTo>
                    <a:lnTo>
                      <a:pt x="1388" y="146"/>
                    </a:lnTo>
                    <a:lnTo>
                      <a:pt x="1384" y="148"/>
                    </a:lnTo>
                    <a:lnTo>
                      <a:pt x="1380" y="156"/>
                    </a:lnTo>
                    <a:lnTo>
                      <a:pt x="1378" y="158"/>
                    </a:lnTo>
                    <a:lnTo>
                      <a:pt x="1372" y="164"/>
                    </a:lnTo>
                    <a:lnTo>
                      <a:pt x="1370" y="166"/>
                    </a:lnTo>
                    <a:lnTo>
                      <a:pt x="1370" y="166"/>
                    </a:lnTo>
                    <a:lnTo>
                      <a:pt x="1362" y="168"/>
                    </a:lnTo>
                    <a:lnTo>
                      <a:pt x="1360" y="172"/>
                    </a:lnTo>
                    <a:lnTo>
                      <a:pt x="1358" y="174"/>
                    </a:lnTo>
                    <a:lnTo>
                      <a:pt x="1358" y="174"/>
                    </a:lnTo>
                    <a:lnTo>
                      <a:pt x="1356" y="176"/>
                    </a:lnTo>
                    <a:lnTo>
                      <a:pt x="1358" y="176"/>
                    </a:lnTo>
                    <a:lnTo>
                      <a:pt x="1350" y="176"/>
                    </a:lnTo>
                    <a:lnTo>
                      <a:pt x="1350" y="176"/>
                    </a:lnTo>
                    <a:lnTo>
                      <a:pt x="1342" y="178"/>
                    </a:lnTo>
                    <a:lnTo>
                      <a:pt x="1340" y="182"/>
                    </a:lnTo>
                    <a:lnTo>
                      <a:pt x="1336" y="184"/>
                    </a:lnTo>
                    <a:lnTo>
                      <a:pt x="1332" y="186"/>
                    </a:lnTo>
                    <a:lnTo>
                      <a:pt x="1330" y="186"/>
                    </a:lnTo>
                    <a:lnTo>
                      <a:pt x="1328" y="188"/>
                    </a:lnTo>
                    <a:lnTo>
                      <a:pt x="1326" y="188"/>
                    </a:lnTo>
                    <a:lnTo>
                      <a:pt x="1322" y="192"/>
                    </a:lnTo>
                    <a:lnTo>
                      <a:pt x="1322" y="202"/>
                    </a:lnTo>
                    <a:lnTo>
                      <a:pt x="1326" y="206"/>
                    </a:lnTo>
                    <a:lnTo>
                      <a:pt x="1326" y="212"/>
                    </a:lnTo>
                    <a:lnTo>
                      <a:pt x="1326" y="214"/>
                    </a:lnTo>
                    <a:lnTo>
                      <a:pt x="1328" y="216"/>
                    </a:lnTo>
                    <a:lnTo>
                      <a:pt x="1328" y="220"/>
                    </a:lnTo>
                    <a:lnTo>
                      <a:pt x="1328" y="220"/>
                    </a:lnTo>
                    <a:lnTo>
                      <a:pt x="1336" y="224"/>
                    </a:lnTo>
                    <a:lnTo>
                      <a:pt x="1340" y="226"/>
                    </a:lnTo>
                    <a:lnTo>
                      <a:pt x="1342" y="226"/>
                    </a:lnTo>
                    <a:lnTo>
                      <a:pt x="1346" y="224"/>
                    </a:lnTo>
                    <a:lnTo>
                      <a:pt x="1346" y="224"/>
                    </a:lnTo>
                    <a:lnTo>
                      <a:pt x="1350" y="222"/>
                    </a:lnTo>
                    <a:lnTo>
                      <a:pt x="1356" y="218"/>
                    </a:lnTo>
                    <a:lnTo>
                      <a:pt x="1358" y="216"/>
                    </a:lnTo>
                    <a:lnTo>
                      <a:pt x="1368" y="214"/>
                    </a:lnTo>
                    <a:lnTo>
                      <a:pt x="1368" y="218"/>
                    </a:lnTo>
                    <a:lnTo>
                      <a:pt x="1370" y="220"/>
                    </a:lnTo>
                    <a:lnTo>
                      <a:pt x="1372" y="226"/>
                    </a:lnTo>
                    <a:lnTo>
                      <a:pt x="1374" y="230"/>
                    </a:lnTo>
                    <a:lnTo>
                      <a:pt x="1380" y="236"/>
                    </a:lnTo>
                    <a:lnTo>
                      <a:pt x="1378" y="240"/>
                    </a:lnTo>
                    <a:lnTo>
                      <a:pt x="1374" y="244"/>
                    </a:lnTo>
                    <a:lnTo>
                      <a:pt x="1370" y="246"/>
                    </a:lnTo>
                    <a:lnTo>
                      <a:pt x="1370" y="248"/>
                    </a:lnTo>
                    <a:lnTo>
                      <a:pt x="1368" y="246"/>
                    </a:lnTo>
                    <a:lnTo>
                      <a:pt x="1366" y="240"/>
                    </a:lnTo>
                    <a:lnTo>
                      <a:pt x="1366" y="238"/>
                    </a:lnTo>
                    <a:lnTo>
                      <a:pt x="1362" y="234"/>
                    </a:lnTo>
                    <a:lnTo>
                      <a:pt x="1362" y="228"/>
                    </a:lnTo>
                    <a:lnTo>
                      <a:pt x="1352" y="230"/>
                    </a:lnTo>
                    <a:lnTo>
                      <a:pt x="1350" y="234"/>
                    </a:lnTo>
                    <a:lnTo>
                      <a:pt x="1344" y="238"/>
                    </a:lnTo>
                    <a:lnTo>
                      <a:pt x="1344" y="238"/>
                    </a:lnTo>
                    <a:lnTo>
                      <a:pt x="1346" y="244"/>
                    </a:lnTo>
                    <a:lnTo>
                      <a:pt x="1346" y="246"/>
                    </a:lnTo>
                    <a:lnTo>
                      <a:pt x="1348" y="248"/>
                    </a:lnTo>
                    <a:lnTo>
                      <a:pt x="1350" y="254"/>
                    </a:lnTo>
                    <a:lnTo>
                      <a:pt x="1350" y="256"/>
                    </a:lnTo>
                    <a:lnTo>
                      <a:pt x="1350" y="258"/>
                    </a:lnTo>
                    <a:lnTo>
                      <a:pt x="1350" y="260"/>
                    </a:lnTo>
                    <a:lnTo>
                      <a:pt x="1350" y="260"/>
                    </a:lnTo>
                    <a:lnTo>
                      <a:pt x="1350" y="264"/>
                    </a:lnTo>
                    <a:lnTo>
                      <a:pt x="1346" y="264"/>
                    </a:lnTo>
                    <a:lnTo>
                      <a:pt x="1340" y="264"/>
                    </a:lnTo>
                    <a:lnTo>
                      <a:pt x="1338" y="266"/>
                    </a:lnTo>
                    <a:lnTo>
                      <a:pt x="1328" y="266"/>
                    </a:lnTo>
                    <a:lnTo>
                      <a:pt x="1326" y="268"/>
                    </a:lnTo>
                    <a:lnTo>
                      <a:pt x="1322" y="268"/>
                    </a:lnTo>
                    <a:lnTo>
                      <a:pt x="1320" y="270"/>
                    </a:lnTo>
                    <a:lnTo>
                      <a:pt x="1320" y="274"/>
                    </a:lnTo>
                    <a:lnTo>
                      <a:pt x="1318" y="276"/>
                    </a:lnTo>
                    <a:lnTo>
                      <a:pt x="1318" y="278"/>
                    </a:lnTo>
                    <a:lnTo>
                      <a:pt x="1312" y="284"/>
                    </a:lnTo>
                    <a:lnTo>
                      <a:pt x="1312" y="284"/>
                    </a:lnTo>
                    <a:lnTo>
                      <a:pt x="1300" y="286"/>
                    </a:lnTo>
                    <a:lnTo>
                      <a:pt x="1298" y="288"/>
                    </a:lnTo>
                    <a:lnTo>
                      <a:pt x="1298" y="290"/>
                    </a:lnTo>
                    <a:lnTo>
                      <a:pt x="1296" y="294"/>
                    </a:lnTo>
                    <a:lnTo>
                      <a:pt x="1290" y="296"/>
                    </a:lnTo>
                    <a:lnTo>
                      <a:pt x="1290" y="296"/>
                    </a:lnTo>
                    <a:lnTo>
                      <a:pt x="1288" y="298"/>
                    </a:lnTo>
                    <a:lnTo>
                      <a:pt x="1286" y="302"/>
                    </a:lnTo>
                    <a:lnTo>
                      <a:pt x="1286" y="302"/>
                    </a:lnTo>
                    <a:lnTo>
                      <a:pt x="1284" y="304"/>
                    </a:lnTo>
                    <a:lnTo>
                      <a:pt x="1282" y="300"/>
                    </a:lnTo>
                    <a:lnTo>
                      <a:pt x="1282" y="300"/>
                    </a:lnTo>
                    <a:lnTo>
                      <a:pt x="1274" y="298"/>
                    </a:lnTo>
                    <a:lnTo>
                      <a:pt x="1272" y="298"/>
                    </a:lnTo>
                    <a:lnTo>
                      <a:pt x="1270" y="300"/>
                    </a:lnTo>
                    <a:lnTo>
                      <a:pt x="1272" y="304"/>
                    </a:lnTo>
                    <a:lnTo>
                      <a:pt x="1272" y="308"/>
                    </a:lnTo>
                    <a:lnTo>
                      <a:pt x="1266" y="308"/>
                    </a:lnTo>
                    <a:lnTo>
                      <a:pt x="1262" y="306"/>
                    </a:lnTo>
                    <a:lnTo>
                      <a:pt x="1258" y="306"/>
                    </a:lnTo>
                    <a:lnTo>
                      <a:pt x="1256" y="308"/>
                    </a:lnTo>
                    <a:lnTo>
                      <a:pt x="1250" y="308"/>
                    </a:lnTo>
                    <a:lnTo>
                      <a:pt x="1250" y="310"/>
                    </a:lnTo>
                    <a:lnTo>
                      <a:pt x="1250" y="314"/>
                    </a:lnTo>
                    <a:lnTo>
                      <a:pt x="1252" y="316"/>
                    </a:lnTo>
                    <a:lnTo>
                      <a:pt x="1252" y="316"/>
                    </a:lnTo>
                    <a:lnTo>
                      <a:pt x="1266" y="318"/>
                    </a:lnTo>
                    <a:lnTo>
                      <a:pt x="1270" y="324"/>
                    </a:lnTo>
                    <a:lnTo>
                      <a:pt x="1270" y="326"/>
                    </a:lnTo>
                    <a:lnTo>
                      <a:pt x="1272" y="328"/>
                    </a:lnTo>
                    <a:lnTo>
                      <a:pt x="1276" y="330"/>
                    </a:lnTo>
                    <a:lnTo>
                      <a:pt x="1276" y="330"/>
                    </a:lnTo>
                    <a:lnTo>
                      <a:pt x="1276" y="332"/>
                    </a:lnTo>
                    <a:lnTo>
                      <a:pt x="1278" y="330"/>
                    </a:lnTo>
                    <a:lnTo>
                      <a:pt x="1278" y="338"/>
                    </a:lnTo>
                    <a:lnTo>
                      <a:pt x="1278" y="338"/>
                    </a:lnTo>
                    <a:lnTo>
                      <a:pt x="1278" y="342"/>
                    </a:lnTo>
                    <a:lnTo>
                      <a:pt x="1278" y="342"/>
                    </a:lnTo>
                    <a:lnTo>
                      <a:pt x="1276" y="344"/>
                    </a:lnTo>
                    <a:lnTo>
                      <a:pt x="1276" y="350"/>
                    </a:lnTo>
                    <a:lnTo>
                      <a:pt x="1276" y="350"/>
                    </a:lnTo>
                    <a:lnTo>
                      <a:pt x="1272" y="356"/>
                    </a:lnTo>
                    <a:lnTo>
                      <a:pt x="1268" y="356"/>
                    </a:lnTo>
                    <a:lnTo>
                      <a:pt x="1266" y="354"/>
                    </a:lnTo>
                    <a:lnTo>
                      <a:pt x="1230" y="354"/>
                    </a:lnTo>
                    <a:lnTo>
                      <a:pt x="1228" y="350"/>
                    </a:lnTo>
                    <a:lnTo>
                      <a:pt x="1226" y="350"/>
                    </a:lnTo>
                    <a:lnTo>
                      <a:pt x="1222" y="354"/>
                    </a:lnTo>
                    <a:lnTo>
                      <a:pt x="1220" y="354"/>
                    </a:lnTo>
                    <a:lnTo>
                      <a:pt x="1218" y="356"/>
                    </a:lnTo>
                    <a:lnTo>
                      <a:pt x="1218" y="356"/>
                    </a:lnTo>
                    <a:lnTo>
                      <a:pt x="1216" y="356"/>
                    </a:lnTo>
                    <a:lnTo>
                      <a:pt x="1216" y="360"/>
                    </a:lnTo>
                    <a:lnTo>
                      <a:pt x="1218" y="370"/>
                    </a:lnTo>
                    <a:lnTo>
                      <a:pt x="1218" y="370"/>
                    </a:lnTo>
                    <a:lnTo>
                      <a:pt x="1222" y="374"/>
                    </a:lnTo>
                    <a:lnTo>
                      <a:pt x="1222" y="374"/>
                    </a:lnTo>
                    <a:lnTo>
                      <a:pt x="1218" y="376"/>
                    </a:lnTo>
                    <a:lnTo>
                      <a:pt x="1218" y="376"/>
                    </a:lnTo>
                    <a:lnTo>
                      <a:pt x="1218" y="382"/>
                    </a:lnTo>
                    <a:lnTo>
                      <a:pt x="1216" y="386"/>
                    </a:lnTo>
                    <a:lnTo>
                      <a:pt x="1214" y="396"/>
                    </a:lnTo>
                    <a:lnTo>
                      <a:pt x="1216" y="398"/>
                    </a:lnTo>
                    <a:lnTo>
                      <a:pt x="1216" y="398"/>
                    </a:lnTo>
                    <a:lnTo>
                      <a:pt x="1218" y="402"/>
                    </a:lnTo>
                    <a:lnTo>
                      <a:pt x="1218" y="410"/>
                    </a:lnTo>
                    <a:lnTo>
                      <a:pt x="1236" y="410"/>
                    </a:lnTo>
                    <a:lnTo>
                      <a:pt x="1236" y="410"/>
                    </a:lnTo>
                    <a:lnTo>
                      <a:pt x="1238" y="416"/>
                    </a:lnTo>
                    <a:lnTo>
                      <a:pt x="1240" y="422"/>
                    </a:lnTo>
                    <a:lnTo>
                      <a:pt x="1238" y="426"/>
                    </a:lnTo>
                    <a:lnTo>
                      <a:pt x="1238" y="426"/>
                    </a:lnTo>
                    <a:lnTo>
                      <a:pt x="1236" y="432"/>
                    </a:lnTo>
                    <a:lnTo>
                      <a:pt x="1232" y="436"/>
                    </a:lnTo>
                    <a:lnTo>
                      <a:pt x="1230" y="440"/>
                    </a:lnTo>
                    <a:lnTo>
                      <a:pt x="1226" y="442"/>
                    </a:lnTo>
                    <a:lnTo>
                      <a:pt x="1220" y="444"/>
                    </a:lnTo>
                    <a:lnTo>
                      <a:pt x="1218" y="448"/>
                    </a:lnTo>
                    <a:lnTo>
                      <a:pt x="1216" y="452"/>
                    </a:lnTo>
                    <a:lnTo>
                      <a:pt x="1214" y="456"/>
                    </a:lnTo>
                    <a:lnTo>
                      <a:pt x="1214" y="456"/>
                    </a:lnTo>
                    <a:lnTo>
                      <a:pt x="1210" y="462"/>
                    </a:lnTo>
                    <a:lnTo>
                      <a:pt x="1210" y="468"/>
                    </a:lnTo>
                    <a:lnTo>
                      <a:pt x="1210" y="468"/>
                    </a:lnTo>
                    <a:lnTo>
                      <a:pt x="1210" y="474"/>
                    </a:lnTo>
                    <a:lnTo>
                      <a:pt x="1208" y="478"/>
                    </a:lnTo>
                    <a:lnTo>
                      <a:pt x="1204" y="482"/>
                    </a:lnTo>
                    <a:lnTo>
                      <a:pt x="1196" y="488"/>
                    </a:lnTo>
                    <a:lnTo>
                      <a:pt x="1194" y="490"/>
                    </a:lnTo>
                    <a:lnTo>
                      <a:pt x="1188" y="490"/>
                    </a:lnTo>
                    <a:lnTo>
                      <a:pt x="1184" y="496"/>
                    </a:lnTo>
                    <a:lnTo>
                      <a:pt x="1184" y="498"/>
                    </a:lnTo>
                    <a:lnTo>
                      <a:pt x="1180" y="500"/>
                    </a:lnTo>
                    <a:lnTo>
                      <a:pt x="1174" y="508"/>
                    </a:lnTo>
                    <a:lnTo>
                      <a:pt x="1174" y="516"/>
                    </a:lnTo>
                    <a:lnTo>
                      <a:pt x="1170" y="518"/>
                    </a:lnTo>
                    <a:lnTo>
                      <a:pt x="1168" y="522"/>
                    </a:lnTo>
                    <a:lnTo>
                      <a:pt x="1166" y="526"/>
                    </a:lnTo>
                    <a:lnTo>
                      <a:pt x="1166" y="528"/>
                    </a:lnTo>
                    <a:lnTo>
                      <a:pt x="1164" y="530"/>
                    </a:lnTo>
                    <a:lnTo>
                      <a:pt x="1164" y="532"/>
                    </a:lnTo>
                    <a:lnTo>
                      <a:pt x="1160" y="534"/>
                    </a:lnTo>
                    <a:lnTo>
                      <a:pt x="1160" y="538"/>
                    </a:lnTo>
                    <a:lnTo>
                      <a:pt x="1158" y="540"/>
                    </a:lnTo>
                    <a:lnTo>
                      <a:pt x="1158" y="540"/>
                    </a:lnTo>
                    <a:lnTo>
                      <a:pt x="1156" y="546"/>
                    </a:lnTo>
                    <a:lnTo>
                      <a:pt x="1156" y="552"/>
                    </a:lnTo>
                    <a:lnTo>
                      <a:pt x="1158" y="554"/>
                    </a:lnTo>
                    <a:lnTo>
                      <a:pt x="1158" y="554"/>
                    </a:lnTo>
                    <a:lnTo>
                      <a:pt x="1160" y="560"/>
                    </a:lnTo>
                    <a:lnTo>
                      <a:pt x="1160" y="564"/>
                    </a:lnTo>
                    <a:lnTo>
                      <a:pt x="1160" y="570"/>
                    </a:lnTo>
                    <a:lnTo>
                      <a:pt x="1160" y="572"/>
                    </a:lnTo>
                    <a:lnTo>
                      <a:pt x="1160" y="572"/>
                    </a:lnTo>
                    <a:lnTo>
                      <a:pt x="1162" y="574"/>
                    </a:lnTo>
                    <a:lnTo>
                      <a:pt x="1162" y="572"/>
                    </a:lnTo>
                    <a:lnTo>
                      <a:pt x="1164" y="580"/>
                    </a:lnTo>
                    <a:lnTo>
                      <a:pt x="1164" y="580"/>
                    </a:lnTo>
                    <a:lnTo>
                      <a:pt x="1164" y="584"/>
                    </a:lnTo>
                    <a:lnTo>
                      <a:pt x="1162" y="584"/>
                    </a:lnTo>
                    <a:lnTo>
                      <a:pt x="1160" y="584"/>
                    </a:lnTo>
                    <a:lnTo>
                      <a:pt x="1160" y="590"/>
                    </a:lnTo>
                    <a:lnTo>
                      <a:pt x="1158" y="592"/>
                    </a:lnTo>
                    <a:lnTo>
                      <a:pt x="1158" y="600"/>
                    </a:lnTo>
                    <a:lnTo>
                      <a:pt x="1156" y="602"/>
                    </a:lnTo>
                    <a:lnTo>
                      <a:pt x="1154" y="608"/>
                    </a:lnTo>
                    <a:lnTo>
                      <a:pt x="1154" y="610"/>
                    </a:lnTo>
                    <a:lnTo>
                      <a:pt x="1154" y="610"/>
                    </a:lnTo>
                    <a:lnTo>
                      <a:pt x="1156" y="618"/>
                    </a:lnTo>
                    <a:lnTo>
                      <a:pt x="1156" y="620"/>
                    </a:lnTo>
                    <a:lnTo>
                      <a:pt x="1156" y="630"/>
                    </a:lnTo>
                    <a:lnTo>
                      <a:pt x="1164" y="634"/>
                    </a:lnTo>
                    <a:lnTo>
                      <a:pt x="1164" y="634"/>
                    </a:lnTo>
                    <a:lnTo>
                      <a:pt x="1164" y="636"/>
                    </a:lnTo>
                    <a:lnTo>
                      <a:pt x="1164" y="636"/>
                    </a:lnTo>
                    <a:lnTo>
                      <a:pt x="1166" y="638"/>
                    </a:lnTo>
                    <a:lnTo>
                      <a:pt x="1168" y="640"/>
                    </a:lnTo>
                    <a:lnTo>
                      <a:pt x="1170" y="642"/>
                    </a:lnTo>
                    <a:lnTo>
                      <a:pt x="1174" y="644"/>
                    </a:lnTo>
                    <a:lnTo>
                      <a:pt x="1174" y="648"/>
                    </a:lnTo>
                    <a:lnTo>
                      <a:pt x="1180" y="654"/>
                    </a:lnTo>
                    <a:lnTo>
                      <a:pt x="1180" y="654"/>
                    </a:lnTo>
                    <a:lnTo>
                      <a:pt x="1182" y="660"/>
                    </a:lnTo>
                    <a:lnTo>
                      <a:pt x="1184" y="664"/>
                    </a:lnTo>
                    <a:lnTo>
                      <a:pt x="1184" y="664"/>
                    </a:lnTo>
                    <a:lnTo>
                      <a:pt x="1186" y="668"/>
                    </a:lnTo>
                    <a:lnTo>
                      <a:pt x="1188" y="672"/>
                    </a:lnTo>
                    <a:lnTo>
                      <a:pt x="1190" y="674"/>
                    </a:lnTo>
                    <a:lnTo>
                      <a:pt x="1194" y="674"/>
                    </a:lnTo>
                    <a:lnTo>
                      <a:pt x="1196" y="678"/>
                    </a:lnTo>
                    <a:lnTo>
                      <a:pt x="1198" y="680"/>
                    </a:lnTo>
                    <a:lnTo>
                      <a:pt x="1204" y="684"/>
                    </a:lnTo>
                    <a:lnTo>
                      <a:pt x="1216" y="694"/>
                    </a:lnTo>
                    <a:lnTo>
                      <a:pt x="1218" y="696"/>
                    </a:lnTo>
                    <a:lnTo>
                      <a:pt x="1220" y="696"/>
                    </a:lnTo>
                    <a:lnTo>
                      <a:pt x="1222" y="700"/>
                    </a:lnTo>
                    <a:lnTo>
                      <a:pt x="1226" y="700"/>
                    </a:lnTo>
                    <a:lnTo>
                      <a:pt x="1230" y="700"/>
                    </a:lnTo>
                    <a:lnTo>
                      <a:pt x="1232" y="700"/>
                    </a:lnTo>
                    <a:lnTo>
                      <a:pt x="1236" y="696"/>
                    </a:lnTo>
                    <a:lnTo>
                      <a:pt x="1238" y="696"/>
                    </a:lnTo>
                    <a:lnTo>
                      <a:pt x="1240" y="694"/>
                    </a:lnTo>
                    <a:lnTo>
                      <a:pt x="1250" y="694"/>
                    </a:lnTo>
                    <a:lnTo>
                      <a:pt x="1250" y="694"/>
                    </a:lnTo>
                    <a:lnTo>
                      <a:pt x="1254" y="692"/>
                    </a:lnTo>
                    <a:lnTo>
                      <a:pt x="1254" y="690"/>
                    </a:lnTo>
                    <a:lnTo>
                      <a:pt x="1256" y="694"/>
                    </a:lnTo>
                    <a:lnTo>
                      <a:pt x="1262" y="694"/>
                    </a:lnTo>
                    <a:lnTo>
                      <a:pt x="1266" y="696"/>
                    </a:lnTo>
                    <a:lnTo>
                      <a:pt x="1266" y="696"/>
                    </a:lnTo>
                    <a:lnTo>
                      <a:pt x="1278" y="694"/>
                    </a:lnTo>
                    <a:lnTo>
                      <a:pt x="1280" y="692"/>
                    </a:lnTo>
                    <a:lnTo>
                      <a:pt x="1282" y="692"/>
                    </a:lnTo>
                    <a:lnTo>
                      <a:pt x="1286" y="690"/>
                    </a:lnTo>
                    <a:lnTo>
                      <a:pt x="1288" y="690"/>
                    </a:lnTo>
                    <a:lnTo>
                      <a:pt x="1288" y="690"/>
                    </a:lnTo>
                    <a:lnTo>
                      <a:pt x="1292" y="686"/>
                    </a:lnTo>
                    <a:lnTo>
                      <a:pt x="1292" y="686"/>
                    </a:lnTo>
                    <a:lnTo>
                      <a:pt x="1294" y="686"/>
                    </a:lnTo>
                    <a:lnTo>
                      <a:pt x="1294" y="686"/>
                    </a:lnTo>
                    <a:lnTo>
                      <a:pt x="1296" y="684"/>
                    </a:lnTo>
                    <a:lnTo>
                      <a:pt x="1306" y="684"/>
                    </a:lnTo>
                    <a:lnTo>
                      <a:pt x="1306" y="684"/>
                    </a:lnTo>
                    <a:lnTo>
                      <a:pt x="1306" y="684"/>
                    </a:lnTo>
                    <a:lnTo>
                      <a:pt x="1306" y="682"/>
                    </a:lnTo>
                    <a:lnTo>
                      <a:pt x="1312" y="682"/>
                    </a:lnTo>
                    <a:lnTo>
                      <a:pt x="1316" y="682"/>
                    </a:lnTo>
                    <a:lnTo>
                      <a:pt x="1318" y="684"/>
                    </a:lnTo>
                    <a:lnTo>
                      <a:pt x="1322" y="690"/>
                    </a:lnTo>
                    <a:lnTo>
                      <a:pt x="1326" y="692"/>
                    </a:lnTo>
                    <a:lnTo>
                      <a:pt x="1326" y="696"/>
                    </a:lnTo>
                    <a:lnTo>
                      <a:pt x="1330" y="702"/>
                    </a:lnTo>
                    <a:lnTo>
                      <a:pt x="1336" y="702"/>
                    </a:lnTo>
                    <a:lnTo>
                      <a:pt x="1338" y="700"/>
                    </a:lnTo>
                    <a:lnTo>
                      <a:pt x="1348" y="700"/>
                    </a:lnTo>
                    <a:lnTo>
                      <a:pt x="1350" y="698"/>
                    </a:lnTo>
                    <a:lnTo>
                      <a:pt x="1352" y="702"/>
                    </a:lnTo>
                    <a:lnTo>
                      <a:pt x="1352" y="704"/>
                    </a:lnTo>
                    <a:lnTo>
                      <a:pt x="1352" y="706"/>
                    </a:lnTo>
                    <a:lnTo>
                      <a:pt x="1350" y="706"/>
                    </a:lnTo>
                    <a:lnTo>
                      <a:pt x="1348" y="710"/>
                    </a:lnTo>
                    <a:lnTo>
                      <a:pt x="1352" y="710"/>
                    </a:lnTo>
                    <a:lnTo>
                      <a:pt x="1352" y="706"/>
                    </a:lnTo>
                    <a:lnTo>
                      <a:pt x="1358" y="710"/>
                    </a:lnTo>
                    <a:lnTo>
                      <a:pt x="1358" y="710"/>
                    </a:lnTo>
                    <a:lnTo>
                      <a:pt x="1360" y="712"/>
                    </a:lnTo>
                    <a:lnTo>
                      <a:pt x="1362" y="714"/>
                    </a:lnTo>
                    <a:lnTo>
                      <a:pt x="1358" y="714"/>
                    </a:lnTo>
                    <a:lnTo>
                      <a:pt x="1358" y="724"/>
                    </a:lnTo>
                    <a:lnTo>
                      <a:pt x="1356" y="726"/>
                    </a:lnTo>
                    <a:lnTo>
                      <a:pt x="1356" y="730"/>
                    </a:lnTo>
                    <a:lnTo>
                      <a:pt x="1356" y="732"/>
                    </a:lnTo>
                    <a:lnTo>
                      <a:pt x="1356" y="742"/>
                    </a:lnTo>
                    <a:lnTo>
                      <a:pt x="1356" y="742"/>
                    </a:lnTo>
                    <a:lnTo>
                      <a:pt x="1352" y="750"/>
                    </a:lnTo>
                    <a:lnTo>
                      <a:pt x="1352" y="750"/>
                    </a:lnTo>
                    <a:lnTo>
                      <a:pt x="1354" y="756"/>
                    </a:lnTo>
                    <a:lnTo>
                      <a:pt x="1358" y="762"/>
                    </a:lnTo>
                    <a:lnTo>
                      <a:pt x="1366" y="770"/>
                    </a:lnTo>
                    <a:lnTo>
                      <a:pt x="1372" y="780"/>
                    </a:lnTo>
                    <a:lnTo>
                      <a:pt x="1374" y="782"/>
                    </a:lnTo>
                    <a:lnTo>
                      <a:pt x="1374" y="786"/>
                    </a:lnTo>
                    <a:lnTo>
                      <a:pt x="1378" y="790"/>
                    </a:lnTo>
                    <a:lnTo>
                      <a:pt x="1378" y="796"/>
                    </a:lnTo>
                    <a:lnTo>
                      <a:pt x="1380" y="800"/>
                    </a:lnTo>
                    <a:lnTo>
                      <a:pt x="1380" y="802"/>
                    </a:lnTo>
                    <a:lnTo>
                      <a:pt x="1382" y="804"/>
                    </a:lnTo>
                    <a:lnTo>
                      <a:pt x="1382" y="810"/>
                    </a:lnTo>
                    <a:lnTo>
                      <a:pt x="1384" y="812"/>
                    </a:lnTo>
                    <a:lnTo>
                      <a:pt x="1384" y="812"/>
                    </a:lnTo>
                    <a:lnTo>
                      <a:pt x="1384" y="818"/>
                    </a:lnTo>
                    <a:lnTo>
                      <a:pt x="1382" y="822"/>
                    </a:lnTo>
                    <a:lnTo>
                      <a:pt x="1384" y="824"/>
                    </a:lnTo>
                    <a:lnTo>
                      <a:pt x="1384" y="830"/>
                    </a:lnTo>
                    <a:lnTo>
                      <a:pt x="1388" y="832"/>
                    </a:lnTo>
                    <a:lnTo>
                      <a:pt x="1388" y="834"/>
                    </a:lnTo>
                    <a:lnTo>
                      <a:pt x="1388" y="834"/>
                    </a:lnTo>
                    <a:lnTo>
                      <a:pt x="1390" y="838"/>
                    </a:lnTo>
                    <a:lnTo>
                      <a:pt x="1388" y="842"/>
                    </a:lnTo>
                    <a:lnTo>
                      <a:pt x="1388" y="848"/>
                    </a:lnTo>
                    <a:lnTo>
                      <a:pt x="1388" y="848"/>
                    </a:lnTo>
                    <a:lnTo>
                      <a:pt x="1382" y="852"/>
                    </a:lnTo>
                    <a:lnTo>
                      <a:pt x="1380" y="858"/>
                    </a:lnTo>
                    <a:lnTo>
                      <a:pt x="1378" y="862"/>
                    </a:lnTo>
                    <a:lnTo>
                      <a:pt x="1378" y="866"/>
                    </a:lnTo>
                    <a:lnTo>
                      <a:pt x="1374" y="872"/>
                    </a:lnTo>
                    <a:lnTo>
                      <a:pt x="1374" y="872"/>
                    </a:lnTo>
                    <a:lnTo>
                      <a:pt x="1374" y="884"/>
                    </a:lnTo>
                    <a:lnTo>
                      <a:pt x="1372" y="902"/>
                    </a:lnTo>
                    <a:lnTo>
                      <a:pt x="1374" y="904"/>
                    </a:lnTo>
                    <a:lnTo>
                      <a:pt x="1378" y="908"/>
                    </a:lnTo>
                    <a:lnTo>
                      <a:pt x="1380" y="912"/>
                    </a:lnTo>
                    <a:lnTo>
                      <a:pt x="1380" y="914"/>
                    </a:lnTo>
                    <a:lnTo>
                      <a:pt x="1382" y="916"/>
                    </a:lnTo>
                    <a:lnTo>
                      <a:pt x="1382" y="918"/>
                    </a:lnTo>
                    <a:lnTo>
                      <a:pt x="1384" y="922"/>
                    </a:lnTo>
                    <a:lnTo>
                      <a:pt x="1384" y="922"/>
                    </a:lnTo>
                    <a:lnTo>
                      <a:pt x="1388" y="928"/>
                    </a:lnTo>
                    <a:lnTo>
                      <a:pt x="1390" y="932"/>
                    </a:lnTo>
                    <a:lnTo>
                      <a:pt x="1390" y="934"/>
                    </a:lnTo>
                    <a:lnTo>
                      <a:pt x="1392" y="936"/>
                    </a:lnTo>
                    <a:lnTo>
                      <a:pt x="1392" y="946"/>
                    </a:lnTo>
                    <a:lnTo>
                      <a:pt x="1392" y="948"/>
                    </a:lnTo>
                    <a:lnTo>
                      <a:pt x="1392" y="954"/>
                    </a:lnTo>
                    <a:lnTo>
                      <a:pt x="1394" y="956"/>
                    </a:lnTo>
                    <a:lnTo>
                      <a:pt x="1394" y="962"/>
                    </a:lnTo>
                    <a:lnTo>
                      <a:pt x="1394" y="962"/>
                    </a:lnTo>
                    <a:lnTo>
                      <a:pt x="1396" y="962"/>
                    </a:lnTo>
                    <a:lnTo>
                      <a:pt x="1398" y="962"/>
                    </a:lnTo>
                    <a:lnTo>
                      <a:pt x="1398" y="968"/>
                    </a:lnTo>
                    <a:lnTo>
                      <a:pt x="1398" y="976"/>
                    </a:lnTo>
                    <a:lnTo>
                      <a:pt x="1400" y="978"/>
                    </a:lnTo>
                    <a:lnTo>
                      <a:pt x="1400" y="984"/>
                    </a:lnTo>
                    <a:lnTo>
                      <a:pt x="1402" y="986"/>
                    </a:lnTo>
                    <a:lnTo>
                      <a:pt x="1410" y="996"/>
                    </a:lnTo>
                    <a:lnTo>
                      <a:pt x="1412" y="998"/>
                    </a:lnTo>
                    <a:lnTo>
                      <a:pt x="1412" y="1004"/>
                    </a:lnTo>
                    <a:lnTo>
                      <a:pt x="1414" y="1006"/>
                    </a:lnTo>
                    <a:lnTo>
                      <a:pt x="1414" y="1006"/>
                    </a:lnTo>
                    <a:lnTo>
                      <a:pt x="1416" y="1012"/>
                    </a:lnTo>
                    <a:lnTo>
                      <a:pt x="1420" y="1018"/>
                    </a:lnTo>
                    <a:lnTo>
                      <a:pt x="1422" y="1020"/>
                    </a:lnTo>
                    <a:lnTo>
                      <a:pt x="1422" y="1028"/>
                    </a:lnTo>
                    <a:lnTo>
                      <a:pt x="1420" y="1030"/>
                    </a:lnTo>
                    <a:lnTo>
                      <a:pt x="1420" y="1034"/>
                    </a:lnTo>
                    <a:lnTo>
                      <a:pt x="1422" y="1036"/>
                    </a:lnTo>
                    <a:lnTo>
                      <a:pt x="1422" y="1038"/>
                    </a:lnTo>
                    <a:lnTo>
                      <a:pt x="1424" y="1044"/>
                    </a:lnTo>
                    <a:lnTo>
                      <a:pt x="1428" y="1044"/>
                    </a:lnTo>
                    <a:lnTo>
                      <a:pt x="1430" y="1046"/>
                    </a:lnTo>
                    <a:lnTo>
                      <a:pt x="1432" y="1046"/>
                    </a:lnTo>
                    <a:lnTo>
                      <a:pt x="1438" y="1046"/>
                    </a:lnTo>
                    <a:lnTo>
                      <a:pt x="1444" y="1046"/>
                    </a:lnTo>
                    <a:lnTo>
                      <a:pt x="1450" y="1044"/>
                    </a:lnTo>
                    <a:lnTo>
                      <a:pt x="1452" y="1044"/>
                    </a:lnTo>
                    <a:lnTo>
                      <a:pt x="1454" y="1040"/>
                    </a:lnTo>
                    <a:lnTo>
                      <a:pt x="1458" y="1040"/>
                    </a:lnTo>
                    <a:lnTo>
                      <a:pt x="1462" y="1040"/>
                    </a:lnTo>
                    <a:lnTo>
                      <a:pt x="1468" y="1040"/>
                    </a:lnTo>
                    <a:lnTo>
                      <a:pt x="1470" y="1044"/>
                    </a:lnTo>
                    <a:lnTo>
                      <a:pt x="1480" y="1040"/>
                    </a:lnTo>
                    <a:lnTo>
                      <a:pt x="1482" y="1038"/>
                    </a:lnTo>
                    <a:lnTo>
                      <a:pt x="1490" y="1038"/>
                    </a:lnTo>
                    <a:lnTo>
                      <a:pt x="1492" y="1036"/>
                    </a:lnTo>
                    <a:lnTo>
                      <a:pt x="1500" y="1030"/>
                    </a:lnTo>
                    <a:lnTo>
                      <a:pt x="1508" y="1024"/>
                    </a:lnTo>
                    <a:lnTo>
                      <a:pt x="1514" y="1014"/>
                    </a:lnTo>
                    <a:lnTo>
                      <a:pt x="1518" y="1010"/>
                    </a:lnTo>
                    <a:lnTo>
                      <a:pt x="1520" y="1006"/>
                    </a:lnTo>
                    <a:lnTo>
                      <a:pt x="1522" y="1004"/>
                    </a:lnTo>
                    <a:lnTo>
                      <a:pt x="1522" y="1000"/>
                    </a:lnTo>
                    <a:lnTo>
                      <a:pt x="1524" y="998"/>
                    </a:lnTo>
                    <a:lnTo>
                      <a:pt x="1528" y="996"/>
                    </a:lnTo>
                    <a:lnTo>
                      <a:pt x="1532" y="992"/>
                    </a:lnTo>
                    <a:lnTo>
                      <a:pt x="1532" y="986"/>
                    </a:lnTo>
                    <a:lnTo>
                      <a:pt x="1534" y="982"/>
                    </a:lnTo>
                    <a:lnTo>
                      <a:pt x="1534" y="982"/>
                    </a:lnTo>
                    <a:lnTo>
                      <a:pt x="1534" y="974"/>
                    </a:lnTo>
                    <a:lnTo>
                      <a:pt x="1532" y="968"/>
                    </a:lnTo>
                    <a:lnTo>
                      <a:pt x="1540" y="964"/>
                    </a:lnTo>
                    <a:lnTo>
                      <a:pt x="1542" y="962"/>
                    </a:lnTo>
                    <a:lnTo>
                      <a:pt x="1546" y="962"/>
                    </a:lnTo>
                    <a:lnTo>
                      <a:pt x="1550" y="958"/>
                    </a:lnTo>
                    <a:lnTo>
                      <a:pt x="1552" y="956"/>
                    </a:lnTo>
                    <a:lnTo>
                      <a:pt x="1554" y="954"/>
                    </a:lnTo>
                    <a:lnTo>
                      <a:pt x="1554" y="952"/>
                    </a:lnTo>
                    <a:lnTo>
                      <a:pt x="1554" y="948"/>
                    </a:lnTo>
                    <a:lnTo>
                      <a:pt x="1554" y="936"/>
                    </a:lnTo>
                    <a:lnTo>
                      <a:pt x="1552" y="932"/>
                    </a:lnTo>
                    <a:lnTo>
                      <a:pt x="1552" y="926"/>
                    </a:lnTo>
                    <a:lnTo>
                      <a:pt x="1550" y="924"/>
                    </a:lnTo>
                    <a:lnTo>
                      <a:pt x="1550" y="922"/>
                    </a:lnTo>
                    <a:lnTo>
                      <a:pt x="1548" y="916"/>
                    </a:lnTo>
                    <a:lnTo>
                      <a:pt x="1560" y="906"/>
                    </a:lnTo>
                    <a:lnTo>
                      <a:pt x="1562" y="904"/>
                    </a:lnTo>
                    <a:lnTo>
                      <a:pt x="1564" y="902"/>
                    </a:lnTo>
                    <a:lnTo>
                      <a:pt x="1564" y="902"/>
                    </a:lnTo>
                    <a:lnTo>
                      <a:pt x="1570" y="894"/>
                    </a:lnTo>
                    <a:lnTo>
                      <a:pt x="1576" y="892"/>
                    </a:lnTo>
                    <a:lnTo>
                      <a:pt x="1580" y="890"/>
                    </a:lnTo>
                    <a:lnTo>
                      <a:pt x="1586" y="884"/>
                    </a:lnTo>
                    <a:lnTo>
                      <a:pt x="1590" y="882"/>
                    </a:lnTo>
                    <a:lnTo>
                      <a:pt x="1592" y="876"/>
                    </a:lnTo>
                    <a:lnTo>
                      <a:pt x="1594" y="872"/>
                    </a:lnTo>
                    <a:lnTo>
                      <a:pt x="1594" y="866"/>
                    </a:lnTo>
                    <a:lnTo>
                      <a:pt x="1592" y="862"/>
                    </a:lnTo>
                    <a:lnTo>
                      <a:pt x="1592" y="852"/>
                    </a:lnTo>
                    <a:lnTo>
                      <a:pt x="1592" y="848"/>
                    </a:lnTo>
                    <a:lnTo>
                      <a:pt x="1592" y="842"/>
                    </a:lnTo>
                    <a:lnTo>
                      <a:pt x="1594" y="840"/>
                    </a:lnTo>
                    <a:lnTo>
                      <a:pt x="1594" y="840"/>
                    </a:lnTo>
                    <a:lnTo>
                      <a:pt x="1594" y="832"/>
                    </a:lnTo>
                    <a:lnTo>
                      <a:pt x="1592" y="832"/>
                    </a:lnTo>
                    <a:lnTo>
                      <a:pt x="1590" y="828"/>
                    </a:lnTo>
                    <a:lnTo>
                      <a:pt x="1590" y="828"/>
                    </a:lnTo>
                    <a:lnTo>
                      <a:pt x="1586" y="816"/>
                    </a:lnTo>
                    <a:lnTo>
                      <a:pt x="1584" y="814"/>
                    </a:lnTo>
                    <a:lnTo>
                      <a:pt x="1584" y="812"/>
                    </a:lnTo>
                    <a:lnTo>
                      <a:pt x="1584" y="812"/>
                    </a:lnTo>
                    <a:lnTo>
                      <a:pt x="1584" y="804"/>
                    </a:lnTo>
                    <a:lnTo>
                      <a:pt x="1586" y="804"/>
                    </a:lnTo>
                    <a:lnTo>
                      <a:pt x="1586" y="804"/>
                    </a:lnTo>
                    <a:lnTo>
                      <a:pt x="1586" y="802"/>
                    </a:lnTo>
                    <a:lnTo>
                      <a:pt x="1584" y="800"/>
                    </a:lnTo>
                    <a:lnTo>
                      <a:pt x="1584" y="794"/>
                    </a:lnTo>
                    <a:lnTo>
                      <a:pt x="1584" y="792"/>
                    </a:lnTo>
                    <a:lnTo>
                      <a:pt x="1586" y="786"/>
                    </a:lnTo>
                    <a:lnTo>
                      <a:pt x="1586" y="784"/>
                    </a:lnTo>
                    <a:lnTo>
                      <a:pt x="1584" y="782"/>
                    </a:lnTo>
                    <a:lnTo>
                      <a:pt x="1586" y="776"/>
                    </a:lnTo>
                    <a:lnTo>
                      <a:pt x="1590" y="774"/>
                    </a:lnTo>
                    <a:lnTo>
                      <a:pt x="1590" y="772"/>
                    </a:lnTo>
                    <a:lnTo>
                      <a:pt x="1592" y="770"/>
                    </a:lnTo>
                    <a:lnTo>
                      <a:pt x="1592" y="764"/>
                    </a:lnTo>
                    <a:lnTo>
                      <a:pt x="1596" y="760"/>
                    </a:lnTo>
                    <a:lnTo>
                      <a:pt x="1600" y="756"/>
                    </a:lnTo>
                    <a:lnTo>
                      <a:pt x="1602" y="754"/>
                    </a:lnTo>
                    <a:lnTo>
                      <a:pt x="1606" y="746"/>
                    </a:lnTo>
                    <a:lnTo>
                      <a:pt x="1610" y="744"/>
                    </a:lnTo>
                    <a:lnTo>
                      <a:pt x="1616" y="734"/>
                    </a:lnTo>
                    <a:lnTo>
                      <a:pt x="1624" y="726"/>
                    </a:lnTo>
                    <a:lnTo>
                      <a:pt x="1626" y="724"/>
                    </a:lnTo>
                    <a:lnTo>
                      <a:pt x="1630" y="722"/>
                    </a:lnTo>
                    <a:lnTo>
                      <a:pt x="1634" y="720"/>
                    </a:lnTo>
                    <a:lnTo>
                      <a:pt x="1640" y="714"/>
                    </a:lnTo>
                    <a:lnTo>
                      <a:pt x="1644" y="706"/>
                    </a:lnTo>
                    <a:lnTo>
                      <a:pt x="1650" y="702"/>
                    </a:lnTo>
                    <a:lnTo>
                      <a:pt x="1654" y="692"/>
                    </a:lnTo>
                    <a:lnTo>
                      <a:pt x="1656" y="690"/>
                    </a:lnTo>
                    <a:lnTo>
                      <a:pt x="1656" y="688"/>
                    </a:lnTo>
                    <a:lnTo>
                      <a:pt x="1660" y="684"/>
                    </a:lnTo>
                    <a:lnTo>
                      <a:pt x="1660" y="684"/>
                    </a:lnTo>
                    <a:lnTo>
                      <a:pt x="1664" y="670"/>
                    </a:lnTo>
                    <a:lnTo>
                      <a:pt x="1666" y="668"/>
                    </a:lnTo>
                    <a:lnTo>
                      <a:pt x="1666" y="664"/>
                    </a:lnTo>
                    <a:lnTo>
                      <a:pt x="1670" y="662"/>
                    </a:lnTo>
                    <a:lnTo>
                      <a:pt x="1670" y="660"/>
                    </a:lnTo>
                    <a:lnTo>
                      <a:pt x="1672" y="658"/>
                    </a:lnTo>
                    <a:lnTo>
                      <a:pt x="1672" y="650"/>
                    </a:lnTo>
                    <a:lnTo>
                      <a:pt x="1674" y="648"/>
                    </a:lnTo>
                    <a:lnTo>
                      <a:pt x="1674" y="648"/>
                    </a:lnTo>
                    <a:lnTo>
                      <a:pt x="1674" y="640"/>
                    </a:lnTo>
                    <a:lnTo>
                      <a:pt x="1674" y="636"/>
                    </a:lnTo>
                    <a:lnTo>
                      <a:pt x="1672" y="634"/>
                    </a:lnTo>
                    <a:lnTo>
                      <a:pt x="1670" y="634"/>
                    </a:lnTo>
                    <a:lnTo>
                      <a:pt x="1670" y="634"/>
                    </a:lnTo>
                    <a:lnTo>
                      <a:pt x="1664" y="636"/>
                    </a:lnTo>
                    <a:lnTo>
                      <a:pt x="1660" y="638"/>
                    </a:lnTo>
                    <a:lnTo>
                      <a:pt x="1654" y="640"/>
                    </a:lnTo>
                    <a:lnTo>
                      <a:pt x="1654" y="640"/>
                    </a:lnTo>
                    <a:lnTo>
                      <a:pt x="1646" y="640"/>
                    </a:lnTo>
                    <a:lnTo>
                      <a:pt x="1642" y="642"/>
                    </a:lnTo>
                    <a:lnTo>
                      <a:pt x="1640" y="644"/>
                    </a:lnTo>
                    <a:lnTo>
                      <a:pt x="1636" y="644"/>
                    </a:lnTo>
                    <a:lnTo>
                      <a:pt x="1634" y="642"/>
                    </a:lnTo>
                    <a:lnTo>
                      <a:pt x="1630" y="644"/>
                    </a:lnTo>
                    <a:lnTo>
                      <a:pt x="1626" y="648"/>
                    </a:lnTo>
                    <a:lnTo>
                      <a:pt x="1626" y="648"/>
                    </a:lnTo>
                    <a:lnTo>
                      <a:pt x="1620" y="644"/>
                    </a:lnTo>
                    <a:lnTo>
                      <a:pt x="1616" y="640"/>
                    </a:lnTo>
                    <a:lnTo>
                      <a:pt x="1614" y="638"/>
                    </a:lnTo>
                    <a:lnTo>
                      <a:pt x="1614" y="638"/>
                    </a:lnTo>
                    <a:lnTo>
                      <a:pt x="1612" y="636"/>
                    </a:lnTo>
                    <a:lnTo>
                      <a:pt x="1612" y="636"/>
                    </a:lnTo>
                    <a:lnTo>
                      <a:pt x="1614" y="632"/>
                    </a:lnTo>
                    <a:lnTo>
                      <a:pt x="1614" y="630"/>
                    </a:lnTo>
                    <a:lnTo>
                      <a:pt x="1618" y="628"/>
                    </a:lnTo>
                    <a:lnTo>
                      <a:pt x="1618" y="628"/>
                    </a:lnTo>
                    <a:lnTo>
                      <a:pt x="1626" y="626"/>
                    </a:lnTo>
                    <a:lnTo>
                      <a:pt x="1634" y="622"/>
                    </a:lnTo>
                    <a:lnTo>
                      <a:pt x="1634" y="622"/>
                    </a:lnTo>
                    <a:lnTo>
                      <a:pt x="1634" y="620"/>
                    </a:lnTo>
                    <a:lnTo>
                      <a:pt x="1634" y="620"/>
                    </a:lnTo>
                    <a:lnTo>
                      <a:pt x="1642" y="620"/>
                    </a:lnTo>
                    <a:lnTo>
                      <a:pt x="1642" y="620"/>
                    </a:lnTo>
                    <a:lnTo>
                      <a:pt x="1650" y="618"/>
                    </a:lnTo>
                    <a:lnTo>
                      <a:pt x="1650" y="618"/>
                    </a:lnTo>
                    <a:lnTo>
                      <a:pt x="1654" y="614"/>
                    </a:lnTo>
                    <a:lnTo>
                      <a:pt x="1654" y="614"/>
                    </a:lnTo>
                    <a:lnTo>
                      <a:pt x="1660" y="612"/>
                    </a:lnTo>
                    <a:lnTo>
                      <a:pt x="1662" y="610"/>
                    </a:lnTo>
                    <a:lnTo>
                      <a:pt x="1664" y="608"/>
                    </a:lnTo>
                    <a:lnTo>
                      <a:pt x="1664" y="608"/>
                    </a:lnTo>
                    <a:lnTo>
                      <a:pt x="1676" y="604"/>
                    </a:lnTo>
                    <a:lnTo>
                      <a:pt x="1680" y="602"/>
                    </a:lnTo>
                    <a:lnTo>
                      <a:pt x="1682" y="600"/>
                    </a:lnTo>
                    <a:lnTo>
                      <a:pt x="1684" y="598"/>
                    </a:lnTo>
                    <a:lnTo>
                      <a:pt x="1686" y="594"/>
                    </a:lnTo>
                    <a:lnTo>
                      <a:pt x="1688" y="592"/>
                    </a:lnTo>
                    <a:lnTo>
                      <a:pt x="1692" y="592"/>
                    </a:lnTo>
                    <a:lnTo>
                      <a:pt x="1694" y="590"/>
                    </a:lnTo>
                    <a:lnTo>
                      <a:pt x="1696" y="590"/>
                    </a:lnTo>
                    <a:lnTo>
                      <a:pt x="1698" y="590"/>
                    </a:lnTo>
                    <a:lnTo>
                      <a:pt x="1698" y="590"/>
                    </a:lnTo>
                    <a:lnTo>
                      <a:pt x="1702" y="590"/>
                    </a:lnTo>
                    <a:lnTo>
                      <a:pt x="1704" y="588"/>
                    </a:lnTo>
                    <a:lnTo>
                      <a:pt x="1708" y="582"/>
                    </a:lnTo>
                    <a:lnTo>
                      <a:pt x="1712" y="580"/>
                    </a:lnTo>
                    <a:lnTo>
                      <a:pt x="1714" y="580"/>
                    </a:lnTo>
                    <a:lnTo>
                      <a:pt x="1716" y="578"/>
                    </a:lnTo>
                    <a:lnTo>
                      <a:pt x="1716" y="572"/>
                    </a:lnTo>
                    <a:lnTo>
                      <a:pt x="1722" y="572"/>
                    </a:lnTo>
                    <a:lnTo>
                      <a:pt x="1724" y="568"/>
                    </a:lnTo>
                    <a:lnTo>
                      <a:pt x="1724" y="560"/>
                    </a:lnTo>
                    <a:lnTo>
                      <a:pt x="1732" y="554"/>
                    </a:lnTo>
                    <a:lnTo>
                      <a:pt x="1734" y="552"/>
                    </a:lnTo>
                    <a:lnTo>
                      <a:pt x="1736" y="548"/>
                    </a:lnTo>
                    <a:lnTo>
                      <a:pt x="1738" y="544"/>
                    </a:lnTo>
                    <a:lnTo>
                      <a:pt x="1738" y="542"/>
                    </a:lnTo>
                    <a:lnTo>
                      <a:pt x="1738" y="540"/>
                    </a:lnTo>
                    <a:lnTo>
                      <a:pt x="1734" y="532"/>
                    </a:lnTo>
                    <a:lnTo>
                      <a:pt x="1732" y="530"/>
                    </a:lnTo>
                    <a:lnTo>
                      <a:pt x="1732" y="530"/>
                    </a:lnTo>
                    <a:lnTo>
                      <a:pt x="1718" y="526"/>
                    </a:lnTo>
                    <a:lnTo>
                      <a:pt x="1714" y="520"/>
                    </a:lnTo>
                    <a:lnTo>
                      <a:pt x="1714" y="508"/>
                    </a:lnTo>
                    <a:lnTo>
                      <a:pt x="1712" y="508"/>
                    </a:lnTo>
                    <a:lnTo>
                      <a:pt x="1708" y="510"/>
                    </a:lnTo>
                    <a:lnTo>
                      <a:pt x="1698" y="520"/>
                    </a:lnTo>
                    <a:lnTo>
                      <a:pt x="1696" y="522"/>
                    </a:lnTo>
                    <a:lnTo>
                      <a:pt x="1696" y="522"/>
                    </a:lnTo>
                    <a:lnTo>
                      <a:pt x="1694" y="524"/>
                    </a:lnTo>
                    <a:lnTo>
                      <a:pt x="1692" y="526"/>
                    </a:lnTo>
                    <a:lnTo>
                      <a:pt x="1684" y="526"/>
                    </a:lnTo>
                    <a:lnTo>
                      <a:pt x="1680" y="526"/>
                    </a:lnTo>
                    <a:lnTo>
                      <a:pt x="1676" y="522"/>
                    </a:lnTo>
                    <a:lnTo>
                      <a:pt x="1676" y="520"/>
                    </a:lnTo>
                    <a:lnTo>
                      <a:pt x="1676" y="520"/>
                    </a:lnTo>
                    <a:lnTo>
                      <a:pt x="1676" y="512"/>
                    </a:lnTo>
                    <a:lnTo>
                      <a:pt x="1676" y="508"/>
                    </a:lnTo>
                    <a:lnTo>
                      <a:pt x="1674" y="508"/>
                    </a:lnTo>
                    <a:lnTo>
                      <a:pt x="1674" y="508"/>
                    </a:lnTo>
                    <a:lnTo>
                      <a:pt x="1672" y="508"/>
                    </a:lnTo>
                    <a:lnTo>
                      <a:pt x="1670" y="512"/>
                    </a:lnTo>
                    <a:lnTo>
                      <a:pt x="1666" y="510"/>
                    </a:lnTo>
                    <a:lnTo>
                      <a:pt x="1666" y="508"/>
                    </a:lnTo>
                    <a:lnTo>
                      <a:pt x="1666" y="506"/>
                    </a:lnTo>
                    <a:lnTo>
                      <a:pt x="1666" y="502"/>
                    </a:lnTo>
                    <a:lnTo>
                      <a:pt x="1660" y="496"/>
                    </a:lnTo>
                    <a:lnTo>
                      <a:pt x="1656" y="490"/>
                    </a:lnTo>
                    <a:lnTo>
                      <a:pt x="1654" y="488"/>
                    </a:lnTo>
                    <a:lnTo>
                      <a:pt x="1654" y="486"/>
                    </a:lnTo>
                    <a:lnTo>
                      <a:pt x="1652" y="482"/>
                    </a:lnTo>
                    <a:lnTo>
                      <a:pt x="1652" y="480"/>
                    </a:lnTo>
                    <a:lnTo>
                      <a:pt x="1652" y="478"/>
                    </a:lnTo>
                    <a:lnTo>
                      <a:pt x="1654" y="472"/>
                    </a:lnTo>
                    <a:lnTo>
                      <a:pt x="1656" y="472"/>
                    </a:lnTo>
                    <a:lnTo>
                      <a:pt x="1660" y="472"/>
                    </a:lnTo>
                    <a:lnTo>
                      <a:pt x="1660" y="472"/>
                    </a:lnTo>
                    <a:lnTo>
                      <a:pt x="1666" y="474"/>
                    </a:lnTo>
                    <a:lnTo>
                      <a:pt x="1670" y="480"/>
                    </a:lnTo>
                    <a:lnTo>
                      <a:pt x="1672" y="486"/>
                    </a:lnTo>
                    <a:lnTo>
                      <a:pt x="1674" y="488"/>
                    </a:lnTo>
                    <a:lnTo>
                      <a:pt x="1676" y="492"/>
                    </a:lnTo>
                    <a:lnTo>
                      <a:pt x="1682" y="496"/>
                    </a:lnTo>
                    <a:lnTo>
                      <a:pt x="1684" y="498"/>
                    </a:lnTo>
                    <a:lnTo>
                      <a:pt x="1686" y="500"/>
                    </a:lnTo>
                    <a:lnTo>
                      <a:pt x="1688" y="500"/>
                    </a:lnTo>
                    <a:lnTo>
                      <a:pt x="1688" y="500"/>
                    </a:lnTo>
                    <a:lnTo>
                      <a:pt x="1694" y="502"/>
                    </a:lnTo>
                    <a:lnTo>
                      <a:pt x="1694" y="502"/>
                    </a:lnTo>
                    <a:lnTo>
                      <a:pt x="1698" y="506"/>
                    </a:lnTo>
                    <a:lnTo>
                      <a:pt x="1704" y="506"/>
                    </a:lnTo>
                    <a:lnTo>
                      <a:pt x="1708" y="502"/>
                    </a:lnTo>
                    <a:lnTo>
                      <a:pt x="1712" y="502"/>
                    </a:lnTo>
                    <a:lnTo>
                      <a:pt x="1714" y="500"/>
                    </a:lnTo>
                    <a:lnTo>
                      <a:pt x="1716" y="502"/>
                    </a:lnTo>
                    <a:lnTo>
                      <a:pt x="1718" y="506"/>
                    </a:lnTo>
                    <a:lnTo>
                      <a:pt x="1718" y="508"/>
                    </a:lnTo>
                    <a:lnTo>
                      <a:pt x="1724" y="512"/>
                    </a:lnTo>
                    <a:lnTo>
                      <a:pt x="1732" y="512"/>
                    </a:lnTo>
                    <a:lnTo>
                      <a:pt x="1736" y="516"/>
                    </a:lnTo>
                    <a:lnTo>
                      <a:pt x="1748" y="516"/>
                    </a:lnTo>
                    <a:lnTo>
                      <a:pt x="1752" y="518"/>
                    </a:lnTo>
                    <a:lnTo>
                      <a:pt x="1752" y="518"/>
                    </a:lnTo>
                    <a:lnTo>
                      <a:pt x="1764" y="516"/>
                    </a:lnTo>
                    <a:lnTo>
                      <a:pt x="1766" y="516"/>
                    </a:lnTo>
                    <a:lnTo>
                      <a:pt x="1786" y="516"/>
                    </a:lnTo>
                    <a:lnTo>
                      <a:pt x="1788" y="516"/>
                    </a:lnTo>
                    <a:lnTo>
                      <a:pt x="1792" y="518"/>
                    </a:lnTo>
                    <a:lnTo>
                      <a:pt x="1794" y="520"/>
                    </a:lnTo>
                    <a:lnTo>
                      <a:pt x="1796" y="526"/>
                    </a:lnTo>
                    <a:lnTo>
                      <a:pt x="1798" y="528"/>
                    </a:lnTo>
                    <a:lnTo>
                      <a:pt x="1810" y="536"/>
                    </a:lnTo>
                    <a:lnTo>
                      <a:pt x="1816" y="538"/>
                    </a:lnTo>
                    <a:lnTo>
                      <a:pt x="1818" y="536"/>
                    </a:lnTo>
                    <a:lnTo>
                      <a:pt x="1816" y="540"/>
                    </a:lnTo>
                    <a:lnTo>
                      <a:pt x="1812" y="540"/>
                    </a:lnTo>
                    <a:lnTo>
                      <a:pt x="1812" y="544"/>
                    </a:lnTo>
                    <a:lnTo>
                      <a:pt x="1820" y="556"/>
                    </a:lnTo>
                    <a:lnTo>
                      <a:pt x="1820" y="556"/>
                    </a:lnTo>
                    <a:lnTo>
                      <a:pt x="1826" y="554"/>
                    </a:lnTo>
                    <a:lnTo>
                      <a:pt x="1832" y="552"/>
                    </a:lnTo>
                    <a:lnTo>
                      <a:pt x="1834" y="550"/>
                    </a:lnTo>
                    <a:lnTo>
                      <a:pt x="1834" y="542"/>
                    </a:lnTo>
                    <a:lnTo>
                      <a:pt x="1836" y="542"/>
                    </a:lnTo>
                    <a:lnTo>
                      <a:pt x="1836" y="552"/>
                    </a:lnTo>
                    <a:lnTo>
                      <a:pt x="1836" y="552"/>
                    </a:lnTo>
                    <a:lnTo>
                      <a:pt x="1838" y="554"/>
                    </a:lnTo>
                    <a:lnTo>
                      <a:pt x="1838" y="556"/>
                    </a:lnTo>
                    <a:lnTo>
                      <a:pt x="1838" y="556"/>
                    </a:lnTo>
                    <a:lnTo>
                      <a:pt x="1838" y="560"/>
                    </a:lnTo>
                    <a:lnTo>
                      <a:pt x="1836" y="560"/>
                    </a:lnTo>
                    <a:lnTo>
                      <a:pt x="1836" y="564"/>
                    </a:lnTo>
                    <a:lnTo>
                      <a:pt x="1838" y="568"/>
                    </a:lnTo>
                    <a:lnTo>
                      <a:pt x="1838" y="568"/>
                    </a:lnTo>
                    <a:lnTo>
                      <a:pt x="1840" y="578"/>
                    </a:lnTo>
                    <a:lnTo>
                      <a:pt x="1840" y="588"/>
                    </a:lnTo>
                    <a:lnTo>
                      <a:pt x="1840" y="588"/>
                    </a:lnTo>
                    <a:lnTo>
                      <a:pt x="1844" y="596"/>
                    </a:lnTo>
                    <a:lnTo>
                      <a:pt x="1846" y="604"/>
                    </a:lnTo>
                    <a:lnTo>
                      <a:pt x="1848" y="608"/>
                    </a:lnTo>
                    <a:lnTo>
                      <a:pt x="1848" y="610"/>
                    </a:lnTo>
                    <a:lnTo>
                      <a:pt x="1850" y="612"/>
                    </a:lnTo>
                    <a:lnTo>
                      <a:pt x="1850" y="612"/>
                    </a:lnTo>
                    <a:lnTo>
                      <a:pt x="1854" y="624"/>
                    </a:lnTo>
                    <a:lnTo>
                      <a:pt x="1856" y="628"/>
                    </a:lnTo>
                    <a:lnTo>
                      <a:pt x="1856" y="632"/>
                    </a:lnTo>
                    <a:lnTo>
                      <a:pt x="1860" y="638"/>
                    </a:lnTo>
                    <a:lnTo>
                      <a:pt x="1860" y="642"/>
                    </a:lnTo>
                    <a:lnTo>
                      <a:pt x="1864" y="644"/>
                    </a:lnTo>
                    <a:lnTo>
                      <a:pt x="1864" y="650"/>
                    </a:lnTo>
                    <a:lnTo>
                      <a:pt x="1866" y="652"/>
                    </a:lnTo>
                    <a:lnTo>
                      <a:pt x="1866" y="658"/>
                    </a:lnTo>
                    <a:lnTo>
                      <a:pt x="1868" y="660"/>
                    </a:lnTo>
                    <a:lnTo>
                      <a:pt x="1868" y="662"/>
                    </a:lnTo>
                    <a:lnTo>
                      <a:pt x="1870" y="664"/>
                    </a:lnTo>
                    <a:lnTo>
                      <a:pt x="1876" y="668"/>
                    </a:lnTo>
                    <a:lnTo>
                      <a:pt x="1876" y="668"/>
                    </a:lnTo>
                    <a:lnTo>
                      <a:pt x="1878" y="660"/>
                    </a:lnTo>
                    <a:lnTo>
                      <a:pt x="1884" y="658"/>
                    </a:lnTo>
                    <a:lnTo>
                      <a:pt x="1884" y="658"/>
                    </a:lnTo>
                    <a:lnTo>
                      <a:pt x="1884" y="656"/>
                    </a:lnTo>
                    <a:lnTo>
                      <a:pt x="1884" y="656"/>
                    </a:lnTo>
                    <a:lnTo>
                      <a:pt x="1886" y="654"/>
                    </a:lnTo>
                    <a:lnTo>
                      <a:pt x="1886" y="654"/>
                    </a:lnTo>
                    <a:lnTo>
                      <a:pt x="1888" y="650"/>
                    </a:lnTo>
                    <a:lnTo>
                      <a:pt x="1890" y="648"/>
                    </a:lnTo>
                    <a:lnTo>
                      <a:pt x="1894" y="642"/>
                    </a:lnTo>
                    <a:lnTo>
                      <a:pt x="1894" y="642"/>
                    </a:lnTo>
                    <a:lnTo>
                      <a:pt x="1892" y="640"/>
                    </a:lnTo>
                    <a:lnTo>
                      <a:pt x="1892" y="638"/>
                    </a:lnTo>
                    <a:lnTo>
                      <a:pt x="1892" y="638"/>
                    </a:lnTo>
                    <a:lnTo>
                      <a:pt x="1890" y="634"/>
                    </a:lnTo>
                    <a:lnTo>
                      <a:pt x="1894" y="634"/>
                    </a:lnTo>
                    <a:lnTo>
                      <a:pt x="1894" y="630"/>
                    </a:lnTo>
                    <a:lnTo>
                      <a:pt x="1896" y="628"/>
                    </a:lnTo>
                    <a:lnTo>
                      <a:pt x="1896" y="618"/>
                    </a:lnTo>
                    <a:lnTo>
                      <a:pt x="1896" y="618"/>
                    </a:lnTo>
                    <a:lnTo>
                      <a:pt x="1894" y="616"/>
                    </a:lnTo>
                    <a:lnTo>
                      <a:pt x="1894" y="618"/>
                    </a:lnTo>
                    <a:lnTo>
                      <a:pt x="1894" y="610"/>
                    </a:lnTo>
                    <a:lnTo>
                      <a:pt x="1894" y="610"/>
                    </a:lnTo>
                    <a:lnTo>
                      <a:pt x="1894" y="602"/>
                    </a:lnTo>
                    <a:lnTo>
                      <a:pt x="1896" y="602"/>
                    </a:lnTo>
                    <a:lnTo>
                      <a:pt x="1896" y="602"/>
                    </a:lnTo>
                    <a:lnTo>
                      <a:pt x="1898" y="602"/>
                    </a:lnTo>
                    <a:lnTo>
                      <a:pt x="1898" y="602"/>
                    </a:lnTo>
                    <a:lnTo>
                      <a:pt x="1898" y="600"/>
                    </a:lnTo>
                    <a:lnTo>
                      <a:pt x="1898" y="600"/>
                    </a:lnTo>
                    <a:lnTo>
                      <a:pt x="1902" y="598"/>
                    </a:lnTo>
                    <a:lnTo>
                      <a:pt x="1902" y="598"/>
                    </a:lnTo>
                    <a:lnTo>
                      <a:pt x="1904" y="596"/>
                    </a:lnTo>
                    <a:lnTo>
                      <a:pt x="1908" y="594"/>
                    </a:lnTo>
                    <a:lnTo>
                      <a:pt x="1910" y="592"/>
                    </a:lnTo>
                    <a:lnTo>
                      <a:pt x="1910" y="590"/>
                    </a:lnTo>
                    <a:lnTo>
                      <a:pt x="1916" y="584"/>
                    </a:lnTo>
                    <a:lnTo>
                      <a:pt x="1928" y="572"/>
                    </a:lnTo>
                    <a:lnTo>
                      <a:pt x="1936" y="564"/>
                    </a:lnTo>
                    <a:lnTo>
                      <a:pt x="1938" y="564"/>
                    </a:lnTo>
                    <a:lnTo>
                      <a:pt x="1940" y="562"/>
                    </a:lnTo>
                    <a:lnTo>
                      <a:pt x="1946" y="558"/>
                    </a:lnTo>
                    <a:lnTo>
                      <a:pt x="1946" y="550"/>
                    </a:lnTo>
                    <a:lnTo>
                      <a:pt x="1950" y="548"/>
                    </a:lnTo>
                    <a:lnTo>
                      <a:pt x="1954" y="548"/>
                    </a:lnTo>
                    <a:lnTo>
                      <a:pt x="1956" y="548"/>
                    </a:lnTo>
                    <a:lnTo>
                      <a:pt x="1966" y="548"/>
                    </a:lnTo>
                    <a:lnTo>
                      <a:pt x="1968" y="544"/>
                    </a:lnTo>
                    <a:lnTo>
                      <a:pt x="1974" y="544"/>
                    </a:lnTo>
                    <a:lnTo>
                      <a:pt x="1976" y="540"/>
                    </a:lnTo>
                    <a:lnTo>
                      <a:pt x="1978" y="538"/>
                    </a:lnTo>
                    <a:lnTo>
                      <a:pt x="1980" y="538"/>
                    </a:lnTo>
                    <a:lnTo>
                      <a:pt x="1984" y="540"/>
                    </a:lnTo>
                    <a:lnTo>
                      <a:pt x="1984" y="542"/>
                    </a:lnTo>
                    <a:lnTo>
                      <a:pt x="1986" y="548"/>
                    </a:lnTo>
                    <a:lnTo>
                      <a:pt x="1986" y="554"/>
                    </a:lnTo>
                    <a:lnTo>
                      <a:pt x="1998" y="568"/>
                    </a:lnTo>
                    <a:lnTo>
                      <a:pt x="2000" y="572"/>
                    </a:lnTo>
                    <a:lnTo>
                      <a:pt x="2000" y="572"/>
                    </a:lnTo>
                    <a:lnTo>
                      <a:pt x="2002" y="576"/>
                    </a:lnTo>
                    <a:lnTo>
                      <a:pt x="2002" y="582"/>
                    </a:lnTo>
                    <a:lnTo>
                      <a:pt x="2002" y="582"/>
                    </a:lnTo>
                    <a:lnTo>
                      <a:pt x="2006" y="584"/>
                    </a:lnTo>
                    <a:lnTo>
                      <a:pt x="2006" y="586"/>
                    </a:lnTo>
                    <a:lnTo>
                      <a:pt x="2002" y="588"/>
                    </a:lnTo>
                    <a:lnTo>
                      <a:pt x="2002" y="598"/>
                    </a:lnTo>
                    <a:lnTo>
                      <a:pt x="2002" y="598"/>
                    </a:lnTo>
                    <a:lnTo>
                      <a:pt x="2010" y="600"/>
                    </a:lnTo>
                    <a:lnTo>
                      <a:pt x="2016" y="594"/>
                    </a:lnTo>
                    <a:lnTo>
                      <a:pt x="2016" y="594"/>
                    </a:lnTo>
                    <a:lnTo>
                      <a:pt x="2020" y="592"/>
                    </a:lnTo>
                    <a:lnTo>
                      <a:pt x="2026" y="590"/>
                    </a:lnTo>
                    <a:lnTo>
                      <a:pt x="2026" y="590"/>
                    </a:lnTo>
                    <a:lnTo>
                      <a:pt x="2028" y="594"/>
                    </a:lnTo>
                    <a:lnTo>
                      <a:pt x="2028" y="602"/>
                    </a:lnTo>
                    <a:lnTo>
                      <a:pt x="2030" y="608"/>
                    </a:lnTo>
                    <a:lnTo>
                      <a:pt x="2030" y="614"/>
                    </a:lnTo>
                    <a:lnTo>
                      <a:pt x="2032" y="618"/>
                    </a:lnTo>
                    <a:lnTo>
                      <a:pt x="2032" y="620"/>
                    </a:lnTo>
                    <a:lnTo>
                      <a:pt x="2036" y="622"/>
                    </a:lnTo>
                    <a:lnTo>
                      <a:pt x="2036" y="634"/>
                    </a:lnTo>
                    <a:lnTo>
                      <a:pt x="2036" y="634"/>
                    </a:lnTo>
                    <a:lnTo>
                      <a:pt x="2038" y="640"/>
                    </a:lnTo>
                    <a:lnTo>
                      <a:pt x="2036" y="640"/>
                    </a:lnTo>
                    <a:lnTo>
                      <a:pt x="2036" y="640"/>
                    </a:lnTo>
                    <a:lnTo>
                      <a:pt x="2036" y="654"/>
                    </a:lnTo>
                    <a:lnTo>
                      <a:pt x="2032" y="658"/>
                    </a:lnTo>
                    <a:lnTo>
                      <a:pt x="2032" y="668"/>
                    </a:lnTo>
                    <a:lnTo>
                      <a:pt x="2036" y="668"/>
                    </a:lnTo>
                    <a:lnTo>
                      <a:pt x="2040" y="672"/>
                    </a:lnTo>
                    <a:lnTo>
                      <a:pt x="2042" y="674"/>
                    </a:lnTo>
                    <a:lnTo>
                      <a:pt x="2046" y="680"/>
                    </a:lnTo>
                    <a:lnTo>
                      <a:pt x="2048" y="682"/>
                    </a:lnTo>
                    <a:lnTo>
                      <a:pt x="2048" y="688"/>
                    </a:lnTo>
                    <a:lnTo>
                      <a:pt x="2048" y="688"/>
                    </a:lnTo>
                    <a:lnTo>
                      <a:pt x="2050" y="688"/>
                    </a:lnTo>
                    <a:lnTo>
                      <a:pt x="2050" y="688"/>
                    </a:lnTo>
                    <a:lnTo>
                      <a:pt x="2050" y="694"/>
                    </a:lnTo>
                    <a:lnTo>
                      <a:pt x="2050" y="702"/>
                    </a:lnTo>
                    <a:lnTo>
                      <a:pt x="2052" y="704"/>
                    </a:lnTo>
                    <a:lnTo>
                      <a:pt x="2056" y="710"/>
                    </a:lnTo>
                    <a:lnTo>
                      <a:pt x="2056" y="710"/>
                    </a:lnTo>
                    <a:lnTo>
                      <a:pt x="2058" y="714"/>
                    </a:lnTo>
                    <a:lnTo>
                      <a:pt x="2058" y="714"/>
                    </a:lnTo>
                    <a:lnTo>
                      <a:pt x="2060" y="716"/>
                    </a:lnTo>
                    <a:lnTo>
                      <a:pt x="2060" y="716"/>
                    </a:lnTo>
                    <a:lnTo>
                      <a:pt x="2060" y="716"/>
                    </a:lnTo>
                    <a:lnTo>
                      <a:pt x="2060" y="716"/>
                    </a:lnTo>
                    <a:lnTo>
                      <a:pt x="2068" y="722"/>
                    </a:lnTo>
                    <a:lnTo>
                      <a:pt x="2070" y="724"/>
                    </a:lnTo>
                    <a:lnTo>
                      <a:pt x="2076" y="726"/>
                    </a:lnTo>
                    <a:lnTo>
                      <a:pt x="2080" y="722"/>
                    </a:lnTo>
                    <a:lnTo>
                      <a:pt x="2078" y="720"/>
                    </a:lnTo>
                    <a:lnTo>
                      <a:pt x="2078" y="716"/>
                    </a:lnTo>
                    <a:lnTo>
                      <a:pt x="2072" y="712"/>
                    </a:lnTo>
                    <a:lnTo>
                      <a:pt x="2072" y="712"/>
                    </a:lnTo>
                    <a:lnTo>
                      <a:pt x="2072" y="700"/>
                    </a:lnTo>
                    <a:lnTo>
                      <a:pt x="2072" y="694"/>
                    </a:lnTo>
                    <a:lnTo>
                      <a:pt x="2070" y="690"/>
                    </a:lnTo>
                    <a:lnTo>
                      <a:pt x="2066" y="684"/>
                    </a:lnTo>
                    <a:lnTo>
                      <a:pt x="2062" y="682"/>
                    </a:lnTo>
                    <a:lnTo>
                      <a:pt x="2058" y="678"/>
                    </a:lnTo>
                    <a:lnTo>
                      <a:pt x="2058" y="678"/>
                    </a:lnTo>
                    <a:lnTo>
                      <a:pt x="2052" y="674"/>
                    </a:lnTo>
                    <a:lnTo>
                      <a:pt x="2050" y="668"/>
                    </a:lnTo>
                    <a:lnTo>
                      <a:pt x="2048" y="664"/>
                    </a:lnTo>
                    <a:lnTo>
                      <a:pt x="2048" y="662"/>
                    </a:lnTo>
                    <a:lnTo>
                      <a:pt x="2046" y="658"/>
                    </a:lnTo>
                    <a:lnTo>
                      <a:pt x="2040" y="658"/>
                    </a:lnTo>
                    <a:lnTo>
                      <a:pt x="2040" y="658"/>
                    </a:lnTo>
                    <a:lnTo>
                      <a:pt x="2042" y="646"/>
                    </a:lnTo>
                    <a:lnTo>
                      <a:pt x="2042" y="638"/>
                    </a:lnTo>
                    <a:lnTo>
                      <a:pt x="2046" y="634"/>
                    </a:lnTo>
                    <a:lnTo>
                      <a:pt x="2046" y="632"/>
                    </a:lnTo>
                    <a:lnTo>
                      <a:pt x="2048" y="628"/>
                    </a:lnTo>
                    <a:lnTo>
                      <a:pt x="2048" y="622"/>
                    </a:lnTo>
                    <a:lnTo>
                      <a:pt x="2052" y="622"/>
                    </a:lnTo>
                    <a:lnTo>
                      <a:pt x="2052" y="622"/>
                    </a:lnTo>
                    <a:lnTo>
                      <a:pt x="2054" y="626"/>
                    </a:lnTo>
                    <a:lnTo>
                      <a:pt x="2052" y="628"/>
                    </a:lnTo>
                    <a:lnTo>
                      <a:pt x="2060" y="628"/>
                    </a:lnTo>
                    <a:lnTo>
                      <a:pt x="2068" y="634"/>
                    </a:lnTo>
                    <a:lnTo>
                      <a:pt x="2068" y="638"/>
                    </a:lnTo>
                    <a:lnTo>
                      <a:pt x="2070" y="640"/>
                    </a:lnTo>
                    <a:lnTo>
                      <a:pt x="2072" y="644"/>
                    </a:lnTo>
                    <a:lnTo>
                      <a:pt x="2076" y="648"/>
                    </a:lnTo>
                    <a:lnTo>
                      <a:pt x="2080" y="648"/>
                    </a:lnTo>
                    <a:lnTo>
                      <a:pt x="2086" y="650"/>
                    </a:lnTo>
                    <a:lnTo>
                      <a:pt x="2082" y="652"/>
                    </a:lnTo>
                    <a:lnTo>
                      <a:pt x="2082" y="662"/>
                    </a:lnTo>
                    <a:lnTo>
                      <a:pt x="2088" y="660"/>
                    </a:lnTo>
                    <a:lnTo>
                      <a:pt x="2090" y="658"/>
                    </a:lnTo>
                    <a:lnTo>
                      <a:pt x="2096" y="652"/>
                    </a:lnTo>
                    <a:lnTo>
                      <a:pt x="2098" y="650"/>
                    </a:lnTo>
                    <a:lnTo>
                      <a:pt x="2102" y="648"/>
                    </a:lnTo>
                    <a:lnTo>
                      <a:pt x="2106" y="644"/>
                    </a:lnTo>
                    <a:lnTo>
                      <a:pt x="2110" y="642"/>
                    </a:lnTo>
                    <a:lnTo>
                      <a:pt x="2112" y="640"/>
                    </a:lnTo>
                    <a:lnTo>
                      <a:pt x="2116" y="638"/>
                    </a:lnTo>
                    <a:lnTo>
                      <a:pt x="2116" y="638"/>
                    </a:lnTo>
                    <a:lnTo>
                      <a:pt x="2114" y="630"/>
                    </a:lnTo>
                    <a:lnTo>
                      <a:pt x="2116" y="628"/>
                    </a:lnTo>
                    <a:lnTo>
                      <a:pt x="2118" y="628"/>
                    </a:lnTo>
                    <a:lnTo>
                      <a:pt x="2118" y="618"/>
                    </a:lnTo>
                    <a:lnTo>
                      <a:pt x="2116" y="612"/>
                    </a:lnTo>
                    <a:lnTo>
                      <a:pt x="2116" y="604"/>
                    </a:lnTo>
                    <a:lnTo>
                      <a:pt x="2110" y="600"/>
                    </a:lnTo>
                    <a:lnTo>
                      <a:pt x="2110" y="598"/>
                    </a:lnTo>
                    <a:lnTo>
                      <a:pt x="2108" y="594"/>
                    </a:lnTo>
                    <a:lnTo>
                      <a:pt x="2100" y="588"/>
                    </a:lnTo>
                    <a:lnTo>
                      <a:pt x="2096" y="582"/>
                    </a:lnTo>
                    <a:lnTo>
                      <a:pt x="2096" y="580"/>
                    </a:lnTo>
                    <a:lnTo>
                      <a:pt x="2090" y="574"/>
                    </a:lnTo>
                    <a:lnTo>
                      <a:pt x="2090" y="574"/>
                    </a:lnTo>
                    <a:lnTo>
                      <a:pt x="2090" y="568"/>
                    </a:lnTo>
                    <a:lnTo>
                      <a:pt x="2092" y="562"/>
                    </a:lnTo>
                    <a:lnTo>
                      <a:pt x="2098" y="558"/>
                    </a:lnTo>
                    <a:lnTo>
                      <a:pt x="2098" y="558"/>
                    </a:lnTo>
                    <a:lnTo>
                      <a:pt x="2102" y="552"/>
                    </a:lnTo>
                    <a:lnTo>
                      <a:pt x="2110" y="548"/>
                    </a:lnTo>
                    <a:lnTo>
                      <a:pt x="2110" y="548"/>
                    </a:lnTo>
                    <a:lnTo>
                      <a:pt x="2114" y="548"/>
                    </a:lnTo>
                    <a:lnTo>
                      <a:pt x="2118" y="550"/>
                    </a:lnTo>
                    <a:lnTo>
                      <a:pt x="2120" y="548"/>
                    </a:lnTo>
                    <a:lnTo>
                      <a:pt x="2120" y="554"/>
                    </a:lnTo>
                    <a:lnTo>
                      <a:pt x="2120" y="558"/>
                    </a:lnTo>
                    <a:lnTo>
                      <a:pt x="2120" y="558"/>
                    </a:lnTo>
                    <a:lnTo>
                      <a:pt x="2124" y="560"/>
                    </a:lnTo>
                    <a:lnTo>
                      <a:pt x="2124" y="562"/>
                    </a:lnTo>
                    <a:lnTo>
                      <a:pt x="2120" y="562"/>
                    </a:lnTo>
                    <a:lnTo>
                      <a:pt x="2116" y="562"/>
                    </a:lnTo>
                    <a:lnTo>
                      <a:pt x="2112" y="568"/>
                    </a:lnTo>
                    <a:lnTo>
                      <a:pt x="2112" y="572"/>
                    </a:lnTo>
                    <a:lnTo>
                      <a:pt x="2112" y="574"/>
                    </a:lnTo>
                    <a:lnTo>
                      <a:pt x="2116" y="578"/>
                    </a:lnTo>
                    <a:lnTo>
                      <a:pt x="2122" y="578"/>
                    </a:lnTo>
                    <a:lnTo>
                      <a:pt x="2126" y="572"/>
                    </a:lnTo>
                    <a:lnTo>
                      <a:pt x="2128" y="570"/>
                    </a:lnTo>
                    <a:lnTo>
                      <a:pt x="2128" y="568"/>
                    </a:lnTo>
                    <a:lnTo>
                      <a:pt x="2130" y="564"/>
                    </a:lnTo>
                    <a:lnTo>
                      <a:pt x="2130" y="562"/>
                    </a:lnTo>
                    <a:lnTo>
                      <a:pt x="2128" y="560"/>
                    </a:lnTo>
                    <a:lnTo>
                      <a:pt x="2126" y="556"/>
                    </a:lnTo>
                    <a:lnTo>
                      <a:pt x="2126" y="556"/>
                    </a:lnTo>
                    <a:lnTo>
                      <a:pt x="2126" y="550"/>
                    </a:lnTo>
                    <a:lnTo>
                      <a:pt x="2130" y="550"/>
                    </a:lnTo>
                    <a:lnTo>
                      <a:pt x="2132" y="548"/>
                    </a:lnTo>
                    <a:lnTo>
                      <a:pt x="2140" y="548"/>
                    </a:lnTo>
                    <a:lnTo>
                      <a:pt x="2142" y="544"/>
                    </a:lnTo>
                    <a:lnTo>
                      <a:pt x="2146" y="542"/>
                    </a:lnTo>
                    <a:lnTo>
                      <a:pt x="2150" y="540"/>
                    </a:lnTo>
                    <a:lnTo>
                      <a:pt x="2152" y="540"/>
                    </a:lnTo>
                    <a:lnTo>
                      <a:pt x="2154" y="540"/>
                    </a:lnTo>
                    <a:lnTo>
                      <a:pt x="2158" y="540"/>
                    </a:lnTo>
                    <a:lnTo>
                      <a:pt x="2160" y="538"/>
                    </a:lnTo>
                    <a:lnTo>
                      <a:pt x="2168" y="538"/>
                    </a:lnTo>
                    <a:lnTo>
                      <a:pt x="2178" y="530"/>
                    </a:lnTo>
                    <a:lnTo>
                      <a:pt x="2180" y="528"/>
                    </a:lnTo>
                    <a:lnTo>
                      <a:pt x="2182" y="526"/>
                    </a:lnTo>
                    <a:lnTo>
                      <a:pt x="2188" y="520"/>
                    </a:lnTo>
                    <a:lnTo>
                      <a:pt x="2190" y="518"/>
                    </a:lnTo>
                    <a:lnTo>
                      <a:pt x="2194" y="512"/>
                    </a:lnTo>
                    <a:lnTo>
                      <a:pt x="2194" y="510"/>
                    </a:lnTo>
                    <a:lnTo>
                      <a:pt x="2198" y="508"/>
                    </a:lnTo>
                    <a:lnTo>
                      <a:pt x="2198" y="508"/>
                    </a:lnTo>
                    <a:lnTo>
                      <a:pt x="2200" y="502"/>
                    </a:lnTo>
                    <a:lnTo>
                      <a:pt x="2202" y="496"/>
                    </a:lnTo>
                    <a:lnTo>
                      <a:pt x="2204" y="492"/>
                    </a:lnTo>
                    <a:lnTo>
                      <a:pt x="2210" y="490"/>
                    </a:lnTo>
                    <a:lnTo>
                      <a:pt x="2210" y="482"/>
                    </a:lnTo>
                    <a:lnTo>
                      <a:pt x="2212" y="480"/>
                    </a:lnTo>
                    <a:lnTo>
                      <a:pt x="2212" y="480"/>
                    </a:lnTo>
                    <a:lnTo>
                      <a:pt x="2212" y="474"/>
                    </a:lnTo>
                    <a:lnTo>
                      <a:pt x="2212" y="474"/>
                    </a:lnTo>
                    <a:lnTo>
                      <a:pt x="2210" y="472"/>
                    </a:lnTo>
                    <a:lnTo>
                      <a:pt x="2208" y="470"/>
                    </a:lnTo>
                    <a:lnTo>
                      <a:pt x="2210" y="468"/>
                    </a:lnTo>
                    <a:lnTo>
                      <a:pt x="2212" y="466"/>
                    </a:lnTo>
                    <a:lnTo>
                      <a:pt x="2212" y="462"/>
                    </a:lnTo>
                    <a:lnTo>
                      <a:pt x="2210" y="460"/>
                    </a:lnTo>
                    <a:lnTo>
                      <a:pt x="2210" y="460"/>
                    </a:lnTo>
                    <a:lnTo>
                      <a:pt x="2212" y="456"/>
                    </a:lnTo>
                    <a:lnTo>
                      <a:pt x="2210" y="452"/>
                    </a:lnTo>
                    <a:lnTo>
                      <a:pt x="2204" y="448"/>
                    </a:lnTo>
                    <a:lnTo>
                      <a:pt x="2204" y="442"/>
                    </a:lnTo>
                    <a:lnTo>
                      <a:pt x="2202" y="440"/>
                    </a:lnTo>
                    <a:lnTo>
                      <a:pt x="2200" y="436"/>
                    </a:lnTo>
                    <a:lnTo>
                      <a:pt x="2198" y="432"/>
                    </a:lnTo>
                    <a:lnTo>
                      <a:pt x="2194" y="430"/>
                    </a:lnTo>
                    <a:lnTo>
                      <a:pt x="2194" y="428"/>
                    </a:lnTo>
                    <a:lnTo>
                      <a:pt x="2202" y="420"/>
                    </a:lnTo>
                    <a:lnTo>
                      <a:pt x="2204" y="418"/>
                    </a:lnTo>
                    <a:lnTo>
                      <a:pt x="2210" y="416"/>
                    </a:lnTo>
                    <a:lnTo>
                      <a:pt x="2212" y="412"/>
                    </a:lnTo>
                    <a:lnTo>
                      <a:pt x="2218" y="410"/>
                    </a:lnTo>
                    <a:lnTo>
                      <a:pt x="2218" y="408"/>
                    </a:lnTo>
                    <a:lnTo>
                      <a:pt x="2214" y="408"/>
                    </a:lnTo>
                    <a:lnTo>
                      <a:pt x="2212" y="408"/>
                    </a:lnTo>
                    <a:lnTo>
                      <a:pt x="2212" y="408"/>
                    </a:lnTo>
                    <a:lnTo>
                      <a:pt x="2204" y="406"/>
                    </a:lnTo>
                    <a:lnTo>
                      <a:pt x="2202" y="406"/>
                    </a:lnTo>
                    <a:lnTo>
                      <a:pt x="2196" y="410"/>
                    </a:lnTo>
                    <a:lnTo>
                      <a:pt x="2190" y="406"/>
                    </a:lnTo>
                    <a:lnTo>
                      <a:pt x="2188" y="402"/>
                    </a:lnTo>
                    <a:lnTo>
                      <a:pt x="2188" y="402"/>
                    </a:lnTo>
                    <a:lnTo>
                      <a:pt x="2182" y="400"/>
                    </a:lnTo>
                    <a:lnTo>
                      <a:pt x="2182" y="392"/>
                    </a:lnTo>
                    <a:lnTo>
                      <a:pt x="2182" y="392"/>
                    </a:lnTo>
                    <a:lnTo>
                      <a:pt x="2192" y="394"/>
                    </a:lnTo>
                    <a:lnTo>
                      <a:pt x="2194" y="388"/>
                    </a:lnTo>
                    <a:lnTo>
                      <a:pt x="2198" y="386"/>
                    </a:lnTo>
                    <a:lnTo>
                      <a:pt x="2200" y="386"/>
                    </a:lnTo>
                    <a:lnTo>
                      <a:pt x="2208" y="378"/>
                    </a:lnTo>
                    <a:lnTo>
                      <a:pt x="2212" y="378"/>
                    </a:lnTo>
                    <a:lnTo>
                      <a:pt x="2214" y="380"/>
                    </a:lnTo>
                    <a:lnTo>
                      <a:pt x="2214" y="380"/>
                    </a:lnTo>
                    <a:lnTo>
                      <a:pt x="2212" y="384"/>
                    </a:lnTo>
                    <a:lnTo>
                      <a:pt x="2210" y="390"/>
                    </a:lnTo>
                    <a:lnTo>
                      <a:pt x="2210" y="390"/>
                    </a:lnTo>
                    <a:lnTo>
                      <a:pt x="2212" y="390"/>
                    </a:lnTo>
                    <a:lnTo>
                      <a:pt x="2212" y="390"/>
                    </a:lnTo>
                    <a:lnTo>
                      <a:pt x="2210" y="396"/>
                    </a:lnTo>
                    <a:lnTo>
                      <a:pt x="2212" y="396"/>
                    </a:lnTo>
                    <a:lnTo>
                      <a:pt x="2218" y="390"/>
                    </a:lnTo>
                    <a:lnTo>
                      <a:pt x="2220" y="390"/>
                    </a:lnTo>
                    <a:lnTo>
                      <a:pt x="2222" y="388"/>
                    </a:lnTo>
                    <a:lnTo>
                      <a:pt x="2228" y="388"/>
                    </a:lnTo>
                    <a:lnTo>
                      <a:pt x="2228" y="388"/>
                    </a:lnTo>
                    <a:lnTo>
                      <a:pt x="2230" y="384"/>
                    </a:lnTo>
                    <a:lnTo>
                      <a:pt x="2232" y="384"/>
                    </a:lnTo>
                    <a:lnTo>
                      <a:pt x="2232" y="388"/>
                    </a:lnTo>
                    <a:lnTo>
                      <a:pt x="2238" y="388"/>
                    </a:lnTo>
                    <a:lnTo>
                      <a:pt x="2240" y="390"/>
                    </a:lnTo>
                    <a:lnTo>
                      <a:pt x="2240" y="392"/>
                    </a:lnTo>
                    <a:lnTo>
                      <a:pt x="2238" y="396"/>
                    </a:lnTo>
                    <a:lnTo>
                      <a:pt x="2238" y="398"/>
                    </a:lnTo>
                    <a:lnTo>
                      <a:pt x="2238" y="402"/>
                    </a:lnTo>
                    <a:lnTo>
                      <a:pt x="2242" y="406"/>
                    </a:lnTo>
                    <a:lnTo>
                      <a:pt x="2246" y="404"/>
                    </a:lnTo>
                    <a:lnTo>
                      <a:pt x="2250" y="408"/>
                    </a:lnTo>
                    <a:lnTo>
                      <a:pt x="2250" y="410"/>
                    </a:lnTo>
                    <a:lnTo>
                      <a:pt x="2248" y="416"/>
                    </a:lnTo>
                    <a:lnTo>
                      <a:pt x="2248" y="418"/>
                    </a:lnTo>
                    <a:lnTo>
                      <a:pt x="2250" y="420"/>
                    </a:lnTo>
                    <a:lnTo>
                      <a:pt x="2250" y="420"/>
                    </a:lnTo>
                    <a:lnTo>
                      <a:pt x="2248" y="426"/>
                    </a:lnTo>
                    <a:lnTo>
                      <a:pt x="2248" y="432"/>
                    </a:lnTo>
                    <a:lnTo>
                      <a:pt x="2250" y="432"/>
                    </a:lnTo>
                    <a:lnTo>
                      <a:pt x="2254" y="432"/>
                    </a:lnTo>
                    <a:lnTo>
                      <a:pt x="2258" y="430"/>
                    </a:lnTo>
                    <a:lnTo>
                      <a:pt x="2262" y="430"/>
                    </a:lnTo>
                    <a:lnTo>
                      <a:pt x="2264" y="428"/>
                    </a:lnTo>
                    <a:lnTo>
                      <a:pt x="2270" y="426"/>
                    </a:lnTo>
                    <a:lnTo>
                      <a:pt x="2272" y="422"/>
                    </a:lnTo>
                    <a:lnTo>
                      <a:pt x="2272" y="418"/>
                    </a:lnTo>
                    <a:lnTo>
                      <a:pt x="2272" y="418"/>
                    </a:lnTo>
                    <a:lnTo>
                      <a:pt x="2270" y="414"/>
                    </a:lnTo>
                    <a:lnTo>
                      <a:pt x="2270" y="408"/>
                    </a:lnTo>
                    <a:lnTo>
                      <a:pt x="2270" y="406"/>
                    </a:lnTo>
                    <a:lnTo>
                      <a:pt x="2264" y="400"/>
                    </a:lnTo>
                    <a:lnTo>
                      <a:pt x="2264" y="400"/>
                    </a:lnTo>
                    <a:lnTo>
                      <a:pt x="2260" y="394"/>
                    </a:lnTo>
                    <a:lnTo>
                      <a:pt x="2258" y="392"/>
                    </a:lnTo>
                    <a:lnTo>
                      <a:pt x="2258" y="386"/>
                    </a:lnTo>
                    <a:lnTo>
                      <a:pt x="2258" y="386"/>
                    </a:lnTo>
                    <a:lnTo>
                      <a:pt x="2266" y="382"/>
                    </a:lnTo>
                    <a:lnTo>
                      <a:pt x="2272" y="378"/>
                    </a:lnTo>
                    <a:lnTo>
                      <a:pt x="2272" y="378"/>
                    </a:lnTo>
                    <a:lnTo>
                      <a:pt x="2272" y="370"/>
                    </a:lnTo>
                    <a:lnTo>
                      <a:pt x="2274" y="372"/>
                    </a:lnTo>
                    <a:lnTo>
                      <a:pt x="2274" y="370"/>
                    </a:lnTo>
                    <a:lnTo>
                      <a:pt x="2282" y="364"/>
                    </a:lnTo>
                    <a:lnTo>
                      <a:pt x="2284" y="360"/>
                    </a:lnTo>
                    <a:lnTo>
                      <a:pt x="2290" y="358"/>
                    </a:lnTo>
                    <a:lnTo>
                      <a:pt x="2292" y="356"/>
                    </a:lnTo>
                    <a:lnTo>
                      <a:pt x="2294" y="360"/>
                    </a:lnTo>
                    <a:lnTo>
                      <a:pt x="2304" y="360"/>
                    </a:lnTo>
                    <a:lnTo>
                      <a:pt x="2308" y="358"/>
                    </a:lnTo>
                    <a:lnTo>
                      <a:pt x="2310" y="358"/>
                    </a:lnTo>
                    <a:lnTo>
                      <a:pt x="2312" y="356"/>
                    </a:lnTo>
                    <a:lnTo>
                      <a:pt x="2316" y="350"/>
                    </a:lnTo>
                    <a:lnTo>
                      <a:pt x="2320" y="348"/>
                    </a:lnTo>
                    <a:lnTo>
                      <a:pt x="2322" y="346"/>
                    </a:lnTo>
                    <a:lnTo>
                      <a:pt x="2326" y="340"/>
                    </a:lnTo>
                    <a:lnTo>
                      <a:pt x="2330" y="338"/>
                    </a:lnTo>
                    <a:lnTo>
                      <a:pt x="2336" y="330"/>
                    </a:lnTo>
                    <a:lnTo>
                      <a:pt x="2336" y="330"/>
                    </a:lnTo>
                    <a:lnTo>
                      <a:pt x="2344" y="318"/>
                    </a:lnTo>
                    <a:lnTo>
                      <a:pt x="2354" y="308"/>
                    </a:lnTo>
                    <a:lnTo>
                      <a:pt x="2354" y="304"/>
                    </a:lnTo>
                    <a:lnTo>
                      <a:pt x="2354" y="304"/>
                    </a:lnTo>
                    <a:lnTo>
                      <a:pt x="2354" y="296"/>
                    </a:lnTo>
                    <a:lnTo>
                      <a:pt x="2356" y="296"/>
                    </a:lnTo>
                    <a:lnTo>
                      <a:pt x="2356" y="296"/>
                    </a:lnTo>
                    <a:lnTo>
                      <a:pt x="2356" y="294"/>
                    </a:lnTo>
                    <a:lnTo>
                      <a:pt x="2356" y="294"/>
                    </a:lnTo>
                    <a:lnTo>
                      <a:pt x="2354" y="290"/>
                    </a:lnTo>
                    <a:lnTo>
                      <a:pt x="2354" y="288"/>
                    </a:lnTo>
                    <a:lnTo>
                      <a:pt x="2356" y="288"/>
                    </a:lnTo>
                    <a:lnTo>
                      <a:pt x="2356" y="288"/>
                    </a:lnTo>
                    <a:lnTo>
                      <a:pt x="2360" y="280"/>
                    </a:lnTo>
                    <a:lnTo>
                      <a:pt x="2362" y="278"/>
                    </a:lnTo>
                    <a:lnTo>
                      <a:pt x="2362" y="276"/>
                    </a:lnTo>
                    <a:lnTo>
                      <a:pt x="2362" y="276"/>
                    </a:lnTo>
                    <a:lnTo>
                      <a:pt x="2360" y="274"/>
                    </a:lnTo>
                    <a:lnTo>
                      <a:pt x="2360" y="272"/>
                    </a:lnTo>
                    <a:lnTo>
                      <a:pt x="2360" y="272"/>
                    </a:lnTo>
                    <a:lnTo>
                      <a:pt x="2360" y="268"/>
                    </a:lnTo>
                    <a:lnTo>
                      <a:pt x="2362" y="268"/>
                    </a:lnTo>
                    <a:lnTo>
                      <a:pt x="2360" y="266"/>
                    </a:lnTo>
                    <a:lnTo>
                      <a:pt x="2356" y="264"/>
                    </a:lnTo>
                    <a:lnTo>
                      <a:pt x="2350" y="258"/>
                    </a:lnTo>
                    <a:lnTo>
                      <a:pt x="2350" y="258"/>
                    </a:lnTo>
                    <a:lnTo>
                      <a:pt x="2340" y="258"/>
                    </a:lnTo>
                    <a:lnTo>
                      <a:pt x="2336" y="264"/>
                    </a:lnTo>
                    <a:lnTo>
                      <a:pt x="2334" y="260"/>
                    </a:lnTo>
                    <a:lnTo>
                      <a:pt x="2332" y="258"/>
                    </a:lnTo>
                    <a:lnTo>
                      <a:pt x="2326" y="256"/>
                    </a:lnTo>
                    <a:lnTo>
                      <a:pt x="2322" y="256"/>
                    </a:lnTo>
                    <a:lnTo>
                      <a:pt x="2320" y="256"/>
                    </a:lnTo>
                    <a:lnTo>
                      <a:pt x="2316" y="254"/>
                    </a:lnTo>
                    <a:lnTo>
                      <a:pt x="2320" y="250"/>
                    </a:lnTo>
                    <a:lnTo>
                      <a:pt x="2322" y="248"/>
                    </a:lnTo>
                    <a:lnTo>
                      <a:pt x="2332" y="244"/>
                    </a:lnTo>
                    <a:lnTo>
                      <a:pt x="2340" y="236"/>
                    </a:lnTo>
                    <a:lnTo>
                      <a:pt x="2344" y="234"/>
                    </a:lnTo>
                    <a:lnTo>
                      <a:pt x="2346" y="230"/>
                    </a:lnTo>
                    <a:lnTo>
                      <a:pt x="2352" y="228"/>
                    </a:lnTo>
                    <a:lnTo>
                      <a:pt x="2356" y="224"/>
                    </a:lnTo>
                    <a:lnTo>
                      <a:pt x="2362" y="220"/>
                    </a:lnTo>
                    <a:lnTo>
                      <a:pt x="2364" y="218"/>
                    </a:lnTo>
                    <a:lnTo>
                      <a:pt x="2370" y="216"/>
                    </a:lnTo>
                    <a:lnTo>
                      <a:pt x="2372" y="214"/>
                    </a:lnTo>
                    <a:lnTo>
                      <a:pt x="2394" y="214"/>
                    </a:lnTo>
                    <a:lnTo>
                      <a:pt x="2400" y="214"/>
                    </a:lnTo>
                    <a:lnTo>
                      <a:pt x="2416" y="214"/>
                    </a:lnTo>
                    <a:lnTo>
                      <a:pt x="2420" y="214"/>
                    </a:lnTo>
                    <a:lnTo>
                      <a:pt x="2420" y="214"/>
                    </a:lnTo>
                    <a:lnTo>
                      <a:pt x="2420" y="212"/>
                    </a:lnTo>
                    <a:lnTo>
                      <a:pt x="2424" y="210"/>
                    </a:lnTo>
                    <a:lnTo>
                      <a:pt x="2432" y="212"/>
                    </a:lnTo>
                    <a:lnTo>
                      <a:pt x="2434" y="212"/>
                    </a:lnTo>
                    <a:lnTo>
                      <a:pt x="2434" y="212"/>
                    </a:lnTo>
                    <a:lnTo>
                      <a:pt x="2436" y="212"/>
                    </a:lnTo>
                    <a:lnTo>
                      <a:pt x="2436" y="212"/>
                    </a:lnTo>
                    <a:lnTo>
                      <a:pt x="2436" y="218"/>
                    </a:lnTo>
                    <a:lnTo>
                      <a:pt x="2436" y="218"/>
                    </a:lnTo>
                    <a:lnTo>
                      <a:pt x="2442" y="218"/>
                    </a:lnTo>
                    <a:lnTo>
                      <a:pt x="2446" y="216"/>
                    </a:lnTo>
                    <a:lnTo>
                      <a:pt x="2450" y="216"/>
                    </a:lnTo>
                    <a:lnTo>
                      <a:pt x="2454" y="216"/>
                    </a:lnTo>
                    <a:lnTo>
                      <a:pt x="2456" y="216"/>
                    </a:lnTo>
                    <a:lnTo>
                      <a:pt x="2464" y="216"/>
                    </a:lnTo>
                    <a:lnTo>
                      <a:pt x="2464" y="212"/>
                    </a:lnTo>
                    <a:lnTo>
                      <a:pt x="2462" y="212"/>
                    </a:lnTo>
                    <a:lnTo>
                      <a:pt x="2462" y="208"/>
                    </a:lnTo>
                    <a:lnTo>
                      <a:pt x="2464" y="206"/>
                    </a:lnTo>
                    <a:lnTo>
                      <a:pt x="2466" y="204"/>
                    </a:lnTo>
                    <a:lnTo>
                      <a:pt x="2470" y="204"/>
                    </a:lnTo>
                    <a:lnTo>
                      <a:pt x="2472" y="202"/>
                    </a:lnTo>
                    <a:lnTo>
                      <a:pt x="2472" y="202"/>
                    </a:lnTo>
                    <a:lnTo>
                      <a:pt x="2478" y="196"/>
                    </a:lnTo>
                    <a:lnTo>
                      <a:pt x="2484" y="194"/>
                    </a:lnTo>
                    <a:lnTo>
                      <a:pt x="2486" y="192"/>
                    </a:lnTo>
                    <a:lnTo>
                      <a:pt x="2498" y="192"/>
                    </a:lnTo>
                    <a:lnTo>
                      <a:pt x="2504" y="192"/>
                    </a:lnTo>
                    <a:lnTo>
                      <a:pt x="2504" y="198"/>
                    </a:lnTo>
                    <a:lnTo>
                      <a:pt x="2508" y="202"/>
                    </a:lnTo>
                    <a:lnTo>
                      <a:pt x="2514" y="198"/>
                    </a:lnTo>
                    <a:lnTo>
                      <a:pt x="2516" y="196"/>
                    </a:lnTo>
                    <a:lnTo>
                      <a:pt x="2518" y="196"/>
                    </a:lnTo>
                    <a:lnTo>
                      <a:pt x="2522" y="194"/>
                    </a:lnTo>
                    <a:lnTo>
                      <a:pt x="2528" y="194"/>
                    </a:lnTo>
                    <a:lnTo>
                      <a:pt x="2528" y="194"/>
                    </a:lnTo>
                    <a:lnTo>
                      <a:pt x="2528" y="186"/>
                    </a:lnTo>
                    <a:lnTo>
                      <a:pt x="2530" y="186"/>
                    </a:lnTo>
                    <a:lnTo>
                      <a:pt x="2534" y="186"/>
                    </a:lnTo>
                    <a:lnTo>
                      <a:pt x="2534" y="188"/>
                    </a:lnTo>
                    <a:lnTo>
                      <a:pt x="2532" y="194"/>
                    </a:lnTo>
                    <a:lnTo>
                      <a:pt x="2532" y="196"/>
                    </a:lnTo>
                    <a:lnTo>
                      <a:pt x="2526" y="202"/>
                    </a:lnTo>
                    <a:lnTo>
                      <a:pt x="2522" y="202"/>
                    </a:lnTo>
                    <a:lnTo>
                      <a:pt x="2518" y="204"/>
                    </a:lnTo>
                    <a:lnTo>
                      <a:pt x="2512" y="208"/>
                    </a:lnTo>
                    <a:lnTo>
                      <a:pt x="2508" y="212"/>
                    </a:lnTo>
                    <a:lnTo>
                      <a:pt x="2506" y="212"/>
                    </a:lnTo>
                    <a:lnTo>
                      <a:pt x="2504" y="214"/>
                    </a:lnTo>
                    <a:lnTo>
                      <a:pt x="2502" y="216"/>
                    </a:lnTo>
                    <a:lnTo>
                      <a:pt x="2496" y="220"/>
                    </a:lnTo>
                    <a:lnTo>
                      <a:pt x="2496" y="220"/>
                    </a:lnTo>
                    <a:lnTo>
                      <a:pt x="2488" y="224"/>
                    </a:lnTo>
                    <a:lnTo>
                      <a:pt x="2486" y="226"/>
                    </a:lnTo>
                    <a:lnTo>
                      <a:pt x="2482" y="226"/>
                    </a:lnTo>
                    <a:lnTo>
                      <a:pt x="2478" y="228"/>
                    </a:lnTo>
                    <a:lnTo>
                      <a:pt x="2478" y="228"/>
                    </a:lnTo>
                    <a:lnTo>
                      <a:pt x="2478" y="232"/>
                    </a:lnTo>
                    <a:lnTo>
                      <a:pt x="2474" y="234"/>
                    </a:lnTo>
                    <a:lnTo>
                      <a:pt x="2474" y="234"/>
                    </a:lnTo>
                    <a:lnTo>
                      <a:pt x="2472" y="238"/>
                    </a:lnTo>
                    <a:lnTo>
                      <a:pt x="2472" y="240"/>
                    </a:lnTo>
                    <a:lnTo>
                      <a:pt x="2470" y="244"/>
                    </a:lnTo>
                    <a:lnTo>
                      <a:pt x="2470" y="254"/>
                    </a:lnTo>
                    <a:lnTo>
                      <a:pt x="2472" y="256"/>
                    </a:lnTo>
                    <a:lnTo>
                      <a:pt x="2472" y="264"/>
                    </a:lnTo>
                    <a:lnTo>
                      <a:pt x="2474" y="268"/>
                    </a:lnTo>
                    <a:lnTo>
                      <a:pt x="2474" y="274"/>
                    </a:lnTo>
                    <a:lnTo>
                      <a:pt x="2476" y="276"/>
                    </a:lnTo>
                    <a:lnTo>
                      <a:pt x="2476" y="276"/>
                    </a:lnTo>
                    <a:lnTo>
                      <a:pt x="2476" y="282"/>
                    </a:lnTo>
                    <a:lnTo>
                      <a:pt x="2478" y="286"/>
                    </a:lnTo>
                    <a:lnTo>
                      <a:pt x="2482" y="286"/>
                    </a:lnTo>
                    <a:lnTo>
                      <a:pt x="2488" y="280"/>
                    </a:lnTo>
                    <a:lnTo>
                      <a:pt x="2492" y="278"/>
                    </a:lnTo>
                    <a:lnTo>
                      <a:pt x="2492" y="274"/>
                    </a:lnTo>
                    <a:lnTo>
                      <a:pt x="2494" y="270"/>
                    </a:lnTo>
                    <a:lnTo>
                      <a:pt x="2494" y="270"/>
                    </a:lnTo>
                    <a:lnTo>
                      <a:pt x="2502" y="268"/>
                    </a:lnTo>
                    <a:lnTo>
                      <a:pt x="2504" y="264"/>
                    </a:lnTo>
                    <a:lnTo>
                      <a:pt x="2506" y="258"/>
                    </a:lnTo>
                    <a:lnTo>
                      <a:pt x="2508" y="256"/>
                    </a:lnTo>
                    <a:lnTo>
                      <a:pt x="2518" y="256"/>
                    </a:lnTo>
                    <a:lnTo>
                      <a:pt x="2516" y="246"/>
                    </a:lnTo>
                    <a:lnTo>
                      <a:pt x="2522" y="240"/>
                    </a:lnTo>
                    <a:lnTo>
                      <a:pt x="2522" y="240"/>
                    </a:lnTo>
                    <a:lnTo>
                      <a:pt x="2528" y="244"/>
                    </a:lnTo>
                    <a:lnTo>
                      <a:pt x="2528" y="238"/>
                    </a:lnTo>
                    <a:lnTo>
                      <a:pt x="2526" y="236"/>
                    </a:lnTo>
                    <a:lnTo>
                      <a:pt x="2524" y="234"/>
                    </a:lnTo>
                    <a:lnTo>
                      <a:pt x="2526" y="228"/>
                    </a:lnTo>
                    <a:lnTo>
                      <a:pt x="2526" y="226"/>
                    </a:lnTo>
                    <a:lnTo>
                      <a:pt x="2522" y="226"/>
                    </a:lnTo>
                    <a:lnTo>
                      <a:pt x="2522" y="226"/>
                    </a:lnTo>
                    <a:lnTo>
                      <a:pt x="2518" y="224"/>
                    </a:lnTo>
                    <a:lnTo>
                      <a:pt x="2518" y="222"/>
                    </a:lnTo>
                    <a:lnTo>
                      <a:pt x="2522" y="220"/>
                    </a:lnTo>
                    <a:lnTo>
                      <a:pt x="2526" y="216"/>
                    </a:lnTo>
                    <a:lnTo>
                      <a:pt x="2528" y="214"/>
                    </a:lnTo>
                    <a:lnTo>
                      <a:pt x="2528" y="208"/>
                    </a:lnTo>
                    <a:lnTo>
                      <a:pt x="2542" y="208"/>
                    </a:lnTo>
                    <a:lnTo>
                      <a:pt x="2544" y="206"/>
                    </a:lnTo>
                    <a:lnTo>
                      <a:pt x="2546" y="206"/>
                    </a:lnTo>
                    <a:lnTo>
                      <a:pt x="2552" y="204"/>
                    </a:lnTo>
                    <a:lnTo>
                      <a:pt x="2552" y="208"/>
                    </a:lnTo>
                    <a:lnTo>
                      <a:pt x="2556" y="206"/>
                    </a:lnTo>
                    <a:lnTo>
                      <a:pt x="2558" y="204"/>
                    </a:lnTo>
                    <a:lnTo>
                      <a:pt x="2566" y="204"/>
                    </a:lnTo>
                    <a:lnTo>
                      <a:pt x="2566" y="204"/>
                    </a:lnTo>
                    <a:lnTo>
                      <a:pt x="2568" y="200"/>
                    </a:lnTo>
                    <a:lnTo>
                      <a:pt x="2570" y="200"/>
                    </a:lnTo>
                    <a:lnTo>
                      <a:pt x="2572" y="204"/>
                    </a:lnTo>
                    <a:lnTo>
                      <a:pt x="2572" y="204"/>
                    </a:lnTo>
                    <a:lnTo>
                      <a:pt x="2578" y="206"/>
                    </a:lnTo>
                    <a:lnTo>
                      <a:pt x="2584" y="206"/>
                    </a:lnTo>
                    <a:lnTo>
                      <a:pt x="2588" y="204"/>
                    </a:lnTo>
                    <a:lnTo>
                      <a:pt x="2592" y="202"/>
                    </a:lnTo>
                    <a:lnTo>
                      <a:pt x="2594" y="202"/>
                    </a:lnTo>
                    <a:lnTo>
                      <a:pt x="2596" y="198"/>
                    </a:lnTo>
                    <a:lnTo>
                      <a:pt x="2596" y="198"/>
                    </a:lnTo>
                    <a:lnTo>
                      <a:pt x="2602" y="196"/>
                    </a:lnTo>
                    <a:lnTo>
                      <a:pt x="2608" y="194"/>
                    </a:lnTo>
                    <a:lnTo>
                      <a:pt x="2612" y="192"/>
                    </a:lnTo>
                    <a:lnTo>
                      <a:pt x="2616" y="192"/>
                    </a:lnTo>
                    <a:lnTo>
                      <a:pt x="2618" y="188"/>
                    </a:lnTo>
                    <a:lnTo>
                      <a:pt x="2618" y="188"/>
                    </a:lnTo>
                    <a:lnTo>
                      <a:pt x="2630" y="186"/>
                    </a:lnTo>
                    <a:lnTo>
                      <a:pt x="2634" y="184"/>
                    </a:lnTo>
                    <a:lnTo>
                      <a:pt x="2636" y="184"/>
                    </a:lnTo>
                    <a:lnTo>
                      <a:pt x="2638" y="186"/>
                    </a:lnTo>
                    <a:lnTo>
                      <a:pt x="2650" y="186"/>
                    </a:lnTo>
                    <a:lnTo>
                      <a:pt x="2650" y="182"/>
                    </a:lnTo>
                    <a:lnTo>
                      <a:pt x="2648" y="178"/>
                    </a:lnTo>
                    <a:lnTo>
                      <a:pt x="2648" y="172"/>
                    </a:lnTo>
                    <a:lnTo>
                      <a:pt x="2644" y="168"/>
                    </a:lnTo>
                    <a:lnTo>
                      <a:pt x="2644" y="166"/>
                    </a:lnTo>
                    <a:lnTo>
                      <a:pt x="2646" y="166"/>
                    </a:lnTo>
                    <a:lnTo>
                      <a:pt x="2648" y="166"/>
                    </a:lnTo>
                    <a:lnTo>
                      <a:pt x="2650" y="164"/>
                    </a:lnTo>
                    <a:lnTo>
                      <a:pt x="2650" y="162"/>
                    </a:lnTo>
                    <a:lnTo>
                      <a:pt x="2656" y="158"/>
                    </a:lnTo>
                    <a:lnTo>
                      <a:pt x="2656" y="158"/>
                    </a:lnTo>
                    <a:lnTo>
                      <a:pt x="2654" y="154"/>
                    </a:lnTo>
                    <a:lnTo>
                      <a:pt x="2654" y="154"/>
                    </a:lnTo>
                    <a:lnTo>
                      <a:pt x="2656" y="154"/>
                    </a:lnTo>
                    <a:lnTo>
                      <a:pt x="2658" y="154"/>
                    </a:lnTo>
                    <a:lnTo>
                      <a:pt x="2662" y="158"/>
                    </a:lnTo>
                    <a:lnTo>
                      <a:pt x="2680" y="158"/>
                    </a:lnTo>
                    <a:lnTo>
                      <a:pt x="2684" y="164"/>
                    </a:lnTo>
                    <a:lnTo>
                      <a:pt x="2686" y="166"/>
                    </a:lnTo>
                    <a:lnTo>
                      <a:pt x="2694" y="166"/>
                    </a:lnTo>
                    <a:lnTo>
                      <a:pt x="2696" y="168"/>
                    </a:lnTo>
                    <a:lnTo>
                      <a:pt x="2700" y="168"/>
                    </a:lnTo>
                    <a:lnTo>
                      <a:pt x="2704" y="168"/>
                    </a:lnTo>
                    <a:lnTo>
                      <a:pt x="2706" y="168"/>
                    </a:lnTo>
                    <a:lnTo>
                      <a:pt x="2706" y="164"/>
                    </a:lnTo>
                    <a:lnTo>
                      <a:pt x="2710" y="162"/>
                    </a:lnTo>
                    <a:lnTo>
                      <a:pt x="2710" y="162"/>
                    </a:lnTo>
                    <a:lnTo>
                      <a:pt x="2712" y="158"/>
                    </a:lnTo>
                    <a:lnTo>
                      <a:pt x="2714" y="158"/>
                    </a:lnTo>
                    <a:lnTo>
                      <a:pt x="2720" y="158"/>
                    </a:lnTo>
                    <a:lnTo>
                      <a:pt x="2726" y="152"/>
                    </a:lnTo>
                    <a:lnTo>
                      <a:pt x="2726" y="152"/>
                    </a:lnTo>
                    <a:lnTo>
                      <a:pt x="2718" y="150"/>
                    </a:lnTo>
                    <a:lnTo>
                      <a:pt x="2714" y="146"/>
                    </a:lnTo>
                    <a:lnTo>
                      <a:pt x="2706" y="146"/>
                    </a:lnTo>
                    <a:lnTo>
                      <a:pt x="2704" y="146"/>
                    </a:lnTo>
                    <a:lnTo>
                      <a:pt x="2700" y="144"/>
                    </a:lnTo>
                    <a:lnTo>
                      <a:pt x="2696" y="144"/>
                    </a:lnTo>
                    <a:lnTo>
                      <a:pt x="2694" y="146"/>
                    </a:lnTo>
                    <a:lnTo>
                      <a:pt x="2690" y="144"/>
                    </a:lnTo>
                    <a:lnTo>
                      <a:pt x="2686" y="138"/>
                    </a:lnTo>
                    <a:lnTo>
                      <a:pt x="2678" y="138"/>
                    </a:lnTo>
                    <a:lnTo>
                      <a:pt x="2676" y="136"/>
                    </a:lnTo>
                    <a:lnTo>
                      <a:pt x="2674" y="136"/>
                    </a:lnTo>
                    <a:lnTo>
                      <a:pt x="2670" y="134"/>
                    </a:lnTo>
                    <a:lnTo>
                      <a:pt x="2666" y="134"/>
                    </a:lnTo>
                    <a:lnTo>
                      <a:pt x="2664" y="132"/>
                    </a:lnTo>
                    <a:lnTo>
                      <a:pt x="2660" y="132"/>
                    </a:lnTo>
                    <a:lnTo>
                      <a:pt x="2658" y="128"/>
                    </a:lnTo>
                    <a:lnTo>
                      <a:pt x="2658" y="128"/>
                    </a:lnTo>
                    <a:lnTo>
                      <a:pt x="2652" y="128"/>
                    </a:lnTo>
                    <a:lnTo>
                      <a:pt x="2652" y="128"/>
                    </a:lnTo>
                    <a:lnTo>
                      <a:pt x="2650" y="126"/>
                    </a:lnTo>
                    <a:lnTo>
                      <a:pt x="2648" y="124"/>
                    </a:lnTo>
                    <a:lnTo>
                      <a:pt x="2640" y="124"/>
                    </a:lnTo>
                    <a:lnTo>
                      <a:pt x="2638" y="122"/>
                    </a:lnTo>
                    <a:lnTo>
                      <a:pt x="2628" y="122"/>
                    </a:lnTo>
                    <a:lnTo>
                      <a:pt x="2626" y="118"/>
                    </a:lnTo>
                    <a:lnTo>
                      <a:pt x="2588" y="118"/>
                    </a:lnTo>
                    <a:lnTo>
                      <a:pt x="2584" y="118"/>
                    </a:lnTo>
                    <a:lnTo>
                      <a:pt x="2582" y="122"/>
                    </a:lnTo>
                    <a:lnTo>
                      <a:pt x="2584" y="124"/>
                    </a:lnTo>
                    <a:lnTo>
                      <a:pt x="2586" y="126"/>
                    </a:lnTo>
                    <a:lnTo>
                      <a:pt x="2584" y="128"/>
                    </a:lnTo>
                    <a:lnTo>
                      <a:pt x="2576" y="128"/>
                    </a:lnTo>
                    <a:lnTo>
                      <a:pt x="2574" y="126"/>
                    </a:lnTo>
                    <a:lnTo>
                      <a:pt x="2568" y="126"/>
                    </a:lnTo>
                    <a:lnTo>
                      <a:pt x="2566" y="122"/>
                    </a:lnTo>
                    <a:lnTo>
                      <a:pt x="2574" y="122"/>
                    </a:lnTo>
                    <a:lnTo>
                      <a:pt x="2574" y="122"/>
                    </a:lnTo>
                    <a:lnTo>
                      <a:pt x="2572" y="120"/>
                    </a:lnTo>
                    <a:lnTo>
                      <a:pt x="2570" y="118"/>
                    </a:lnTo>
                    <a:lnTo>
                      <a:pt x="2564" y="118"/>
                    </a:lnTo>
                    <a:lnTo>
                      <a:pt x="2562" y="122"/>
                    </a:lnTo>
                    <a:lnTo>
                      <a:pt x="2556" y="122"/>
                    </a:lnTo>
                    <a:lnTo>
                      <a:pt x="2556" y="122"/>
                    </a:lnTo>
                    <a:lnTo>
                      <a:pt x="2552" y="124"/>
                    </a:lnTo>
                    <a:lnTo>
                      <a:pt x="2548" y="122"/>
                    </a:lnTo>
                    <a:lnTo>
                      <a:pt x="2518" y="122"/>
                    </a:lnTo>
                    <a:lnTo>
                      <a:pt x="2516" y="124"/>
                    </a:lnTo>
                    <a:lnTo>
                      <a:pt x="2514" y="124"/>
                    </a:lnTo>
                    <a:lnTo>
                      <a:pt x="2512" y="122"/>
                    </a:lnTo>
                    <a:lnTo>
                      <a:pt x="2504" y="122"/>
                    </a:lnTo>
                    <a:lnTo>
                      <a:pt x="2504" y="118"/>
                    </a:lnTo>
                    <a:lnTo>
                      <a:pt x="2502" y="114"/>
                    </a:lnTo>
                    <a:lnTo>
                      <a:pt x="2498" y="112"/>
                    </a:lnTo>
                    <a:lnTo>
                      <a:pt x="2496" y="112"/>
                    </a:lnTo>
                    <a:lnTo>
                      <a:pt x="2494" y="108"/>
                    </a:lnTo>
                    <a:lnTo>
                      <a:pt x="2470" y="108"/>
                    </a:lnTo>
                    <a:lnTo>
                      <a:pt x="2466" y="108"/>
                    </a:lnTo>
                    <a:lnTo>
                      <a:pt x="2462" y="108"/>
                    </a:lnTo>
                    <a:lnTo>
                      <a:pt x="2462" y="108"/>
                    </a:lnTo>
                    <a:lnTo>
                      <a:pt x="2460" y="112"/>
                    </a:lnTo>
                    <a:lnTo>
                      <a:pt x="2456" y="112"/>
                    </a:lnTo>
                    <a:lnTo>
                      <a:pt x="2450" y="112"/>
                    </a:lnTo>
                    <a:lnTo>
                      <a:pt x="2446" y="112"/>
                    </a:lnTo>
                    <a:lnTo>
                      <a:pt x="2444" y="108"/>
                    </a:lnTo>
                    <a:lnTo>
                      <a:pt x="2444" y="108"/>
                    </a:lnTo>
                    <a:lnTo>
                      <a:pt x="2438" y="106"/>
                    </a:lnTo>
                    <a:lnTo>
                      <a:pt x="2434" y="106"/>
                    </a:lnTo>
                    <a:lnTo>
                      <a:pt x="2430" y="106"/>
                    </a:lnTo>
                    <a:lnTo>
                      <a:pt x="2426" y="98"/>
                    </a:lnTo>
                    <a:lnTo>
                      <a:pt x="2420" y="98"/>
                    </a:lnTo>
                    <a:lnTo>
                      <a:pt x="2420" y="98"/>
                    </a:lnTo>
                    <a:lnTo>
                      <a:pt x="2412" y="98"/>
                    </a:lnTo>
                    <a:lnTo>
                      <a:pt x="2412" y="98"/>
                    </a:lnTo>
                    <a:lnTo>
                      <a:pt x="2412" y="96"/>
                    </a:lnTo>
                    <a:lnTo>
                      <a:pt x="2406" y="96"/>
                    </a:lnTo>
                    <a:lnTo>
                      <a:pt x="2404" y="96"/>
                    </a:lnTo>
                    <a:lnTo>
                      <a:pt x="2392" y="96"/>
                    </a:lnTo>
                    <a:lnTo>
                      <a:pt x="2386" y="94"/>
                    </a:lnTo>
                    <a:lnTo>
                      <a:pt x="2386" y="94"/>
                    </a:lnTo>
                    <a:lnTo>
                      <a:pt x="2374" y="94"/>
                    </a:lnTo>
                    <a:lnTo>
                      <a:pt x="2374" y="94"/>
                    </a:lnTo>
                    <a:lnTo>
                      <a:pt x="2370" y="94"/>
                    </a:lnTo>
                    <a:lnTo>
                      <a:pt x="2370" y="94"/>
                    </a:lnTo>
                    <a:lnTo>
                      <a:pt x="2366" y="94"/>
                    </a:lnTo>
                    <a:lnTo>
                      <a:pt x="2364" y="92"/>
                    </a:lnTo>
                    <a:lnTo>
                      <a:pt x="2364" y="92"/>
                    </a:lnTo>
                    <a:lnTo>
                      <a:pt x="2366" y="90"/>
                    </a:lnTo>
                    <a:lnTo>
                      <a:pt x="2368" y="88"/>
                    </a:lnTo>
                    <a:lnTo>
                      <a:pt x="2376" y="88"/>
                    </a:lnTo>
                    <a:lnTo>
                      <a:pt x="2374" y="86"/>
                    </a:lnTo>
                    <a:lnTo>
                      <a:pt x="2372" y="84"/>
                    </a:lnTo>
                    <a:lnTo>
                      <a:pt x="2360" y="84"/>
                    </a:lnTo>
                    <a:lnTo>
                      <a:pt x="2360" y="84"/>
                    </a:lnTo>
                    <a:lnTo>
                      <a:pt x="2352" y="82"/>
                    </a:lnTo>
                    <a:lnTo>
                      <a:pt x="2352" y="84"/>
                    </a:lnTo>
                    <a:lnTo>
                      <a:pt x="2354" y="88"/>
                    </a:lnTo>
                    <a:lnTo>
                      <a:pt x="2362" y="88"/>
                    </a:lnTo>
                    <a:lnTo>
                      <a:pt x="2360" y="94"/>
                    </a:lnTo>
                    <a:lnTo>
                      <a:pt x="2356" y="96"/>
                    </a:lnTo>
                    <a:lnTo>
                      <a:pt x="2346" y="96"/>
                    </a:lnTo>
                    <a:lnTo>
                      <a:pt x="2346" y="96"/>
                    </a:lnTo>
                    <a:lnTo>
                      <a:pt x="2350" y="100"/>
                    </a:lnTo>
                    <a:lnTo>
                      <a:pt x="2350" y="102"/>
                    </a:lnTo>
                    <a:lnTo>
                      <a:pt x="2348" y="104"/>
                    </a:lnTo>
                    <a:lnTo>
                      <a:pt x="2348" y="104"/>
                    </a:lnTo>
                    <a:lnTo>
                      <a:pt x="2344" y="106"/>
                    </a:lnTo>
                    <a:lnTo>
                      <a:pt x="2342" y="106"/>
                    </a:lnTo>
                    <a:lnTo>
                      <a:pt x="2342" y="104"/>
                    </a:lnTo>
                    <a:lnTo>
                      <a:pt x="2336" y="104"/>
                    </a:lnTo>
                    <a:lnTo>
                      <a:pt x="2336" y="104"/>
                    </a:lnTo>
                    <a:lnTo>
                      <a:pt x="2334" y="108"/>
                    </a:lnTo>
                    <a:lnTo>
                      <a:pt x="2332" y="108"/>
                    </a:lnTo>
                    <a:lnTo>
                      <a:pt x="2332" y="104"/>
                    </a:lnTo>
                    <a:lnTo>
                      <a:pt x="2326" y="104"/>
                    </a:lnTo>
                    <a:lnTo>
                      <a:pt x="2324" y="104"/>
                    </a:lnTo>
                    <a:lnTo>
                      <a:pt x="2312" y="104"/>
                    </a:lnTo>
                    <a:lnTo>
                      <a:pt x="2310" y="106"/>
                    </a:lnTo>
                    <a:lnTo>
                      <a:pt x="2302" y="106"/>
                    </a:lnTo>
                    <a:lnTo>
                      <a:pt x="2300" y="104"/>
                    </a:lnTo>
                    <a:lnTo>
                      <a:pt x="2300" y="104"/>
                    </a:lnTo>
                    <a:lnTo>
                      <a:pt x="2292" y="102"/>
                    </a:lnTo>
                    <a:lnTo>
                      <a:pt x="2286" y="112"/>
                    </a:lnTo>
                    <a:lnTo>
                      <a:pt x="2282" y="112"/>
                    </a:lnTo>
                    <a:lnTo>
                      <a:pt x="2278" y="108"/>
                    </a:lnTo>
                    <a:lnTo>
                      <a:pt x="2278" y="108"/>
                    </a:lnTo>
                    <a:lnTo>
                      <a:pt x="2272" y="108"/>
                    </a:lnTo>
                    <a:lnTo>
                      <a:pt x="2268" y="106"/>
                    </a:lnTo>
                    <a:lnTo>
                      <a:pt x="2268" y="104"/>
                    </a:lnTo>
                    <a:lnTo>
                      <a:pt x="2270" y="98"/>
                    </a:lnTo>
                    <a:lnTo>
                      <a:pt x="2270" y="96"/>
                    </a:lnTo>
                    <a:lnTo>
                      <a:pt x="2270" y="96"/>
                    </a:lnTo>
                    <a:lnTo>
                      <a:pt x="2268" y="90"/>
                    </a:lnTo>
                    <a:lnTo>
                      <a:pt x="2262" y="88"/>
                    </a:lnTo>
                    <a:lnTo>
                      <a:pt x="2260" y="86"/>
                    </a:lnTo>
                    <a:lnTo>
                      <a:pt x="2258" y="86"/>
                    </a:lnTo>
                    <a:lnTo>
                      <a:pt x="2254" y="86"/>
                    </a:lnTo>
                    <a:lnTo>
                      <a:pt x="2250" y="86"/>
                    </a:lnTo>
                    <a:lnTo>
                      <a:pt x="2248" y="86"/>
                    </a:lnTo>
                    <a:lnTo>
                      <a:pt x="2238" y="86"/>
                    </a:lnTo>
                    <a:lnTo>
                      <a:pt x="2234" y="84"/>
                    </a:lnTo>
                    <a:lnTo>
                      <a:pt x="2228" y="84"/>
                    </a:lnTo>
                    <a:lnTo>
                      <a:pt x="2224" y="86"/>
                    </a:lnTo>
                    <a:lnTo>
                      <a:pt x="2222" y="92"/>
                    </a:lnTo>
                    <a:lnTo>
                      <a:pt x="2190" y="92"/>
                    </a:lnTo>
                    <a:lnTo>
                      <a:pt x="2188" y="88"/>
                    </a:lnTo>
                    <a:lnTo>
                      <a:pt x="2188" y="88"/>
                    </a:lnTo>
                    <a:lnTo>
                      <a:pt x="2186" y="86"/>
                    </a:lnTo>
                    <a:lnTo>
                      <a:pt x="2180" y="86"/>
                    </a:lnTo>
                    <a:lnTo>
                      <a:pt x="2180" y="86"/>
                    </a:lnTo>
                    <a:lnTo>
                      <a:pt x="2170" y="86"/>
                    </a:lnTo>
                    <a:lnTo>
                      <a:pt x="2170" y="86"/>
                    </a:lnTo>
                    <a:lnTo>
                      <a:pt x="2150" y="86"/>
                    </a:lnTo>
                    <a:lnTo>
                      <a:pt x="2148" y="86"/>
                    </a:lnTo>
                    <a:lnTo>
                      <a:pt x="2148" y="86"/>
                    </a:lnTo>
                    <a:lnTo>
                      <a:pt x="2146" y="82"/>
                    </a:lnTo>
                    <a:lnTo>
                      <a:pt x="2148" y="78"/>
                    </a:lnTo>
                    <a:lnTo>
                      <a:pt x="2140" y="82"/>
                    </a:lnTo>
                    <a:lnTo>
                      <a:pt x="2140" y="82"/>
                    </a:lnTo>
                    <a:lnTo>
                      <a:pt x="2142" y="86"/>
                    </a:lnTo>
                    <a:lnTo>
                      <a:pt x="2136" y="86"/>
                    </a:lnTo>
                    <a:lnTo>
                      <a:pt x="2136" y="86"/>
                    </a:lnTo>
                    <a:lnTo>
                      <a:pt x="2132" y="86"/>
                    </a:lnTo>
                    <a:lnTo>
                      <a:pt x="2128" y="84"/>
                    </a:lnTo>
                    <a:lnTo>
                      <a:pt x="2128" y="84"/>
                    </a:lnTo>
                    <a:lnTo>
                      <a:pt x="2126" y="84"/>
                    </a:lnTo>
                    <a:lnTo>
                      <a:pt x="2120" y="84"/>
                    </a:lnTo>
                    <a:lnTo>
                      <a:pt x="2120" y="88"/>
                    </a:lnTo>
                    <a:lnTo>
                      <a:pt x="2116" y="88"/>
                    </a:lnTo>
                    <a:lnTo>
                      <a:pt x="2110" y="88"/>
                    </a:lnTo>
                    <a:lnTo>
                      <a:pt x="2110" y="88"/>
                    </a:lnTo>
                    <a:lnTo>
                      <a:pt x="2108" y="90"/>
                    </a:lnTo>
                    <a:lnTo>
                      <a:pt x="2106" y="92"/>
                    </a:lnTo>
                    <a:lnTo>
                      <a:pt x="2106" y="92"/>
                    </a:lnTo>
                    <a:lnTo>
                      <a:pt x="2100" y="92"/>
                    </a:lnTo>
                    <a:lnTo>
                      <a:pt x="2100" y="90"/>
                    </a:lnTo>
                    <a:lnTo>
                      <a:pt x="2100" y="88"/>
                    </a:lnTo>
                    <a:lnTo>
                      <a:pt x="2100" y="88"/>
                    </a:lnTo>
                    <a:lnTo>
                      <a:pt x="2102" y="86"/>
                    </a:lnTo>
                    <a:lnTo>
                      <a:pt x="2104" y="86"/>
                    </a:lnTo>
                    <a:lnTo>
                      <a:pt x="2110" y="86"/>
                    </a:lnTo>
                    <a:lnTo>
                      <a:pt x="2112" y="84"/>
                    </a:lnTo>
                    <a:lnTo>
                      <a:pt x="2118" y="84"/>
                    </a:lnTo>
                    <a:lnTo>
                      <a:pt x="2120" y="82"/>
                    </a:lnTo>
                    <a:lnTo>
                      <a:pt x="2120" y="82"/>
                    </a:lnTo>
                    <a:lnTo>
                      <a:pt x="2130" y="78"/>
                    </a:lnTo>
                    <a:lnTo>
                      <a:pt x="2140" y="76"/>
                    </a:lnTo>
                    <a:lnTo>
                      <a:pt x="2146" y="74"/>
                    </a:lnTo>
                    <a:lnTo>
                      <a:pt x="2148" y="74"/>
                    </a:lnTo>
                    <a:lnTo>
                      <a:pt x="2150" y="72"/>
                    </a:lnTo>
                    <a:lnTo>
                      <a:pt x="2150" y="68"/>
                    </a:lnTo>
                    <a:lnTo>
                      <a:pt x="2148" y="64"/>
                    </a:lnTo>
                    <a:lnTo>
                      <a:pt x="2138" y="62"/>
                    </a:lnTo>
                    <a:lnTo>
                      <a:pt x="2136" y="58"/>
                    </a:lnTo>
                    <a:lnTo>
                      <a:pt x="2106" y="58"/>
                    </a:lnTo>
                    <a:lnTo>
                      <a:pt x="2102" y="62"/>
                    </a:lnTo>
                    <a:lnTo>
                      <a:pt x="2100" y="58"/>
                    </a:lnTo>
                    <a:lnTo>
                      <a:pt x="2100" y="56"/>
                    </a:lnTo>
                    <a:lnTo>
                      <a:pt x="2090" y="56"/>
                    </a:lnTo>
                    <a:lnTo>
                      <a:pt x="2090" y="56"/>
                    </a:lnTo>
                    <a:lnTo>
                      <a:pt x="2090" y="52"/>
                    </a:lnTo>
                    <a:lnTo>
                      <a:pt x="2090" y="52"/>
                    </a:lnTo>
                    <a:lnTo>
                      <a:pt x="2082" y="52"/>
                    </a:lnTo>
                    <a:lnTo>
                      <a:pt x="2070" y="52"/>
                    </a:lnTo>
                    <a:lnTo>
                      <a:pt x="2066" y="52"/>
                    </a:lnTo>
                    <a:lnTo>
                      <a:pt x="2062" y="5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1" name="Freeform 9"/>
              <p:cNvSpPr>
                <a:spLocks/>
              </p:cNvSpPr>
              <p:nvPr userDrawn="1"/>
            </p:nvSpPr>
            <p:spPr bwMode="auto">
              <a:xfrm>
                <a:off x="2630488" y="3703638"/>
                <a:ext cx="168275" cy="168275"/>
              </a:xfrm>
              <a:custGeom>
                <a:avLst/>
                <a:gdLst/>
                <a:ahLst/>
                <a:cxnLst>
                  <a:cxn ang="0">
                    <a:pos x="52" y="106"/>
                  </a:cxn>
                  <a:cxn ang="0">
                    <a:pos x="52" y="106"/>
                  </a:cxn>
                  <a:cxn ang="0">
                    <a:pos x="64" y="104"/>
                  </a:cxn>
                  <a:cxn ang="0">
                    <a:pos x="74" y="102"/>
                  </a:cxn>
                  <a:cxn ang="0">
                    <a:pos x="82" y="96"/>
                  </a:cxn>
                  <a:cxn ang="0">
                    <a:pos x="90" y="90"/>
                  </a:cxn>
                  <a:cxn ang="0">
                    <a:pos x="96" y="82"/>
                  </a:cxn>
                  <a:cxn ang="0">
                    <a:pos x="102" y="72"/>
                  </a:cxn>
                  <a:cxn ang="0">
                    <a:pos x="104" y="62"/>
                  </a:cxn>
                  <a:cxn ang="0">
                    <a:pos x="106" y="52"/>
                  </a:cxn>
                  <a:cxn ang="0">
                    <a:pos x="106" y="52"/>
                  </a:cxn>
                  <a:cxn ang="0">
                    <a:pos x="104" y="42"/>
                  </a:cxn>
                  <a:cxn ang="0">
                    <a:pos x="102" y="32"/>
                  </a:cxn>
                  <a:cxn ang="0">
                    <a:pos x="96" y="22"/>
                  </a:cxn>
                  <a:cxn ang="0">
                    <a:pos x="90" y="14"/>
                  </a:cxn>
                  <a:cxn ang="0">
                    <a:pos x="82" y="8"/>
                  </a:cxn>
                  <a:cxn ang="0">
                    <a:pos x="74" y="4"/>
                  </a:cxn>
                  <a:cxn ang="0">
                    <a:pos x="64" y="0"/>
                  </a:cxn>
                  <a:cxn ang="0">
                    <a:pos x="52" y="0"/>
                  </a:cxn>
                  <a:cxn ang="0">
                    <a:pos x="52" y="0"/>
                  </a:cxn>
                  <a:cxn ang="0">
                    <a:pos x="42" y="0"/>
                  </a:cxn>
                  <a:cxn ang="0">
                    <a:pos x="32" y="4"/>
                  </a:cxn>
                  <a:cxn ang="0">
                    <a:pos x="24" y="8"/>
                  </a:cxn>
                  <a:cxn ang="0">
                    <a:pos x="16" y="14"/>
                  </a:cxn>
                  <a:cxn ang="0">
                    <a:pos x="8" y="22"/>
                  </a:cxn>
                  <a:cxn ang="0">
                    <a:pos x="4" y="32"/>
                  </a:cxn>
                  <a:cxn ang="0">
                    <a:pos x="0" y="42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0" y="62"/>
                  </a:cxn>
                  <a:cxn ang="0">
                    <a:pos x="4" y="72"/>
                  </a:cxn>
                  <a:cxn ang="0">
                    <a:pos x="8" y="82"/>
                  </a:cxn>
                  <a:cxn ang="0">
                    <a:pos x="16" y="90"/>
                  </a:cxn>
                  <a:cxn ang="0">
                    <a:pos x="24" y="96"/>
                  </a:cxn>
                  <a:cxn ang="0">
                    <a:pos x="32" y="102"/>
                  </a:cxn>
                  <a:cxn ang="0">
                    <a:pos x="42" y="104"/>
                  </a:cxn>
                  <a:cxn ang="0">
                    <a:pos x="52" y="106"/>
                  </a:cxn>
                  <a:cxn ang="0">
                    <a:pos x="52" y="106"/>
                  </a:cxn>
                </a:cxnLst>
                <a:rect l="0" t="0" r="r" b="b"/>
                <a:pathLst>
                  <a:path w="106" h="106">
                    <a:moveTo>
                      <a:pt x="52" y="106"/>
                    </a:moveTo>
                    <a:lnTo>
                      <a:pt x="52" y="106"/>
                    </a:lnTo>
                    <a:lnTo>
                      <a:pt x="64" y="104"/>
                    </a:lnTo>
                    <a:lnTo>
                      <a:pt x="74" y="102"/>
                    </a:lnTo>
                    <a:lnTo>
                      <a:pt x="82" y="96"/>
                    </a:lnTo>
                    <a:lnTo>
                      <a:pt x="90" y="90"/>
                    </a:lnTo>
                    <a:lnTo>
                      <a:pt x="96" y="82"/>
                    </a:lnTo>
                    <a:lnTo>
                      <a:pt x="102" y="72"/>
                    </a:lnTo>
                    <a:lnTo>
                      <a:pt x="104" y="62"/>
                    </a:lnTo>
                    <a:lnTo>
                      <a:pt x="106" y="52"/>
                    </a:lnTo>
                    <a:lnTo>
                      <a:pt x="106" y="52"/>
                    </a:lnTo>
                    <a:lnTo>
                      <a:pt x="104" y="42"/>
                    </a:lnTo>
                    <a:lnTo>
                      <a:pt x="102" y="32"/>
                    </a:lnTo>
                    <a:lnTo>
                      <a:pt x="96" y="22"/>
                    </a:lnTo>
                    <a:lnTo>
                      <a:pt x="90" y="14"/>
                    </a:lnTo>
                    <a:lnTo>
                      <a:pt x="82" y="8"/>
                    </a:lnTo>
                    <a:lnTo>
                      <a:pt x="74" y="4"/>
                    </a:lnTo>
                    <a:lnTo>
                      <a:pt x="64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2" y="0"/>
                    </a:lnTo>
                    <a:lnTo>
                      <a:pt x="32" y="4"/>
                    </a:lnTo>
                    <a:lnTo>
                      <a:pt x="24" y="8"/>
                    </a:lnTo>
                    <a:lnTo>
                      <a:pt x="16" y="14"/>
                    </a:lnTo>
                    <a:lnTo>
                      <a:pt x="8" y="22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4" y="72"/>
                    </a:lnTo>
                    <a:lnTo>
                      <a:pt x="8" y="82"/>
                    </a:lnTo>
                    <a:lnTo>
                      <a:pt x="16" y="90"/>
                    </a:lnTo>
                    <a:lnTo>
                      <a:pt x="24" y="96"/>
                    </a:lnTo>
                    <a:lnTo>
                      <a:pt x="32" y="102"/>
                    </a:lnTo>
                    <a:lnTo>
                      <a:pt x="42" y="104"/>
                    </a:lnTo>
                    <a:lnTo>
                      <a:pt x="52" y="106"/>
                    </a:lnTo>
                    <a:lnTo>
                      <a:pt x="52" y="1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10"/>
              <p:cNvSpPr>
                <a:spLocks/>
              </p:cNvSpPr>
              <p:nvPr userDrawn="1"/>
            </p:nvSpPr>
            <p:spPr bwMode="auto">
              <a:xfrm>
                <a:off x="3675063" y="4367213"/>
                <a:ext cx="130175" cy="130175"/>
              </a:xfrm>
              <a:custGeom>
                <a:avLst/>
                <a:gdLst/>
                <a:ahLst/>
                <a:cxnLst>
                  <a:cxn ang="0">
                    <a:pos x="42" y="82"/>
                  </a:cxn>
                  <a:cxn ang="0">
                    <a:pos x="42" y="82"/>
                  </a:cxn>
                  <a:cxn ang="0">
                    <a:pos x="50" y="80"/>
                  </a:cxn>
                  <a:cxn ang="0">
                    <a:pos x="58" y="78"/>
                  </a:cxn>
                  <a:cxn ang="0">
                    <a:pos x="64" y="74"/>
                  </a:cxn>
                  <a:cxn ang="0">
                    <a:pos x="70" y="70"/>
                  </a:cxn>
                  <a:cxn ang="0">
                    <a:pos x="76" y="64"/>
                  </a:cxn>
                  <a:cxn ang="0">
                    <a:pos x="80" y="56"/>
                  </a:cxn>
                  <a:cxn ang="0">
                    <a:pos x="82" y="48"/>
                  </a:cxn>
                  <a:cxn ang="0">
                    <a:pos x="82" y="40"/>
                  </a:cxn>
                  <a:cxn ang="0">
                    <a:pos x="82" y="40"/>
                  </a:cxn>
                  <a:cxn ang="0">
                    <a:pos x="82" y="32"/>
                  </a:cxn>
                  <a:cxn ang="0">
                    <a:pos x="80" y="24"/>
                  </a:cxn>
                  <a:cxn ang="0">
                    <a:pos x="76" y="18"/>
                  </a:cxn>
                  <a:cxn ang="0">
                    <a:pos x="70" y="12"/>
                  </a:cxn>
                  <a:cxn ang="0">
                    <a:pos x="64" y="6"/>
                  </a:cxn>
                  <a:cxn ang="0">
                    <a:pos x="58" y="2"/>
                  </a:cxn>
                  <a:cxn ang="0">
                    <a:pos x="50" y="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34" y="0"/>
                  </a:cxn>
                  <a:cxn ang="0">
                    <a:pos x="26" y="2"/>
                  </a:cxn>
                  <a:cxn ang="0">
                    <a:pos x="18" y="6"/>
                  </a:cxn>
                  <a:cxn ang="0">
                    <a:pos x="12" y="12"/>
                  </a:cxn>
                  <a:cxn ang="0">
                    <a:pos x="8" y="18"/>
                  </a:cxn>
                  <a:cxn ang="0">
                    <a:pos x="4" y="24"/>
                  </a:cxn>
                  <a:cxn ang="0">
                    <a:pos x="2" y="32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2" y="48"/>
                  </a:cxn>
                  <a:cxn ang="0">
                    <a:pos x="4" y="56"/>
                  </a:cxn>
                  <a:cxn ang="0">
                    <a:pos x="8" y="64"/>
                  </a:cxn>
                  <a:cxn ang="0">
                    <a:pos x="12" y="70"/>
                  </a:cxn>
                  <a:cxn ang="0">
                    <a:pos x="18" y="74"/>
                  </a:cxn>
                  <a:cxn ang="0">
                    <a:pos x="26" y="78"/>
                  </a:cxn>
                  <a:cxn ang="0">
                    <a:pos x="34" y="80"/>
                  </a:cxn>
                  <a:cxn ang="0">
                    <a:pos x="42" y="82"/>
                  </a:cxn>
                  <a:cxn ang="0">
                    <a:pos x="42" y="82"/>
                  </a:cxn>
                </a:cxnLst>
                <a:rect l="0" t="0" r="r" b="b"/>
                <a:pathLst>
                  <a:path w="82" h="82">
                    <a:moveTo>
                      <a:pt x="42" y="82"/>
                    </a:moveTo>
                    <a:lnTo>
                      <a:pt x="42" y="82"/>
                    </a:lnTo>
                    <a:lnTo>
                      <a:pt x="50" y="80"/>
                    </a:lnTo>
                    <a:lnTo>
                      <a:pt x="58" y="78"/>
                    </a:lnTo>
                    <a:lnTo>
                      <a:pt x="64" y="74"/>
                    </a:lnTo>
                    <a:lnTo>
                      <a:pt x="70" y="70"/>
                    </a:lnTo>
                    <a:lnTo>
                      <a:pt x="76" y="64"/>
                    </a:lnTo>
                    <a:lnTo>
                      <a:pt x="80" y="56"/>
                    </a:lnTo>
                    <a:lnTo>
                      <a:pt x="82" y="48"/>
                    </a:lnTo>
                    <a:lnTo>
                      <a:pt x="82" y="40"/>
                    </a:lnTo>
                    <a:lnTo>
                      <a:pt x="82" y="40"/>
                    </a:lnTo>
                    <a:lnTo>
                      <a:pt x="82" y="32"/>
                    </a:lnTo>
                    <a:lnTo>
                      <a:pt x="80" y="24"/>
                    </a:lnTo>
                    <a:lnTo>
                      <a:pt x="76" y="18"/>
                    </a:lnTo>
                    <a:lnTo>
                      <a:pt x="70" y="12"/>
                    </a:lnTo>
                    <a:lnTo>
                      <a:pt x="64" y="6"/>
                    </a:lnTo>
                    <a:lnTo>
                      <a:pt x="58" y="2"/>
                    </a:lnTo>
                    <a:lnTo>
                      <a:pt x="50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6" y="2"/>
                    </a:lnTo>
                    <a:lnTo>
                      <a:pt x="18" y="6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4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8"/>
                    </a:lnTo>
                    <a:lnTo>
                      <a:pt x="4" y="56"/>
                    </a:lnTo>
                    <a:lnTo>
                      <a:pt x="8" y="64"/>
                    </a:lnTo>
                    <a:lnTo>
                      <a:pt x="12" y="70"/>
                    </a:lnTo>
                    <a:lnTo>
                      <a:pt x="18" y="74"/>
                    </a:lnTo>
                    <a:lnTo>
                      <a:pt x="26" y="78"/>
                    </a:lnTo>
                    <a:lnTo>
                      <a:pt x="34" y="80"/>
                    </a:lnTo>
                    <a:lnTo>
                      <a:pt x="42" y="82"/>
                    </a:lnTo>
                    <a:lnTo>
                      <a:pt x="42" y="8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Freeform 11"/>
              <p:cNvSpPr>
                <a:spLocks/>
              </p:cNvSpPr>
              <p:nvPr userDrawn="1"/>
            </p:nvSpPr>
            <p:spPr bwMode="auto">
              <a:xfrm>
                <a:off x="5040313" y="3497263"/>
                <a:ext cx="158750" cy="158750"/>
              </a:xfrm>
              <a:custGeom>
                <a:avLst/>
                <a:gdLst/>
                <a:ahLst/>
                <a:cxnLst>
                  <a:cxn ang="0">
                    <a:pos x="50" y="100"/>
                  </a:cxn>
                  <a:cxn ang="0">
                    <a:pos x="50" y="100"/>
                  </a:cxn>
                  <a:cxn ang="0">
                    <a:pos x="60" y="98"/>
                  </a:cxn>
                  <a:cxn ang="0">
                    <a:pos x="68" y="96"/>
                  </a:cxn>
                  <a:cxn ang="0">
                    <a:pos x="78" y="92"/>
                  </a:cxn>
                  <a:cxn ang="0">
                    <a:pos x="84" y="86"/>
                  </a:cxn>
                  <a:cxn ang="0">
                    <a:pos x="90" y="78"/>
                  </a:cxn>
                  <a:cxn ang="0">
                    <a:pos x="96" y="70"/>
                  </a:cxn>
                  <a:cxn ang="0">
                    <a:pos x="98" y="60"/>
                  </a:cxn>
                  <a:cxn ang="0">
                    <a:pos x="100" y="50"/>
                  </a:cxn>
                  <a:cxn ang="0">
                    <a:pos x="100" y="50"/>
                  </a:cxn>
                  <a:cxn ang="0">
                    <a:pos x="98" y="40"/>
                  </a:cxn>
                  <a:cxn ang="0">
                    <a:pos x="96" y="30"/>
                  </a:cxn>
                  <a:cxn ang="0">
                    <a:pos x="90" y="22"/>
                  </a:cxn>
                  <a:cxn ang="0">
                    <a:pos x="84" y="14"/>
                  </a:cxn>
                  <a:cxn ang="0">
                    <a:pos x="78" y="8"/>
                  </a:cxn>
                  <a:cxn ang="0">
                    <a:pos x="68" y="4"/>
                  </a:cxn>
                  <a:cxn ang="0">
                    <a:pos x="60" y="0"/>
                  </a:cxn>
                  <a:cxn ang="0">
                    <a:pos x="50" y="0"/>
                  </a:cxn>
                  <a:cxn ang="0">
                    <a:pos x="50" y="0"/>
                  </a:cxn>
                  <a:cxn ang="0">
                    <a:pos x="40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40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0" y="60"/>
                  </a:cxn>
                  <a:cxn ang="0">
                    <a:pos x="4" y="70"/>
                  </a:cxn>
                  <a:cxn ang="0">
                    <a:pos x="8" y="78"/>
                  </a:cxn>
                  <a:cxn ang="0">
                    <a:pos x="14" y="86"/>
                  </a:cxn>
                  <a:cxn ang="0">
                    <a:pos x="22" y="92"/>
                  </a:cxn>
                  <a:cxn ang="0">
                    <a:pos x="30" y="96"/>
                  </a:cxn>
                  <a:cxn ang="0">
                    <a:pos x="40" y="98"/>
                  </a:cxn>
                  <a:cxn ang="0">
                    <a:pos x="50" y="100"/>
                  </a:cxn>
                  <a:cxn ang="0">
                    <a:pos x="50" y="100"/>
                  </a:cxn>
                </a:cxnLst>
                <a:rect l="0" t="0" r="r" b="b"/>
                <a:pathLst>
                  <a:path w="100" h="100">
                    <a:moveTo>
                      <a:pt x="50" y="100"/>
                    </a:moveTo>
                    <a:lnTo>
                      <a:pt x="50" y="100"/>
                    </a:lnTo>
                    <a:lnTo>
                      <a:pt x="60" y="98"/>
                    </a:lnTo>
                    <a:lnTo>
                      <a:pt x="68" y="96"/>
                    </a:lnTo>
                    <a:lnTo>
                      <a:pt x="78" y="92"/>
                    </a:lnTo>
                    <a:lnTo>
                      <a:pt x="84" y="86"/>
                    </a:lnTo>
                    <a:lnTo>
                      <a:pt x="90" y="78"/>
                    </a:lnTo>
                    <a:lnTo>
                      <a:pt x="96" y="70"/>
                    </a:lnTo>
                    <a:lnTo>
                      <a:pt x="98" y="60"/>
                    </a:lnTo>
                    <a:lnTo>
                      <a:pt x="100" y="50"/>
                    </a:lnTo>
                    <a:lnTo>
                      <a:pt x="100" y="50"/>
                    </a:lnTo>
                    <a:lnTo>
                      <a:pt x="98" y="40"/>
                    </a:lnTo>
                    <a:lnTo>
                      <a:pt x="96" y="30"/>
                    </a:lnTo>
                    <a:lnTo>
                      <a:pt x="90" y="22"/>
                    </a:lnTo>
                    <a:lnTo>
                      <a:pt x="84" y="14"/>
                    </a:lnTo>
                    <a:lnTo>
                      <a:pt x="78" y="8"/>
                    </a:lnTo>
                    <a:lnTo>
                      <a:pt x="68" y="4"/>
                    </a:lnTo>
                    <a:lnTo>
                      <a:pt x="60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0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60"/>
                    </a:lnTo>
                    <a:lnTo>
                      <a:pt x="4" y="70"/>
                    </a:lnTo>
                    <a:lnTo>
                      <a:pt x="8" y="78"/>
                    </a:lnTo>
                    <a:lnTo>
                      <a:pt x="14" y="86"/>
                    </a:lnTo>
                    <a:lnTo>
                      <a:pt x="22" y="92"/>
                    </a:lnTo>
                    <a:lnTo>
                      <a:pt x="30" y="96"/>
                    </a:lnTo>
                    <a:lnTo>
                      <a:pt x="40" y="98"/>
                    </a:lnTo>
                    <a:lnTo>
                      <a:pt x="50" y="100"/>
                    </a:lnTo>
                    <a:lnTo>
                      <a:pt x="50" y="10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4" name="Freeform 12"/>
              <p:cNvSpPr>
                <a:spLocks/>
              </p:cNvSpPr>
              <p:nvPr userDrawn="1"/>
            </p:nvSpPr>
            <p:spPr bwMode="auto">
              <a:xfrm>
                <a:off x="4598988" y="4700588"/>
                <a:ext cx="133350" cy="133350"/>
              </a:xfrm>
              <a:custGeom>
                <a:avLst/>
                <a:gdLst/>
                <a:ahLst/>
                <a:cxnLst>
                  <a:cxn ang="0">
                    <a:pos x="42" y="84"/>
                  </a:cxn>
                  <a:cxn ang="0">
                    <a:pos x="42" y="84"/>
                  </a:cxn>
                  <a:cxn ang="0">
                    <a:pos x="50" y="82"/>
                  </a:cxn>
                  <a:cxn ang="0">
                    <a:pos x="58" y="80"/>
                  </a:cxn>
                  <a:cxn ang="0">
                    <a:pos x="66" y="76"/>
                  </a:cxn>
                  <a:cxn ang="0">
                    <a:pos x="72" y="72"/>
                  </a:cxn>
                  <a:cxn ang="0">
                    <a:pos x="76" y="64"/>
                  </a:cxn>
                  <a:cxn ang="0">
                    <a:pos x="80" y="58"/>
                  </a:cxn>
                  <a:cxn ang="0">
                    <a:pos x="82" y="50"/>
                  </a:cxn>
                  <a:cxn ang="0">
                    <a:pos x="84" y="42"/>
                  </a:cxn>
                  <a:cxn ang="0">
                    <a:pos x="84" y="42"/>
                  </a:cxn>
                  <a:cxn ang="0">
                    <a:pos x="82" y="34"/>
                  </a:cxn>
                  <a:cxn ang="0">
                    <a:pos x="80" y="26"/>
                  </a:cxn>
                  <a:cxn ang="0">
                    <a:pos x="76" y="18"/>
                  </a:cxn>
                  <a:cxn ang="0">
                    <a:pos x="72" y="12"/>
                  </a:cxn>
                  <a:cxn ang="0">
                    <a:pos x="66" y="8"/>
                  </a:cxn>
                  <a:cxn ang="0">
                    <a:pos x="58" y="4"/>
                  </a:cxn>
                  <a:cxn ang="0">
                    <a:pos x="50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34" y="2"/>
                  </a:cxn>
                  <a:cxn ang="0">
                    <a:pos x="26" y="4"/>
                  </a:cxn>
                  <a:cxn ang="0">
                    <a:pos x="20" y="8"/>
                  </a:cxn>
                  <a:cxn ang="0">
                    <a:pos x="14" y="12"/>
                  </a:cxn>
                  <a:cxn ang="0">
                    <a:pos x="8" y="18"/>
                  </a:cxn>
                  <a:cxn ang="0">
                    <a:pos x="4" y="26"/>
                  </a:cxn>
                  <a:cxn ang="0">
                    <a:pos x="2" y="34"/>
                  </a:cxn>
                  <a:cxn ang="0">
                    <a:pos x="0" y="42"/>
                  </a:cxn>
                  <a:cxn ang="0">
                    <a:pos x="0" y="42"/>
                  </a:cxn>
                  <a:cxn ang="0">
                    <a:pos x="2" y="50"/>
                  </a:cxn>
                  <a:cxn ang="0">
                    <a:pos x="4" y="58"/>
                  </a:cxn>
                  <a:cxn ang="0">
                    <a:pos x="8" y="64"/>
                  </a:cxn>
                  <a:cxn ang="0">
                    <a:pos x="14" y="72"/>
                  </a:cxn>
                  <a:cxn ang="0">
                    <a:pos x="20" y="76"/>
                  </a:cxn>
                  <a:cxn ang="0">
                    <a:pos x="26" y="80"/>
                  </a:cxn>
                  <a:cxn ang="0">
                    <a:pos x="34" y="82"/>
                  </a:cxn>
                  <a:cxn ang="0">
                    <a:pos x="42" y="84"/>
                  </a:cxn>
                  <a:cxn ang="0">
                    <a:pos x="42" y="84"/>
                  </a:cxn>
                </a:cxnLst>
                <a:rect l="0" t="0" r="r" b="b"/>
                <a:pathLst>
                  <a:path w="84" h="84">
                    <a:moveTo>
                      <a:pt x="42" y="84"/>
                    </a:moveTo>
                    <a:lnTo>
                      <a:pt x="42" y="84"/>
                    </a:lnTo>
                    <a:lnTo>
                      <a:pt x="50" y="82"/>
                    </a:lnTo>
                    <a:lnTo>
                      <a:pt x="58" y="80"/>
                    </a:lnTo>
                    <a:lnTo>
                      <a:pt x="66" y="76"/>
                    </a:lnTo>
                    <a:lnTo>
                      <a:pt x="72" y="72"/>
                    </a:lnTo>
                    <a:lnTo>
                      <a:pt x="76" y="64"/>
                    </a:lnTo>
                    <a:lnTo>
                      <a:pt x="80" y="58"/>
                    </a:lnTo>
                    <a:lnTo>
                      <a:pt x="82" y="50"/>
                    </a:lnTo>
                    <a:lnTo>
                      <a:pt x="84" y="42"/>
                    </a:lnTo>
                    <a:lnTo>
                      <a:pt x="84" y="42"/>
                    </a:lnTo>
                    <a:lnTo>
                      <a:pt x="82" y="34"/>
                    </a:lnTo>
                    <a:lnTo>
                      <a:pt x="80" y="26"/>
                    </a:lnTo>
                    <a:lnTo>
                      <a:pt x="76" y="18"/>
                    </a:lnTo>
                    <a:lnTo>
                      <a:pt x="72" y="12"/>
                    </a:lnTo>
                    <a:lnTo>
                      <a:pt x="66" y="8"/>
                    </a:lnTo>
                    <a:lnTo>
                      <a:pt x="58" y="4"/>
                    </a:lnTo>
                    <a:lnTo>
                      <a:pt x="50" y="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20" y="8"/>
                    </a:lnTo>
                    <a:lnTo>
                      <a:pt x="14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2" y="50"/>
                    </a:lnTo>
                    <a:lnTo>
                      <a:pt x="4" y="58"/>
                    </a:lnTo>
                    <a:lnTo>
                      <a:pt x="8" y="64"/>
                    </a:lnTo>
                    <a:lnTo>
                      <a:pt x="14" y="72"/>
                    </a:lnTo>
                    <a:lnTo>
                      <a:pt x="20" y="76"/>
                    </a:lnTo>
                    <a:lnTo>
                      <a:pt x="26" y="80"/>
                    </a:lnTo>
                    <a:lnTo>
                      <a:pt x="34" y="82"/>
                    </a:lnTo>
                    <a:lnTo>
                      <a:pt x="42" y="84"/>
                    </a:lnTo>
                    <a:lnTo>
                      <a:pt x="42" y="84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" name="Freeform 13"/>
              <p:cNvSpPr>
                <a:spLocks/>
              </p:cNvSpPr>
              <p:nvPr userDrawn="1"/>
            </p:nvSpPr>
            <p:spPr bwMode="auto">
              <a:xfrm>
                <a:off x="4078288" y="3357563"/>
                <a:ext cx="111125" cy="111125"/>
              </a:xfrm>
              <a:custGeom>
                <a:avLst/>
                <a:gdLst/>
                <a:ahLst/>
                <a:cxnLst>
                  <a:cxn ang="0">
                    <a:pos x="34" y="70"/>
                  </a:cxn>
                  <a:cxn ang="0">
                    <a:pos x="34" y="70"/>
                  </a:cxn>
                  <a:cxn ang="0">
                    <a:pos x="42" y="70"/>
                  </a:cxn>
                  <a:cxn ang="0">
                    <a:pos x="48" y="68"/>
                  </a:cxn>
                  <a:cxn ang="0">
                    <a:pos x="54" y="64"/>
                  </a:cxn>
                  <a:cxn ang="0">
                    <a:pos x="60" y="60"/>
                  </a:cxn>
                  <a:cxn ang="0">
                    <a:pos x="64" y="54"/>
                  </a:cxn>
                  <a:cxn ang="0">
                    <a:pos x="68" y="48"/>
                  </a:cxn>
                  <a:cxn ang="0">
                    <a:pos x="70" y="42"/>
                  </a:cxn>
                  <a:cxn ang="0">
                    <a:pos x="70" y="34"/>
                  </a:cxn>
                  <a:cxn ang="0">
                    <a:pos x="70" y="34"/>
                  </a:cxn>
                  <a:cxn ang="0">
                    <a:pos x="70" y="28"/>
                  </a:cxn>
                  <a:cxn ang="0">
                    <a:pos x="68" y="22"/>
                  </a:cxn>
                  <a:cxn ang="0">
                    <a:pos x="64" y="16"/>
                  </a:cxn>
                  <a:cxn ang="0">
                    <a:pos x="60" y="10"/>
                  </a:cxn>
                  <a:cxn ang="0">
                    <a:pos x="54" y="6"/>
                  </a:cxn>
                  <a:cxn ang="0">
                    <a:pos x="48" y="2"/>
                  </a:cxn>
                  <a:cxn ang="0">
                    <a:pos x="42" y="0"/>
                  </a:cxn>
                  <a:cxn ang="0">
                    <a:pos x="34" y="0"/>
                  </a:cxn>
                  <a:cxn ang="0">
                    <a:pos x="34" y="0"/>
                  </a:cxn>
                  <a:cxn ang="0">
                    <a:pos x="28" y="0"/>
                  </a:cxn>
                  <a:cxn ang="0">
                    <a:pos x="22" y="2"/>
                  </a:cxn>
                  <a:cxn ang="0">
                    <a:pos x="16" y="6"/>
                  </a:cxn>
                  <a:cxn ang="0">
                    <a:pos x="10" y="10"/>
                  </a:cxn>
                  <a:cxn ang="0">
                    <a:pos x="6" y="16"/>
                  </a:cxn>
                  <a:cxn ang="0">
                    <a:pos x="2" y="22"/>
                  </a:cxn>
                  <a:cxn ang="0">
                    <a:pos x="0" y="28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0" y="42"/>
                  </a:cxn>
                  <a:cxn ang="0">
                    <a:pos x="2" y="48"/>
                  </a:cxn>
                  <a:cxn ang="0">
                    <a:pos x="6" y="54"/>
                  </a:cxn>
                  <a:cxn ang="0">
                    <a:pos x="10" y="60"/>
                  </a:cxn>
                  <a:cxn ang="0">
                    <a:pos x="16" y="64"/>
                  </a:cxn>
                  <a:cxn ang="0">
                    <a:pos x="22" y="68"/>
                  </a:cxn>
                  <a:cxn ang="0">
                    <a:pos x="28" y="70"/>
                  </a:cxn>
                  <a:cxn ang="0">
                    <a:pos x="34" y="70"/>
                  </a:cxn>
                  <a:cxn ang="0">
                    <a:pos x="34" y="70"/>
                  </a:cxn>
                </a:cxnLst>
                <a:rect l="0" t="0" r="r" b="b"/>
                <a:pathLst>
                  <a:path w="70" h="70">
                    <a:moveTo>
                      <a:pt x="34" y="70"/>
                    </a:moveTo>
                    <a:lnTo>
                      <a:pt x="34" y="70"/>
                    </a:lnTo>
                    <a:lnTo>
                      <a:pt x="42" y="70"/>
                    </a:lnTo>
                    <a:lnTo>
                      <a:pt x="48" y="68"/>
                    </a:lnTo>
                    <a:lnTo>
                      <a:pt x="54" y="64"/>
                    </a:lnTo>
                    <a:lnTo>
                      <a:pt x="60" y="60"/>
                    </a:lnTo>
                    <a:lnTo>
                      <a:pt x="64" y="54"/>
                    </a:lnTo>
                    <a:lnTo>
                      <a:pt x="68" y="48"/>
                    </a:lnTo>
                    <a:lnTo>
                      <a:pt x="70" y="42"/>
                    </a:lnTo>
                    <a:lnTo>
                      <a:pt x="70" y="34"/>
                    </a:lnTo>
                    <a:lnTo>
                      <a:pt x="70" y="34"/>
                    </a:lnTo>
                    <a:lnTo>
                      <a:pt x="70" y="28"/>
                    </a:lnTo>
                    <a:lnTo>
                      <a:pt x="68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6"/>
                    </a:lnTo>
                    <a:lnTo>
                      <a:pt x="48" y="2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2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6" y="16"/>
                    </a:lnTo>
                    <a:lnTo>
                      <a:pt x="2" y="22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42"/>
                    </a:lnTo>
                    <a:lnTo>
                      <a:pt x="2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6" y="64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4" y="70"/>
                    </a:lnTo>
                    <a:lnTo>
                      <a:pt x="34" y="7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" name="Freeform 14"/>
              <p:cNvSpPr>
                <a:spLocks/>
              </p:cNvSpPr>
              <p:nvPr userDrawn="1"/>
            </p:nvSpPr>
            <p:spPr bwMode="auto">
              <a:xfrm>
                <a:off x="5545138" y="3852863"/>
                <a:ext cx="130175" cy="130175"/>
              </a:xfrm>
              <a:custGeom>
                <a:avLst/>
                <a:gdLst/>
                <a:ahLst/>
                <a:cxnLst>
                  <a:cxn ang="0">
                    <a:pos x="40" y="82"/>
                  </a:cxn>
                  <a:cxn ang="0">
                    <a:pos x="40" y="82"/>
                  </a:cxn>
                  <a:cxn ang="0">
                    <a:pos x="48" y="80"/>
                  </a:cxn>
                  <a:cxn ang="0">
                    <a:pos x="56" y="78"/>
                  </a:cxn>
                  <a:cxn ang="0">
                    <a:pos x="64" y="74"/>
                  </a:cxn>
                  <a:cxn ang="0">
                    <a:pos x="70" y="70"/>
                  </a:cxn>
                  <a:cxn ang="0">
                    <a:pos x="74" y="64"/>
                  </a:cxn>
                  <a:cxn ang="0">
                    <a:pos x="78" y="56"/>
                  </a:cxn>
                  <a:cxn ang="0">
                    <a:pos x="80" y="48"/>
                  </a:cxn>
                  <a:cxn ang="0">
                    <a:pos x="82" y="40"/>
                  </a:cxn>
                  <a:cxn ang="0">
                    <a:pos x="82" y="40"/>
                  </a:cxn>
                  <a:cxn ang="0">
                    <a:pos x="80" y="32"/>
                  </a:cxn>
                  <a:cxn ang="0">
                    <a:pos x="78" y="24"/>
                  </a:cxn>
                  <a:cxn ang="0">
                    <a:pos x="74" y="18"/>
                  </a:cxn>
                  <a:cxn ang="0">
                    <a:pos x="70" y="12"/>
                  </a:cxn>
                  <a:cxn ang="0">
                    <a:pos x="64" y="6"/>
                  </a:cxn>
                  <a:cxn ang="0">
                    <a:pos x="56" y="2"/>
                  </a:cxn>
                  <a:cxn ang="0">
                    <a:pos x="48" y="0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32" y="0"/>
                  </a:cxn>
                  <a:cxn ang="0">
                    <a:pos x="24" y="2"/>
                  </a:cxn>
                  <a:cxn ang="0">
                    <a:pos x="18" y="6"/>
                  </a:cxn>
                  <a:cxn ang="0">
                    <a:pos x="12" y="12"/>
                  </a:cxn>
                  <a:cxn ang="0">
                    <a:pos x="6" y="18"/>
                  </a:cxn>
                  <a:cxn ang="0">
                    <a:pos x="2" y="24"/>
                  </a:cxn>
                  <a:cxn ang="0">
                    <a:pos x="0" y="32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48"/>
                  </a:cxn>
                  <a:cxn ang="0">
                    <a:pos x="2" y="56"/>
                  </a:cxn>
                  <a:cxn ang="0">
                    <a:pos x="6" y="64"/>
                  </a:cxn>
                  <a:cxn ang="0">
                    <a:pos x="12" y="70"/>
                  </a:cxn>
                  <a:cxn ang="0">
                    <a:pos x="18" y="74"/>
                  </a:cxn>
                  <a:cxn ang="0">
                    <a:pos x="24" y="78"/>
                  </a:cxn>
                  <a:cxn ang="0">
                    <a:pos x="32" y="80"/>
                  </a:cxn>
                  <a:cxn ang="0">
                    <a:pos x="40" y="82"/>
                  </a:cxn>
                  <a:cxn ang="0">
                    <a:pos x="40" y="82"/>
                  </a:cxn>
                </a:cxnLst>
                <a:rect l="0" t="0" r="r" b="b"/>
                <a:pathLst>
                  <a:path w="82" h="82">
                    <a:moveTo>
                      <a:pt x="40" y="82"/>
                    </a:moveTo>
                    <a:lnTo>
                      <a:pt x="40" y="82"/>
                    </a:lnTo>
                    <a:lnTo>
                      <a:pt x="48" y="80"/>
                    </a:lnTo>
                    <a:lnTo>
                      <a:pt x="56" y="78"/>
                    </a:lnTo>
                    <a:lnTo>
                      <a:pt x="64" y="74"/>
                    </a:lnTo>
                    <a:lnTo>
                      <a:pt x="70" y="70"/>
                    </a:lnTo>
                    <a:lnTo>
                      <a:pt x="74" y="64"/>
                    </a:lnTo>
                    <a:lnTo>
                      <a:pt x="78" y="56"/>
                    </a:lnTo>
                    <a:lnTo>
                      <a:pt x="80" y="48"/>
                    </a:lnTo>
                    <a:lnTo>
                      <a:pt x="82" y="40"/>
                    </a:lnTo>
                    <a:lnTo>
                      <a:pt x="82" y="40"/>
                    </a:lnTo>
                    <a:lnTo>
                      <a:pt x="80" y="32"/>
                    </a:lnTo>
                    <a:lnTo>
                      <a:pt x="78" y="24"/>
                    </a:lnTo>
                    <a:lnTo>
                      <a:pt x="74" y="18"/>
                    </a:lnTo>
                    <a:lnTo>
                      <a:pt x="70" y="12"/>
                    </a:lnTo>
                    <a:lnTo>
                      <a:pt x="64" y="6"/>
                    </a:lnTo>
                    <a:lnTo>
                      <a:pt x="56" y="2"/>
                    </a:lnTo>
                    <a:lnTo>
                      <a:pt x="48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32" y="0"/>
                    </a:lnTo>
                    <a:lnTo>
                      <a:pt x="24" y="2"/>
                    </a:lnTo>
                    <a:lnTo>
                      <a:pt x="18" y="6"/>
                    </a:lnTo>
                    <a:lnTo>
                      <a:pt x="12" y="12"/>
                    </a:lnTo>
                    <a:lnTo>
                      <a:pt x="6" y="18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8"/>
                    </a:lnTo>
                    <a:lnTo>
                      <a:pt x="2" y="56"/>
                    </a:lnTo>
                    <a:lnTo>
                      <a:pt x="6" y="64"/>
                    </a:lnTo>
                    <a:lnTo>
                      <a:pt x="12" y="70"/>
                    </a:lnTo>
                    <a:lnTo>
                      <a:pt x="18" y="74"/>
                    </a:lnTo>
                    <a:lnTo>
                      <a:pt x="24" y="78"/>
                    </a:lnTo>
                    <a:lnTo>
                      <a:pt x="32" y="80"/>
                    </a:lnTo>
                    <a:lnTo>
                      <a:pt x="40" y="82"/>
                    </a:lnTo>
                    <a:lnTo>
                      <a:pt x="40" y="82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" name="Freeform 15"/>
              <p:cNvSpPr>
                <a:spLocks/>
              </p:cNvSpPr>
              <p:nvPr userDrawn="1"/>
            </p:nvSpPr>
            <p:spPr bwMode="auto">
              <a:xfrm>
                <a:off x="5703888" y="4002088"/>
                <a:ext cx="82550" cy="82550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52"/>
                  </a:cxn>
                  <a:cxn ang="0">
                    <a:pos x="36" y="50"/>
                  </a:cxn>
                  <a:cxn ang="0">
                    <a:pos x="44" y="44"/>
                  </a:cxn>
                  <a:cxn ang="0">
                    <a:pos x="50" y="36"/>
                  </a:cxn>
                  <a:cxn ang="0">
                    <a:pos x="52" y="26"/>
                  </a:cxn>
                  <a:cxn ang="0">
                    <a:pos x="52" y="26"/>
                  </a:cxn>
                  <a:cxn ang="0">
                    <a:pos x="50" y="16"/>
                  </a:cxn>
                  <a:cxn ang="0">
                    <a:pos x="44" y="8"/>
                  </a:cxn>
                  <a:cxn ang="0">
                    <a:pos x="36" y="2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6" y="2"/>
                  </a:cxn>
                  <a:cxn ang="0">
                    <a:pos x="6" y="8"/>
                  </a:cxn>
                  <a:cxn ang="0">
                    <a:pos x="2" y="16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2" y="36"/>
                  </a:cxn>
                  <a:cxn ang="0">
                    <a:pos x="6" y="44"/>
                  </a:cxn>
                  <a:cxn ang="0">
                    <a:pos x="16" y="50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lnTo>
                      <a:pt x="26" y="52"/>
                    </a:lnTo>
                    <a:lnTo>
                      <a:pt x="36" y="50"/>
                    </a:lnTo>
                    <a:lnTo>
                      <a:pt x="44" y="44"/>
                    </a:lnTo>
                    <a:lnTo>
                      <a:pt x="50" y="36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0" y="16"/>
                    </a:lnTo>
                    <a:lnTo>
                      <a:pt x="44" y="8"/>
                    </a:lnTo>
                    <a:lnTo>
                      <a:pt x="3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6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6" y="44"/>
                    </a:lnTo>
                    <a:lnTo>
                      <a:pt x="16" y="50"/>
                    </a:lnTo>
                    <a:lnTo>
                      <a:pt x="26" y="52"/>
                    </a:lnTo>
                    <a:lnTo>
                      <a:pt x="26" y="5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" name="Freeform 16"/>
              <p:cNvSpPr>
                <a:spLocks/>
              </p:cNvSpPr>
              <p:nvPr userDrawn="1"/>
            </p:nvSpPr>
            <p:spPr bwMode="auto">
              <a:xfrm>
                <a:off x="5837238" y="3443288"/>
                <a:ext cx="95250" cy="92075"/>
              </a:xfrm>
              <a:custGeom>
                <a:avLst/>
                <a:gdLst/>
                <a:ahLst/>
                <a:cxnLst>
                  <a:cxn ang="0">
                    <a:pos x="30" y="58"/>
                  </a:cxn>
                  <a:cxn ang="0">
                    <a:pos x="30" y="58"/>
                  </a:cxn>
                  <a:cxn ang="0">
                    <a:pos x="36" y="58"/>
                  </a:cxn>
                  <a:cxn ang="0">
                    <a:pos x="42" y="56"/>
                  </a:cxn>
                  <a:cxn ang="0">
                    <a:pos x="52" y="50"/>
                  </a:cxn>
                  <a:cxn ang="0">
                    <a:pos x="58" y="40"/>
                  </a:cxn>
                  <a:cxn ang="0">
                    <a:pos x="60" y="36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0" y="24"/>
                  </a:cxn>
                  <a:cxn ang="0">
                    <a:pos x="58" y="18"/>
                  </a:cxn>
                  <a:cxn ang="0">
                    <a:pos x="52" y="8"/>
                  </a:cxn>
                  <a:cxn ang="0">
                    <a:pos x="42" y="2"/>
                  </a:cxn>
                  <a:cxn ang="0">
                    <a:pos x="36" y="0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0" y="8"/>
                  </a:cxn>
                  <a:cxn ang="0">
                    <a:pos x="4" y="18"/>
                  </a:cxn>
                  <a:cxn ang="0">
                    <a:pos x="2" y="24"/>
                  </a:cxn>
                  <a:cxn ang="0">
                    <a:pos x="0" y="30"/>
                  </a:cxn>
                  <a:cxn ang="0">
                    <a:pos x="0" y="30"/>
                  </a:cxn>
                  <a:cxn ang="0">
                    <a:pos x="2" y="36"/>
                  </a:cxn>
                  <a:cxn ang="0">
                    <a:pos x="4" y="40"/>
                  </a:cxn>
                  <a:cxn ang="0">
                    <a:pos x="10" y="50"/>
                  </a:cxn>
                  <a:cxn ang="0">
                    <a:pos x="18" y="56"/>
                  </a:cxn>
                  <a:cxn ang="0">
                    <a:pos x="24" y="58"/>
                  </a:cxn>
                  <a:cxn ang="0">
                    <a:pos x="30" y="58"/>
                  </a:cxn>
                  <a:cxn ang="0">
                    <a:pos x="30" y="58"/>
                  </a:cxn>
                </a:cxnLst>
                <a:rect l="0" t="0" r="r" b="b"/>
                <a:pathLst>
                  <a:path w="60" h="58">
                    <a:moveTo>
                      <a:pt x="30" y="58"/>
                    </a:moveTo>
                    <a:lnTo>
                      <a:pt x="30" y="58"/>
                    </a:lnTo>
                    <a:lnTo>
                      <a:pt x="36" y="58"/>
                    </a:lnTo>
                    <a:lnTo>
                      <a:pt x="42" y="56"/>
                    </a:lnTo>
                    <a:lnTo>
                      <a:pt x="52" y="50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0" y="24"/>
                    </a:lnTo>
                    <a:lnTo>
                      <a:pt x="58" y="18"/>
                    </a:lnTo>
                    <a:lnTo>
                      <a:pt x="52" y="8"/>
                    </a:lnTo>
                    <a:lnTo>
                      <a:pt x="42" y="2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0" y="8"/>
                    </a:lnTo>
                    <a:lnTo>
                      <a:pt x="4" y="18"/>
                    </a:lnTo>
                    <a:lnTo>
                      <a:pt x="2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2" y="36"/>
                    </a:lnTo>
                    <a:lnTo>
                      <a:pt x="4" y="40"/>
                    </a:lnTo>
                    <a:lnTo>
                      <a:pt x="10" y="50"/>
                    </a:lnTo>
                    <a:lnTo>
                      <a:pt x="18" y="56"/>
                    </a:lnTo>
                    <a:lnTo>
                      <a:pt x="24" y="58"/>
                    </a:lnTo>
                    <a:lnTo>
                      <a:pt x="30" y="58"/>
                    </a:lnTo>
                    <a:lnTo>
                      <a:pt x="30" y="58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17"/>
              <p:cNvSpPr>
                <a:spLocks/>
              </p:cNvSpPr>
              <p:nvPr userDrawn="1"/>
            </p:nvSpPr>
            <p:spPr bwMode="auto">
              <a:xfrm>
                <a:off x="6354763" y="3535363"/>
                <a:ext cx="158750" cy="158750"/>
              </a:xfrm>
              <a:custGeom>
                <a:avLst/>
                <a:gdLst/>
                <a:ahLst/>
                <a:cxnLst>
                  <a:cxn ang="0">
                    <a:pos x="50" y="100"/>
                  </a:cxn>
                  <a:cxn ang="0">
                    <a:pos x="50" y="100"/>
                  </a:cxn>
                  <a:cxn ang="0">
                    <a:pos x="60" y="98"/>
                  </a:cxn>
                  <a:cxn ang="0">
                    <a:pos x="70" y="96"/>
                  </a:cxn>
                  <a:cxn ang="0">
                    <a:pos x="78" y="90"/>
                  </a:cxn>
                  <a:cxn ang="0">
                    <a:pos x="86" y="84"/>
                  </a:cxn>
                  <a:cxn ang="0">
                    <a:pos x="92" y="78"/>
                  </a:cxn>
                  <a:cxn ang="0">
                    <a:pos x="96" y="68"/>
                  </a:cxn>
                  <a:cxn ang="0">
                    <a:pos x="100" y="60"/>
                  </a:cxn>
                  <a:cxn ang="0">
                    <a:pos x="100" y="50"/>
                  </a:cxn>
                  <a:cxn ang="0">
                    <a:pos x="100" y="50"/>
                  </a:cxn>
                  <a:cxn ang="0">
                    <a:pos x="100" y="40"/>
                  </a:cxn>
                  <a:cxn ang="0">
                    <a:pos x="96" y="30"/>
                  </a:cxn>
                  <a:cxn ang="0">
                    <a:pos x="92" y="22"/>
                  </a:cxn>
                  <a:cxn ang="0">
                    <a:pos x="86" y="14"/>
                  </a:cxn>
                  <a:cxn ang="0">
                    <a:pos x="78" y="8"/>
                  </a:cxn>
                  <a:cxn ang="0">
                    <a:pos x="70" y="4"/>
                  </a:cxn>
                  <a:cxn ang="0">
                    <a:pos x="60" y="0"/>
                  </a:cxn>
                  <a:cxn ang="0">
                    <a:pos x="50" y="0"/>
                  </a:cxn>
                  <a:cxn ang="0">
                    <a:pos x="50" y="0"/>
                  </a:cxn>
                  <a:cxn ang="0">
                    <a:pos x="40" y="0"/>
                  </a:cxn>
                  <a:cxn ang="0">
                    <a:pos x="32" y="4"/>
                  </a:cxn>
                  <a:cxn ang="0">
                    <a:pos x="22" y="8"/>
                  </a:cxn>
                  <a:cxn ang="0">
                    <a:pos x="16" y="14"/>
                  </a:cxn>
                  <a:cxn ang="0">
                    <a:pos x="10" y="22"/>
                  </a:cxn>
                  <a:cxn ang="0">
                    <a:pos x="4" y="30"/>
                  </a:cxn>
                  <a:cxn ang="0">
                    <a:pos x="2" y="40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2" y="60"/>
                  </a:cxn>
                  <a:cxn ang="0">
                    <a:pos x="4" y="68"/>
                  </a:cxn>
                  <a:cxn ang="0">
                    <a:pos x="10" y="78"/>
                  </a:cxn>
                  <a:cxn ang="0">
                    <a:pos x="16" y="84"/>
                  </a:cxn>
                  <a:cxn ang="0">
                    <a:pos x="22" y="90"/>
                  </a:cxn>
                  <a:cxn ang="0">
                    <a:pos x="32" y="96"/>
                  </a:cxn>
                  <a:cxn ang="0">
                    <a:pos x="40" y="98"/>
                  </a:cxn>
                  <a:cxn ang="0">
                    <a:pos x="50" y="100"/>
                  </a:cxn>
                  <a:cxn ang="0">
                    <a:pos x="50" y="100"/>
                  </a:cxn>
                </a:cxnLst>
                <a:rect l="0" t="0" r="r" b="b"/>
                <a:pathLst>
                  <a:path w="100" h="100">
                    <a:moveTo>
                      <a:pt x="50" y="100"/>
                    </a:moveTo>
                    <a:lnTo>
                      <a:pt x="50" y="100"/>
                    </a:lnTo>
                    <a:lnTo>
                      <a:pt x="60" y="98"/>
                    </a:lnTo>
                    <a:lnTo>
                      <a:pt x="70" y="96"/>
                    </a:lnTo>
                    <a:lnTo>
                      <a:pt x="78" y="90"/>
                    </a:lnTo>
                    <a:lnTo>
                      <a:pt x="86" y="84"/>
                    </a:lnTo>
                    <a:lnTo>
                      <a:pt x="92" y="78"/>
                    </a:lnTo>
                    <a:lnTo>
                      <a:pt x="96" y="68"/>
                    </a:lnTo>
                    <a:lnTo>
                      <a:pt x="100" y="60"/>
                    </a:lnTo>
                    <a:lnTo>
                      <a:pt x="100" y="50"/>
                    </a:lnTo>
                    <a:lnTo>
                      <a:pt x="100" y="50"/>
                    </a:lnTo>
                    <a:lnTo>
                      <a:pt x="100" y="40"/>
                    </a:lnTo>
                    <a:lnTo>
                      <a:pt x="96" y="30"/>
                    </a:lnTo>
                    <a:lnTo>
                      <a:pt x="92" y="22"/>
                    </a:lnTo>
                    <a:lnTo>
                      <a:pt x="86" y="14"/>
                    </a:lnTo>
                    <a:lnTo>
                      <a:pt x="78" y="8"/>
                    </a:lnTo>
                    <a:lnTo>
                      <a:pt x="70" y="4"/>
                    </a:lnTo>
                    <a:lnTo>
                      <a:pt x="60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0" y="0"/>
                    </a:lnTo>
                    <a:lnTo>
                      <a:pt x="32" y="4"/>
                    </a:lnTo>
                    <a:lnTo>
                      <a:pt x="22" y="8"/>
                    </a:lnTo>
                    <a:lnTo>
                      <a:pt x="16" y="14"/>
                    </a:lnTo>
                    <a:lnTo>
                      <a:pt x="10" y="22"/>
                    </a:lnTo>
                    <a:lnTo>
                      <a:pt x="4" y="30"/>
                    </a:lnTo>
                    <a:lnTo>
                      <a:pt x="2" y="4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2" y="60"/>
                    </a:lnTo>
                    <a:lnTo>
                      <a:pt x="4" y="68"/>
                    </a:lnTo>
                    <a:lnTo>
                      <a:pt x="10" y="78"/>
                    </a:lnTo>
                    <a:lnTo>
                      <a:pt x="16" y="84"/>
                    </a:lnTo>
                    <a:lnTo>
                      <a:pt x="22" y="90"/>
                    </a:lnTo>
                    <a:lnTo>
                      <a:pt x="32" y="96"/>
                    </a:lnTo>
                    <a:lnTo>
                      <a:pt x="40" y="98"/>
                    </a:lnTo>
                    <a:lnTo>
                      <a:pt x="50" y="100"/>
                    </a:lnTo>
                    <a:lnTo>
                      <a:pt x="50" y="10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18"/>
              <p:cNvSpPr>
                <a:spLocks/>
              </p:cNvSpPr>
              <p:nvPr userDrawn="1"/>
            </p:nvSpPr>
            <p:spPr bwMode="auto">
              <a:xfrm>
                <a:off x="3687763" y="4833938"/>
                <a:ext cx="111125" cy="111125"/>
              </a:xfrm>
              <a:custGeom>
                <a:avLst/>
                <a:gdLst/>
                <a:ahLst/>
                <a:cxnLst>
                  <a:cxn ang="0">
                    <a:pos x="36" y="70"/>
                  </a:cxn>
                  <a:cxn ang="0">
                    <a:pos x="36" y="70"/>
                  </a:cxn>
                  <a:cxn ang="0">
                    <a:pos x="42" y="70"/>
                  </a:cxn>
                  <a:cxn ang="0">
                    <a:pos x="50" y="66"/>
                  </a:cxn>
                  <a:cxn ang="0">
                    <a:pos x="56" y="64"/>
                  </a:cxn>
                  <a:cxn ang="0">
                    <a:pos x="60" y="60"/>
                  </a:cxn>
                  <a:cxn ang="0">
                    <a:pos x="64" y="54"/>
                  </a:cxn>
                  <a:cxn ang="0">
                    <a:pos x="68" y="48"/>
                  </a:cxn>
                  <a:cxn ang="0">
                    <a:pos x="70" y="42"/>
                  </a:cxn>
                  <a:cxn ang="0">
                    <a:pos x="70" y="34"/>
                  </a:cxn>
                  <a:cxn ang="0">
                    <a:pos x="70" y="34"/>
                  </a:cxn>
                  <a:cxn ang="0">
                    <a:pos x="70" y="28"/>
                  </a:cxn>
                  <a:cxn ang="0">
                    <a:pos x="68" y="20"/>
                  </a:cxn>
                  <a:cxn ang="0">
                    <a:pos x="64" y="14"/>
                  </a:cxn>
                  <a:cxn ang="0">
                    <a:pos x="60" y="10"/>
                  </a:cxn>
                  <a:cxn ang="0">
                    <a:pos x="56" y="6"/>
                  </a:cxn>
                  <a:cxn ang="0">
                    <a:pos x="50" y="2"/>
                  </a:cxn>
                  <a:cxn ang="0">
                    <a:pos x="42" y="0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28" y="0"/>
                  </a:cxn>
                  <a:cxn ang="0">
                    <a:pos x="22" y="2"/>
                  </a:cxn>
                  <a:cxn ang="0">
                    <a:pos x="16" y="6"/>
                  </a:cxn>
                  <a:cxn ang="0">
                    <a:pos x="10" y="10"/>
                  </a:cxn>
                  <a:cxn ang="0">
                    <a:pos x="6" y="14"/>
                  </a:cxn>
                  <a:cxn ang="0">
                    <a:pos x="2" y="20"/>
                  </a:cxn>
                  <a:cxn ang="0">
                    <a:pos x="0" y="28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0" y="42"/>
                  </a:cxn>
                  <a:cxn ang="0">
                    <a:pos x="2" y="48"/>
                  </a:cxn>
                  <a:cxn ang="0">
                    <a:pos x="6" y="54"/>
                  </a:cxn>
                  <a:cxn ang="0">
                    <a:pos x="10" y="60"/>
                  </a:cxn>
                  <a:cxn ang="0">
                    <a:pos x="16" y="64"/>
                  </a:cxn>
                  <a:cxn ang="0">
                    <a:pos x="22" y="66"/>
                  </a:cxn>
                  <a:cxn ang="0">
                    <a:pos x="28" y="70"/>
                  </a:cxn>
                  <a:cxn ang="0">
                    <a:pos x="36" y="70"/>
                  </a:cxn>
                  <a:cxn ang="0">
                    <a:pos x="36" y="70"/>
                  </a:cxn>
                </a:cxnLst>
                <a:rect l="0" t="0" r="r" b="b"/>
                <a:pathLst>
                  <a:path w="70" h="70">
                    <a:moveTo>
                      <a:pt x="36" y="70"/>
                    </a:moveTo>
                    <a:lnTo>
                      <a:pt x="36" y="70"/>
                    </a:lnTo>
                    <a:lnTo>
                      <a:pt x="42" y="70"/>
                    </a:lnTo>
                    <a:lnTo>
                      <a:pt x="50" y="66"/>
                    </a:lnTo>
                    <a:lnTo>
                      <a:pt x="56" y="64"/>
                    </a:lnTo>
                    <a:lnTo>
                      <a:pt x="60" y="60"/>
                    </a:lnTo>
                    <a:lnTo>
                      <a:pt x="64" y="54"/>
                    </a:lnTo>
                    <a:lnTo>
                      <a:pt x="68" y="48"/>
                    </a:lnTo>
                    <a:lnTo>
                      <a:pt x="70" y="42"/>
                    </a:lnTo>
                    <a:lnTo>
                      <a:pt x="70" y="34"/>
                    </a:lnTo>
                    <a:lnTo>
                      <a:pt x="70" y="34"/>
                    </a:lnTo>
                    <a:lnTo>
                      <a:pt x="70" y="28"/>
                    </a:lnTo>
                    <a:lnTo>
                      <a:pt x="68" y="20"/>
                    </a:lnTo>
                    <a:lnTo>
                      <a:pt x="64" y="14"/>
                    </a:lnTo>
                    <a:lnTo>
                      <a:pt x="60" y="10"/>
                    </a:lnTo>
                    <a:lnTo>
                      <a:pt x="56" y="6"/>
                    </a:lnTo>
                    <a:lnTo>
                      <a:pt x="50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22" y="2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42"/>
                    </a:lnTo>
                    <a:lnTo>
                      <a:pt x="2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6" y="64"/>
                    </a:lnTo>
                    <a:lnTo>
                      <a:pt x="22" y="66"/>
                    </a:lnTo>
                    <a:lnTo>
                      <a:pt x="28" y="70"/>
                    </a:lnTo>
                    <a:lnTo>
                      <a:pt x="36" y="70"/>
                    </a:lnTo>
                    <a:lnTo>
                      <a:pt x="36" y="7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19"/>
              <p:cNvSpPr>
                <a:spLocks/>
              </p:cNvSpPr>
              <p:nvPr userDrawn="1"/>
            </p:nvSpPr>
            <p:spPr bwMode="auto">
              <a:xfrm>
                <a:off x="4468813" y="3983038"/>
                <a:ext cx="85725" cy="82550"/>
              </a:xfrm>
              <a:custGeom>
                <a:avLst/>
                <a:gdLst/>
                <a:ahLst/>
                <a:cxnLst>
                  <a:cxn ang="0">
                    <a:pos x="28" y="52"/>
                  </a:cxn>
                  <a:cxn ang="0">
                    <a:pos x="28" y="52"/>
                  </a:cxn>
                  <a:cxn ang="0">
                    <a:pos x="38" y="50"/>
                  </a:cxn>
                  <a:cxn ang="0">
                    <a:pos x="46" y="46"/>
                  </a:cxn>
                  <a:cxn ang="0">
                    <a:pos x="52" y="36"/>
                  </a:cxn>
                  <a:cxn ang="0">
                    <a:pos x="54" y="26"/>
                  </a:cxn>
                  <a:cxn ang="0">
                    <a:pos x="54" y="26"/>
                  </a:cxn>
                  <a:cxn ang="0">
                    <a:pos x="52" y="16"/>
                  </a:cxn>
                  <a:cxn ang="0">
                    <a:pos x="46" y="8"/>
                  </a:cxn>
                  <a:cxn ang="0">
                    <a:pos x="38" y="2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16" y="2"/>
                  </a:cxn>
                  <a:cxn ang="0">
                    <a:pos x="8" y="8"/>
                  </a:cxn>
                  <a:cxn ang="0">
                    <a:pos x="2" y="16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2" y="36"/>
                  </a:cxn>
                  <a:cxn ang="0">
                    <a:pos x="8" y="46"/>
                  </a:cxn>
                  <a:cxn ang="0">
                    <a:pos x="16" y="50"/>
                  </a:cxn>
                  <a:cxn ang="0">
                    <a:pos x="28" y="52"/>
                  </a:cxn>
                  <a:cxn ang="0">
                    <a:pos x="28" y="52"/>
                  </a:cxn>
                </a:cxnLst>
                <a:rect l="0" t="0" r="r" b="b"/>
                <a:pathLst>
                  <a:path w="54" h="52">
                    <a:moveTo>
                      <a:pt x="28" y="52"/>
                    </a:moveTo>
                    <a:lnTo>
                      <a:pt x="28" y="52"/>
                    </a:lnTo>
                    <a:lnTo>
                      <a:pt x="38" y="50"/>
                    </a:lnTo>
                    <a:lnTo>
                      <a:pt x="46" y="46"/>
                    </a:lnTo>
                    <a:lnTo>
                      <a:pt x="52" y="3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2" y="16"/>
                    </a:lnTo>
                    <a:lnTo>
                      <a:pt x="46" y="8"/>
                    </a:lnTo>
                    <a:lnTo>
                      <a:pt x="38" y="2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8" y="46"/>
                    </a:lnTo>
                    <a:lnTo>
                      <a:pt x="16" y="50"/>
                    </a:lnTo>
                    <a:lnTo>
                      <a:pt x="28" y="52"/>
                    </a:lnTo>
                    <a:lnTo>
                      <a:pt x="28" y="5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Freeform 20"/>
              <p:cNvSpPr>
                <a:spLocks/>
              </p:cNvSpPr>
              <p:nvPr userDrawn="1"/>
            </p:nvSpPr>
            <p:spPr bwMode="auto">
              <a:xfrm>
                <a:off x="6373813" y="4887913"/>
                <a:ext cx="130175" cy="130175"/>
              </a:xfrm>
              <a:custGeom>
                <a:avLst/>
                <a:gdLst/>
                <a:ahLst/>
                <a:cxnLst>
                  <a:cxn ang="0">
                    <a:pos x="42" y="82"/>
                  </a:cxn>
                  <a:cxn ang="0">
                    <a:pos x="42" y="82"/>
                  </a:cxn>
                  <a:cxn ang="0">
                    <a:pos x="50" y="82"/>
                  </a:cxn>
                  <a:cxn ang="0">
                    <a:pos x="58" y="80"/>
                  </a:cxn>
                  <a:cxn ang="0">
                    <a:pos x="64" y="76"/>
                  </a:cxn>
                  <a:cxn ang="0">
                    <a:pos x="70" y="70"/>
                  </a:cxn>
                  <a:cxn ang="0">
                    <a:pos x="76" y="64"/>
                  </a:cxn>
                  <a:cxn ang="0">
                    <a:pos x="80" y="58"/>
                  </a:cxn>
                  <a:cxn ang="0">
                    <a:pos x="82" y="50"/>
                  </a:cxn>
                  <a:cxn ang="0">
                    <a:pos x="82" y="42"/>
                  </a:cxn>
                  <a:cxn ang="0">
                    <a:pos x="82" y="42"/>
                  </a:cxn>
                  <a:cxn ang="0">
                    <a:pos x="82" y="34"/>
                  </a:cxn>
                  <a:cxn ang="0">
                    <a:pos x="80" y="26"/>
                  </a:cxn>
                  <a:cxn ang="0">
                    <a:pos x="76" y="18"/>
                  </a:cxn>
                  <a:cxn ang="0">
                    <a:pos x="70" y="12"/>
                  </a:cxn>
                  <a:cxn ang="0">
                    <a:pos x="64" y="8"/>
                  </a:cxn>
                  <a:cxn ang="0">
                    <a:pos x="58" y="4"/>
                  </a:cxn>
                  <a:cxn ang="0">
                    <a:pos x="50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34" y="2"/>
                  </a:cxn>
                  <a:cxn ang="0">
                    <a:pos x="26" y="4"/>
                  </a:cxn>
                  <a:cxn ang="0">
                    <a:pos x="18" y="8"/>
                  </a:cxn>
                  <a:cxn ang="0">
                    <a:pos x="12" y="12"/>
                  </a:cxn>
                  <a:cxn ang="0">
                    <a:pos x="8" y="18"/>
                  </a:cxn>
                  <a:cxn ang="0">
                    <a:pos x="4" y="26"/>
                  </a:cxn>
                  <a:cxn ang="0">
                    <a:pos x="2" y="34"/>
                  </a:cxn>
                  <a:cxn ang="0">
                    <a:pos x="0" y="42"/>
                  </a:cxn>
                  <a:cxn ang="0">
                    <a:pos x="0" y="42"/>
                  </a:cxn>
                  <a:cxn ang="0">
                    <a:pos x="2" y="50"/>
                  </a:cxn>
                  <a:cxn ang="0">
                    <a:pos x="4" y="58"/>
                  </a:cxn>
                  <a:cxn ang="0">
                    <a:pos x="8" y="64"/>
                  </a:cxn>
                  <a:cxn ang="0">
                    <a:pos x="12" y="70"/>
                  </a:cxn>
                  <a:cxn ang="0">
                    <a:pos x="18" y="76"/>
                  </a:cxn>
                  <a:cxn ang="0">
                    <a:pos x="26" y="80"/>
                  </a:cxn>
                  <a:cxn ang="0">
                    <a:pos x="34" y="82"/>
                  </a:cxn>
                  <a:cxn ang="0">
                    <a:pos x="42" y="82"/>
                  </a:cxn>
                  <a:cxn ang="0">
                    <a:pos x="42" y="82"/>
                  </a:cxn>
                </a:cxnLst>
                <a:rect l="0" t="0" r="r" b="b"/>
                <a:pathLst>
                  <a:path w="82" h="82">
                    <a:moveTo>
                      <a:pt x="42" y="82"/>
                    </a:moveTo>
                    <a:lnTo>
                      <a:pt x="42" y="82"/>
                    </a:lnTo>
                    <a:lnTo>
                      <a:pt x="50" y="82"/>
                    </a:lnTo>
                    <a:lnTo>
                      <a:pt x="58" y="80"/>
                    </a:lnTo>
                    <a:lnTo>
                      <a:pt x="64" y="76"/>
                    </a:lnTo>
                    <a:lnTo>
                      <a:pt x="70" y="70"/>
                    </a:lnTo>
                    <a:lnTo>
                      <a:pt x="76" y="64"/>
                    </a:lnTo>
                    <a:lnTo>
                      <a:pt x="80" y="58"/>
                    </a:lnTo>
                    <a:lnTo>
                      <a:pt x="82" y="50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82" y="34"/>
                    </a:lnTo>
                    <a:lnTo>
                      <a:pt x="80" y="26"/>
                    </a:lnTo>
                    <a:lnTo>
                      <a:pt x="76" y="18"/>
                    </a:lnTo>
                    <a:lnTo>
                      <a:pt x="70" y="12"/>
                    </a:lnTo>
                    <a:lnTo>
                      <a:pt x="64" y="8"/>
                    </a:lnTo>
                    <a:lnTo>
                      <a:pt x="58" y="4"/>
                    </a:lnTo>
                    <a:lnTo>
                      <a:pt x="50" y="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4" y="2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6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2" y="50"/>
                    </a:lnTo>
                    <a:lnTo>
                      <a:pt x="4" y="58"/>
                    </a:lnTo>
                    <a:lnTo>
                      <a:pt x="8" y="64"/>
                    </a:lnTo>
                    <a:lnTo>
                      <a:pt x="12" y="70"/>
                    </a:lnTo>
                    <a:lnTo>
                      <a:pt x="18" y="76"/>
                    </a:lnTo>
                    <a:lnTo>
                      <a:pt x="26" y="80"/>
                    </a:lnTo>
                    <a:lnTo>
                      <a:pt x="34" y="82"/>
                    </a:lnTo>
                    <a:lnTo>
                      <a:pt x="42" y="82"/>
                    </a:lnTo>
                    <a:lnTo>
                      <a:pt x="42" y="82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Freeform 21"/>
              <p:cNvSpPr>
                <a:spLocks/>
              </p:cNvSpPr>
              <p:nvPr userDrawn="1"/>
            </p:nvSpPr>
            <p:spPr bwMode="auto">
              <a:xfrm>
                <a:off x="6253163" y="4767263"/>
                <a:ext cx="85725" cy="82550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52"/>
                  </a:cxn>
                  <a:cxn ang="0">
                    <a:pos x="36" y="50"/>
                  </a:cxn>
                  <a:cxn ang="0">
                    <a:pos x="46" y="46"/>
                  </a:cxn>
                  <a:cxn ang="0">
                    <a:pos x="52" y="36"/>
                  </a:cxn>
                  <a:cxn ang="0">
                    <a:pos x="54" y="26"/>
                  </a:cxn>
                  <a:cxn ang="0">
                    <a:pos x="54" y="26"/>
                  </a:cxn>
                  <a:cxn ang="0">
                    <a:pos x="52" y="16"/>
                  </a:cxn>
                  <a:cxn ang="0">
                    <a:pos x="46" y="8"/>
                  </a:cxn>
                  <a:cxn ang="0">
                    <a:pos x="36" y="2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6" y="2"/>
                  </a:cxn>
                  <a:cxn ang="0">
                    <a:pos x="8" y="8"/>
                  </a:cxn>
                  <a:cxn ang="0">
                    <a:pos x="2" y="16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2" y="36"/>
                  </a:cxn>
                  <a:cxn ang="0">
                    <a:pos x="8" y="46"/>
                  </a:cxn>
                  <a:cxn ang="0">
                    <a:pos x="16" y="50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54" h="52">
                    <a:moveTo>
                      <a:pt x="26" y="52"/>
                    </a:moveTo>
                    <a:lnTo>
                      <a:pt x="26" y="52"/>
                    </a:lnTo>
                    <a:lnTo>
                      <a:pt x="36" y="50"/>
                    </a:lnTo>
                    <a:lnTo>
                      <a:pt x="46" y="46"/>
                    </a:lnTo>
                    <a:lnTo>
                      <a:pt x="52" y="3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2" y="16"/>
                    </a:lnTo>
                    <a:lnTo>
                      <a:pt x="46" y="8"/>
                    </a:lnTo>
                    <a:lnTo>
                      <a:pt x="3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8" y="46"/>
                    </a:lnTo>
                    <a:lnTo>
                      <a:pt x="16" y="50"/>
                    </a:lnTo>
                    <a:lnTo>
                      <a:pt x="26" y="52"/>
                    </a:lnTo>
                    <a:lnTo>
                      <a:pt x="26" y="5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223" name="Freeform 30"/>
          <p:cNvSpPr>
            <a:spLocks/>
          </p:cNvSpPr>
          <p:nvPr userDrawn="1"/>
        </p:nvSpPr>
        <p:spPr bwMode="auto">
          <a:xfrm>
            <a:off x="2879812" y="1916832"/>
            <a:ext cx="792423" cy="158485"/>
          </a:xfrm>
          <a:custGeom>
            <a:avLst/>
            <a:gdLst/>
            <a:ahLst/>
            <a:cxnLst>
              <a:cxn ang="0">
                <a:pos x="0" y="236"/>
              </a:cxn>
              <a:cxn ang="0">
                <a:pos x="4" y="220"/>
              </a:cxn>
              <a:cxn ang="0">
                <a:pos x="28" y="188"/>
              </a:cxn>
              <a:cxn ang="0">
                <a:pos x="66" y="164"/>
              </a:cxn>
              <a:cxn ang="0">
                <a:pos x="118" y="146"/>
              </a:cxn>
              <a:cxn ang="0">
                <a:pos x="146" y="140"/>
              </a:cxn>
              <a:cxn ang="0">
                <a:pos x="160" y="112"/>
              </a:cxn>
              <a:cxn ang="0">
                <a:pos x="184" y="84"/>
              </a:cxn>
              <a:cxn ang="0">
                <a:pos x="216" y="60"/>
              </a:cxn>
              <a:cxn ang="0">
                <a:pos x="254" y="40"/>
              </a:cxn>
              <a:cxn ang="0">
                <a:pos x="298" y="22"/>
              </a:cxn>
              <a:cxn ang="0">
                <a:pos x="348" y="10"/>
              </a:cxn>
              <a:cxn ang="0">
                <a:pos x="402" y="2"/>
              </a:cxn>
              <a:cxn ang="0">
                <a:pos x="460" y="0"/>
              </a:cxn>
              <a:cxn ang="0">
                <a:pos x="490" y="0"/>
              </a:cxn>
              <a:cxn ang="0">
                <a:pos x="546" y="6"/>
              </a:cxn>
              <a:cxn ang="0">
                <a:pos x="598" y="16"/>
              </a:cxn>
              <a:cxn ang="0">
                <a:pos x="646" y="32"/>
              </a:cxn>
              <a:cxn ang="0">
                <a:pos x="668" y="40"/>
              </a:cxn>
              <a:cxn ang="0">
                <a:pos x="718" y="38"/>
              </a:cxn>
              <a:cxn ang="0">
                <a:pos x="744" y="38"/>
              </a:cxn>
              <a:cxn ang="0">
                <a:pos x="794" y="46"/>
              </a:cxn>
              <a:cxn ang="0">
                <a:pos x="840" y="58"/>
              </a:cxn>
              <a:cxn ang="0">
                <a:pos x="878" y="76"/>
              </a:cxn>
              <a:cxn ang="0">
                <a:pos x="894" y="88"/>
              </a:cxn>
              <a:cxn ang="0">
                <a:pos x="900" y="88"/>
              </a:cxn>
              <a:cxn ang="0">
                <a:pos x="956" y="90"/>
              </a:cxn>
              <a:cxn ang="0">
                <a:pos x="1008" y="98"/>
              </a:cxn>
              <a:cxn ang="0">
                <a:pos x="1056" y="112"/>
              </a:cxn>
              <a:cxn ang="0">
                <a:pos x="1098" y="130"/>
              </a:cxn>
              <a:cxn ang="0">
                <a:pos x="1132" y="152"/>
              </a:cxn>
              <a:cxn ang="0">
                <a:pos x="1158" y="178"/>
              </a:cxn>
              <a:cxn ang="0">
                <a:pos x="1174" y="206"/>
              </a:cxn>
              <a:cxn ang="0">
                <a:pos x="1180" y="236"/>
              </a:cxn>
            </a:cxnLst>
            <a:rect l="0" t="0" r="r" b="b"/>
            <a:pathLst>
              <a:path w="1180" h="236">
                <a:moveTo>
                  <a:pt x="0" y="236"/>
                </a:moveTo>
                <a:lnTo>
                  <a:pt x="0" y="236"/>
                </a:lnTo>
                <a:lnTo>
                  <a:pt x="2" y="228"/>
                </a:lnTo>
                <a:lnTo>
                  <a:pt x="4" y="220"/>
                </a:lnTo>
                <a:lnTo>
                  <a:pt x="14" y="204"/>
                </a:lnTo>
                <a:lnTo>
                  <a:pt x="28" y="188"/>
                </a:lnTo>
                <a:lnTo>
                  <a:pt x="46" y="176"/>
                </a:lnTo>
                <a:lnTo>
                  <a:pt x="66" y="164"/>
                </a:lnTo>
                <a:lnTo>
                  <a:pt x="90" y="154"/>
                </a:lnTo>
                <a:lnTo>
                  <a:pt x="118" y="146"/>
                </a:lnTo>
                <a:lnTo>
                  <a:pt x="146" y="140"/>
                </a:lnTo>
                <a:lnTo>
                  <a:pt x="146" y="140"/>
                </a:lnTo>
                <a:lnTo>
                  <a:pt x="152" y="126"/>
                </a:lnTo>
                <a:lnTo>
                  <a:pt x="160" y="112"/>
                </a:lnTo>
                <a:lnTo>
                  <a:pt x="172" y="98"/>
                </a:lnTo>
                <a:lnTo>
                  <a:pt x="184" y="84"/>
                </a:lnTo>
                <a:lnTo>
                  <a:pt x="198" y="72"/>
                </a:lnTo>
                <a:lnTo>
                  <a:pt x="216" y="60"/>
                </a:lnTo>
                <a:lnTo>
                  <a:pt x="234" y="50"/>
                </a:lnTo>
                <a:lnTo>
                  <a:pt x="254" y="40"/>
                </a:lnTo>
                <a:lnTo>
                  <a:pt x="276" y="30"/>
                </a:lnTo>
                <a:lnTo>
                  <a:pt x="298" y="22"/>
                </a:lnTo>
                <a:lnTo>
                  <a:pt x="322" y="16"/>
                </a:lnTo>
                <a:lnTo>
                  <a:pt x="348" y="10"/>
                </a:lnTo>
                <a:lnTo>
                  <a:pt x="374" y="6"/>
                </a:lnTo>
                <a:lnTo>
                  <a:pt x="402" y="2"/>
                </a:lnTo>
                <a:lnTo>
                  <a:pt x="430" y="0"/>
                </a:lnTo>
                <a:lnTo>
                  <a:pt x="460" y="0"/>
                </a:lnTo>
                <a:lnTo>
                  <a:pt x="460" y="0"/>
                </a:lnTo>
                <a:lnTo>
                  <a:pt x="490" y="0"/>
                </a:lnTo>
                <a:lnTo>
                  <a:pt x="518" y="2"/>
                </a:lnTo>
                <a:lnTo>
                  <a:pt x="546" y="6"/>
                </a:lnTo>
                <a:lnTo>
                  <a:pt x="572" y="10"/>
                </a:lnTo>
                <a:lnTo>
                  <a:pt x="598" y="16"/>
                </a:lnTo>
                <a:lnTo>
                  <a:pt x="624" y="24"/>
                </a:lnTo>
                <a:lnTo>
                  <a:pt x="646" y="32"/>
                </a:lnTo>
                <a:lnTo>
                  <a:pt x="668" y="40"/>
                </a:lnTo>
                <a:lnTo>
                  <a:pt x="668" y="40"/>
                </a:lnTo>
                <a:lnTo>
                  <a:pt x="692" y="38"/>
                </a:lnTo>
                <a:lnTo>
                  <a:pt x="718" y="38"/>
                </a:lnTo>
                <a:lnTo>
                  <a:pt x="718" y="38"/>
                </a:lnTo>
                <a:lnTo>
                  <a:pt x="744" y="38"/>
                </a:lnTo>
                <a:lnTo>
                  <a:pt x="770" y="42"/>
                </a:lnTo>
                <a:lnTo>
                  <a:pt x="794" y="46"/>
                </a:lnTo>
                <a:lnTo>
                  <a:pt x="818" y="52"/>
                </a:lnTo>
                <a:lnTo>
                  <a:pt x="840" y="58"/>
                </a:lnTo>
                <a:lnTo>
                  <a:pt x="860" y="66"/>
                </a:lnTo>
                <a:lnTo>
                  <a:pt x="878" y="76"/>
                </a:lnTo>
                <a:lnTo>
                  <a:pt x="894" y="88"/>
                </a:lnTo>
                <a:lnTo>
                  <a:pt x="894" y="88"/>
                </a:lnTo>
                <a:lnTo>
                  <a:pt x="900" y="88"/>
                </a:lnTo>
                <a:lnTo>
                  <a:pt x="900" y="88"/>
                </a:lnTo>
                <a:lnTo>
                  <a:pt x="928" y="88"/>
                </a:lnTo>
                <a:lnTo>
                  <a:pt x="956" y="90"/>
                </a:lnTo>
                <a:lnTo>
                  <a:pt x="984" y="94"/>
                </a:lnTo>
                <a:lnTo>
                  <a:pt x="1008" y="98"/>
                </a:lnTo>
                <a:lnTo>
                  <a:pt x="1034" y="106"/>
                </a:lnTo>
                <a:lnTo>
                  <a:pt x="1056" y="112"/>
                </a:lnTo>
                <a:lnTo>
                  <a:pt x="1078" y="122"/>
                </a:lnTo>
                <a:lnTo>
                  <a:pt x="1098" y="130"/>
                </a:lnTo>
                <a:lnTo>
                  <a:pt x="1116" y="142"/>
                </a:lnTo>
                <a:lnTo>
                  <a:pt x="1132" y="152"/>
                </a:lnTo>
                <a:lnTo>
                  <a:pt x="1146" y="166"/>
                </a:lnTo>
                <a:lnTo>
                  <a:pt x="1158" y="178"/>
                </a:lnTo>
                <a:lnTo>
                  <a:pt x="1168" y="192"/>
                </a:lnTo>
                <a:lnTo>
                  <a:pt x="1174" y="206"/>
                </a:lnTo>
                <a:lnTo>
                  <a:pt x="1178" y="220"/>
                </a:lnTo>
                <a:lnTo>
                  <a:pt x="1180" y="236"/>
                </a:lnTo>
                <a:lnTo>
                  <a:pt x="0" y="2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26" name="그룹 225"/>
          <p:cNvGrpSpPr/>
          <p:nvPr userDrawn="1"/>
        </p:nvGrpSpPr>
        <p:grpSpPr>
          <a:xfrm>
            <a:off x="6480212" y="4842854"/>
            <a:ext cx="1656519" cy="797000"/>
            <a:chOff x="6443873" y="4599657"/>
            <a:chExt cx="2161989" cy="1040197"/>
          </a:xfrm>
        </p:grpSpPr>
        <p:sp>
          <p:nvSpPr>
            <p:cNvPr id="224" name="Freeform 30"/>
            <p:cNvSpPr>
              <a:spLocks/>
            </p:cNvSpPr>
            <p:nvPr userDrawn="1"/>
          </p:nvSpPr>
          <p:spPr bwMode="auto">
            <a:xfrm>
              <a:off x="6443873" y="5265204"/>
              <a:ext cx="1873250" cy="374650"/>
            </a:xfrm>
            <a:custGeom>
              <a:avLst/>
              <a:gdLst/>
              <a:ahLst/>
              <a:cxnLst>
                <a:cxn ang="0">
                  <a:pos x="0" y="236"/>
                </a:cxn>
                <a:cxn ang="0">
                  <a:pos x="4" y="220"/>
                </a:cxn>
                <a:cxn ang="0">
                  <a:pos x="28" y="188"/>
                </a:cxn>
                <a:cxn ang="0">
                  <a:pos x="66" y="164"/>
                </a:cxn>
                <a:cxn ang="0">
                  <a:pos x="118" y="146"/>
                </a:cxn>
                <a:cxn ang="0">
                  <a:pos x="146" y="140"/>
                </a:cxn>
                <a:cxn ang="0">
                  <a:pos x="160" y="112"/>
                </a:cxn>
                <a:cxn ang="0">
                  <a:pos x="184" y="84"/>
                </a:cxn>
                <a:cxn ang="0">
                  <a:pos x="216" y="60"/>
                </a:cxn>
                <a:cxn ang="0">
                  <a:pos x="254" y="40"/>
                </a:cxn>
                <a:cxn ang="0">
                  <a:pos x="298" y="22"/>
                </a:cxn>
                <a:cxn ang="0">
                  <a:pos x="348" y="10"/>
                </a:cxn>
                <a:cxn ang="0">
                  <a:pos x="402" y="2"/>
                </a:cxn>
                <a:cxn ang="0">
                  <a:pos x="460" y="0"/>
                </a:cxn>
                <a:cxn ang="0">
                  <a:pos x="490" y="0"/>
                </a:cxn>
                <a:cxn ang="0">
                  <a:pos x="546" y="6"/>
                </a:cxn>
                <a:cxn ang="0">
                  <a:pos x="598" y="16"/>
                </a:cxn>
                <a:cxn ang="0">
                  <a:pos x="646" y="32"/>
                </a:cxn>
                <a:cxn ang="0">
                  <a:pos x="668" y="40"/>
                </a:cxn>
                <a:cxn ang="0">
                  <a:pos x="718" y="38"/>
                </a:cxn>
                <a:cxn ang="0">
                  <a:pos x="744" y="38"/>
                </a:cxn>
                <a:cxn ang="0">
                  <a:pos x="794" y="46"/>
                </a:cxn>
                <a:cxn ang="0">
                  <a:pos x="840" y="58"/>
                </a:cxn>
                <a:cxn ang="0">
                  <a:pos x="878" y="76"/>
                </a:cxn>
                <a:cxn ang="0">
                  <a:pos x="894" y="88"/>
                </a:cxn>
                <a:cxn ang="0">
                  <a:pos x="900" y="88"/>
                </a:cxn>
                <a:cxn ang="0">
                  <a:pos x="956" y="90"/>
                </a:cxn>
                <a:cxn ang="0">
                  <a:pos x="1008" y="98"/>
                </a:cxn>
                <a:cxn ang="0">
                  <a:pos x="1056" y="112"/>
                </a:cxn>
                <a:cxn ang="0">
                  <a:pos x="1098" y="130"/>
                </a:cxn>
                <a:cxn ang="0">
                  <a:pos x="1132" y="152"/>
                </a:cxn>
                <a:cxn ang="0">
                  <a:pos x="1158" y="178"/>
                </a:cxn>
                <a:cxn ang="0">
                  <a:pos x="1174" y="206"/>
                </a:cxn>
                <a:cxn ang="0">
                  <a:pos x="1180" y="236"/>
                </a:cxn>
              </a:cxnLst>
              <a:rect l="0" t="0" r="r" b="b"/>
              <a:pathLst>
                <a:path w="1180" h="236">
                  <a:moveTo>
                    <a:pt x="0" y="236"/>
                  </a:moveTo>
                  <a:lnTo>
                    <a:pt x="0" y="236"/>
                  </a:lnTo>
                  <a:lnTo>
                    <a:pt x="2" y="228"/>
                  </a:lnTo>
                  <a:lnTo>
                    <a:pt x="4" y="220"/>
                  </a:lnTo>
                  <a:lnTo>
                    <a:pt x="14" y="204"/>
                  </a:lnTo>
                  <a:lnTo>
                    <a:pt x="28" y="188"/>
                  </a:lnTo>
                  <a:lnTo>
                    <a:pt x="46" y="176"/>
                  </a:lnTo>
                  <a:lnTo>
                    <a:pt x="66" y="164"/>
                  </a:lnTo>
                  <a:lnTo>
                    <a:pt x="90" y="154"/>
                  </a:lnTo>
                  <a:lnTo>
                    <a:pt x="118" y="14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52" y="126"/>
                  </a:lnTo>
                  <a:lnTo>
                    <a:pt x="160" y="112"/>
                  </a:lnTo>
                  <a:lnTo>
                    <a:pt x="172" y="98"/>
                  </a:lnTo>
                  <a:lnTo>
                    <a:pt x="184" y="84"/>
                  </a:lnTo>
                  <a:lnTo>
                    <a:pt x="198" y="72"/>
                  </a:lnTo>
                  <a:lnTo>
                    <a:pt x="216" y="60"/>
                  </a:lnTo>
                  <a:lnTo>
                    <a:pt x="234" y="50"/>
                  </a:lnTo>
                  <a:lnTo>
                    <a:pt x="254" y="40"/>
                  </a:lnTo>
                  <a:lnTo>
                    <a:pt x="276" y="30"/>
                  </a:lnTo>
                  <a:lnTo>
                    <a:pt x="298" y="22"/>
                  </a:lnTo>
                  <a:lnTo>
                    <a:pt x="322" y="16"/>
                  </a:lnTo>
                  <a:lnTo>
                    <a:pt x="348" y="10"/>
                  </a:lnTo>
                  <a:lnTo>
                    <a:pt x="374" y="6"/>
                  </a:lnTo>
                  <a:lnTo>
                    <a:pt x="402" y="2"/>
                  </a:lnTo>
                  <a:lnTo>
                    <a:pt x="430" y="0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490" y="0"/>
                  </a:lnTo>
                  <a:lnTo>
                    <a:pt x="518" y="2"/>
                  </a:lnTo>
                  <a:lnTo>
                    <a:pt x="546" y="6"/>
                  </a:lnTo>
                  <a:lnTo>
                    <a:pt x="572" y="10"/>
                  </a:lnTo>
                  <a:lnTo>
                    <a:pt x="598" y="16"/>
                  </a:lnTo>
                  <a:lnTo>
                    <a:pt x="624" y="24"/>
                  </a:lnTo>
                  <a:lnTo>
                    <a:pt x="646" y="32"/>
                  </a:lnTo>
                  <a:lnTo>
                    <a:pt x="668" y="40"/>
                  </a:lnTo>
                  <a:lnTo>
                    <a:pt x="668" y="40"/>
                  </a:lnTo>
                  <a:lnTo>
                    <a:pt x="692" y="38"/>
                  </a:lnTo>
                  <a:lnTo>
                    <a:pt x="718" y="38"/>
                  </a:lnTo>
                  <a:lnTo>
                    <a:pt x="718" y="38"/>
                  </a:lnTo>
                  <a:lnTo>
                    <a:pt x="744" y="38"/>
                  </a:lnTo>
                  <a:lnTo>
                    <a:pt x="770" y="42"/>
                  </a:lnTo>
                  <a:lnTo>
                    <a:pt x="794" y="46"/>
                  </a:lnTo>
                  <a:lnTo>
                    <a:pt x="818" y="52"/>
                  </a:lnTo>
                  <a:lnTo>
                    <a:pt x="840" y="58"/>
                  </a:lnTo>
                  <a:lnTo>
                    <a:pt x="860" y="66"/>
                  </a:lnTo>
                  <a:lnTo>
                    <a:pt x="878" y="76"/>
                  </a:lnTo>
                  <a:lnTo>
                    <a:pt x="894" y="88"/>
                  </a:lnTo>
                  <a:lnTo>
                    <a:pt x="894" y="88"/>
                  </a:lnTo>
                  <a:lnTo>
                    <a:pt x="900" y="88"/>
                  </a:lnTo>
                  <a:lnTo>
                    <a:pt x="900" y="88"/>
                  </a:lnTo>
                  <a:lnTo>
                    <a:pt x="928" y="88"/>
                  </a:lnTo>
                  <a:lnTo>
                    <a:pt x="956" y="90"/>
                  </a:lnTo>
                  <a:lnTo>
                    <a:pt x="984" y="94"/>
                  </a:lnTo>
                  <a:lnTo>
                    <a:pt x="1008" y="98"/>
                  </a:lnTo>
                  <a:lnTo>
                    <a:pt x="1034" y="106"/>
                  </a:lnTo>
                  <a:lnTo>
                    <a:pt x="1056" y="112"/>
                  </a:lnTo>
                  <a:lnTo>
                    <a:pt x="1078" y="122"/>
                  </a:lnTo>
                  <a:lnTo>
                    <a:pt x="1098" y="130"/>
                  </a:lnTo>
                  <a:lnTo>
                    <a:pt x="1116" y="142"/>
                  </a:lnTo>
                  <a:lnTo>
                    <a:pt x="1132" y="152"/>
                  </a:lnTo>
                  <a:lnTo>
                    <a:pt x="1146" y="166"/>
                  </a:lnTo>
                  <a:lnTo>
                    <a:pt x="1158" y="178"/>
                  </a:lnTo>
                  <a:lnTo>
                    <a:pt x="1168" y="192"/>
                  </a:lnTo>
                  <a:lnTo>
                    <a:pt x="1174" y="206"/>
                  </a:lnTo>
                  <a:lnTo>
                    <a:pt x="1178" y="220"/>
                  </a:lnTo>
                  <a:lnTo>
                    <a:pt x="1180" y="236"/>
                  </a:lnTo>
                  <a:lnTo>
                    <a:pt x="0" y="2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" name="Freeform 31"/>
            <p:cNvSpPr>
              <a:spLocks noEditPoints="1"/>
            </p:cNvSpPr>
            <p:nvPr userDrawn="1"/>
          </p:nvSpPr>
          <p:spPr bwMode="auto">
            <a:xfrm>
              <a:off x="7380312" y="4599657"/>
              <a:ext cx="1225550" cy="600075"/>
            </a:xfrm>
            <a:custGeom>
              <a:avLst/>
              <a:gdLst/>
              <a:ahLst/>
              <a:cxnLst>
                <a:cxn ang="0">
                  <a:pos x="760" y="216"/>
                </a:cxn>
                <a:cxn ang="0">
                  <a:pos x="668" y="204"/>
                </a:cxn>
                <a:cxn ang="0">
                  <a:pos x="670" y="228"/>
                </a:cxn>
                <a:cxn ang="0">
                  <a:pos x="656" y="208"/>
                </a:cxn>
                <a:cxn ang="0">
                  <a:pos x="440" y="212"/>
                </a:cxn>
                <a:cxn ang="0">
                  <a:pos x="594" y="330"/>
                </a:cxn>
                <a:cxn ang="0">
                  <a:pos x="580" y="372"/>
                </a:cxn>
                <a:cxn ang="0">
                  <a:pos x="278" y="318"/>
                </a:cxn>
                <a:cxn ang="0">
                  <a:pos x="256" y="346"/>
                </a:cxn>
                <a:cxn ang="0">
                  <a:pos x="204" y="368"/>
                </a:cxn>
                <a:cxn ang="0">
                  <a:pos x="224" y="220"/>
                </a:cxn>
                <a:cxn ang="0">
                  <a:pos x="204" y="242"/>
                </a:cxn>
                <a:cxn ang="0">
                  <a:pos x="146" y="286"/>
                </a:cxn>
                <a:cxn ang="0">
                  <a:pos x="126" y="240"/>
                </a:cxn>
                <a:cxn ang="0">
                  <a:pos x="128" y="206"/>
                </a:cxn>
                <a:cxn ang="0">
                  <a:pos x="102" y="212"/>
                </a:cxn>
                <a:cxn ang="0">
                  <a:pos x="94" y="204"/>
                </a:cxn>
                <a:cxn ang="0">
                  <a:pos x="74" y="210"/>
                </a:cxn>
                <a:cxn ang="0">
                  <a:pos x="52" y="188"/>
                </a:cxn>
                <a:cxn ang="0">
                  <a:pos x="38" y="166"/>
                </a:cxn>
                <a:cxn ang="0">
                  <a:pos x="8" y="186"/>
                </a:cxn>
                <a:cxn ang="0">
                  <a:pos x="26" y="94"/>
                </a:cxn>
                <a:cxn ang="0">
                  <a:pos x="50" y="92"/>
                </a:cxn>
                <a:cxn ang="0">
                  <a:pos x="70" y="68"/>
                </a:cxn>
                <a:cxn ang="0">
                  <a:pos x="98" y="70"/>
                </a:cxn>
                <a:cxn ang="0">
                  <a:pos x="82" y="14"/>
                </a:cxn>
                <a:cxn ang="0">
                  <a:pos x="168" y="14"/>
                </a:cxn>
                <a:cxn ang="0">
                  <a:pos x="232" y="52"/>
                </a:cxn>
                <a:cxn ang="0">
                  <a:pos x="282" y="86"/>
                </a:cxn>
                <a:cxn ang="0">
                  <a:pos x="290" y="70"/>
                </a:cxn>
                <a:cxn ang="0">
                  <a:pos x="304" y="90"/>
                </a:cxn>
                <a:cxn ang="0">
                  <a:pos x="348" y="92"/>
                </a:cxn>
                <a:cxn ang="0">
                  <a:pos x="404" y="98"/>
                </a:cxn>
                <a:cxn ang="0">
                  <a:pos x="406" y="90"/>
                </a:cxn>
                <a:cxn ang="0">
                  <a:pos x="416" y="72"/>
                </a:cxn>
                <a:cxn ang="0">
                  <a:pos x="432" y="98"/>
                </a:cxn>
                <a:cxn ang="0">
                  <a:pos x="574" y="126"/>
                </a:cxn>
                <a:cxn ang="0">
                  <a:pos x="668" y="72"/>
                </a:cxn>
                <a:cxn ang="0">
                  <a:pos x="724" y="34"/>
                </a:cxn>
                <a:cxn ang="0">
                  <a:pos x="748" y="154"/>
                </a:cxn>
                <a:cxn ang="0">
                  <a:pos x="666" y="206"/>
                </a:cxn>
                <a:cxn ang="0">
                  <a:pos x="240" y="324"/>
                </a:cxn>
                <a:cxn ang="0">
                  <a:pos x="258" y="308"/>
                </a:cxn>
                <a:cxn ang="0">
                  <a:pos x="278" y="304"/>
                </a:cxn>
                <a:cxn ang="0">
                  <a:pos x="274" y="300"/>
                </a:cxn>
                <a:cxn ang="0">
                  <a:pos x="270" y="266"/>
                </a:cxn>
                <a:cxn ang="0">
                  <a:pos x="260" y="272"/>
                </a:cxn>
                <a:cxn ang="0">
                  <a:pos x="262" y="252"/>
                </a:cxn>
                <a:cxn ang="0">
                  <a:pos x="254" y="232"/>
                </a:cxn>
                <a:cxn ang="0">
                  <a:pos x="166" y="248"/>
                </a:cxn>
                <a:cxn ang="0">
                  <a:pos x="188" y="222"/>
                </a:cxn>
                <a:cxn ang="0">
                  <a:pos x="208" y="214"/>
                </a:cxn>
                <a:cxn ang="0">
                  <a:pos x="590" y="334"/>
                </a:cxn>
                <a:cxn ang="0">
                  <a:pos x="194" y="24"/>
                </a:cxn>
                <a:cxn ang="0">
                  <a:pos x="396" y="112"/>
                </a:cxn>
                <a:cxn ang="0">
                  <a:pos x="354" y="90"/>
                </a:cxn>
                <a:cxn ang="0">
                  <a:pos x="396" y="82"/>
                </a:cxn>
                <a:cxn ang="0">
                  <a:pos x="254" y="76"/>
                </a:cxn>
              </a:cxnLst>
              <a:rect l="0" t="0" r="r" b="b"/>
              <a:pathLst>
                <a:path w="772" h="378">
                  <a:moveTo>
                    <a:pt x="738" y="172"/>
                  </a:moveTo>
                  <a:lnTo>
                    <a:pt x="738" y="172"/>
                  </a:lnTo>
                  <a:lnTo>
                    <a:pt x="754" y="182"/>
                  </a:lnTo>
                  <a:lnTo>
                    <a:pt x="764" y="192"/>
                  </a:lnTo>
                  <a:lnTo>
                    <a:pt x="770" y="198"/>
                  </a:lnTo>
                  <a:lnTo>
                    <a:pt x="772" y="204"/>
                  </a:lnTo>
                  <a:lnTo>
                    <a:pt x="772" y="208"/>
                  </a:lnTo>
                  <a:lnTo>
                    <a:pt x="772" y="212"/>
                  </a:lnTo>
                  <a:lnTo>
                    <a:pt x="770" y="214"/>
                  </a:lnTo>
                  <a:lnTo>
                    <a:pt x="770" y="214"/>
                  </a:lnTo>
                  <a:lnTo>
                    <a:pt x="760" y="216"/>
                  </a:lnTo>
                  <a:lnTo>
                    <a:pt x="746" y="216"/>
                  </a:lnTo>
                  <a:lnTo>
                    <a:pt x="730" y="212"/>
                  </a:lnTo>
                  <a:lnTo>
                    <a:pt x="714" y="208"/>
                  </a:lnTo>
                  <a:lnTo>
                    <a:pt x="688" y="198"/>
                  </a:lnTo>
                  <a:lnTo>
                    <a:pt x="676" y="194"/>
                  </a:lnTo>
                  <a:lnTo>
                    <a:pt x="676" y="194"/>
                  </a:lnTo>
                  <a:lnTo>
                    <a:pt x="672" y="194"/>
                  </a:lnTo>
                  <a:lnTo>
                    <a:pt x="670" y="194"/>
                  </a:lnTo>
                  <a:lnTo>
                    <a:pt x="668" y="200"/>
                  </a:lnTo>
                  <a:lnTo>
                    <a:pt x="668" y="200"/>
                  </a:lnTo>
                  <a:lnTo>
                    <a:pt x="668" y="204"/>
                  </a:lnTo>
                  <a:lnTo>
                    <a:pt x="670" y="206"/>
                  </a:lnTo>
                  <a:lnTo>
                    <a:pt x="670" y="206"/>
                  </a:lnTo>
                  <a:lnTo>
                    <a:pt x="674" y="206"/>
                  </a:lnTo>
                  <a:lnTo>
                    <a:pt x="676" y="208"/>
                  </a:lnTo>
                  <a:lnTo>
                    <a:pt x="678" y="210"/>
                  </a:lnTo>
                  <a:lnTo>
                    <a:pt x="678" y="210"/>
                  </a:lnTo>
                  <a:lnTo>
                    <a:pt x="678" y="216"/>
                  </a:lnTo>
                  <a:lnTo>
                    <a:pt x="678" y="218"/>
                  </a:lnTo>
                  <a:lnTo>
                    <a:pt x="676" y="224"/>
                  </a:lnTo>
                  <a:lnTo>
                    <a:pt x="672" y="226"/>
                  </a:lnTo>
                  <a:lnTo>
                    <a:pt x="670" y="228"/>
                  </a:lnTo>
                  <a:lnTo>
                    <a:pt x="670" y="228"/>
                  </a:lnTo>
                  <a:lnTo>
                    <a:pt x="664" y="226"/>
                  </a:lnTo>
                  <a:lnTo>
                    <a:pt x="660" y="226"/>
                  </a:lnTo>
                  <a:lnTo>
                    <a:pt x="658" y="220"/>
                  </a:lnTo>
                  <a:lnTo>
                    <a:pt x="658" y="216"/>
                  </a:lnTo>
                  <a:lnTo>
                    <a:pt x="658" y="214"/>
                  </a:lnTo>
                  <a:lnTo>
                    <a:pt x="658" y="214"/>
                  </a:lnTo>
                  <a:lnTo>
                    <a:pt x="656" y="212"/>
                  </a:lnTo>
                  <a:lnTo>
                    <a:pt x="654" y="210"/>
                  </a:lnTo>
                  <a:lnTo>
                    <a:pt x="656" y="208"/>
                  </a:lnTo>
                  <a:lnTo>
                    <a:pt x="656" y="208"/>
                  </a:lnTo>
                  <a:lnTo>
                    <a:pt x="658" y="206"/>
                  </a:lnTo>
                  <a:lnTo>
                    <a:pt x="658" y="204"/>
                  </a:lnTo>
                  <a:lnTo>
                    <a:pt x="658" y="204"/>
                  </a:lnTo>
                  <a:lnTo>
                    <a:pt x="656" y="202"/>
                  </a:lnTo>
                  <a:lnTo>
                    <a:pt x="656" y="202"/>
                  </a:lnTo>
                  <a:lnTo>
                    <a:pt x="658" y="200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50" y="196"/>
                  </a:lnTo>
                  <a:lnTo>
                    <a:pt x="440" y="212"/>
                  </a:lnTo>
                  <a:lnTo>
                    <a:pt x="440" y="212"/>
                  </a:lnTo>
                  <a:lnTo>
                    <a:pt x="396" y="212"/>
                  </a:lnTo>
                  <a:lnTo>
                    <a:pt x="384" y="216"/>
                  </a:lnTo>
                  <a:lnTo>
                    <a:pt x="408" y="234"/>
                  </a:lnTo>
                  <a:lnTo>
                    <a:pt x="578" y="328"/>
                  </a:lnTo>
                  <a:lnTo>
                    <a:pt x="578" y="328"/>
                  </a:lnTo>
                  <a:lnTo>
                    <a:pt x="582" y="324"/>
                  </a:lnTo>
                  <a:lnTo>
                    <a:pt x="584" y="324"/>
                  </a:lnTo>
                  <a:lnTo>
                    <a:pt x="588" y="324"/>
                  </a:lnTo>
                  <a:lnTo>
                    <a:pt x="588" y="324"/>
                  </a:lnTo>
                  <a:lnTo>
                    <a:pt x="592" y="326"/>
                  </a:lnTo>
                  <a:lnTo>
                    <a:pt x="594" y="330"/>
                  </a:lnTo>
                  <a:lnTo>
                    <a:pt x="596" y="336"/>
                  </a:lnTo>
                  <a:lnTo>
                    <a:pt x="608" y="346"/>
                  </a:lnTo>
                  <a:lnTo>
                    <a:pt x="608" y="346"/>
                  </a:lnTo>
                  <a:lnTo>
                    <a:pt x="614" y="352"/>
                  </a:lnTo>
                  <a:lnTo>
                    <a:pt x="618" y="356"/>
                  </a:lnTo>
                  <a:lnTo>
                    <a:pt x="618" y="362"/>
                  </a:lnTo>
                  <a:lnTo>
                    <a:pt x="616" y="364"/>
                  </a:lnTo>
                  <a:lnTo>
                    <a:pt x="608" y="368"/>
                  </a:lnTo>
                  <a:lnTo>
                    <a:pt x="606" y="370"/>
                  </a:lnTo>
                  <a:lnTo>
                    <a:pt x="606" y="370"/>
                  </a:lnTo>
                  <a:lnTo>
                    <a:pt x="580" y="372"/>
                  </a:lnTo>
                  <a:lnTo>
                    <a:pt x="554" y="372"/>
                  </a:lnTo>
                  <a:lnTo>
                    <a:pt x="530" y="368"/>
                  </a:lnTo>
                  <a:lnTo>
                    <a:pt x="508" y="364"/>
                  </a:lnTo>
                  <a:lnTo>
                    <a:pt x="472" y="352"/>
                  </a:lnTo>
                  <a:lnTo>
                    <a:pt x="458" y="348"/>
                  </a:lnTo>
                  <a:lnTo>
                    <a:pt x="386" y="306"/>
                  </a:lnTo>
                  <a:lnTo>
                    <a:pt x="274" y="308"/>
                  </a:lnTo>
                  <a:lnTo>
                    <a:pt x="274" y="308"/>
                  </a:lnTo>
                  <a:lnTo>
                    <a:pt x="278" y="312"/>
                  </a:lnTo>
                  <a:lnTo>
                    <a:pt x="278" y="314"/>
                  </a:lnTo>
                  <a:lnTo>
                    <a:pt x="278" y="318"/>
                  </a:lnTo>
                  <a:lnTo>
                    <a:pt x="278" y="318"/>
                  </a:lnTo>
                  <a:lnTo>
                    <a:pt x="270" y="322"/>
                  </a:lnTo>
                  <a:lnTo>
                    <a:pt x="264" y="324"/>
                  </a:lnTo>
                  <a:lnTo>
                    <a:pt x="264" y="324"/>
                  </a:lnTo>
                  <a:lnTo>
                    <a:pt x="254" y="326"/>
                  </a:lnTo>
                  <a:lnTo>
                    <a:pt x="248" y="330"/>
                  </a:lnTo>
                  <a:lnTo>
                    <a:pt x="248" y="330"/>
                  </a:lnTo>
                  <a:lnTo>
                    <a:pt x="252" y="334"/>
                  </a:lnTo>
                  <a:lnTo>
                    <a:pt x="254" y="340"/>
                  </a:lnTo>
                  <a:lnTo>
                    <a:pt x="256" y="346"/>
                  </a:lnTo>
                  <a:lnTo>
                    <a:pt x="256" y="346"/>
                  </a:lnTo>
                  <a:lnTo>
                    <a:pt x="254" y="354"/>
                  </a:lnTo>
                  <a:lnTo>
                    <a:pt x="252" y="362"/>
                  </a:lnTo>
                  <a:lnTo>
                    <a:pt x="248" y="366"/>
                  </a:lnTo>
                  <a:lnTo>
                    <a:pt x="244" y="370"/>
                  </a:lnTo>
                  <a:lnTo>
                    <a:pt x="236" y="376"/>
                  </a:lnTo>
                  <a:lnTo>
                    <a:pt x="232" y="378"/>
                  </a:lnTo>
                  <a:lnTo>
                    <a:pt x="232" y="378"/>
                  </a:lnTo>
                  <a:lnTo>
                    <a:pt x="222" y="378"/>
                  </a:lnTo>
                  <a:lnTo>
                    <a:pt x="214" y="376"/>
                  </a:lnTo>
                  <a:lnTo>
                    <a:pt x="208" y="372"/>
                  </a:lnTo>
                  <a:lnTo>
                    <a:pt x="204" y="368"/>
                  </a:lnTo>
                  <a:lnTo>
                    <a:pt x="200" y="360"/>
                  </a:lnTo>
                  <a:lnTo>
                    <a:pt x="200" y="356"/>
                  </a:lnTo>
                  <a:lnTo>
                    <a:pt x="200" y="356"/>
                  </a:lnTo>
                  <a:lnTo>
                    <a:pt x="200" y="348"/>
                  </a:lnTo>
                  <a:lnTo>
                    <a:pt x="202" y="340"/>
                  </a:lnTo>
                  <a:lnTo>
                    <a:pt x="204" y="334"/>
                  </a:lnTo>
                  <a:lnTo>
                    <a:pt x="208" y="330"/>
                  </a:lnTo>
                  <a:lnTo>
                    <a:pt x="214" y="326"/>
                  </a:lnTo>
                  <a:lnTo>
                    <a:pt x="218" y="324"/>
                  </a:lnTo>
                  <a:lnTo>
                    <a:pt x="246" y="262"/>
                  </a:lnTo>
                  <a:lnTo>
                    <a:pt x="224" y="220"/>
                  </a:lnTo>
                  <a:lnTo>
                    <a:pt x="222" y="216"/>
                  </a:lnTo>
                  <a:lnTo>
                    <a:pt x="222" y="216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204" y="234"/>
                  </a:lnTo>
                  <a:lnTo>
                    <a:pt x="200" y="236"/>
                  </a:lnTo>
                  <a:lnTo>
                    <a:pt x="200" y="236"/>
                  </a:lnTo>
                  <a:lnTo>
                    <a:pt x="204" y="240"/>
                  </a:lnTo>
                  <a:lnTo>
                    <a:pt x="204" y="242"/>
                  </a:lnTo>
                  <a:lnTo>
                    <a:pt x="202" y="246"/>
                  </a:lnTo>
                  <a:lnTo>
                    <a:pt x="184" y="250"/>
                  </a:lnTo>
                  <a:lnTo>
                    <a:pt x="184" y="250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66" y="268"/>
                  </a:lnTo>
                  <a:lnTo>
                    <a:pt x="164" y="274"/>
                  </a:lnTo>
                  <a:lnTo>
                    <a:pt x="160" y="278"/>
                  </a:lnTo>
                  <a:lnTo>
                    <a:pt x="156" y="282"/>
                  </a:lnTo>
                  <a:lnTo>
                    <a:pt x="148" y="284"/>
                  </a:lnTo>
                  <a:lnTo>
                    <a:pt x="146" y="286"/>
                  </a:lnTo>
                  <a:lnTo>
                    <a:pt x="146" y="286"/>
                  </a:lnTo>
                  <a:lnTo>
                    <a:pt x="138" y="286"/>
                  </a:lnTo>
                  <a:lnTo>
                    <a:pt x="130" y="284"/>
                  </a:lnTo>
                  <a:lnTo>
                    <a:pt x="126" y="282"/>
                  </a:lnTo>
                  <a:lnTo>
                    <a:pt x="122" y="278"/>
                  </a:lnTo>
                  <a:lnTo>
                    <a:pt x="118" y="272"/>
                  </a:lnTo>
                  <a:lnTo>
                    <a:pt x="116" y="268"/>
                  </a:lnTo>
                  <a:lnTo>
                    <a:pt x="116" y="268"/>
                  </a:lnTo>
                  <a:lnTo>
                    <a:pt x="118" y="254"/>
                  </a:lnTo>
                  <a:lnTo>
                    <a:pt x="122" y="246"/>
                  </a:lnTo>
                  <a:lnTo>
                    <a:pt x="126" y="240"/>
                  </a:lnTo>
                  <a:lnTo>
                    <a:pt x="134" y="236"/>
                  </a:lnTo>
                  <a:lnTo>
                    <a:pt x="140" y="236"/>
                  </a:lnTo>
                  <a:lnTo>
                    <a:pt x="146" y="234"/>
                  </a:lnTo>
                  <a:lnTo>
                    <a:pt x="152" y="236"/>
                  </a:lnTo>
                  <a:lnTo>
                    <a:pt x="168" y="202"/>
                  </a:lnTo>
                  <a:lnTo>
                    <a:pt x="168" y="202"/>
                  </a:lnTo>
                  <a:lnTo>
                    <a:pt x="146" y="202"/>
                  </a:lnTo>
                  <a:lnTo>
                    <a:pt x="132" y="200"/>
                  </a:lnTo>
                  <a:lnTo>
                    <a:pt x="132" y="204"/>
                  </a:lnTo>
                  <a:lnTo>
                    <a:pt x="132" y="204"/>
                  </a:lnTo>
                  <a:lnTo>
                    <a:pt x="128" y="206"/>
                  </a:lnTo>
                  <a:lnTo>
                    <a:pt x="128" y="204"/>
                  </a:lnTo>
                  <a:lnTo>
                    <a:pt x="128" y="200"/>
                  </a:lnTo>
                  <a:lnTo>
                    <a:pt x="112" y="198"/>
                  </a:lnTo>
                  <a:lnTo>
                    <a:pt x="110" y="202"/>
                  </a:lnTo>
                  <a:lnTo>
                    <a:pt x="106" y="202"/>
                  </a:lnTo>
                  <a:lnTo>
                    <a:pt x="106" y="202"/>
                  </a:lnTo>
                  <a:lnTo>
                    <a:pt x="106" y="204"/>
                  </a:lnTo>
                  <a:lnTo>
                    <a:pt x="106" y="206"/>
                  </a:lnTo>
                  <a:lnTo>
                    <a:pt x="106" y="210"/>
                  </a:lnTo>
                  <a:lnTo>
                    <a:pt x="106" y="210"/>
                  </a:lnTo>
                  <a:lnTo>
                    <a:pt x="102" y="212"/>
                  </a:lnTo>
                  <a:lnTo>
                    <a:pt x="100" y="212"/>
                  </a:lnTo>
                  <a:lnTo>
                    <a:pt x="100" y="212"/>
                  </a:lnTo>
                  <a:lnTo>
                    <a:pt x="98" y="210"/>
                  </a:lnTo>
                  <a:lnTo>
                    <a:pt x="98" y="206"/>
                  </a:lnTo>
                  <a:lnTo>
                    <a:pt x="98" y="200"/>
                  </a:lnTo>
                  <a:lnTo>
                    <a:pt x="96" y="200"/>
                  </a:lnTo>
                  <a:lnTo>
                    <a:pt x="96" y="198"/>
                  </a:lnTo>
                  <a:lnTo>
                    <a:pt x="92" y="196"/>
                  </a:lnTo>
                  <a:lnTo>
                    <a:pt x="94" y="200"/>
                  </a:lnTo>
                  <a:lnTo>
                    <a:pt x="94" y="202"/>
                  </a:lnTo>
                  <a:lnTo>
                    <a:pt x="94" y="204"/>
                  </a:lnTo>
                  <a:lnTo>
                    <a:pt x="94" y="204"/>
                  </a:lnTo>
                  <a:lnTo>
                    <a:pt x="90" y="2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6" y="204"/>
                  </a:lnTo>
                  <a:lnTo>
                    <a:pt x="86" y="204"/>
                  </a:lnTo>
                  <a:lnTo>
                    <a:pt x="86" y="204"/>
                  </a:lnTo>
                  <a:lnTo>
                    <a:pt x="86" y="206"/>
                  </a:lnTo>
                  <a:lnTo>
                    <a:pt x="86" y="208"/>
                  </a:lnTo>
                  <a:lnTo>
                    <a:pt x="86" y="210"/>
                  </a:lnTo>
                  <a:lnTo>
                    <a:pt x="74" y="210"/>
                  </a:lnTo>
                  <a:lnTo>
                    <a:pt x="74" y="210"/>
                  </a:lnTo>
                  <a:lnTo>
                    <a:pt x="68" y="208"/>
                  </a:lnTo>
                  <a:lnTo>
                    <a:pt x="64" y="206"/>
                  </a:lnTo>
                  <a:lnTo>
                    <a:pt x="64" y="206"/>
                  </a:lnTo>
                  <a:lnTo>
                    <a:pt x="64" y="20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58" y="190"/>
                  </a:lnTo>
                  <a:lnTo>
                    <a:pt x="58" y="188"/>
                  </a:lnTo>
                  <a:lnTo>
                    <a:pt x="58" y="188"/>
                  </a:lnTo>
                  <a:lnTo>
                    <a:pt x="52" y="188"/>
                  </a:lnTo>
                  <a:lnTo>
                    <a:pt x="48" y="186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44" y="182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4" y="174"/>
                  </a:lnTo>
                  <a:lnTo>
                    <a:pt x="40" y="172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38" y="166"/>
                  </a:lnTo>
                  <a:lnTo>
                    <a:pt x="36" y="164"/>
                  </a:lnTo>
                  <a:lnTo>
                    <a:pt x="36" y="164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6" y="236"/>
                  </a:lnTo>
                  <a:lnTo>
                    <a:pt x="2" y="240"/>
                  </a:lnTo>
                  <a:lnTo>
                    <a:pt x="0" y="242"/>
                  </a:lnTo>
                  <a:lnTo>
                    <a:pt x="0" y="236"/>
                  </a:lnTo>
                  <a:lnTo>
                    <a:pt x="0" y="236"/>
                  </a:lnTo>
                  <a:lnTo>
                    <a:pt x="2" y="214"/>
                  </a:lnTo>
                  <a:lnTo>
                    <a:pt x="8" y="186"/>
                  </a:lnTo>
                  <a:lnTo>
                    <a:pt x="18" y="150"/>
                  </a:lnTo>
                  <a:lnTo>
                    <a:pt x="18" y="150"/>
                  </a:lnTo>
                  <a:lnTo>
                    <a:pt x="12" y="144"/>
                  </a:lnTo>
                  <a:lnTo>
                    <a:pt x="8" y="13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10" y="126"/>
                  </a:lnTo>
                  <a:lnTo>
                    <a:pt x="14" y="120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6" y="94"/>
                  </a:lnTo>
                  <a:lnTo>
                    <a:pt x="32" y="76"/>
                  </a:lnTo>
                  <a:lnTo>
                    <a:pt x="42" y="40"/>
                  </a:lnTo>
                  <a:lnTo>
                    <a:pt x="54" y="4"/>
                  </a:lnTo>
                  <a:lnTo>
                    <a:pt x="58" y="6"/>
                  </a:lnTo>
                  <a:lnTo>
                    <a:pt x="58" y="12"/>
                  </a:lnTo>
                  <a:lnTo>
                    <a:pt x="58" y="12"/>
                  </a:lnTo>
                  <a:lnTo>
                    <a:pt x="54" y="34"/>
                  </a:lnTo>
                  <a:lnTo>
                    <a:pt x="50" y="62"/>
                  </a:lnTo>
                  <a:lnTo>
                    <a:pt x="44" y="98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4" y="80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8" y="74"/>
                  </a:lnTo>
                  <a:lnTo>
                    <a:pt x="68" y="70"/>
                  </a:lnTo>
                  <a:lnTo>
                    <a:pt x="70" y="68"/>
                  </a:lnTo>
                  <a:lnTo>
                    <a:pt x="70" y="68"/>
                  </a:lnTo>
                  <a:lnTo>
                    <a:pt x="74" y="64"/>
                  </a:lnTo>
                  <a:lnTo>
                    <a:pt x="78" y="62"/>
                  </a:lnTo>
                  <a:lnTo>
                    <a:pt x="82" y="62"/>
                  </a:lnTo>
                  <a:lnTo>
                    <a:pt x="82" y="62"/>
                  </a:lnTo>
                  <a:lnTo>
                    <a:pt x="90" y="62"/>
                  </a:lnTo>
                  <a:lnTo>
                    <a:pt x="92" y="64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8" y="70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0" y="74"/>
                  </a:lnTo>
                  <a:lnTo>
                    <a:pt x="98" y="76"/>
                  </a:lnTo>
                  <a:lnTo>
                    <a:pt x="96" y="82"/>
                  </a:lnTo>
                  <a:lnTo>
                    <a:pt x="116" y="82"/>
                  </a:lnTo>
                  <a:lnTo>
                    <a:pt x="122" y="76"/>
                  </a:lnTo>
                  <a:lnTo>
                    <a:pt x="122" y="76"/>
                  </a:lnTo>
                  <a:lnTo>
                    <a:pt x="106" y="52"/>
                  </a:lnTo>
                  <a:lnTo>
                    <a:pt x="94" y="32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0"/>
                  </a:lnTo>
                  <a:lnTo>
                    <a:pt x="84" y="6"/>
                  </a:lnTo>
                  <a:lnTo>
                    <a:pt x="88" y="4"/>
                  </a:lnTo>
                  <a:lnTo>
                    <a:pt x="96" y="2"/>
                  </a:lnTo>
                  <a:lnTo>
                    <a:pt x="106" y="0"/>
                  </a:lnTo>
                  <a:lnTo>
                    <a:pt x="12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8"/>
                  </a:lnTo>
                  <a:lnTo>
                    <a:pt x="168" y="14"/>
                  </a:lnTo>
                  <a:lnTo>
                    <a:pt x="190" y="22"/>
                  </a:lnTo>
                  <a:lnTo>
                    <a:pt x="190" y="22"/>
                  </a:lnTo>
                  <a:lnTo>
                    <a:pt x="196" y="20"/>
                  </a:lnTo>
                  <a:lnTo>
                    <a:pt x="198" y="20"/>
                  </a:lnTo>
                  <a:lnTo>
                    <a:pt x="202" y="22"/>
                  </a:lnTo>
                  <a:lnTo>
                    <a:pt x="204" y="24"/>
                  </a:lnTo>
                  <a:lnTo>
                    <a:pt x="204" y="28"/>
                  </a:lnTo>
                  <a:lnTo>
                    <a:pt x="204" y="30"/>
                  </a:lnTo>
                  <a:lnTo>
                    <a:pt x="204" y="30"/>
                  </a:lnTo>
                  <a:lnTo>
                    <a:pt x="218" y="40"/>
                  </a:lnTo>
                  <a:lnTo>
                    <a:pt x="232" y="52"/>
                  </a:lnTo>
                  <a:lnTo>
                    <a:pt x="248" y="70"/>
                  </a:lnTo>
                  <a:lnTo>
                    <a:pt x="258" y="64"/>
                  </a:lnTo>
                  <a:lnTo>
                    <a:pt x="274" y="76"/>
                  </a:lnTo>
                  <a:lnTo>
                    <a:pt x="274" y="96"/>
                  </a:lnTo>
                  <a:lnTo>
                    <a:pt x="274" y="96"/>
                  </a:lnTo>
                  <a:lnTo>
                    <a:pt x="274" y="96"/>
                  </a:lnTo>
                  <a:lnTo>
                    <a:pt x="278" y="96"/>
                  </a:lnTo>
                  <a:lnTo>
                    <a:pt x="284" y="98"/>
                  </a:lnTo>
                  <a:lnTo>
                    <a:pt x="284" y="98"/>
                  </a:lnTo>
                  <a:lnTo>
                    <a:pt x="282" y="92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82" y="82"/>
                  </a:lnTo>
                  <a:lnTo>
                    <a:pt x="282" y="82"/>
                  </a:lnTo>
                  <a:lnTo>
                    <a:pt x="282" y="80"/>
                  </a:lnTo>
                  <a:lnTo>
                    <a:pt x="284" y="80"/>
                  </a:lnTo>
                  <a:lnTo>
                    <a:pt x="284" y="80"/>
                  </a:lnTo>
                  <a:lnTo>
                    <a:pt x="286" y="74"/>
                  </a:lnTo>
                  <a:lnTo>
                    <a:pt x="286" y="72"/>
                  </a:lnTo>
                  <a:lnTo>
                    <a:pt x="286" y="72"/>
                  </a:lnTo>
                  <a:lnTo>
                    <a:pt x="288" y="70"/>
                  </a:lnTo>
                  <a:lnTo>
                    <a:pt x="290" y="70"/>
                  </a:lnTo>
                  <a:lnTo>
                    <a:pt x="292" y="70"/>
                  </a:lnTo>
                  <a:lnTo>
                    <a:pt x="292" y="70"/>
                  </a:lnTo>
                  <a:lnTo>
                    <a:pt x="298" y="70"/>
                  </a:lnTo>
                  <a:lnTo>
                    <a:pt x="302" y="72"/>
                  </a:lnTo>
                  <a:lnTo>
                    <a:pt x="304" y="74"/>
                  </a:lnTo>
                  <a:lnTo>
                    <a:pt x="304" y="76"/>
                  </a:lnTo>
                  <a:lnTo>
                    <a:pt x="304" y="82"/>
                  </a:lnTo>
                  <a:lnTo>
                    <a:pt x="304" y="84"/>
                  </a:lnTo>
                  <a:lnTo>
                    <a:pt x="304" y="84"/>
                  </a:lnTo>
                  <a:lnTo>
                    <a:pt x="304" y="86"/>
                  </a:lnTo>
                  <a:lnTo>
                    <a:pt x="304" y="90"/>
                  </a:lnTo>
                  <a:lnTo>
                    <a:pt x="302" y="92"/>
                  </a:lnTo>
                  <a:lnTo>
                    <a:pt x="300" y="94"/>
                  </a:lnTo>
                  <a:lnTo>
                    <a:pt x="300" y="94"/>
                  </a:lnTo>
                  <a:lnTo>
                    <a:pt x="300" y="96"/>
                  </a:lnTo>
                  <a:lnTo>
                    <a:pt x="300" y="96"/>
                  </a:lnTo>
                  <a:lnTo>
                    <a:pt x="300" y="96"/>
                  </a:lnTo>
                  <a:lnTo>
                    <a:pt x="306" y="92"/>
                  </a:lnTo>
                  <a:lnTo>
                    <a:pt x="312" y="90"/>
                  </a:lnTo>
                  <a:lnTo>
                    <a:pt x="318" y="90"/>
                  </a:lnTo>
                  <a:lnTo>
                    <a:pt x="348" y="92"/>
                  </a:lnTo>
                  <a:lnTo>
                    <a:pt x="348" y="92"/>
                  </a:lnTo>
                  <a:lnTo>
                    <a:pt x="382" y="70"/>
                  </a:lnTo>
                  <a:lnTo>
                    <a:pt x="400" y="82"/>
                  </a:lnTo>
                  <a:lnTo>
                    <a:pt x="402" y="106"/>
                  </a:lnTo>
                  <a:lnTo>
                    <a:pt x="406" y="106"/>
                  </a:lnTo>
                  <a:lnTo>
                    <a:pt x="406" y="106"/>
                  </a:lnTo>
                  <a:lnTo>
                    <a:pt x="412" y="104"/>
                  </a:lnTo>
                  <a:lnTo>
                    <a:pt x="412" y="104"/>
                  </a:lnTo>
                  <a:lnTo>
                    <a:pt x="410" y="102"/>
                  </a:lnTo>
                  <a:lnTo>
                    <a:pt x="408" y="102"/>
                  </a:lnTo>
                  <a:lnTo>
                    <a:pt x="408" y="100"/>
                  </a:lnTo>
                  <a:lnTo>
                    <a:pt x="404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8" y="96"/>
                  </a:lnTo>
                  <a:lnTo>
                    <a:pt x="406" y="96"/>
                  </a:lnTo>
                  <a:lnTo>
                    <a:pt x="406" y="96"/>
                  </a:lnTo>
                  <a:lnTo>
                    <a:pt x="404" y="96"/>
                  </a:lnTo>
                  <a:lnTo>
                    <a:pt x="404" y="94"/>
                  </a:lnTo>
                  <a:lnTo>
                    <a:pt x="406" y="92"/>
                  </a:lnTo>
                  <a:lnTo>
                    <a:pt x="406" y="92"/>
                  </a:lnTo>
                  <a:lnTo>
                    <a:pt x="406" y="90"/>
                  </a:lnTo>
                  <a:lnTo>
                    <a:pt x="406" y="90"/>
                  </a:lnTo>
                  <a:lnTo>
                    <a:pt x="406" y="84"/>
                  </a:lnTo>
                  <a:lnTo>
                    <a:pt x="406" y="84"/>
                  </a:lnTo>
                  <a:lnTo>
                    <a:pt x="406" y="80"/>
                  </a:lnTo>
                  <a:lnTo>
                    <a:pt x="406" y="80"/>
                  </a:lnTo>
                  <a:lnTo>
                    <a:pt x="406" y="80"/>
                  </a:lnTo>
                  <a:lnTo>
                    <a:pt x="408" y="78"/>
                  </a:lnTo>
                  <a:lnTo>
                    <a:pt x="410" y="76"/>
                  </a:lnTo>
                  <a:lnTo>
                    <a:pt x="410" y="76"/>
                  </a:lnTo>
                  <a:lnTo>
                    <a:pt x="412" y="74"/>
                  </a:lnTo>
                  <a:lnTo>
                    <a:pt x="416" y="72"/>
                  </a:lnTo>
                  <a:lnTo>
                    <a:pt x="420" y="70"/>
                  </a:lnTo>
                  <a:lnTo>
                    <a:pt x="420" y="70"/>
                  </a:lnTo>
                  <a:lnTo>
                    <a:pt x="426" y="72"/>
                  </a:lnTo>
                  <a:lnTo>
                    <a:pt x="428" y="74"/>
                  </a:lnTo>
                  <a:lnTo>
                    <a:pt x="432" y="80"/>
                  </a:lnTo>
                  <a:lnTo>
                    <a:pt x="432" y="80"/>
                  </a:lnTo>
                  <a:lnTo>
                    <a:pt x="434" y="90"/>
                  </a:lnTo>
                  <a:lnTo>
                    <a:pt x="434" y="94"/>
                  </a:lnTo>
                  <a:lnTo>
                    <a:pt x="434" y="98"/>
                  </a:lnTo>
                  <a:lnTo>
                    <a:pt x="432" y="98"/>
                  </a:lnTo>
                  <a:lnTo>
                    <a:pt x="432" y="98"/>
                  </a:lnTo>
                  <a:lnTo>
                    <a:pt x="436" y="98"/>
                  </a:lnTo>
                  <a:lnTo>
                    <a:pt x="440" y="98"/>
                  </a:lnTo>
                  <a:lnTo>
                    <a:pt x="440" y="98"/>
                  </a:lnTo>
                  <a:lnTo>
                    <a:pt x="444" y="92"/>
                  </a:lnTo>
                  <a:lnTo>
                    <a:pt x="446" y="88"/>
                  </a:lnTo>
                  <a:lnTo>
                    <a:pt x="450" y="86"/>
                  </a:lnTo>
                  <a:lnTo>
                    <a:pt x="450" y="86"/>
                  </a:lnTo>
                  <a:lnTo>
                    <a:pt x="516" y="114"/>
                  </a:lnTo>
                  <a:lnTo>
                    <a:pt x="516" y="114"/>
                  </a:lnTo>
                  <a:lnTo>
                    <a:pt x="554" y="122"/>
                  </a:lnTo>
                  <a:lnTo>
                    <a:pt x="574" y="126"/>
                  </a:lnTo>
                  <a:lnTo>
                    <a:pt x="574" y="126"/>
                  </a:lnTo>
                  <a:lnTo>
                    <a:pt x="574" y="120"/>
                  </a:lnTo>
                  <a:lnTo>
                    <a:pt x="574" y="116"/>
                  </a:lnTo>
                  <a:lnTo>
                    <a:pt x="576" y="114"/>
                  </a:lnTo>
                  <a:lnTo>
                    <a:pt x="580" y="112"/>
                  </a:lnTo>
                  <a:lnTo>
                    <a:pt x="590" y="110"/>
                  </a:lnTo>
                  <a:lnTo>
                    <a:pt x="602" y="112"/>
                  </a:lnTo>
                  <a:lnTo>
                    <a:pt x="626" y="116"/>
                  </a:lnTo>
                  <a:lnTo>
                    <a:pt x="638" y="120"/>
                  </a:lnTo>
                  <a:lnTo>
                    <a:pt x="638" y="120"/>
                  </a:lnTo>
                  <a:lnTo>
                    <a:pt x="668" y="72"/>
                  </a:lnTo>
                  <a:lnTo>
                    <a:pt x="668" y="72"/>
                  </a:lnTo>
                  <a:lnTo>
                    <a:pt x="678" y="56"/>
                  </a:lnTo>
                  <a:lnTo>
                    <a:pt x="686" y="44"/>
                  </a:lnTo>
                  <a:lnTo>
                    <a:pt x="694" y="36"/>
                  </a:lnTo>
                  <a:lnTo>
                    <a:pt x="700" y="32"/>
                  </a:lnTo>
                  <a:lnTo>
                    <a:pt x="706" y="30"/>
                  </a:lnTo>
                  <a:lnTo>
                    <a:pt x="710" y="28"/>
                  </a:lnTo>
                  <a:lnTo>
                    <a:pt x="714" y="28"/>
                  </a:lnTo>
                  <a:lnTo>
                    <a:pt x="714" y="28"/>
                  </a:lnTo>
                  <a:lnTo>
                    <a:pt x="720" y="30"/>
                  </a:lnTo>
                  <a:lnTo>
                    <a:pt x="724" y="34"/>
                  </a:lnTo>
                  <a:lnTo>
                    <a:pt x="728" y="38"/>
                  </a:lnTo>
                  <a:lnTo>
                    <a:pt x="732" y="46"/>
                  </a:lnTo>
                  <a:lnTo>
                    <a:pt x="738" y="62"/>
                  </a:lnTo>
                  <a:lnTo>
                    <a:pt x="740" y="80"/>
                  </a:lnTo>
                  <a:lnTo>
                    <a:pt x="744" y="116"/>
                  </a:lnTo>
                  <a:lnTo>
                    <a:pt x="744" y="132"/>
                  </a:lnTo>
                  <a:lnTo>
                    <a:pt x="744" y="132"/>
                  </a:lnTo>
                  <a:lnTo>
                    <a:pt x="748" y="138"/>
                  </a:lnTo>
                  <a:lnTo>
                    <a:pt x="750" y="144"/>
                  </a:lnTo>
                  <a:lnTo>
                    <a:pt x="750" y="150"/>
                  </a:lnTo>
                  <a:lnTo>
                    <a:pt x="748" y="154"/>
                  </a:lnTo>
                  <a:lnTo>
                    <a:pt x="746" y="160"/>
                  </a:lnTo>
                  <a:lnTo>
                    <a:pt x="742" y="162"/>
                  </a:lnTo>
                  <a:lnTo>
                    <a:pt x="738" y="172"/>
                  </a:lnTo>
                  <a:lnTo>
                    <a:pt x="738" y="172"/>
                  </a:lnTo>
                  <a:close/>
                  <a:moveTo>
                    <a:pt x="666" y="206"/>
                  </a:moveTo>
                  <a:lnTo>
                    <a:pt x="666" y="206"/>
                  </a:lnTo>
                  <a:lnTo>
                    <a:pt x="664" y="204"/>
                  </a:lnTo>
                  <a:lnTo>
                    <a:pt x="662" y="206"/>
                  </a:lnTo>
                  <a:lnTo>
                    <a:pt x="662" y="208"/>
                  </a:lnTo>
                  <a:lnTo>
                    <a:pt x="662" y="208"/>
                  </a:lnTo>
                  <a:lnTo>
                    <a:pt x="666" y="206"/>
                  </a:lnTo>
                  <a:lnTo>
                    <a:pt x="666" y="206"/>
                  </a:lnTo>
                  <a:lnTo>
                    <a:pt x="666" y="206"/>
                  </a:lnTo>
                  <a:close/>
                  <a:moveTo>
                    <a:pt x="262" y="294"/>
                  </a:moveTo>
                  <a:lnTo>
                    <a:pt x="250" y="268"/>
                  </a:lnTo>
                  <a:lnTo>
                    <a:pt x="246" y="274"/>
                  </a:lnTo>
                  <a:lnTo>
                    <a:pt x="248" y="276"/>
                  </a:lnTo>
                  <a:lnTo>
                    <a:pt x="226" y="322"/>
                  </a:lnTo>
                  <a:lnTo>
                    <a:pt x="226" y="322"/>
                  </a:lnTo>
                  <a:lnTo>
                    <a:pt x="232" y="322"/>
                  </a:lnTo>
                  <a:lnTo>
                    <a:pt x="238" y="322"/>
                  </a:lnTo>
                  <a:lnTo>
                    <a:pt x="240" y="324"/>
                  </a:lnTo>
                  <a:lnTo>
                    <a:pt x="240" y="324"/>
                  </a:lnTo>
                  <a:lnTo>
                    <a:pt x="244" y="320"/>
                  </a:lnTo>
                  <a:lnTo>
                    <a:pt x="246" y="318"/>
                  </a:lnTo>
                  <a:lnTo>
                    <a:pt x="250" y="318"/>
                  </a:lnTo>
                  <a:lnTo>
                    <a:pt x="250" y="318"/>
                  </a:lnTo>
                  <a:lnTo>
                    <a:pt x="256" y="308"/>
                  </a:lnTo>
                  <a:lnTo>
                    <a:pt x="260" y="300"/>
                  </a:lnTo>
                  <a:lnTo>
                    <a:pt x="262" y="294"/>
                  </a:lnTo>
                  <a:lnTo>
                    <a:pt x="262" y="294"/>
                  </a:lnTo>
                  <a:lnTo>
                    <a:pt x="262" y="294"/>
                  </a:lnTo>
                  <a:close/>
                  <a:moveTo>
                    <a:pt x="258" y="308"/>
                  </a:moveTo>
                  <a:lnTo>
                    <a:pt x="258" y="308"/>
                  </a:lnTo>
                  <a:lnTo>
                    <a:pt x="262" y="304"/>
                  </a:lnTo>
                  <a:lnTo>
                    <a:pt x="264" y="302"/>
                  </a:lnTo>
                  <a:lnTo>
                    <a:pt x="264" y="300"/>
                  </a:lnTo>
                  <a:lnTo>
                    <a:pt x="262" y="298"/>
                  </a:lnTo>
                  <a:lnTo>
                    <a:pt x="258" y="308"/>
                  </a:lnTo>
                  <a:lnTo>
                    <a:pt x="258" y="308"/>
                  </a:lnTo>
                  <a:lnTo>
                    <a:pt x="258" y="308"/>
                  </a:lnTo>
                  <a:close/>
                  <a:moveTo>
                    <a:pt x="338" y="276"/>
                  </a:moveTo>
                  <a:lnTo>
                    <a:pt x="310" y="276"/>
                  </a:lnTo>
                  <a:lnTo>
                    <a:pt x="278" y="304"/>
                  </a:lnTo>
                  <a:lnTo>
                    <a:pt x="372" y="298"/>
                  </a:lnTo>
                  <a:lnTo>
                    <a:pt x="366" y="294"/>
                  </a:lnTo>
                  <a:lnTo>
                    <a:pt x="338" y="276"/>
                  </a:lnTo>
                  <a:lnTo>
                    <a:pt x="338" y="276"/>
                  </a:lnTo>
                  <a:lnTo>
                    <a:pt x="338" y="276"/>
                  </a:lnTo>
                  <a:close/>
                  <a:moveTo>
                    <a:pt x="274" y="300"/>
                  </a:moveTo>
                  <a:lnTo>
                    <a:pt x="300" y="276"/>
                  </a:lnTo>
                  <a:lnTo>
                    <a:pt x="272" y="278"/>
                  </a:lnTo>
                  <a:lnTo>
                    <a:pt x="274" y="300"/>
                  </a:lnTo>
                  <a:lnTo>
                    <a:pt x="274" y="300"/>
                  </a:lnTo>
                  <a:lnTo>
                    <a:pt x="274" y="300"/>
                  </a:lnTo>
                  <a:close/>
                  <a:moveTo>
                    <a:pt x="316" y="264"/>
                  </a:moveTo>
                  <a:lnTo>
                    <a:pt x="268" y="234"/>
                  </a:lnTo>
                  <a:lnTo>
                    <a:pt x="268" y="250"/>
                  </a:lnTo>
                  <a:lnTo>
                    <a:pt x="268" y="250"/>
                  </a:lnTo>
                  <a:lnTo>
                    <a:pt x="270" y="250"/>
                  </a:lnTo>
                  <a:lnTo>
                    <a:pt x="270" y="252"/>
                  </a:lnTo>
                  <a:lnTo>
                    <a:pt x="268" y="252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70" y="264"/>
                  </a:lnTo>
                  <a:lnTo>
                    <a:pt x="270" y="266"/>
                  </a:lnTo>
                  <a:lnTo>
                    <a:pt x="270" y="270"/>
                  </a:lnTo>
                  <a:lnTo>
                    <a:pt x="306" y="270"/>
                  </a:lnTo>
                  <a:lnTo>
                    <a:pt x="316" y="264"/>
                  </a:lnTo>
                  <a:lnTo>
                    <a:pt x="316" y="264"/>
                  </a:lnTo>
                  <a:lnTo>
                    <a:pt x="316" y="264"/>
                  </a:lnTo>
                  <a:close/>
                  <a:moveTo>
                    <a:pt x="262" y="250"/>
                  </a:moveTo>
                  <a:lnTo>
                    <a:pt x="260" y="242"/>
                  </a:lnTo>
                  <a:lnTo>
                    <a:pt x="252" y="262"/>
                  </a:lnTo>
                  <a:lnTo>
                    <a:pt x="258" y="272"/>
                  </a:lnTo>
                  <a:lnTo>
                    <a:pt x="260" y="272"/>
                  </a:lnTo>
                  <a:lnTo>
                    <a:pt x="260" y="272"/>
                  </a:lnTo>
                  <a:lnTo>
                    <a:pt x="262" y="270"/>
                  </a:lnTo>
                  <a:lnTo>
                    <a:pt x="262" y="270"/>
                  </a:lnTo>
                  <a:lnTo>
                    <a:pt x="264" y="270"/>
                  </a:lnTo>
                  <a:lnTo>
                    <a:pt x="264" y="266"/>
                  </a:lnTo>
                  <a:lnTo>
                    <a:pt x="264" y="266"/>
                  </a:lnTo>
                  <a:lnTo>
                    <a:pt x="262" y="266"/>
                  </a:lnTo>
                  <a:lnTo>
                    <a:pt x="262" y="264"/>
                  </a:lnTo>
                  <a:lnTo>
                    <a:pt x="264" y="264"/>
                  </a:lnTo>
                  <a:lnTo>
                    <a:pt x="262" y="254"/>
                  </a:lnTo>
                  <a:lnTo>
                    <a:pt x="262" y="254"/>
                  </a:lnTo>
                  <a:lnTo>
                    <a:pt x="262" y="252"/>
                  </a:lnTo>
                  <a:lnTo>
                    <a:pt x="262" y="252"/>
                  </a:lnTo>
                  <a:lnTo>
                    <a:pt x="262" y="250"/>
                  </a:lnTo>
                  <a:lnTo>
                    <a:pt x="262" y="250"/>
                  </a:lnTo>
                  <a:lnTo>
                    <a:pt x="262" y="250"/>
                  </a:lnTo>
                  <a:close/>
                  <a:moveTo>
                    <a:pt x="256" y="230"/>
                  </a:moveTo>
                  <a:lnTo>
                    <a:pt x="228" y="210"/>
                  </a:lnTo>
                  <a:lnTo>
                    <a:pt x="250" y="256"/>
                  </a:lnTo>
                  <a:lnTo>
                    <a:pt x="258" y="238"/>
                  </a:lnTo>
                  <a:lnTo>
                    <a:pt x="258" y="238"/>
                  </a:lnTo>
                  <a:lnTo>
                    <a:pt x="256" y="234"/>
                  </a:lnTo>
                  <a:lnTo>
                    <a:pt x="254" y="232"/>
                  </a:lnTo>
                  <a:lnTo>
                    <a:pt x="256" y="230"/>
                  </a:lnTo>
                  <a:lnTo>
                    <a:pt x="256" y="230"/>
                  </a:lnTo>
                  <a:lnTo>
                    <a:pt x="256" y="230"/>
                  </a:lnTo>
                  <a:close/>
                  <a:moveTo>
                    <a:pt x="182" y="204"/>
                  </a:moveTo>
                  <a:lnTo>
                    <a:pt x="174" y="202"/>
                  </a:lnTo>
                  <a:lnTo>
                    <a:pt x="158" y="238"/>
                  </a:lnTo>
                  <a:lnTo>
                    <a:pt x="158" y="238"/>
                  </a:lnTo>
                  <a:lnTo>
                    <a:pt x="162" y="242"/>
                  </a:lnTo>
                  <a:lnTo>
                    <a:pt x="166" y="246"/>
                  </a:lnTo>
                  <a:lnTo>
                    <a:pt x="166" y="248"/>
                  </a:lnTo>
                  <a:lnTo>
                    <a:pt x="166" y="248"/>
                  </a:lnTo>
                  <a:lnTo>
                    <a:pt x="174" y="240"/>
                  </a:lnTo>
                  <a:lnTo>
                    <a:pt x="182" y="232"/>
                  </a:lnTo>
                  <a:lnTo>
                    <a:pt x="188" y="220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82" y="204"/>
                  </a:lnTo>
                  <a:close/>
                  <a:moveTo>
                    <a:pt x="190" y="230"/>
                  </a:moveTo>
                  <a:lnTo>
                    <a:pt x="190" y="230"/>
                  </a:lnTo>
                  <a:lnTo>
                    <a:pt x="190" y="226"/>
                  </a:lnTo>
                  <a:lnTo>
                    <a:pt x="190" y="224"/>
                  </a:lnTo>
                  <a:lnTo>
                    <a:pt x="188" y="222"/>
                  </a:lnTo>
                  <a:lnTo>
                    <a:pt x="188" y="222"/>
                  </a:lnTo>
                  <a:lnTo>
                    <a:pt x="182" y="232"/>
                  </a:lnTo>
                  <a:lnTo>
                    <a:pt x="174" y="244"/>
                  </a:lnTo>
                  <a:lnTo>
                    <a:pt x="174" y="244"/>
                  </a:lnTo>
                  <a:lnTo>
                    <a:pt x="180" y="240"/>
                  </a:lnTo>
                  <a:lnTo>
                    <a:pt x="190" y="230"/>
                  </a:lnTo>
                  <a:lnTo>
                    <a:pt x="190" y="230"/>
                  </a:lnTo>
                  <a:lnTo>
                    <a:pt x="190" y="230"/>
                  </a:lnTo>
                  <a:close/>
                  <a:moveTo>
                    <a:pt x="202" y="222"/>
                  </a:moveTo>
                  <a:lnTo>
                    <a:pt x="202" y="222"/>
                  </a:lnTo>
                  <a:lnTo>
                    <a:pt x="208" y="214"/>
                  </a:lnTo>
                  <a:lnTo>
                    <a:pt x="210" y="208"/>
                  </a:lnTo>
                  <a:lnTo>
                    <a:pt x="212" y="204"/>
                  </a:lnTo>
                  <a:lnTo>
                    <a:pt x="200" y="204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2" y="222"/>
                  </a:lnTo>
                  <a:lnTo>
                    <a:pt x="202" y="222"/>
                  </a:lnTo>
                  <a:lnTo>
                    <a:pt x="202" y="222"/>
                  </a:lnTo>
                  <a:close/>
                  <a:moveTo>
                    <a:pt x="590" y="334"/>
                  </a:moveTo>
                  <a:lnTo>
                    <a:pt x="590" y="334"/>
                  </a:lnTo>
                  <a:lnTo>
                    <a:pt x="590" y="330"/>
                  </a:lnTo>
                  <a:lnTo>
                    <a:pt x="588" y="328"/>
                  </a:lnTo>
                  <a:lnTo>
                    <a:pt x="582" y="330"/>
                  </a:lnTo>
                  <a:lnTo>
                    <a:pt x="590" y="334"/>
                  </a:lnTo>
                  <a:lnTo>
                    <a:pt x="590" y="334"/>
                  </a:lnTo>
                  <a:lnTo>
                    <a:pt x="590" y="334"/>
                  </a:lnTo>
                  <a:close/>
                  <a:moveTo>
                    <a:pt x="202" y="28"/>
                  </a:moveTo>
                  <a:lnTo>
                    <a:pt x="202" y="28"/>
                  </a:lnTo>
                  <a:lnTo>
                    <a:pt x="200" y="24"/>
                  </a:lnTo>
                  <a:lnTo>
                    <a:pt x="198" y="24"/>
                  </a:lnTo>
                  <a:lnTo>
                    <a:pt x="194" y="24"/>
                  </a:lnTo>
                  <a:lnTo>
                    <a:pt x="194" y="24"/>
                  </a:lnTo>
                  <a:lnTo>
                    <a:pt x="198" y="26"/>
                  </a:lnTo>
                  <a:lnTo>
                    <a:pt x="202" y="28"/>
                  </a:lnTo>
                  <a:lnTo>
                    <a:pt x="202" y="28"/>
                  </a:lnTo>
                  <a:lnTo>
                    <a:pt x="202" y="28"/>
                  </a:lnTo>
                  <a:close/>
                  <a:moveTo>
                    <a:pt x="398" y="84"/>
                  </a:moveTo>
                  <a:lnTo>
                    <a:pt x="378" y="90"/>
                  </a:lnTo>
                  <a:lnTo>
                    <a:pt x="378" y="94"/>
                  </a:lnTo>
                  <a:lnTo>
                    <a:pt x="392" y="110"/>
                  </a:lnTo>
                  <a:lnTo>
                    <a:pt x="392" y="110"/>
                  </a:lnTo>
                  <a:lnTo>
                    <a:pt x="396" y="112"/>
                  </a:lnTo>
                  <a:lnTo>
                    <a:pt x="396" y="112"/>
                  </a:lnTo>
                  <a:lnTo>
                    <a:pt x="398" y="110"/>
                  </a:lnTo>
                  <a:lnTo>
                    <a:pt x="398" y="110"/>
                  </a:lnTo>
                  <a:lnTo>
                    <a:pt x="398" y="108"/>
                  </a:lnTo>
                  <a:lnTo>
                    <a:pt x="400" y="106"/>
                  </a:lnTo>
                  <a:lnTo>
                    <a:pt x="398" y="84"/>
                  </a:lnTo>
                  <a:lnTo>
                    <a:pt x="398" y="84"/>
                  </a:lnTo>
                  <a:lnTo>
                    <a:pt x="398" y="84"/>
                  </a:lnTo>
                  <a:close/>
                  <a:moveTo>
                    <a:pt x="376" y="88"/>
                  </a:moveTo>
                  <a:lnTo>
                    <a:pt x="380" y="72"/>
                  </a:lnTo>
                  <a:lnTo>
                    <a:pt x="354" y="90"/>
                  </a:lnTo>
                  <a:lnTo>
                    <a:pt x="364" y="92"/>
                  </a:lnTo>
                  <a:lnTo>
                    <a:pt x="364" y="92"/>
                  </a:lnTo>
                  <a:lnTo>
                    <a:pt x="364" y="92"/>
                  </a:lnTo>
                  <a:lnTo>
                    <a:pt x="368" y="92"/>
                  </a:lnTo>
                  <a:lnTo>
                    <a:pt x="376" y="88"/>
                  </a:lnTo>
                  <a:lnTo>
                    <a:pt x="376" y="88"/>
                  </a:lnTo>
                  <a:lnTo>
                    <a:pt x="376" y="88"/>
                  </a:lnTo>
                  <a:close/>
                  <a:moveTo>
                    <a:pt x="396" y="82"/>
                  </a:moveTo>
                  <a:lnTo>
                    <a:pt x="382" y="72"/>
                  </a:lnTo>
                  <a:lnTo>
                    <a:pt x="378" y="88"/>
                  </a:lnTo>
                  <a:lnTo>
                    <a:pt x="396" y="82"/>
                  </a:lnTo>
                  <a:lnTo>
                    <a:pt x="396" y="82"/>
                  </a:lnTo>
                  <a:lnTo>
                    <a:pt x="396" y="82"/>
                  </a:lnTo>
                  <a:close/>
                  <a:moveTo>
                    <a:pt x="256" y="68"/>
                  </a:moveTo>
                  <a:lnTo>
                    <a:pt x="250" y="70"/>
                  </a:lnTo>
                  <a:lnTo>
                    <a:pt x="252" y="76"/>
                  </a:lnTo>
                  <a:lnTo>
                    <a:pt x="256" y="68"/>
                  </a:lnTo>
                  <a:lnTo>
                    <a:pt x="256" y="68"/>
                  </a:lnTo>
                  <a:lnTo>
                    <a:pt x="256" y="68"/>
                  </a:lnTo>
                  <a:close/>
                  <a:moveTo>
                    <a:pt x="270" y="76"/>
                  </a:moveTo>
                  <a:lnTo>
                    <a:pt x="258" y="66"/>
                  </a:lnTo>
                  <a:lnTo>
                    <a:pt x="254" y="76"/>
                  </a:lnTo>
                  <a:lnTo>
                    <a:pt x="260" y="82"/>
                  </a:lnTo>
                  <a:lnTo>
                    <a:pt x="270" y="76"/>
                  </a:lnTo>
                  <a:lnTo>
                    <a:pt x="270" y="76"/>
                  </a:lnTo>
                  <a:lnTo>
                    <a:pt x="270" y="76"/>
                  </a:lnTo>
                  <a:close/>
                  <a:moveTo>
                    <a:pt x="270" y="78"/>
                  </a:moveTo>
                  <a:lnTo>
                    <a:pt x="260" y="86"/>
                  </a:lnTo>
                  <a:lnTo>
                    <a:pt x="270" y="100"/>
                  </a:lnTo>
                  <a:lnTo>
                    <a:pt x="270" y="100"/>
                  </a:lnTo>
                  <a:lnTo>
                    <a:pt x="270" y="7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27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718310" y="2744924"/>
            <a:ext cx="3780000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28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716016" y="3236610"/>
            <a:ext cx="378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bg1"/>
              </a:buClr>
              <a:buFont typeface="Arial" pitchFamily="34" charset="0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9" name="텍스트 개체 틀 12"/>
          <p:cNvSpPr>
            <a:spLocks noGrp="1"/>
          </p:cNvSpPr>
          <p:nvPr>
            <p:ph type="body" sz="quarter" idx="20" hasCustomPrompt="1"/>
          </p:nvPr>
        </p:nvSpPr>
        <p:spPr>
          <a:xfrm>
            <a:off x="3023828" y="3032956"/>
            <a:ext cx="864790" cy="773038"/>
          </a:xfrm>
          <a:prstGeom prst="rect">
            <a:avLst/>
          </a:prstGeom>
        </p:spPr>
        <p:txBody>
          <a:bodyPr/>
          <a:lstStyle>
            <a:lvl1pPr>
              <a:buNone/>
              <a:defRPr sz="48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2019-05-10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타원 8"/>
          <p:cNvSpPr/>
          <p:nvPr userDrawn="1"/>
        </p:nvSpPr>
        <p:spPr>
          <a:xfrm>
            <a:off x="710571" y="512676"/>
            <a:ext cx="7722858" cy="432048"/>
          </a:xfrm>
          <a:prstGeom prst="ellipse">
            <a:avLst/>
          </a:prstGeom>
          <a:gradFill flip="none" rotWithShape="1">
            <a:gsLst>
              <a:gs pos="5000">
                <a:schemeClr val="bg1">
                  <a:lumMod val="8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 userDrawn="1"/>
        </p:nvSpPr>
        <p:spPr>
          <a:xfrm>
            <a:off x="710571" y="6180668"/>
            <a:ext cx="7722858" cy="432048"/>
          </a:xfrm>
          <a:prstGeom prst="ellipse">
            <a:avLst/>
          </a:prstGeom>
          <a:gradFill flip="none" rotWithShape="1">
            <a:gsLst>
              <a:gs pos="5000">
                <a:schemeClr val="bg1">
                  <a:lumMod val="8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692696"/>
            <a:ext cx="9144000" cy="5760640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텍스트 개체 틀 33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23528" y="796282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2019-05-10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Freeform 30"/>
          <p:cNvSpPr>
            <a:spLocks/>
          </p:cNvSpPr>
          <p:nvPr userDrawn="1"/>
        </p:nvSpPr>
        <p:spPr bwMode="auto">
          <a:xfrm>
            <a:off x="6443873" y="1106215"/>
            <a:ext cx="1873250" cy="374650"/>
          </a:xfrm>
          <a:custGeom>
            <a:avLst/>
            <a:gdLst/>
            <a:ahLst/>
            <a:cxnLst>
              <a:cxn ang="0">
                <a:pos x="0" y="236"/>
              </a:cxn>
              <a:cxn ang="0">
                <a:pos x="4" y="220"/>
              </a:cxn>
              <a:cxn ang="0">
                <a:pos x="28" y="188"/>
              </a:cxn>
              <a:cxn ang="0">
                <a:pos x="66" y="164"/>
              </a:cxn>
              <a:cxn ang="0">
                <a:pos x="118" y="146"/>
              </a:cxn>
              <a:cxn ang="0">
                <a:pos x="146" y="140"/>
              </a:cxn>
              <a:cxn ang="0">
                <a:pos x="160" y="112"/>
              </a:cxn>
              <a:cxn ang="0">
                <a:pos x="184" y="84"/>
              </a:cxn>
              <a:cxn ang="0">
                <a:pos x="216" y="60"/>
              </a:cxn>
              <a:cxn ang="0">
                <a:pos x="254" y="40"/>
              </a:cxn>
              <a:cxn ang="0">
                <a:pos x="298" y="22"/>
              </a:cxn>
              <a:cxn ang="0">
                <a:pos x="348" y="10"/>
              </a:cxn>
              <a:cxn ang="0">
                <a:pos x="402" y="2"/>
              </a:cxn>
              <a:cxn ang="0">
                <a:pos x="460" y="0"/>
              </a:cxn>
              <a:cxn ang="0">
                <a:pos x="490" y="0"/>
              </a:cxn>
              <a:cxn ang="0">
                <a:pos x="546" y="6"/>
              </a:cxn>
              <a:cxn ang="0">
                <a:pos x="598" y="16"/>
              </a:cxn>
              <a:cxn ang="0">
                <a:pos x="646" y="32"/>
              </a:cxn>
              <a:cxn ang="0">
                <a:pos x="668" y="40"/>
              </a:cxn>
              <a:cxn ang="0">
                <a:pos x="718" y="38"/>
              </a:cxn>
              <a:cxn ang="0">
                <a:pos x="744" y="38"/>
              </a:cxn>
              <a:cxn ang="0">
                <a:pos x="794" y="46"/>
              </a:cxn>
              <a:cxn ang="0">
                <a:pos x="840" y="58"/>
              </a:cxn>
              <a:cxn ang="0">
                <a:pos x="878" y="76"/>
              </a:cxn>
              <a:cxn ang="0">
                <a:pos x="894" y="88"/>
              </a:cxn>
              <a:cxn ang="0">
                <a:pos x="900" y="88"/>
              </a:cxn>
              <a:cxn ang="0">
                <a:pos x="956" y="90"/>
              </a:cxn>
              <a:cxn ang="0">
                <a:pos x="1008" y="98"/>
              </a:cxn>
              <a:cxn ang="0">
                <a:pos x="1056" y="112"/>
              </a:cxn>
              <a:cxn ang="0">
                <a:pos x="1098" y="130"/>
              </a:cxn>
              <a:cxn ang="0">
                <a:pos x="1132" y="152"/>
              </a:cxn>
              <a:cxn ang="0">
                <a:pos x="1158" y="178"/>
              </a:cxn>
              <a:cxn ang="0">
                <a:pos x="1174" y="206"/>
              </a:cxn>
              <a:cxn ang="0">
                <a:pos x="1180" y="236"/>
              </a:cxn>
            </a:cxnLst>
            <a:rect l="0" t="0" r="r" b="b"/>
            <a:pathLst>
              <a:path w="1180" h="236">
                <a:moveTo>
                  <a:pt x="0" y="236"/>
                </a:moveTo>
                <a:lnTo>
                  <a:pt x="0" y="236"/>
                </a:lnTo>
                <a:lnTo>
                  <a:pt x="2" y="228"/>
                </a:lnTo>
                <a:lnTo>
                  <a:pt x="4" y="220"/>
                </a:lnTo>
                <a:lnTo>
                  <a:pt x="14" y="204"/>
                </a:lnTo>
                <a:lnTo>
                  <a:pt x="28" y="188"/>
                </a:lnTo>
                <a:lnTo>
                  <a:pt x="46" y="176"/>
                </a:lnTo>
                <a:lnTo>
                  <a:pt x="66" y="164"/>
                </a:lnTo>
                <a:lnTo>
                  <a:pt x="90" y="154"/>
                </a:lnTo>
                <a:lnTo>
                  <a:pt x="118" y="146"/>
                </a:lnTo>
                <a:lnTo>
                  <a:pt x="146" y="140"/>
                </a:lnTo>
                <a:lnTo>
                  <a:pt x="146" y="140"/>
                </a:lnTo>
                <a:lnTo>
                  <a:pt x="152" y="126"/>
                </a:lnTo>
                <a:lnTo>
                  <a:pt x="160" y="112"/>
                </a:lnTo>
                <a:lnTo>
                  <a:pt x="172" y="98"/>
                </a:lnTo>
                <a:lnTo>
                  <a:pt x="184" y="84"/>
                </a:lnTo>
                <a:lnTo>
                  <a:pt x="198" y="72"/>
                </a:lnTo>
                <a:lnTo>
                  <a:pt x="216" y="60"/>
                </a:lnTo>
                <a:lnTo>
                  <a:pt x="234" y="50"/>
                </a:lnTo>
                <a:lnTo>
                  <a:pt x="254" y="40"/>
                </a:lnTo>
                <a:lnTo>
                  <a:pt x="276" y="30"/>
                </a:lnTo>
                <a:lnTo>
                  <a:pt x="298" y="22"/>
                </a:lnTo>
                <a:lnTo>
                  <a:pt x="322" y="16"/>
                </a:lnTo>
                <a:lnTo>
                  <a:pt x="348" y="10"/>
                </a:lnTo>
                <a:lnTo>
                  <a:pt x="374" y="6"/>
                </a:lnTo>
                <a:lnTo>
                  <a:pt x="402" y="2"/>
                </a:lnTo>
                <a:lnTo>
                  <a:pt x="430" y="0"/>
                </a:lnTo>
                <a:lnTo>
                  <a:pt x="460" y="0"/>
                </a:lnTo>
                <a:lnTo>
                  <a:pt x="460" y="0"/>
                </a:lnTo>
                <a:lnTo>
                  <a:pt x="490" y="0"/>
                </a:lnTo>
                <a:lnTo>
                  <a:pt x="518" y="2"/>
                </a:lnTo>
                <a:lnTo>
                  <a:pt x="546" y="6"/>
                </a:lnTo>
                <a:lnTo>
                  <a:pt x="572" y="10"/>
                </a:lnTo>
                <a:lnTo>
                  <a:pt x="598" y="16"/>
                </a:lnTo>
                <a:lnTo>
                  <a:pt x="624" y="24"/>
                </a:lnTo>
                <a:lnTo>
                  <a:pt x="646" y="32"/>
                </a:lnTo>
                <a:lnTo>
                  <a:pt x="668" y="40"/>
                </a:lnTo>
                <a:lnTo>
                  <a:pt x="668" y="40"/>
                </a:lnTo>
                <a:lnTo>
                  <a:pt x="692" y="38"/>
                </a:lnTo>
                <a:lnTo>
                  <a:pt x="718" y="38"/>
                </a:lnTo>
                <a:lnTo>
                  <a:pt x="718" y="38"/>
                </a:lnTo>
                <a:lnTo>
                  <a:pt x="744" y="38"/>
                </a:lnTo>
                <a:lnTo>
                  <a:pt x="770" y="42"/>
                </a:lnTo>
                <a:lnTo>
                  <a:pt x="794" y="46"/>
                </a:lnTo>
                <a:lnTo>
                  <a:pt x="818" y="52"/>
                </a:lnTo>
                <a:lnTo>
                  <a:pt x="840" y="58"/>
                </a:lnTo>
                <a:lnTo>
                  <a:pt x="860" y="66"/>
                </a:lnTo>
                <a:lnTo>
                  <a:pt x="878" y="76"/>
                </a:lnTo>
                <a:lnTo>
                  <a:pt x="894" y="88"/>
                </a:lnTo>
                <a:lnTo>
                  <a:pt x="894" y="88"/>
                </a:lnTo>
                <a:lnTo>
                  <a:pt x="900" y="88"/>
                </a:lnTo>
                <a:lnTo>
                  <a:pt x="900" y="88"/>
                </a:lnTo>
                <a:lnTo>
                  <a:pt x="928" y="88"/>
                </a:lnTo>
                <a:lnTo>
                  <a:pt x="956" y="90"/>
                </a:lnTo>
                <a:lnTo>
                  <a:pt x="984" y="94"/>
                </a:lnTo>
                <a:lnTo>
                  <a:pt x="1008" y="98"/>
                </a:lnTo>
                <a:lnTo>
                  <a:pt x="1034" y="106"/>
                </a:lnTo>
                <a:lnTo>
                  <a:pt x="1056" y="112"/>
                </a:lnTo>
                <a:lnTo>
                  <a:pt x="1078" y="122"/>
                </a:lnTo>
                <a:lnTo>
                  <a:pt x="1098" y="130"/>
                </a:lnTo>
                <a:lnTo>
                  <a:pt x="1116" y="142"/>
                </a:lnTo>
                <a:lnTo>
                  <a:pt x="1132" y="152"/>
                </a:lnTo>
                <a:lnTo>
                  <a:pt x="1146" y="166"/>
                </a:lnTo>
                <a:lnTo>
                  <a:pt x="1158" y="178"/>
                </a:lnTo>
                <a:lnTo>
                  <a:pt x="1168" y="192"/>
                </a:lnTo>
                <a:lnTo>
                  <a:pt x="1174" y="206"/>
                </a:lnTo>
                <a:lnTo>
                  <a:pt x="1178" y="220"/>
                </a:lnTo>
                <a:lnTo>
                  <a:pt x="1180" y="236"/>
                </a:lnTo>
                <a:lnTo>
                  <a:pt x="0" y="2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7" name="Freeform 25"/>
          <p:cNvSpPr>
            <a:spLocks/>
          </p:cNvSpPr>
          <p:nvPr userDrawn="1"/>
        </p:nvSpPr>
        <p:spPr bwMode="auto">
          <a:xfrm>
            <a:off x="706438" y="792533"/>
            <a:ext cx="1924050" cy="746125"/>
          </a:xfrm>
          <a:custGeom>
            <a:avLst/>
            <a:gdLst/>
            <a:ahLst/>
            <a:cxnLst>
              <a:cxn ang="0">
                <a:pos x="606" y="0"/>
              </a:cxn>
              <a:cxn ang="0">
                <a:pos x="720" y="10"/>
              </a:cxn>
              <a:cxn ang="0">
                <a:pos x="826" y="36"/>
              </a:cxn>
              <a:cxn ang="0">
                <a:pos x="922" y="78"/>
              </a:cxn>
              <a:cxn ang="0">
                <a:pos x="1010" y="136"/>
              </a:cxn>
              <a:cxn ang="0">
                <a:pos x="1084" y="204"/>
              </a:cxn>
              <a:cxn ang="0">
                <a:pos x="1144" y="286"/>
              </a:cxn>
              <a:cxn ang="0">
                <a:pos x="1178" y="352"/>
              </a:cxn>
              <a:cxn ang="0">
                <a:pos x="1194" y="398"/>
              </a:cxn>
              <a:cxn ang="0">
                <a:pos x="1208" y="446"/>
              </a:cxn>
              <a:cxn ang="0">
                <a:pos x="1152" y="470"/>
              </a:cxn>
              <a:cxn ang="0">
                <a:pos x="1142" y="428"/>
              </a:cxn>
              <a:cxn ang="0">
                <a:pos x="1110" y="344"/>
              </a:cxn>
              <a:cxn ang="0">
                <a:pos x="1062" y="270"/>
              </a:cxn>
              <a:cxn ang="0">
                <a:pos x="1002" y="204"/>
              </a:cxn>
              <a:cxn ang="0">
                <a:pos x="930" y="146"/>
              </a:cxn>
              <a:cxn ang="0">
                <a:pos x="846" y="102"/>
              </a:cxn>
              <a:cxn ang="0">
                <a:pos x="756" y="72"/>
              </a:cxn>
              <a:cxn ang="0">
                <a:pos x="658" y="56"/>
              </a:cxn>
              <a:cxn ang="0">
                <a:pos x="606" y="54"/>
              </a:cxn>
              <a:cxn ang="0">
                <a:pos x="506" y="62"/>
              </a:cxn>
              <a:cxn ang="0">
                <a:pos x="410" y="86"/>
              </a:cxn>
              <a:cxn ang="0">
                <a:pos x="324" y="124"/>
              </a:cxn>
              <a:cxn ang="0">
                <a:pos x="246" y="174"/>
              </a:cxn>
              <a:cxn ang="0">
                <a:pos x="178" y="236"/>
              </a:cxn>
              <a:cxn ang="0">
                <a:pos x="124" y="306"/>
              </a:cxn>
              <a:cxn ang="0">
                <a:pos x="86" y="386"/>
              </a:cxn>
              <a:cxn ang="0">
                <a:pos x="62" y="470"/>
              </a:cxn>
              <a:cxn ang="0">
                <a:pos x="0" y="470"/>
              </a:cxn>
              <a:cxn ang="0">
                <a:pos x="10" y="422"/>
              </a:cxn>
              <a:cxn ang="0">
                <a:pos x="26" y="374"/>
              </a:cxn>
              <a:cxn ang="0">
                <a:pos x="46" y="328"/>
              </a:cxn>
              <a:cxn ang="0">
                <a:pos x="96" y="244"/>
              </a:cxn>
              <a:cxn ang="0">
                <a:pos x="164" y="168"/>
              </a:cxn>
              <a:cxn ang="0">
                <a:pos x="244" y="106"/>
              </a:cxn>
              <a:cxn ang="0">
                <a:pos x="336" y="56"/>
              </a:cxn>
              <a:cxn ang="0">
                <a:pos x="438" y="20"/>
              </a:cxn>
              <a:cxn ang="0">
                <a:pos x="548" y="2"/>
              </a:cxn>
              <a:cxn ang="0">
                <a:pos x="606" y="0"/>
              </a:cxn>
            </a:cxnLst>
            <a:rect l="0" t="0" r="r" b="b"/>
            <a:pathLst>
              <a:path w="1212" h="470">
                <a:moveTo>
                  <a:pt x="606" y="0"/>
                </a:moveTo>
                <a:lnTo>
                  <a:pt x="606" y="0"/>
                </a:lnTo>
                <a:lnTo>
                  <a:pt x="664" y="2"/>
                </a:lnTo>
                <a:lnTo>
                  <a:pt x="720" y="10"/>
                </a:lnTo>
                <a:lnTo>
                  <a:pt x="774" y="20"/>
                </a:lnTo>
                <a:lnTo>
                  <a:pt x="826" y="36"/>
                </a:lnTo>
                <a:lnTo>
                  <a:pt x="876" y="56"/>
                </a:lnTo>
                <a:lnTo>
                  <a:pt x="922" y="78"/>
                </a:lnTo>
                <a:lnTo>
                  <a:pt x="968" y="106"/>
                </a:lnTo>
                <a:lnTo>
                  <a:pt x="1010" y="136"/>
                </a:lnTo>
                <a:lnTo>
                  <a:pt x="1048" y="168"/>
                </a:lnTo>
                <a:lnTo>
                  <a:pt x="1084" y="204"/>
                </a:lnTo>
                <a:lnTo>
                  <a:pt x="1116" y="244"/>
                </a:lnTo>
                <a:lnTo>
                  <a:pt x="1144" y="286"/>
                </a:lnTo>
                <a:lnTo>
                  <a:pt x="1168" y="328"/>
                </a:lnTo>
                <a:lnTo>
                  <a:pt x="1178" y="352"/>
                </a:lnTo>
                <a:lnTo>
                  <a:pt x="1186" y="374"/>
                </a:lnTo>
                <a:lnTo>
                  <a:pt x="1194" y="398"/>
                </a:lnTo>
                <a:lnTo>
                  <a:pt x="1202" y="422"/>
                </a:lnTo>
                <a:lnTo>
                  <a:pt x="1208" y="446"/>
                </a:lnTo>
                <a:lnTo>
                  <a:pt x="1212" y="470"/>
                </a:lnTo>
                <a:lnTo>
                  <a:pt x="1152" y="470"/>
                </a:lnTo>
                <a:lnTo>
                  <a:pt x="1152" y="470"/>
                </a:lnTo>
                <a:lnTo>
                  <a:pt x="1142" y="428"/>
                </a:lnTo>
                <a:lnTo>
                  <a:pt x="1128" y="386"/>
                </a:lnTo>
                <a:lnTo>
                  <a:pt x="1110" y="344"/>
                </a:lnTo>
                <a:lnTo>
                  <a:pt x="1088" y="306"/>
                </a:lnTo>
                <a:lnTo>
                  <a:pt x="1062" y="270"/>
                </a:lnTo>
                <a:lnTo>
                  <a:pt x="1034" y="236"/>
                </a:lnTo>
                <a:lnTo>
                  <a:pt x="1002" y="204"/>
                </a:lnTo>
                <a:lnTo>
                  <a:pt x="968" y="174"/>
                </a:lnTo>
                <a:lnTo>
                  <a:pt x="930" y="146"/>
                </a:lnTo>
                <a:lnTo>
                  <a:pt x="890" y="124"/>
                </a:lnTo>
                <a:lnTo>
                  <a:pt x="846" y="102"/>
                </a:lnTo>
                <a:lnTo>
                  <a:pt x="802" y="86"/>
                </a:lnTo>
                <a:lnTo>
                  <a:pt x="756" y="72"/>
                </a:lnTo>
                <a:lnTo>
                  <a:pt x="708" y="62"/>
                </a:lnTo>
                <a:lnTo>
                  <a:pt x="658" y="56"/>
                </a:lnTo>
                <a:lnTo>
                  <a:pt x="606" y="54"/>
                </a:lnTo>
                <a:lnTo>
                  <a:pt x="606" y="54"/>
                </a:lnTo>
                <a:lnTo>
                  <a:pt x="556" y="56"/>
                </a:lnTo>
                <a:lnTo>
                  <a:pt x="506" y="62"/>
                </a:lnTo>
                <a:lnTo>
                  <a:pt x="456" y="72"/>
                </a:lnTo>
                <a:lnTo>
                  <a:pt x="410" y="86"/>
                </a:lnTo>
                <a:lnTo>
                  <a:pt x="366" y="102"/>
                </a:lnTo>
                <a:lnTo>
                  <a:pt x="324" y="124"/>
                </a:lnTo>
                <a:lnTo>
                  <a:pt x="282" y="146"/>
                </a:lnTo>
                <a:lnTo>
                  <a:pt x="246" y="174"/>
                </a:lnTo>
                <a:lnTo>
                  <a:pt x="210" y="204"/>
                </a:lnTo>
                <a:lnTo>
                  <a:pt x="178" y="236"/>
                </a:lnTo>
                <a:lnTo>
                  <a:pt x="150" y="270"/>
                </a:lnTo>
                <a:lnTo>
                  <a:pt x="124" y="306"/>
                </a:lnTo>
                <a:lnTo>
                  <a:pt x="102" y="344"/>
                </a:lnTo>
                <a:lnTo>
                  <a:pt x="86" y="386"/>
                </a:lnTo>
                <a:lnTo>
                  <a:pt x="72" y="428"/>
                </a:lnTo>
                <a:lnTo>
                  <a:pt x="62" y="470"/>
                </a:lnTo>
                <a:lnTo>
                  <a:pt x="0" y="470"/>
                </a:lnTo>
                <a:lnTo>
                  <a:pt x="0" y="470"/>
                </a:lnTo>
                <a:lnTo>
                  <a:pt x="6" y="446"/>
                </a:lnTo>
                <a:lnTo>
                  <a:pt x="10" y="422"/>
                </a:lnTo>
                <a:lnTo>
                  <a:pt x="18" y="398"/>
                </a:lnTo>
                <a:lnTo>
                  <a:pt x="26" y="374"/>
                </a:lnTo>
                <a:lnTo>
                  <a:pt x="34" y="352"/>
                </a:lnTo>
                <a:lnTo>
                  <a:pt x="46" y="328"/>
                </a:lnTo>
                <a:lnTo>
                  <a:pt x="68" y="286"/>
                </a:lnTo>
                <a:lnTo>
                  <a:pt x="96" y="244"/>
                </a:lnTo>
                <a:lnTo>
                  <a:pt x="128" y="204"/>
                </a:lnTo>
                <a:lnTo>
                  <a:pt x="164" y="168"/>
                </a:lnTo>
                <a:lnTo>
                  <a:pt x="202" y="136"/>
                </a:lnTo>
                <a:lnTo>
                  <a:pt x="244" y="106"/>
                </a:lnTo>
                <a:lnTo>
                  <a:pt x="290" y="78"/>
                </a:lnTo>
                <a:lnTo>
                  <a:pt x="336" y="56"/>
                </a:lnTo>
                <a:lnTo>
                  <a:pt x="386" y="36"/>
                </a:lnTo>
                <a:lnTo>
                  <a:pt x="438" y="20"/>
                </a:lnTo>
                <a:lnTo>
                  <a:pt x="494" y="10"/>
                </a:lnTo>
                <a:lnTo>
                  <a:pt x="548" y="2"/>
                </a:lnTo>
                <a:lnTo>
                  <a:pt x="606" y="0"/>
                </a:lnTo>
                <a:lnTo>
                  <a:pt x="606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0" name="Freeform 26"/>
          <p:cNvSpPr>
            <a:spLocks/>
          </p:cNvSpPr>
          <p:nvPr userDrawn="1"/>
        </p:nvSpPr>
        <p:spPr bwMode="auto">
          <a:xfrm>
            <a:off x="804863" y="878258"/>
            <a:ext cx="1730375" cy="660400"/>
          </a:xfrm>
          <a:custGeom>
            <a:avLst/>
            <a:gdLst/>
            <a:ahLst/>
            <a:cxnLst>
              <a:cxn ang="0">
                <a:pos x="544" y="0"/>
              </a:cxn>
              <a:cxn ang="0">
                <a:pos x="646" y="8"/>
              </a:cxn>
              <a:cxn ang="0">
                <a:pos x="740" y="32"/>
              </a:cxn>
              <a:cxn ang="0">
                <a:pos x="828" y="70"/>
              </a:cxn>
              <a:cxn ang="0">
                <a:pos x="906" y="120"/>
              </a:cxn>
              <a:cxn ang="0">
                <a:pos x="972" y="182"/>
              </a:cxn>
              <a:cxn ang="0">
                <a:pos x="1026" y="252"/>
              </a:cxn>
              <a:cxn ang="0">
                <a:pos x="1066" y="332"/>
              </a:cxn>
              <a:cxn ang="0">
                <a:pos x="1090" y="416"/>
              </a:cxn>
              <a:cxn ang="0">
                <a:pos x="1024" y="416"/>
              </a:cxn>
              <a:cxn ang="0">
                <a:pos x="1000" y="342"/>
              </a:cxn>
              <a:cxn ang="0">
                <a:pos x="966" y="274"/>
              </a:cxn>
              <a:cxn ang="0">
                <a:pos x="918" y="214"/>
              </a:cxn>
              <a:cxn ang="0">
                <a:pos x="858" y="160"/>
              </a:cxn>
              <a:cxn ang="0">
                <a:pos x="790" y="118"/>
              </a:cxn>
              <a:cxn ang="0">
                <a:pos x="714" y="86"/>
              </a:cxn>
              <a:cxn ang="0">
                <a:pos x="632" y="64"/>
              </a:cxn>
              <a:cxn ang="0">
                <a:pos x="544" y="58"/>
              </a:cxn>
              <a:cxn ang="0">
                <a:pos x="500" y="60"/>
              </a:cxn>
              <a:cxn ang="0">
                <a:pos x="414" y="74"/>
              </a:cxn>
              <a:cxn ang="0">
                <a:pos x="334" y="100"/>
              </a:cxn>
              <a:cxn ang="0">
                <a:pos x="262" y="138"/>
              </a:cxn>
              <a:cxn ang="0">
                <a:pos x="200" y="186"/>
              </a:cxn>
              <a:cxn ang="0">
                <a:pos x="146" y="244"/>
              </a:cxn>
              <a:cxn ang="0">
                <a:pos x="104" y="308"/>
              </a:cxn>
              <a:cxn ang="0">
                <a:pos x="74" y="380"/>
              </a:cxn>
              <a:cxn ang="0">
                <a:pos x="0" y="416"/>
              </a:cxn>
              <a:cxn ang="0">
                <a:pos x="10" y="374"/>
              </a:cxn>
              <a:cxn ang="0">
                <a:pos x="40" y="290"/>
              </a:cxn>
              <a:cxn ang="0">
                <a:pos x="88" y="216"/>
              </a:cxn>
              <a:cxn ang="0">
                <a:pos x="148" y="150"/>
              </a:cxn>
              <a:cxn ang="0">
                <a:pos x="220" y="92"/>
              </a:cxn>
              <a:cxn ang="0">
                <a:pos x="304" y="48"/>
              </a:cxn>
              <a:cxn ang="0">
                <a:pos x="394" y="18"/>
              </a:cxn>
              <a:cxn ang="0">
                <a:pos x="494" y="2"/>
              </a:cxn>
              <a:cxn ang="0">
                <a:pos x="544" y="0"/>
              </a:cxn>
            </a:cxnLst>
            <a:rect l="0" t="0" r="r" b="b"/>
            <a:pathLst>
              <a:path w="1090" h="416">
                <a:moveTo>
                  <a:pt x="544" y="0"/>
                </a:moveTo>
                <a:lnTo>
                  <a:pt x="544" y="0"/>
                </a:lnTo>
                <a:lnTo>
                  <a:pt x="596" y="2"/>
                </a:lnTo>
                <a:lnTo>
                  <a:pt x="646" y="8"/>
                </a:lnTo>
                <a:lnTo>
                  <a:pt x="694" y="18"/>
                </a:lnTo>
                <a:lnTo>
                  <a:pt x="740" y="32"/>
                </a:lnTo>
                <a:lnTo>
                  <a:pt x="784" y="48"/>
                </a:lnTo>
                <a:lnTo>
                  <a:pt x="828" y="70"/>
                </a:lnTo>
                <a:lnTo>
                  <a:pt x="868" y="92"/>
                </a:lnTo>
                <a:lnTo>
                  <a:pt x="906" y="120"/>
                </a:lnTo>
                <a:lnTo>
                  <a:pt x="940" y="150"/>
                </a:lnTo>
                <a:lnTo>
                  <a:pt x="972" y="182"/>
                </a:lnTo>
                <a:lnTo>
                  <a:pt x="1000" y="216"/>
                </a:lnTo>
                <a:lnTo>
                  <a:pt x="1026" y="252"/>
                </a:lnTo>
                <a:lnTo>
                  <a:pt x="1048" y="290"/>
                </a:lnTo>
                <a:lnTo>
                  <a:pt x="1066" y="332"/>
                </a:lnTo>
                <a:lnTo>
                  <a:pt x="1080" y="374"/>
                </a:lnTo>
                <a:lnTo>
                  <a:pt x="1090" y="416"/>
                </a:lnTo>
                <a:lnTo>
                  <a:pt x="1024" y="416"/>
                </a:lnTo>
                <a:lnTo>
                  <a:pt x="1024" y="416"/>
                </a:lnTo>
                <a:lnTo>
                  <a:pt x="1014" y="380"/>
                </a:lnTo>
                <a:lnTo>
                  <a:pt x="1000" y="342"/>
                </a:lnTo>
                <a:lnTo>
                  <a:pt x="984" y="308"/>
                </a:lnTo>
                <a:lnTo>
                  <a:pt x="966" y="274"/>
                </a:lnTo>
                <a:lnTo>
                  <a:pt x="942" y="244"/>
                </a:lnTo>
                <a:lnTo>
                  <a:pt x="918" y="214"/>
                </a:lnTo>
                <a:lnTo>
                  <a:pt x="890" y="186"/>
                </a:lnTo>
                <a:lnTo>
                  <a:pt x="858" y="160"/>
                </a:lnTo>
                <a:lnTo>
                  <a:pt x="826" y="138"/>
                </a:lnTo>
                <a:lnTo>
                  <a:pt x="790" y="118"/>
                </a:lnTo>
                <a:lnTo>
                  <a:pt x="754" y="100"/>
                </a:lnTo>
                <a:lnTo>
                  <a:pt x="714" y="86"/>
                </a:lnTo>
                <a:lnTo>
                  <a:pt x="674" y="74"/>
                </a:lnTo>
                <a:lnTo>
                  <a:pt x="632" y="64"/>
                </a:lnTo>
                <a:lnTo>
                  <a:pt x="588" y="60"/>
                </a:lnTo>
                <a:lnTo>
                  <a:pt x="544" y="58"/>
                </a:lnTo>
                <a:lnTo>
                  <a:pt x="544" y="58"/>
                </a:lnTo>
                <a:lnTo>
                  <a:pt x="500" y="60"/>
                </a:lnTo>
                <a:lnTo>
                  <a:pt x="456" y="64"/>
                </a:lnTo>
                <a:lnTo>
                  <a:pt x="414" y="74"/>
                </a:lnTo>
                <a:lnTo>
                  <a:pt x="374" y="86"/>
                </a:lnTo>
                <a:lnTo>
                  <a:pt x="334" y="100"/>
                </a:lnTo>
                <a:lnTo>
                  <a:pt x="298" y="118"/>
                </a:lnTo>
                <a:lnTo>
                  <a:pt x="262" y="138"/>
                </a:lnTo>
                <a:lnTo>
                  <a:pt x="230" y="160"/>
                </a:lnTo>
                <a:lnTo>
                  <a:pt x="200" y="186"/>
                </a:lnTo>
                <a:lnTo>
                  <a:pt x="172" y="214"/>
                </a:lnTo>
                <a:lnTo>
                  <a:pt x="146" y="244"/>
                </a:lnTo>
                <a:lnTo>
                  <a:pt x="124" y="274"/>
                </a:lnTo>
                <a:lnTo>
                  <a:pt x="104" y="308"/>
                </a:lnTo>
                <a:lnTo>
                  <a:pt x="88" y="342"/>
                </a:lnTo>
                <a:lnTo>
                  <a:pt x="74" y="380"/>
                </a:lnTo>
                <a:lnTo>
                  <a:pt x="66" y="416"/>
                </a:lnTo>
                <a:lnTo>
                  <a:pt x="0" y="416"/>
                </a:lnTo>
                <a:lnTo>
                  <a:pt x="0" y="416"/>
                </a:lnTo>
                <a:lnTo>
                  <a:pt x="10" y="374"/>
                </a:lnTo>
                <a:lnTo>
                  <a:pt x="24" y="332"/>
                </a:lnTo>
                <a:lnTo>
                  <a:pt x="40" y="290"/>
                </a:lnTo>
                <a:lnTo>
                  <a:pt x="62" y="252"/>
                </a:lnTo>
                <a:lnTo>
                  <a:pt x="88" y="216"/>
                </a:lnTo>
                <a:lnTo>
                  <a:pt x="116" y="182"/>
                </a:lnTo>
                <a:lnTo>
                  <a:pt x="148" y="150"/>
                </a:lnTo>
                <a:lnTo>
                  <a:pt x="184" y="120"/>
                </a:lnTo>
                <a:lnTo>
                  <a:pt x="220" y="92"/>
                </a:lnTo>
                <a:lnTo>
                  <a:pt x="262" y="70"/>
                </a:lnTo>
                <a:lnTo>
                  <a:pt x="304" y="48"/>
                </a:lnTo>
                <a:lnTo>
                  <a:pt x="348" y="32"/>
                </a:lnTo>
                <a:lnTo>
                  <a:pt x="394" y="18"/>
                </a:lnTo>
                <a:lnTo>
                  <a:pt x="444" y="8"/>
                </a:lnTo>
                <a:lnTo>
                  <a:pt x="494" y="2"/>
                </a:lnTo>
                <a:lnTo>
                  <a:pt x="544" y="0"/>
                </a:lnTo>
                <a:lnTo>
                  <a:pt x="544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Freeform 27"/>
          <p:cNvSpPr>
            <a:spLocks/>
          </p:cNvSpPr>
          <p:nvPr userDrawn="1"/>
        </p:nvSpPr>
        <p:spPr bwMode="auto">
          <a:xfrm>
            <a:off x="909638" y="970333"/>
            <a:ext cx="1520825" cy="568325"/>
          </a:xfrm>
          <a:custGeom>
            <a:avLst/>
            <a:gdLst/>
            <a:ahLst/>
            <a:cxnLst>
              <a:cxn ang="0">
                <a:pos x="478" y="0"/>
              </a:cxn>
              <a:cxn ang="0">
                <a:pos x="566" y="6"/>
              </a:cxn>
              <a:cxn ang="0">
                <a:pos x="648" y="28"/>
              </a:cxn>
              <a:cxn ang="0">
                <a:pos x="724" y="60"/>
              </a:cxn>
              <a:cxn ang="0">
                <a:pos x="792" y="102"/>
              </a:cxn>
              <a:cxn ang="0">
                <a:pos x="852" y="156"/>
              </a:cxn>
              <a:cxn ang="0">
                <a:pos x="900" y="216"/>
              </a:cxn>
              <a:cxn ang="0">
                <a:pos x="934" y="284"/>
              </a:cxn>
              <a:cxn ang="0">
                <a:pos x="958" y="358"/>
              </a:cxn>
              <a:cxn ang="0">
                <a:pos x="888" y="358"/>
              </a:cxn>
              <a:cxn ang="0">
                <a:pos x="866" y="298"/>
              </a:cxn>
              <a:cxn ang="0">
                <a:pos x="836" y="240"/>
              </a:cxn>
              <a:cxn ang="0">
                <a:pos x="794" y="190"/>
              </a:cxn>
              <a:cxn ang="0">
                <a:pos x="744" y="146"/>
              </a:cxn>
              <a:cxn ang="0">
                <a:pos x="686" y="110"/>
              </a:cxn>
              <a:cxn ang="0">
                <a:pos x="622" y="84"/>
              </a:cxn>
              <a:cxn ang="0">
                <a:pos x="552" y="66"/>
              </a:cxn>
              <a:cxn ang="0">
                <a:pos x="478" y="60"/>
              </a:cxn>
              <a:cxn ang="0">
                <a:pos x="440" y="62"/>
              </a:cxn>
              <a:cxn ang="0">
                <a:pos x="368" y="74"/>
              </a:cxn>
              <a:cxn ang="0">
                <a:pos x="302" y="96"/>
              </a:cxn>
              <a:cxn ang="0">
                <a:pos x="240" y="128"/>
              </a:cxn>
              <a:cxn ang="0">
                <a:pos x="186" y="168"/>
              </a:cxn>
              <a:cxn ang="0">
                <a:pos x="140" y="214"/>
              </a:cxn>
              <a:cxn ang="0">
                <a:pos x="104" y="268"/>
              </a:cxn>
              <a:cxn ang="0">
                <a:pos x="78" y="328"/>
              </a:cxn>
              <a:cxn ang="0">
                <a:pos x="0" y="358"/>
              </a:cxn>
              <a:cxn ang="0">
                <a:pos x="8" y="322"/>
              </a:cxn>
              <a:cxn ang="0">
                <a:pos x="38" y="250"/>
              </a:cxn>
              <a:cxn ang="0">
                <a:pos x="80" y="186"/>
              </a:cxn>
              <a:cxn ang="0">
                <a:pos x="134" y="128"/>
              </a:cxn>
              <a:cxn ang="0">
                <a:pos x="196" y="80"/>
              </a:cxn>
              <a:cxn ang="0">
                <a:pos x="268" y="42"/>
              </a:cxn>
              <a:cxn ang="0">
                <a:pos x="348" y="16"/>
              </a:cxn>
              <a:cxn ang="0">
                <a:pos x="434" y="2"/>
              </a:cxn>
              <a:cxn ang="0">
                <a:pos x="478" y="0"/>
              </a:cxn>
            </a:cxnLst>
            <a:rect l="0" t="0" r="r" b="b"/>
            <a:pathLst>
              <a:path w="958" h="358">
                <a:moveTo>
                  <a:pt x="478" y="0"/>
                </a:moveTo>
                <a:lnTo>
                  <a:pt x="478" y="0"/>
                </a:lnTo>
                <a:lnTo>
                  <a:pt x="522" y="2"/>
                </a:lnTo>
                <a:lnTo>
                  <a:pt x="566" y="6"/>
                </a:lnTo>
                <a:lnTo>
                  <a:pt x="608" y="16"/>
                </a:lnTo>
                <a:lnTo>
                  <a:pt x="648" y="28"/>
                </a:lnTo>
                <a:lnTo>
                  <a:pt x="688" y="42"/>
                </a:lnTo>
                <a:lnTo>
                  <a:pt x="724" y="60"/>
                </a:lnTo>
                <a:lnTo>
                  <a:pt x="760" y="80"/>
                </a:lnTo>
                <a:lnTo>
                  <a:pt x="792" y="102"/>
                </a:lnTo>
                <a:lnTo>
                  <a:pt x="824" y="128"/>
                </a:lnTo>
                <a:lnTo>
                  <a:pt x="852" y="156"/>
                </a:lnTo>
                <a:lnTo>
                  <a:pt x="876" y="186"/>
                </a:lnTo>
                <a:lnTo>
                  <a:pt x="900" y="216"/>
                </a:lnTo>
                <a:lnTo>
                  <a:pt x="918" y="250"/>
                </a:lnTo>
                <a:lnTo>
                  <a:pt x="934" y="284"/>
                </a:lnTo>
                <a:lnTo>
                  <a:pt x="948" y="322"/>
                </a:lnTo>
                <a:lnTo>
                  <a:pt x="958" y="358"/>
                </a:lnTo>
                <a:lnTo>
                  <a:pt x="888" y="358"/>
                </a:lnTo>
                <a:lnTo>
                  <a:pt x="888" y="358"/>
                </a:lnTo>
                <a:lnTo>
                  <a:pt x="878" y="328"/>
                </a:lnTo>
                <a:lnTo>
                  <a:pt x="866" y="298"/>
                </a:lnTo>
                <a:lnTo>
                  <a:pt x="852" y="268"/>
                </a:lnTo>
                <a:lnTo>
                  <a:pt x="836" y="240"/>
                </a:lnTo>
                <a:lnTo>
                  <a:pt x="816" y="214"/>
                </a:lnTo>
                <a:lnTo>
                  <a:pt x="794" y="190"/>
                </a:lnTo>
                <a:lnTo>
                  <a:pt x="770" y="168"/>
                </a:lnTo>
                <a:lnTo>
                  <a:pt x="744" y="146"/>
                </a:lnTo>
                <a:lnTo>
                  <a:pt x="716" y="128"/>
                </a:lnTo>
                <a:lnTo>
                  <a:pt x="686" y="110"/>
                </a:lnTo>
                <a:lnTo>
                  <a:pt x="654" y="96"/>
                </a:lnTo>
                <a:lnTo>
                  <a:pt x="622" y="84"/>
                </a:lnTo>
                <a:lnTo>
                  <a:pt x="588" y="74"/>
                </a:lnTo>
                <a:lnTo>
                  <a:pt x="552" y="66"/>
                </a:lnTo>
                <a:lnTo>
                  <a:pt x="516" y="62"/>
                </a:lnTo>
                <a:lnTo>
                  <a:pt x="478" y="60"/>
                </a:lnTo>
                <a:lnTo>
                  <a:pt x="478" y="60"/>
                </a:lnTo>
                <a:lnTo>
                  <a:pt x="440" y="62"/>
                </a:lnTo>
                <a:lnTo>
                  <a:pt x="404" y="66"/>
                </a:lnTo>
                <a:lnTo>
                  <a:pt x="368" y="74"/>
                </a:lnTo>
                <a:lnTo>
                  <a:pt x="334" y="84"/>
                </a:lnTo>
                <a:lnTo>
                  <a:pt x="302" y="96"/>
                </a:lnTo>
                <a:lnTo>
                  <a:pt x="270" y="110"/>
                </a:lnTo>
                <a:lnTo>
                  <a:pt x="240" y="128"/>
                </a:lnTo>
                <a:lnTo>
                  <a:pt x="212" y="146"/>
                </a:lnTo>
                <a:lnTo>
                  <a:pt x="186" y="168"/>
                </a:lnTo>
                <a:lnTo>
                  <a:pt x="162" y="190"/>
                </a:lnTo>
                <a:lnTo>
                  <a:pt x="140" y="214"/>
                </a:lnTo>
                <a:lnTo>
                  <a:pt x="122" y="240"/>
                </a:lnTo>
                <a:lnTo>
                  <a:pt x="104" y="268"/>
                </a:lnTo>
                <a:lnTo>
                  <a:pt x="90" y="298"/>
                </a:lnTo>
                <a:lnTo>
                  <a:pt x="78" y="328"/>
                </a:lnTo>
                <a:lnTo>
                  <a:pt x="70" y="358"/>
                </a:lnTo>
                <a:lnTo>
                  <a:pt x="0" y="358"/>
                </a:lnTo>
                <a:lnTo>
                  <a:pt x="0" y="358"/>
                </a:lnTo>
                <a:lnTo>
                  <a:pt x="8" y="322"/>
                </a:lnTo>
                <a:lnTo>
                  <a:pt x="22" y="284"/>
                </a:lnTo>
                <a:lnTo>
                  <a:pt x="38" y="250"/>
                </a:lnTo>
                <a:lnTo>
                  <a:pt x="58" y="216"/>
                </a:lnTo>
                <a:lnTo>
                  <a:pt x="80" y="186"/>
                </a:lnTo>
                <a:lnTo>
                  <a:pt x="106" y="156"/>
                </a:lnTo>
                <a:lnTo>
                  <a:pt x="134" y="128"/>
                </a:lnTo>
                <a:lnTo>
                  <a:pt x="164" y="102"/>
                </a:lnTo>
                <a:lnTo>
                  <a:pt x="196" y="80"/>
                </a:lnTo>
                <a:lnTo>
                  <a:pt x="232" y="60"/>
                </a:lnTo>
                <a:lnTo>
                  <a:pt x="268" y="42"/>
                </a:lnTo>
                <a:lnTo>
                  <a:pt x="308" y="28"/>
                </a:lnTo>
                <a:lnTo>
                  <a:pt x="348" y="16"/>
                </a:lnTo>
                <a:lnTo>
                  <a:pt x="390" y="6"/>
                </a:lnTo>
                <a:lnTo>
                  <a:pt x="434" y="2"/>
                </a:lnTo>
                <a:lnTo>
                  <a:pt x="478" y="0"/>
                </a:lnTo>
                <a:lnTo>
                  <a:pt x="478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2" name="Freeform 28"/>
          <p:cNvSpPr>
            <a:spLocks/>
          </p:cNvSpPr>
          <p:nvPr userDrawn="1"/>
        </p:nvSpPr>
        <p:spPr bwMode="auto">
          <a:xfrm>
            <a:off x="1020763" y="1065583"/>
            <a:ext cx="1298575" cy="473075"/>
          </a:xfrm>
          <a:custGeom>
            <a:avLst/>
            <a:gdLst/>
            <a:ahLst/>
            <a:cxnLst>
              <a:cxn ang="0">
                <a:pos x="408" y="0"/>
              </a:cxn>
              <a:cxn ang="0">
                <a:pos x="482" y="6"/>
              </a:cxn>
              <a:cxn ang="0">
                <a:pos x="552" y="24"/>
              </a:cxn>
              <a:cxn ang="0">
                <a:pos x="616" y="50"/>
              </a:cxn>
              <a:cxn ang="0">
                <a:pos x="674" y="86"/>
              </a:cxn>
              <a:cxn ang="0">
                <a:pos x="724" y="130"/>
              </a:cxn>
              <a:cxn ang="0">
                <a:pos x="766" y="180"/>
              </a:cxn>
              <a:cxn ang="0">
                <a:pos x="796" y="238"/>
              </a:cxn>
              <a:cxn ang="0">
                <a:pos x="818" y="298"/>
              </a:cxn>
              <a:cxn ang="0">
                <a:pos x="752" y="298"/>
              </a:cxn>
              <a:cxn ang="0">
                <a:pos x="734" y="248"/>
              </a:cxn>
              <a:cxn ang="0">
                <a:pos x="706" y="202"/>
              </a:cxn>
              <a:cxn ang="0">
                <a:pos x="672" y="162"/>
              </a:cxn>
              <a:cxn ang="0">
                <a:pos x="628" y="126"/>
              </a:cxn>
              <a:cxn ang="0">
                <a:pos x="580" y="98"/>
              </a:cxn>
              <a:cxn ang="0">
                <a:pos x="528" y="76"/>
              </a:cxn>
              <a:cxn ang="0">
                <a:pos x="470" y="62"/>
              </a:cxn>
              <a:cxn ang="0">
                <a:pos x="408" y="58"/>
              </a:cxn>
              <a:cxn ang="0">
                <a:pos x="378" y="58"/>
              </a:cxn>
              <a:cxn ang="0">
                <a:pos x="318" y="68"/>
              </a:cxn>
              <a:cxn ang="0">
                <a:pos x="262" y="86"/>
              </a:cxn>
              <a:cxn ang="0">
                <a:pos x="212" y="110"/>
              </a:cxn>
              <a:cxn ang="0">
                <a:pos x="166" y="144"/>
              </a:cxn>
              <a:cxn ang="0">
                <a:pos x="126" y="182"/>
              </a:cxn>
              <a:cxn ang="0">
                <a:pos x="96" y="226"/>
              </a:cxn>
              <a:cxn ang="0">
                <a:pos x="72" y="274"/>
              </a:cxn>
              <a:cxn ang="0">
                <a:pos x="0" y="298"/>
              </a:cxn>
              <a:cxn ang="0">
                <a:pos x="8" y="268"/>
              </a:cxn>
              <a:cxn ang="0">
                <a:pos x="34" y="208"/>
              </a:cxn>
              <a:cxn ang="0">
                <a:pos x="70" y="154"/>
              </a:cxn>
              <a:cxn ang="0">
                <a:pos x="116" y="108"/>
              </a:cxn>
              <a:cxn ang="0">
                <a:pos x="170" y="68"/>
              </a:cxn>
              <a:cxn ang="0">
                <a:pos x="232" y="36"/>
              </a:cxn>
              <a:cxn ang="0">
                <a:pos x="298" y="14"/>
              </a:cxn>
              <a:cxn ang="0">
                <a:pos x="370" y="2"/>
              </a:cxn>
              <a:cxn ang="0">
                <a:pos x="408" y="0"/>
              </a:cxn>
            </a:cxnLst>
            <a:rect l="0" t="0" r="r" b="b"/>
            <a:pathLst>
              <a:path w="818" h="298">
                <a:moveTo>
                  <a:pt x="408" y="0"/>
                </a:moveTo>
                <a:lnTo>
                  <a:pt x="408" y="0"/>
                </a:lnTo>
                <a:lnTo>
                  <a:pt x="446" y="2"/>
                </a:lnTo>
                <a:lnTo>
                  <a:pt x="482" y="6"/>
                </a:lnTo>
                <a:lnTo>
                  <a:pt x="518" y="14"/>
                </a:lnTo>
                <a:lnTo>
                  <a:pt x="552" y="24"/>
                </a:lnTo>
                <a:lnTo>
                  <a:pt x="584" y="36"/>
                </a:lnTo>
                <a:lnTo>
                  <a:pt x="616" y="50"/>
                </a:lnTo>
                <a:lnTo>
                  <a:pt x="646" y="68"/>
                </a:lnTo>
                <a:lnTo>
                  <a:pt x="674" y="86"/>
                </a:lnTo>
                <a:lnTo>
                  <a:pt x="700" y="108"/>
                </a:lnTo>
                <a:lnTo>
                  <a:pt x="724" y="130"/>
                </a:lnTo>
                <a:lnTo>
                  <a:pt x="746" y="154"/>
                </a:lnTo>
                <a:lnTo>
                  <a:pt x="766" y="180"/>
                </a:lnTo>
                <a:lnTo>
                  <a:pt x="782" y="208"/>
                </a:lnTo>
                <a:lnTo>
                  <a:pt x="796" y="238"/>
                </a:lnTo>
                <a:lnTo>
                  <a:pt x="808" y="268"/>
                </a:lnTo>
                <a:lnTo>
                  <a:pt x="818" y="298"/>
                </a:lnTo>
                <a:lnTo>
                  <a:pt x="752" y="298"/>
                </a:lnTo>
                <a:lnTo>
                  <a:pt x="752" y="298"/>
                </a:lnTo>
                <a:lnTo>
                  <a:pt x="744" y="274"/>
                </a:lnTo>
                <a:lnTo>
                  <a:pt x="734" y="248"/>
                </a:lnTo>
                <a:lnTo>
                  <a:pt x="722" y="226"/>
                </a:lnTo>
                <a:lnTo>
                  <a:pt x="706" y="202"/>
                </a:lnTo>
                <a:lnTo>
                  <a:pt x="690" y="182"/>
                </a:lnTo>
                <a:lnTo>
                  <a:pt x="672" y="162"/>
                </a:lnTo>
                <a:lnTo>
                  <a:pt x="650" y="144"/>
                </a:lnTo>
                <a:lnTo>
                  <a:pt x="628" y="126"/>
                </a:lnTo>
                <a:lnTo>
                  <a:pt x="606" y="110"/>
                </a:lnTo>
                <a:lnTo>
                  <a:pt x="580" y="98"/>
                </a:lnTo>
                <a:lnTo>
                  <a:pt x="554" y="86"/>
                </a:lnTo>
                <a:lnTo>
                  <a:pt x="528" y="76"/>
                </a:lnTo>
                <a:lnTo>
                  <a:pt x="498" y="68"/>
                </a:lnTo>
                <a:lnTo>
                  <a:pt x="470" y="62"/>
                </a:lnTo>
                <a:lnTo>
                  <a:pt x="440" y="58"/>
                </a:lnTo>
                <a:lnTo>
                  <a:pt x="408" y="58"/>
                </a:lnTo>
                <a:lnTo>
                  <a:pt x="408" y="58"/>
                </a:lnTo>
                <a:lnTo>
                  <a:pt x="378" y="58"/>
                </a:lnTo>
                <a:lnTo>
                  <a:pt x="348" y="62"/>
                </a:lnTo>
                <a:lnTo>
                  <a:pt x="318" y="68"/>
                </a:lnTo>
                <a:lnTo>
                  <a:pt x="290" y="76"/>
                </a:lnTo>
                <a:lnTo>
                  <a:pt x="262" y="86"/>
                </a:lnTo>
                <a:lnTo>
                  <a:pt x="236" y="98"/>
                </a:lnTo>
                <a:lnTo>
                  <a:pt x="212" y="110"/>
                </a:lnTo>
                <a:lnTo>
                  <a:pt x="188" y="126"/>
                </a:lnTo>
                <a:lnTo>
                  <a:pt x="166" y="144"/>
                </a:lnTo>
                <a:lnTo>
                  <a:pt x="146" y="162"/>
                </a:lnTo>
                <a:lnTo>
                  <a:pt x="126" y="182"/>
                </a:lnTo>
                <a:lnTo>
                  <a:pt x="110" y="202"/>
                </a:lnTo>
                <a:lnTo>
                  <a:pt x="96" y="226"/>
                </a:lnTo>
                <a:lnTo>
                  <a:pt x="82" y="248"/>
                </a:lnTo>
                <a:lnTo>
                  <a:pt x="72" y="274"/>
                </a:lnTo>
                <a:lnTo>
                  <a:pt x="64" y="298"/>
                </a:lnTo>
                <a:lnTo>
                  <a:pt x="0" y="298"/>
                </a:lnTo>
                <a:lnTo>
                  <a:pt x="0" y="298"/>
                </a:lnTo>
                <a:lnTo>
                  <a:pt x="8" y="268"/>
                </a:lnTo>
                <a:lnTo>
                  <a:pt x="20" y="238"/>
                </a:lnTo>
                <a:lnTo>
                  <a:pt x="34" y="208"/>
                </a:lnTo>
                <a:lnTo>
                  <a:pt x="52" y="180"/>
                </a:lnTo>
                <a:lnTo>
                  <a:pt x="70" y="154"/>
                </a:lnTo>
                <a:lnTo>
                  <a:pt x="92" y="130"/>
                </a:lnTo>
                <a:lnTo>
                  <a:pt x="116" y="108"/>
                </a:lnTo>
                <a:lnTo>
                  <a:pt x="142" y="86"/>
                </a:lnTo>
                <a:lnTo>
                  <a:pt x="170" y="68"/>
                </a:lnTo>
                <a:lnTo>
                  <a:pt x="200" y="50"/>
                </a:lnTo>
                <a:lnTo>
                  <a:pt x="232" y="36"/>
                </a:lnTo>
                <a:lnTo>
                  <a:pt x="264" y="24"/>
                </a:lnTo>
                <a:lnTo>
                  <a:pt x="298" y="14"/>
                </a:lnTo>
                <a:lnTo>
                  <a:pt x="334" y="6"/>
                </a:lnTo>
                <a:lnTo>
                  <a:pt x="370" y="2"/>
                </a:lnTo>
                <a:lnTo>
                  <a:pt x="408" y="0"/>
                </a:lnTo>
                <a:lnTo>
                  <a:pt x="408" y="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3" name="Freeform 29"/>
          <p:cNvSpPr>
            <a:spLocks/>
          </p:cNvSpPr>
          <p:nvPr userDrawn="1"/>
        </p:nvSpPr>
        <p:spPr bwMode="auto">
          <a:xfrm>
            <a:off x="179388" y="1430708"/>
            <a:ext cx="1476375" cy="368300"/>
          </a:xfrm>
          <a:custGeom>
            <a:avLst/>
            <a:gdLst/>
            <a:ahLst/>
            <a:cxnLst>
              <a:cxn ang="0">
                <a:pos x="0" y="232"/>
              </a:cxn>
              <a:cxn ang="0">
                <a:pos x="10" y="200"/>
              </a:cxn>
              <a:cxn ang="0">
                <a:pos x="36" y="174"/>
              </a:cxn>
              <a:cxn ang="0">
                <a:pos x="70" y="152"/>
              </a:cxn>
              <a:cxn ang="0">
                <a:pos x="114" y="138"/>
              </a:cxn>
              <a:cxn ang="0">
                <a:pos x="120" y="124"/>
              </a:cxn>
              <a:cxn ang="0">
                <a:pos x="134" y="96"/>
              </a:cxn>
              <a:cxn ang="0">
                <a:pos x="156" y="72"/>
              </a:cxn>
              <a:cxn ang="0">
                <a:pos x="184" y="50"/>
              </a:cxn>
              <a:cxn ang="0">
                <a:pos x="216" y="30"/>
              </a:cxn>
              <a:cxn ang="0">
                <a:pos x="254" y="16"/>
              </a:cxn>
              <a:cxn ang="0">
                <a:pos x="296" y="6"/>
              </a:cxn>
              <a:cxn ang="0">
                <a:pos x="340" y="0"/>
              </a:cxn>
              <a:cxn ang="0">
                <a:pos x="362" y="0"/>
              </a:cxn>
              <a:cxn ang="0">
                <a:pos x="408" y="2"/>
              </a:cxn>
              <a:cxn ang="0">
                <a:pos x="452" y="10"/>
              </a:cxn>
              <a:cxn ang="0">
                <a:pos x="492" y="24"/>
              </a:cxn>
              <a:cxn ang="0">
                <a:pos x="526" y="40"/>
              </a:cxn>
              <a:cxn ang="0">
                <a:pos x="546" y="38"/>
              </a:cxn>
              <a:cxn ang="0">
                <a:pos x="564" y="38"/>
              </a:cxn>
              <a:cxn ang="0">
                <a:pos x="606" y="42"/>
              </a:cxn>
              <a:cxn ang="0">
                <a:pos x="644" y="50"/>
              </a:cxn>
              <a:cxn ang="0">
                <a:pos x="678" y="66"/>
              </a:cxn>
              <a:cxn ang="0">
                <a:pos x="704" y="86"/>
              </a:cxn>
              <a:cxn ang="0">
                <a:pos x="710" y="86"/>
              </a:cxn>
              <a:cxn ang="0">
                <a:pos x="732" y="88"/>
              </a:cxn>
              <a:cxn ang="0">
                <a:pos x="774" y="92"/>
              </a:cxn>
              <a:cxn ang="0">
                <a:pos x="814" y="104"/>
              </a:cxn>
              <a:cxn ang="0">
                <a:pos x="850" y="120"/>
              </a:cxn>
              <a:cxn ang="0">
                <a:pos x="880" y="140"/>
              </a:cxn>
              <a:cxn ang="0">
                <a:pos x="904" y="162"/>
              </a:cxn>
              <a:cxn ang="0">
                <a:pos x="920" y="190"/>
              </a:cxn>
              <a:cxn ang="0">
                <a:pos x="930" y="218"/>
              </a:cxn>
              <a:cxn ang="0">
                <a:pos x="0" y="232"/>
              </a:cxn>
            </a:cxnLst>
            <a:rect l="0" t="0" r="r" b="b"/>
            <a:pathLst>
              <a:path w="930" h="232">
                <a:moveTo>
                  <a:pt x="0" y="232"/>
                </a:moveTo>
                <a:lnTo>
                  <a:pt x="0" y="232"/>
                </a:lnTo>
                <a:lnTo>
                  <a:pt x="4" y="216"/>
                </a:lnTo>
                <a:lnTo>
                  <a:pt x="10" y="200"/>
                </a:lnTo>
                <a:lnTo>
                  <a:pt x="22" y="186"/>
                </a:lnTo>
                <a:lnTo>
                  <a:pt x="36" y="174"/>
                </a:lnTo>
                <a:lnTo>
                  <a:pt x="52" y="162"/>
                </a:lnTo>
                <a:lnTo>
                  <a:pt x="70" y="152"/>
                </a:lnTo>
                <a:lnTo>
                  <a:pt x="92" y="144"/>
                </a:lnTo>
                <a:lnTo>
                  <a:pt x="114" y="138"/>
                </a:lnTo>
                <a:lnTo>
                  <a:pt x="114" y="138"/>
                </a:lnTo>
                <a:lnTo>
                  <a:pt x="120" y="124"/>
                </a:lnTo>
                <a:lnTo>
                  <a:pt x="126" y="110"/>
                </a:lnTo>
                <a:lnTo>
                  <a:pt x="134" y="96"/>
                </a:lnTo>
                <a:lnTo>
                  <a:pt x="144" y="84"/>
                </a:lnTo>
                <a:lnTo>
                  <a:pt x="156" y="72"/>
                </a:lnTo>
                <a:lnTo>
                  <a:pt x="170" y="60"/>
                </a:lnTo>
                <a:lnTo>
                  <a:pt x="184" y="50"/>
                </a:lnTo>
                <a:lnTo>
                  <a:pt x="200" y="40"/>
                </a:lnTo>
                <a:lnTo>
                  <a:pt x="216" y="30"/>
                </a:lnTo>
                <a:lnTo>
                  <a:pt x="234" y="22"/>
                </a:lnTo>
                <a:lnTo>
                  <a:pt x="254" y="16"/>
                </a:lnTo>
                <a:lnTo>
                  <a:pt x="274" y="10"/>
                </a:lnTo>
                <a:lnTo>
                  <a:pt x="296" y="6"/>
                </a:lnTo>
                <a:lnTo>
                  <a:pt x="316" y="2"/>
                </a:lnTo>
                <a:lnTo>
                  <a:pt x="340" y="0"/>
                </a:lnTo>
                <a:lnTo>
                  <a:pt x="362" y="0"/>
                </a:lnTo>
                <a:lnTo>
                  <a:pt x="362" y="0"/>
                </a:lnTo>
                <a:lnTo>
                  <a:pt x="386" y="0"/>
                </a:lnTo>
                <a:lnTo>
                  <a:pt x="408" y="2"/>
                </a:lnTo>
                <a:lnTo>
                  <a:pt x="430" y="6"/>
                </a:lnTo>
                <a:lnTo>
                  <a:pt x="452" y="10"/>
                </a:lnTo>
                <a:lnTo>
                  <a:pt x="472" y="16"/>
                </a:lnTo>
                <a:lnTo>
                  <a:pt x="492" y="24"/>
                </a:lnTo>
                <a:lnTo>
                  <a:pt x="510" y="32"/>
                </a:lnTo>
                <a:lnTo>
                  <a:pt x="526" y="40"/>
                </a:lnTo>
                <a:lnTo>
                  <a:pt x="526" y="40"/>
                </a:lnTo>
                <a:lnTo>
                  <a:pt x="546" y="38"/>
                </a:lnTo>
                <a:lnTo>
                  <a:pt x="564" y="38"/>
                </a:lnTo>
                <a:lnTo>
                  <a:pt x="564" y="38"/>
                </a:lnTo>
                <a:lnTo>
                  <a:pt x="586" y="38"/>
                </a:lnTo>
                <a:lnTo>
                  <a:pt x="606" y="42"/>
                </a:lnTo>
                <a:lnTo>
                  <a:pt x="626" y="46"/>
                </a:lnTo>
                <a:lnTo>
                  <a:pt x="644" y="50"/>
                </a:lnTo>
                <a:lnTo>
                  <a:pt x="662" y="58"/>
                </a:lnTo>
                <a:lnTo>
                  <a:pt x="678" y="66"/>
                </a:lnTo>
                <a:lnTo>
                  <a:pt x="692" y="76"/>
                </a:lnTo>
                <a:lnTo>
                  <a:pt x="704" y="86"/>
                </a:lnTo>
                <a:lnTo>
                  <a:pt x="704" y="86"/>
                </a:lnTo>
                <a:lnTo>
                  <a:pt x="710" y="86"/>
                </a:lnTo>
                <a:lnTo>
                  <a:pt x="710" y="86"/>
                </a:lnTo>
                <a:lnTo>
                  <a:pt x="732" y="88"/>
                </a:lnTo>
                <a:lnTo>
                  <a:pt x="754" y="90"/>
                </a:lnTo>
                <a:lnTo>
                  <a:pt x="774" y="92"/>
                </a:lnTo>
                <a:lnTo>
                  <a:pt x="796" y="98"/>
                </a:lnTo>
                <a:lnTo>
                  <a:pt x="814" y="104"/>
                </a:lnTo>
                <a:lnTo>
                  <a:pt x="832" y="112"/>
                </a:lnTo>
                <a:lnTo>
                  <a:pt x="850" y="120"/>
                </a:lnTo>
                <a:lnTo>
                  <a:pt x="866" y="130"/>
                </a:lnTo>
                <a:lnTo>
                  <a:pt x="880" y="140"/>
                </a:lnTo>
                <a:lnTo>
                  <a:pt x="892" y="150"/>
                </a:lnTo>
                <a:lnTo>
                  <a:pt x="904" y="162"/>
                </a:lnTo>
                <a:lnTo>
                  <a:pt x="912" y="176"/>
                </a:lnTo>
                <a:lnTo>
                  <a:pt x="920" y="190"/>
                </a:lnTo>
                <a:lnTo>
                  <a:pt x="926" y="204"/>
                </a:lnTo>
                <a:lnTo>
                  <a:pt x="930" y="218"/>
                </a:lnTo>
                <a:lnTo>
                  <a:pt x="930" y="232"/>
                </a:lnTo>
                <a:lnTo>
                  <a:pt x="0" y="2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216" name="그림 215" descr="태블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65024" y="1404316"/>
            <a:ext cx="5613952" cy="4400948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2019-05-10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01" name="제목 1"/>
          <p:cNvSpPr>
            <a:spLocks noGrp="1"/>
          </p:cNvSpPr>
          <p:nvPr>
            <p:ph type="ctrTitle" hasCustomPrompt="1"/>
          </p:nvPr>
        </p:nvSpPr>
        <p:spPr>
          <a:xfrm>
            <a:off x="2555267" y="2088392"/>
            <a:ext cx="4033466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05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555267" y="2553899"/>
            <a:ext cx="403346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15" name="Freeform 31"/>
          <p:cNvSpPr>
            <a:spLocks noEditPoints="1"/>
          </p:cNvSpPr>
          <p:nvPr userDrawn="1"/>
        </p:nvSpPr>
        <p:spPr bwMode="auto">
          <a:xfrm>
            <a:off x="7560332" y="440668"/>
            <a:ext cx="1225550" cy="600075"/>
          </a:xfrm>
          <a:custGeom>
            <a:avLst/>
            <a:gdLst/>
            <a:ahLst/>
            <a:cxnLst>
              <a:cxn ang="0">
                <a:pos x="760" y="216"/>
              </a:cxn>
              <a:cxn ang="0">
                <a:pos x="668" y="204"/>
              </a:cxn>
              <a:cxn ang="0">
                <a:pos x="670" y="228"/>
              </a:cxn>
              <a:cxn ang="0">
                <a:pos x="656" y="208"/>
              </a:cxn>
              <a:cxn ang="0">
                <a:pos x="440" y="212"/>
              </a:cxn>
              <a:cxn ang="0">
                <a:pos x="594" y="330"/>
              </a:cxn>
              <a:cxn ang="0">
                <a:pos x="580" y="372"/>
              </a:cxn>
              <a:cxn ang="0">
                <a:pos x="278" y="318"/>
              </a:cxn>
              <a:cxn ang="0">
                <a:pos x="256" y="346"/>
              </a:cxn>
              <a:cxn ang="0">
                <a:pos x="204" y="368"/>
              </a:cxn>
              <a:cxn ang="0">
                <a:pos x="224" y="220"/>
              </a:cxn>
              <a:cxn ang="0">
                <a:pos x="204" y="242"/>
              </a:cxn>
              <a:cxn ang="0">
                <a:pos x="146" y="286"/>
              </a:cxn>
              <a:cxn ang="0">
                <a:pos x="126" y="240"/>
              </a:cxn>
              <a:cxn ang="0">
                <a:pos x="128" y="206"/>
              </a:cxn>
              <a:cxn ang="0">
                <a:pos x="102" y="212"/>
              </a:cxn>
              <a:cxn ang="0">
                <a:pos x="94" y="204"/>
              </a:cxn>
              <a:cxn ang="0">
                <a:pos x="74" y="210"/>
              </a:cxn>
              <a:cxn ang="0">
                <a:pos x="52" y="188"/>
              </a:cxn>
              <a:cxn ang="0">
                <a:pos x="38" y="166"/>
              </a:cxn>
              <a:cxn ang="0">
                <a:pos x="8" y="186"/>
              </a:cxn>
              <a:cxn ang="0">
                <a:pos x="26" y="94"/>
              </a:cxn>
              <a:cxn ang="0">
                <a:pos x="50" y="92"/>
              </a:cxn>
              <a:cxn ang="0">
                <a:pos x="70" y="68"/>
              </a:cxn>
              <a:cxn ang="0">
                <a:pos x="98" y="70"/>
              </a:cxn>
              <a:cxn ang="0">
                <a:pos x="82" y="14"/>
              </a:cxn>
              <a:cxn ang="0">
                <a:pos x="168" y="14"/>
              </a:cxn>
              <a:cxn ang="0">
                <a:pos x="232" y="52"/>
              </a:cxn>
              <a:cxn ang="0">
                <a:pos x="282" y="86"/>
              </a:cxn>
              <a:cxn ang="0">
                <a:pos x="290" y="70"/>
              </a:cxn>
              <a:cxn ang="0">
                <a:pos x="304" y="90"/>
              </a:cxn>
              <a:cxn ang="0">
                <a:pos x="348" y="92"/>
              </a:cxn>
              <a:cxn ang="0">
                <a:pos x="404" y="98"/>
              </a:cxn>
              <a:cxn ang="0">
                <a:pos x="406" y="90"/>
              </a:cxn>
              <a:cxn ang="0">
                <a:pos x="416" y="72"/>
              </a:cxn>
              <a:cxn ang="0">
                <a:pos x="432" y="98"/>
              </a:cxn>
              <a:cxn ang="0">
                <a:pos x="574" y="126"/>
              </a:cxn>
              <a:cxn ang="0">
                <a:pos x="668" y="72"/>
              </a:cxn>
              <a:cxn ang="0">
                <a:pos x="724" y="34"/>
              </a:cxn>
              <a:cxn ang="0">
                <a:pos x="748" y="154"/>
              </a:cxn>
              <a:cxn ang="0">
                <a:pos x="666" y="206"/>
              </a:cxn>
              <a:cxn ang="0">
                <a:pos x="240" y="324"/>
              </a:cxn>
              <a:cxn ang="0">
                <a:pos x="258" y="308"/>
              </a:cxn>
              <a:cxn ang="0">
                <a:pos x="278" y="304"/>
              </a:cxn>
              <a:cxn ang="0">
                <a:pos x="274" y="300"/>
              </a:cxn>
              <a:cxn ang="0">
                <a:pos x="270" y="266"/>
              </a:cxn>
              <a:cxn ang="0">
                <a:pos x="260" y="272"/>
              </a:cxn>
              <a:cxn ang="0">
                <a:pos x="262" y="252"/>
              </a:cxn>
              <a:cxn ang="0">
                <a:pos x="254" y="232"/>
              </a:cxn>
              <a:cxn ang="0">
                <a:pos x="166" y="248"/>
              </a:cxn>
              <a:cxn ang="0">
                <a:pos x="188" y="222"/>
              </a:cxn>
              <a:cxn ang="0">
                <a:pos x="208" y="214"/>
              </a:cxn>
              <a:cxn ang="0">
                <a:pos x="590" y="334"/>
              </a:cxn>
              <a:cxn ang="0">
                <a:pos x="194" y="24"/>
              </a:cxn>
              <a:cxn ang="0">
                <a:pos x="396" y="112"/>
              </a:cxn>
              <a:cxn ang="0">
                <a:pos x="354" y="90"/>
              </a:cxn>
              <a:cxn ang="0">
                <a:pos x="396" y="82"/>
              </a:cxn>
              <a:cxn ang="0">
                <a:pos x="254" y="76"/>
              </a:cxn>
            </a:cxnLst>
            <a:rect l="0" t="0" r="r" b="b"/>
            <a:pathLst>
              <a:path w="772" h="378">
                <a:moveTo>
                  <a:pt x="738" y="172"/>
                </a:moveTo>
                <a:lnTo>
                  <a:pt x="738" y="172"/>
                </a:lnTo>
                <a:lnTo>
                  <a:pt x="754" y="182"/>
                </a:lnTo>
                <a:lnTo>
                  <a:pt x="764" y="192"/>
                </a:lnTo>
                <a:lnTo>
                  <a:pt x="770" y="198"/>
                </a:lnTo>
                <a:lnTo>
                  <a:pt x="772" y="204"/>
                </a:lnTo>
                <a:lnTo>
                  <a:pt x="772" y="208"/>
                </a:lnTo>
                <a:lnTo>
                  <a:pt x="772" y="212"/>
                </a:lnTo>
                <a:lnTo>
                  <a:pt x="770" y="214"/>
                </a:lnTo>
                <a:lnTo>
                  <a:pt x="770" y="214"/>
                </a:lnTo>
                <a:lnTo>
                  <a:pt x="760" y="216"/>
                </a:lnTo>
                <a:lnTo>
                  <a:pt x="746" y="216"/>
                </a:lnTo>
                <a:lnTo>
                  <a:pt x="730" y="212"/>
                </a:lnTo>
                <a:lnTo>
                  <a:pt x="714" y="208"/>
                </a:lnTo>
                <a:lnTo>
                  <a:pt x="688" y="198"/>
                </a:lnTo>
                <a:lnTo>
                  <a:pt x="676" y="194"/>
                </a:lnTo>
                <a:lnTo>
                  <a:pt x="676" y="194"/>
                </a:lnTo>
                <a:lnTo>
                  <a:pt x="672" y="194"/>
                </a:lnTo>
                <a:lnTo>
                  <a:pt x="670" y="194"/>
                </a:lnTo>
                <a:lnTo>
                  <a:pt x="668" y="200"/>
                </a:lnTo>
                <a:lnTo>
                  <a:pt x="668" y="200"/>
                </a:lnTo>
                <a:lnTo>
                  <a:pt x="668" y="204"/>
                </a:lnTo>
                <a:lnTo>
                  <a:pt x="670" y="206"/>
                </a:lnTo>
                <a:lnTo>
                  <a:pt x="670" y="206"/>
                </a:lnTo>
                <a:lnTo>
                  <a:pt x="674" y="206"/>
                </a:lnTo>
                <a:lnTo>
                  <a:pt x="676" y="208"/>
                </a:lnTo>
                <a:lnTo>
                  <a:pt x="678" y="210"/>
                </a:lnTo>
                <a:lnTo>
                  <a:pt x="678" y="210"/>
                </a:lnTo>
                <a:lnTo>
                  <a:pt x="678" y="216"/>
                </a:lnTo>
                <a:lnTo>
                  <a:pt x="678" y="218"/>
                </a:lnTo>
                <a:lnTo>
                  <a:pt x="676" y="224"/>
                </a:lnTo>
                <a:lnTo>
                  <a:pt x="672" y="226"/>
                </a:lnTo>
                <a:lnTo>
                  <a:pt x="670" y="228"/>
                </a:lnTo>
                <a:lnTo>
                  <a:pt x="670" y="228"/>
                </a:lnTo>
                <a:lnTo>
                  <a:pt x="664" y="226"/>
                </a:lnTo>
                <a:lnTo>
                  <a:pt x="660" y="226"/>
                </a:lnTo>
                <a:lnTo>
                  <a:pt x="658" y="220"/>
                </a:lnTo>
                <a:lnTo>
                  <a:pt x="658" y="216"/>
                </a:lnTo>
                <a:lnTo>
                  <a:pt x="658" y="214"/>
                </a:lnTo>
                <a:lnTo>
                  <a:pt x="658" y="214"/>
                </a:lnTo>
                <a:lnTo>
                  <a:pt x="656" y="212"/>
                </a:lnTo>
                <a:lnTo>
                  <a:pt x="654" y="210"/>
                </a:lnTo>
                <a:lnTo>
                  <a:pt x="656" y="208"/>
                </a:lnTo>
                <a:lnTo>
                  <a:pt x="656" y="208"/>
                </a:lnTo>
                <a:lnTo>
                  <a:pt x="658" y="206"/>
                </a:lnTo>
                <a:lnTo>
                  <a:pt x="658" y="204"/>
                </a:lnTo>
                <a:lnTo>
                  <a:pt x="658" y="204"/>
                </a:lnTo>
                <a:lnTo>
                  <a:pt x="656" y="202"/>
                </a:lnTo>
                <a:lnTo>
                  <a:pt x="656" y="202"/>
                </a:lnTo>
                <a:lnTo>
                  <a:pt x="658" y="200"/>
                </a:lnTo>
                <a:lnTo>
                  <a:pt x="658" y="198"/>
                </a:lnTo>
                <a:lnTo>
                  <a:pt x="658" y="198"/>
                </a:lnTo>
                <a:lnTo>
                  <a:pt x="650" y="196"/>
                </a:lnTo>
                <a:lnTo>
                  <a:pt x="440" y="212"/>
                </a:lnTo>
                <a:lnTo>
                  <a:pt x="440" y="212"/>
                </a:lnTo>
                <a:lnTo>
                  <a:pt x="396" y="212"/>
                </a:lnTo>
                <a:lnTo>
                  <a:pt x="384" y="216"/>
                </a:lnTo>
                <a:lnTo>
                  <a:pt x="408" y="234"/>
                </a:lnTo>
                <a:lnTo>
                  <a:pt x="578" y="328"/>
                </a:lnTo>
                <a:lnTo>
                  <a:pt x="578" y="328"/>
                </a:lnTo>
                <a:lnTo>
                  <a:pt x="582" y="324"/>
                </a:lnTo>
                <a:lnTo>
                  <a:pt x="584" y="324"/>
                </a:lnTo>
                <a:lnTo>
                  <a:pt x="588" y="324"/>
                </a:lnTo>
                <a:lnTo>
                  <a:pt x="588" y="324"/>
                </a:lnTo>
                <a:lnTo>
                  <a:pt x="592" y="326"/>
                </a:lnTo>
                <a:lnTo>
                  <a:pt x="594" y="330"/>
                </a:lnTo>
                <a:lnTo>
                  <a:pt x="596" y="336"/>
                </a:lnTo>
                <a:lnTo>
                  <a:pt x="608" y="346"/>
                </a:lnTo>
                <a:lnTo>
                  <a:pt x="608" y="346"/>
                </a:lnTo>
                <a:lnTo>
                  <a:pt x="614" y="352"/>
                </a:lnTo>
                <a:lnTo>
                  <a:pt x="618" y="356"/>
                </a:lnTo>
                <a:lnTo>
                  <a:pt x="618" y="362"/>
                </a:lnTo>
                <a:lnTo>
                  <a:pt x="616" y="364"/>
                </a:lnTo>
                <a:lnTo>
                  <a:pt x="608" y="368"/>
                </a:lnTo>
                <a:lnTo>
                  <a:pt x="606" y="370"/>
                </a:lnTo>
                <a:lnTo>
                  <a:pt x="606" y="370"/>
                </a:lnTo>
                <a:lnTo>
                  <a:pt x="580" y="372"/>
                </a:lnTo>
                <a:lnTo>
                  <a:pt x="554" y="372"/>
                </a:lnTo>
                <a:lnTo>
                  <a:pt x="530" y="368"/>
                </a:lnTo>
                <a:lnTo>
                  <a:pt x="508" y="364"/>
                </a:lnTo>
                <a:lnTo>
                  <a:pt x="472" y="352"/>
                </a:lnTo>
                <a:lnTo>
                  <a:pt x="458" y="348"/>
                </a:lnTo>
                <a:lnTo>
                  <a:pt x="386" y="306"/>
                </a:lnTo>
                <a:lnTo>
                  <a:pt x="274" y="308"/>
                </a:lnTo>
                <a:lnTo>
                  <a:pt x="274" y="308"/>
                </a:lnTo>
                <a:lnTo>
                  <a:pt x="278" y="312"/>
                </a:lnTo>
                <a:lnTo>
                  <a:pt x="278" y="314"/>
                </a:lnTo>
                <a:lnTo>
                  <a:pt x="278" y="318"/>
                </a:lnTo>
                <a:lnTo>
                  <a:pt x="278" y="318"/>
                </a:lnTo>
                <a:lnTo>
                  <a:pt x="270" y="322"/>
                </a:lnTo>
                <a:lnTo>
                  <a:pt x="264" y="324"/>
                </a:lnTo>
                <a:lnTo>
                  <a:pt x="264" y="324"/>
                </a:lnTo>
                <a:lnTo>
                  <a:pt x="254" y="326"/>
                </a:lnTo>
                <a:lnTo>
                  <a:pt x="248" y="330"/>
                </a:lnTo>
                <a:lnTo>
                  <a:pt x="248" y="330"/>
                </a:lnTo>
                <a:lnTo>
                  <a:pt x="252" y="334"/>
                </a:lnTo>
                <a:lnTo>
                  <a:pt x="254" y="340"/>
                </a:lnTo>
                <a:lnTo>
                  <a:pt x="256" y="346"/>
                </a:lnTo>
                <a:lnTo>
                  <a:pt x="256" y="346"/>
                </a:lnTo>
                <a:lnTo>
                  <a:pt x="254" y="354"/>
                </a:lnTo>
                <a:lnTo>
                  <a:pt x="252" y="362"/>
                </a:lnTo>
                <a:lnTo>
                  <a:pt x="248" y="366"/>
                </a:lnTo>
                <a:lnTo>
                  <a:pt x="244" y="370"/>
                </a:lnTo>
                <a:lnTo>
                  <a:pt x="236" y="376"/>
                </a:lnTo>
                <a:lnTo>
                  <a:pt x="232" y="378"/>
                </a:lnTo>
                <a:lnTo>
                  <a:pt x="232" y="378"/>
                </a:lnTo>
                <a:lnTo>
                  <a:pt x="222" y="378"/>
                </a:lnTo>
                <a:lnTo>
                  <a:pt x="214" y="376"/>
                </a:lnTo>
                <a:lnTo>
                  <a:pt x="208" y="372"/>
                </a:lnTo>
                <a:lnTo>
                  <a:pt x="204" y="368"/>
                </a:lnTo>
                <a:lnTo>
                  <a:pt x="200" y="360"/>
                </a:lnTo>
                <a:lnTo>
                  <a:pt x="200" y="356"/>
                </a:lnTo>
                <a:lnTo>
                  <a:pt x="200" y="356"/>
                </a:lnTo>
                <a:lnTo>
                  <a:pt x="200" y="348"/>
                </a:lnTo>
                <a:lnTo>
                  <a:pt x="202" y="340"/>
                </a:lnTo>
                <a:lnTo>
                  <a:pt x="204" y="334"/>
                </a:lnTo>
                <a:lnTo>
                  <a:pt x="208" y="330"/>
                </a:lnTo>
                <a:lnTo>
                  <a:pt x="214" y="326"/>
                </a:lnTo>
                <a:lnTo>
                  <a:pt x="218" y="324"/>
                </a:lnTo>
                <a:lnTo>
                  <a:pt x="246" y="262"/>
                </a:lnTo>
                <a:lnTo>
                  <a:pt x="224" y="220"/>
                </a:lnTo>
                <a:lnTo>
                  <a:pt x="222" y="216"/>
                </a:lnTo>
                <a:lnTo>
                  <a:pt x="222" y="216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204" y="234"/>
                </a:lnTo>
                <a:lnTo>
                  <a:pt x="200" y="236"/>
                </a:lnTo>
                <a:lnTo>
                  <a:pt x="200" y="236"/>
                </a:lnTo>
                <a:lnTo>
                  <a:pt x="204" y="240"/>
                </a:lnTo>
                <a:lnTo>
                  <a:pt x="204" y="242"/>
                </a:lnTo>
                <a:lnTo>
                  <a:pt x="202" y="246"/>
                </a:lnTo>
                <a:lnTo>
                  <a:pt x="184" y="250"/>
                </a:lnTo>
                <a:lnTo>
                  <a:pt x="184" y="250"/>
                </a:lnTo>
                <a:lnTo>
                  <a:pt x="168" y="260"/>
                </a:lnTo>
                <a:lnTo>
                  <a:pt x="168" y="260"/>
                </a:lnTo>
                <a:lnTo>
                  <a:pt x="166" y="268"/>
                </a:lnTo>
                <a:lnTo>
                  <a:pt x="164" y="274"/>
                </a:lnTo>
                <a:lnTo>
                  <a:pt x="160" y="278"/>
                </a:lnTo>
                <a:lnTo>
                  <a:pt x="156" y="282"/>
                </a:lnTo>
                <a:lnTo>
                  <a:pt x="148" y="284"/>
                </a:lnTo>
                <a:lnTo>
                  <a:pt x="146" y="286"/>
                </a:lnTo>
                <a:lnTo>
                  <a:pt x="146" y="286"/>
                </a:lnTo>
                <a:lnTo>
                  <a:pt x="138" y="286"/>
                </a:lnTo>
                <a:lnTo>
                  <a:pt x="130" y="284"/>
                </a:lnTo>
                <a:lnTo>
                  <a:pt x="126" y="282"/>
                </a:lnTo>
                <a:lnTo>
                  <a:pt x="122" y="278"/>
                </a:lnTo>
                <a:lnTo>
                  <a:pt x="118" y="272"/>
                </a:lnTo>
                <a:lnTo>
                  <a:pt x="116" y="268"/>
                </a:lnTo>
                <a:lnTo>
                  <a:pt x="116" y="268"/>
                </a:lnTo>
                <a:lnTo>
                  <a:pt x="118" y="254"/>
                </a:lnTo>
                <a:lnTo>
                  <a:pt x="122" y="246"/>
                </a:lnTo>
                <a:lnTo>
                  <a:pt x="126" y="240"/>
                </a:lnTo>
                <a:lnTo>
                  <a:pt x="134" y="236"/>
                </a:lnTo>
                <a:lnTo>
                  <a:pt x="140" y="236"/>
                </a:lnTo>
                <a:lnTo>
                  <a:pt x="146" y="234"/>
                </a:lnTo>
                <a:lnTo>
                  <a:pt x="152" y="236"/>
                </a:lnTo>
                <a:lnTo>
                  <a:pt x="168" y="202"/>
                </a:lnTo>
                <a:lnTo>
                  <a:pt x="168" y="202"/>
                </a:lnTo>
                <a:lnTo>
                  <a:pt x="146" y="202"/>
                </a:lnTo>
                <a:lnTo>
                  <a:pt x="132" y="200"/>
                </a:lnTo>
                <a:lnTo>
                  <a:pt x="132" y="204"/>
                </a:lnTo>
                <a:lnTo>
                  <a:pt x="132" y="204"/>
                </a:lnTo>
                <a:lnTo>
                  <a:pt x="128" y="206"/>
                </a:lnTo>
                <a:lnTo>
                  <a:pt x="128" y="204"/>
                </a:lnTo>
                <a:lnTo>
                  <a:pt x="128" y="200"/>
                </a:lnTo>
                <a:lnTo>
                  <a:pt x="112" y="198"/>
                </a:lnTo>
                <a:lnTo>
                  <a:pt x="110" y="202"/>
                </a:lnTo>
                <a:lnTo>
                  <a:pt x="106" y="202"/>
                </a:lnTo>
                <a:lnTo>
                  <a:pt x="106" y="202"/>
                </a:lnTo>
                <a:lnTo>
                  <a:pt x="106" y="204"/>
                </a:lnTo>
                <a:lnTo>
                  <a:pt x="106" y="206"/>
                </a:lnTo>
                <a:lnTo>
                  <a:pt x="106" y="210"/>
                </a:lnTo>
                <a:lnTo>
                  <a:pt x="106" y="210"/>
                </a:lnTo>
                <a:lnTo>
                  <a:pt x="102" y="212"/>
                </a:lnTo>
                <a:lnTo>
                  <a:pt x="100" y="212"/>
                </a:lnTo>
                <a:lnTo>
                  <a:pt x="100" y="212"/>
                </a:lnTo>
                <a:lnTo>
                  <a:pt x="98" y="210"/>
                </a:lnTo>
                <a:lnTo>
                  <a:pt x="98" y="206"/>
                </a:lnTo>
                <a:lnTo>
                  <a:pt x="98" y="200"/>
                </a:lnTo>
                <a:lnTo>
                  <a:pt x="96" y="200"/>
                </a:lnTo>
                <a:lnTo>
                  <a:pt x="96" y="198"/>
                </a:lnTo>
                <a:lnTo>
                  <a:pt x="92" y="196"/>
                </a:lnTo>
                <a:lnTo>
                  <a:pt x="94" y="200"/>
                </a:lnTo>
                <a:lnTo>
                  <a:pt x="94" y="202"/>
                </a:lnTo>
                <a:lnTo>
                  <a:pt x="94" y="204"/>
                </a:lnTo>
                <a:lnTo>
                  <a:pt x="94" y="204"/>
                </a:lnTo>
                <a:lnTo>
                  <a:pt x="90" y="208"/>
                </a:lnTo>
                <a:lnTo>
                  <a:pt x="88" y="208"/>
                </a:lnTo>
                <a:lnTo>
                  <a:pt x="88" y="208"/>
                </a:lnTo>
                <a:lnTo>
                  <a:pt x="86" y="204"/>
                </a:lnTo>
                <a:lnTo>
                  <a:pt x="86" y="204"/>
                </a:lnTo>
                <a:lnTo>
                  <a:pt x="86" y="204"/>
                </a:lnTo>
                <a:lnTo>
                  <a:pt x="86" y="206"/>
                </a:lnTo>
                <a:lnTo>
                  <a:pt x="86" y="208"/>
                </a:lnTo>
                <a:lnTo>
                  <a:pt x="86" y="210"/>
                </a:lnTo>
                <a:lnTo>
                  <a:pt x="74" y="210"/>
                </a:lnTo>
                <a:lnTo>
                  <a:pt x="74" y="210"/>
                </a:lnTo>
                <a:lnTo>
                  <a:pt x="68" y="208"/>
                </a:lnTo>
                <a:lnTo>
                  <a:pt x="64" y="206"/>
                </a:lnTo>
                <a:lnTo>
                  <a:pt x="64" y="206"/>
                </a:lnTo>
                <a:lnTo>
                  <a:pt x="64" y="202"/>
                </a:lnTo>
                <a:lnTo>
                  <a:pt x="62" y="192"/>
                </a:lnTo>
                <a:lnTo>
                  <a:pt x="62" y="192"/>
                </a:lnTo>
                <a:lnTo>
                  <a:pt x="58" y="190"/>
                </a:lnTo>
                <a:lnTo>
                  <a:pt x="58" y="188"/>
                </a:lnTo>
                <a:lnTo>
                  <a:pt x="58" y="188"/>
                </a:lnTo>
                <a:lnTo>
                  <a:pt x="52" y="188"/>
                </a:lnTo>
                <a:lnTo>
                  <a:pt x="48" y="186"/>
                </a:lnTo>
                <a:lnTo>
                  <a:pt x="46" y="184"/>
                </a:lnTo>
                <a:lnTo>
                  <a:pt x="46" y="184"/>
                </a:lnTo>
                <a:lnTo>
                  <a:pt x="44" y="182"/>
                </a:lnTo>
                <a:lnTo>
                  <a:pt x="44" y="178"/>
                </a:lnTo>
                <a:lnTo>
                  <a:pt x="44" y="174"/>
                </a:lnTo>
                <a:lnTo>
                  <a:pt x="44" y="174"/>
                </a:lnTo>
                <a:lnTo>
                  <a:pt x="40" y="172"/>
                </a:lnTo>
                <a:lnTo>
                  <a:pt x="40" y="170"/>
                </a:lnTo>
                <a:lnTo>
                  <a:pt x="40" y="170"/>
                </a:lnTo>
                <a:lnTo>
                  <a:pt x="38" y="166"/>
                </a:lnTo>
                <a:lnTo>
                  <a:pt x="36" y="164"/>
                </a:lnTo>
                <a:lnTo>
                  <a:pt x="36" y="164"/>
                </a:lnTo>
                <a:lnTo>
                  <a:pt x="26" y="156"/>
                </a:lnTo>
                <a:lnTo>
                  <a:pt x="26" y="156"/>
                </a:lnTo>
                <a:lnTo>
                  <a:pt x="6" y="236"/>
                </a:lnTo>
                <a:lnTo>
                  <a:pt x="2" y="240"/>
                </a:lnTo>
                <a:lnTo>
                  <a:pt x="0" y="242"/>
                </a:lnTo>
                <a:lnTo>
                  <a:pt x="0" y="236"/>
                </a:lnTo>
                <a:lnTo>
                  <a:pt x="0" y="236"/>
                </a:lnTo>
                <a:lnTo>
                  <a:pt x="2" y="214"/>
                </a:lnTo>
                <a:lnTo>
                  <a:pt x="8" y="186"/>
                </a:lnTo>
                <a:lnTo>
                  <a:pt x="18" y="150"/>
                </a:lnTo>
                <a:lnTo>
                  <a:pt x="18" y="150"/>
                </a:lnTo>
                <a:lnTo>
                  <a:pt x="12" y="144"/>
                </a:lnTo>
                <a:lnTo>
                  <a:pt x="8" y="138"/>
                </a:lnTo>
                <a:lnTo>
                  <a:pt x="6" y="130"/>
                </a:lnTo>
                <a:lnTo>
                  <a:pt x="6" y="130"/>
                </a:lnTo>
                <a:lnTo>
                  <a:pt x="10" y="126"/>
                </a:lnTo>
                <a:lnTo>
                  <a:pt x="14" y="120"/>
                </a:lnTo>
                <a:lnTo>
                  <a:pt x="24" y="114"/>
                </a:lnTo>
                <a:lnTo>
                  <a:pt x="24" y="114"/>
                </a:lnTo>
                <a:lnTo>
                  <a:pt x="26" y="94"/>
                </a:lnTo>
                <a:lnTo>
                  <a:pt x="32" y="76"/>
                </a:lnTo>
                <a:lnTo>
                  <a:pt x="42" y="40"/>
                </a:lnTo>
                <a:lnTo>
                  <a:pt x="54" y="4"/>
                </a:lnTo>
                <a:lnTo>
                  <a:pt x="58" y="6"/>
                </a:lnTo>
                <a:lnTo>
                  <a:pt x="58" y="12"/>
                </a:lnTo>
                <a:lnTo>
                  <a:pt x="58" y="12"/>
                </a:lnTo>
                <a:lnTo>
                  <a:pt x="54" y="34"/>
                </a:lnTo>
                <a:lnTo>
                  <a:pt x="50" y="62"/>
                </a:lnTo>
                <a:lnTo>
                  <a:pt x="44" y="98"/>
                </a:lnTo>
                <a:lnTo>
                  <a:pt x="50" y="92"/>
                </a:lnTo>
                <a:lnTo>
                  <a:pt x="50" y="92"/>
                </a:lnTo>
                <a:lnTo>
                  <a:pt x="52" y="86"/>
                </a:lnTo>
                <a:lnTo>
                  <a:pt x="52" y="86"/>
                </a:lnTo>
                <a:lnTo>
                  <a:pt x="64" y="86"/>
                </a:lnTo>
                <a:lnTo>
                  <a:pt x="64" y="86"/>
                </a:lnTo>
                <a:lnTo>
                  <a:pt x="64" y="82"/>
                </a:lnTo>
                <a:lnTo>
                  <a:pt x="64" y="80"/>
                </a:lnTo>
                <a:lnTo>
                  <a:pt x="66" y="78"/>
                </a:lnTo>
                <a:lnTo>
                  <a:pt x="66" y="78"/>
                </a:lnTo>
                <a:lnTo>
                  <a:pt x="68" y="74"/>
                </a:lnTo>
                <a:lnTo>
                  <a:pt x="68" y="70"/>
                </a:lnTo>
                <a:lnTo>
                  <a:pt x="70" y="68"/>
                </a:lnTo>
                <a:lnTo>
                  <a:pt x="70" y="68"/>
                </a:lnTo>
                <a:lnTo>
                  <a:pt x="74" y="64"/>
                </a:lnTo>
                <a:lnTo>
                  <a:pt x="78" y="62"/>
                </a:lnTo>
                <a:lnTo>
                  <a:pt x="82" y="62"/>
                </a:lnTo>
                <a:lnTo>
                  <a:pt x="82" y="62"/>
                </a:lnTo>
                <a:lnTo>
                  <a:pt x="90" y="62"/>
                </a:lnTo>
                <a:lnTo>
                  <a:pt x="92" y="64"/>
                </a:lnTo>
                <a:lnTo>
                  <a:pt x="92" y="68"/>
                </a:lnTo>
                <a:lnTo>
                  <a:pt x="92" y="68"/>
                </a:lnTo>
                <a:lnTo>
                  <a:pt x="92" y="68"/>
                </a:lnTo>
                <a:lnTo>
                  <a:pt x="98" y="70"/>
                </a:lnTo>
                <a:lnTo>
                  <a:pt x="100" y="72"/>
                </a:lnTo>
                <a:lnTo>
                  <a:pt x="100" y="72"/>
                </a:lnTo>
                <a:lnTo>
                  <a:pt x="100" y="74"/>
                </a:lnTo>
                <a:lnTo>
                  <a:pt x="98" y="76"/>
                </a:lnTo>
                <a:lnTo>
                  <a:pt x="96" y="82"/>
                </a:lnTo>
                <a:lnTo>
                  <a:pt x="116" y="82"/>
                </a:lnTo>
                <a:lnTo>
                  <a:pt x="122" y="76"/>
                </a:lnTo>
                <a:lnTo>
                  <a:pt x="122" y="76"/>
                </a:lnTo>
                <a:lnTo>
                  <a:pt x="106" y="52"/>
                </a:lnTo>
                <a:lnTo>
                  <a:pt x="94" y="32"/>
                </a:lnTo>
                <a:lnTo>
                  <a:pt x="82" y="14"/>
                </a:lnTo>
                <a:lnTo>
                  <a:pt x="82" y="14"/>
                </a:lnTo>
                <a:lnTo>
                  <a:pt x="82" y="10"/>
                </a:lnTo>
                <a:lnTo>
                  <a:pt x="84" y="6"/>
                </a:lnTo>
                <a:lnTo>
                  <a:pt x="88" y="4"/>
                </a:lnTo>
                <a:lnTo>
                  <a:pt x="96" y="2"/>
                </a:lnTo>
                <a:lnTo>
                  <a:pt x="106" y="0"/>
                </a:lnTo>
                <a:lnTo>
                  <a:pt x="124" y="2"/>
                </a:lnTo>
                <a:lnTo>
                  <a:pt x="132" y="4"/>
                </a:lnTo>
                <a:lnTo>
                  <a:pt x="132" y="4"/>
                </a:lnTo>
                <a:lnTo>
                  <a:pt x="148" y="8"/>
                </a:lnTo>
                <a:lnTo>
                  <a:pt x="168" y="14"/>
                </a:lnTo>
                <a:lnTo>
                  <a:pt x="190" y="22"/>
                </a:lnTo>
                <a:lnTo>
                  <a:pt x="190" y="22"/>
                </a:lnTo>
                <a:lnTo>
                  <a:pt x="196" y="20"/>
                </a:lnTo>
                <a:lnTo>
                  <a:pt x="198" y="20"/>
                </a:lnTo>
                <a:lnTo>
                  <a:pt x="202" y="22"/>
                </a:lnTo>
                <a:lnTo>
                  <a:pt x="204" y="24"/>
                </a:lnTo>
                <a:lnTo>
                  <a:pt x="204" y="28"/>
                </a:lnTo>
                <a:lnTo>
                  <a:pt x="204" y="30"/>
                </a:lnTo>
                <a:lnTo>
                  <a:pt x="204" y="30"/>
                </a:lnTo>
                <a:lnTo>
                  <a:pt x="218" y="40"/>
                </a:lnTo>
                <a:lnTo>
                  <a:pt x="232" y="52"/>
                </a:lnTo>
                <a:lnTo>
                  <a:pt x="248" y="70"/>
                </a:lnTo>
                <a:lnTo>
                  <a:pt x="258" y="64"/>
                </a:lnTo>
                <a:lnTo>
                  <a:pt x="274" y="76"/>
                </a:lnTo>
                <a:lnTo>
                  <a:pt x="274" y="96"/>
                </a:lnTo>
                <a:lnTo>
                  <a:pt x="274" y="96"/>
                </a:lnTo>
                <a:lnTo>
                  <a:pt x="274" y="96"/>
                </a:lnTo>
                <a:lnTo>
                  <a:pt x="278" y="96"/>
                </a:lnTo>
                <a:lnTo>
                  <a:pt x="284" y="98"/>
                </a:lnTo>
                <a:lnTo>
                  <a:pt x="284" y="98"/>
                </a:lnTo>
                <a:lnTo>
                  <a:pt x="282" y="92"/>
                </a:lnTo>
                <a:lnTo>
                  <a:pt x="282" y="86"/>
                </a:lnTo>
                <a:lnTo>
                  <a:pt x="282" y="86"/>
                </a:lnTo>
                <a:lnTo>
                  <a:pt x="282" y="82"/>
                </a:lnTo>
                <a:lnTo>
                  <a:pt x="282" y="82"/>
                </a:lnTo>
                <a:lnTo>
                  <a:pt x="282" y="80"/>
                </a:lnTo>
                <a:lnTo>
                  <a:pt x="284" y="80"/>
                </a:lnTo>
                <a:lnTo>
                  <a:pt x="284" y="80"/>
                </a:lnTo>
                <a:lnTo>
                  <a:pt x="286" y="74"/>
                </a:lnTo>
                <a:lnTo>
                  <a:pt x="286" y="72"/>
                </a:lnTo>
                <a:lnTo>
                  <a:pt x="286" y="72"/>
                </a:lnTo>
                <a:lnTo>
                  <a:pt x="288" y="70"/>
                </a:lnTo>
                <a:lnTo>
                  <a:pt x="290" y="70"/>
                </a:lnTo>
                <a:lnTo>
                  <a:pt x="292" y="70"/>
                </a:lnTo>
                <a:lnTo>
                  <a:pt x="292" y="70"/>
                </a:lnTo>
                <a:lnTo>
                  <a:pt x="298" y="70"/>
                </a:lnTo>
                <a:lnTo>
                  <a:pt x="302" y="72"/>
                </a:lnTo>
                <a:lnTo>
                  <a:pt x="304" y="74"/>
                </a:lnTo>
                <a:lnTo>
                  <a:pt x="304" y="76"/>
                </a:lnTo>
                <a:lnTo>
                  <a:pt x="304" y="82"/>
                </a:lnTo>
                <a:lnTo>
                  <a:pt x="304" y="84"/>
                </a:lnTo>
                <a:lnTo>
                  <a:pt x="304" y="84"/>
                </a:lnTo>
                <a:lnTo>
                  <a:pt x="304" y="86"/>
                </a:lnTo>
                <a:lnTo>
                  <a:pt x="304" y="90"/>
                </a:lnTo>
                <a:lnTo>
                  <a:pt x="302" y="92"/>
                </a:lnTo>
                <a:lnTo>
                  <a:pt x="300" y="94"/>
                </a:lnTo>
                <a:lnTo>
                  <a:pt x="300" y="94"/>
                </a:lnTo>
                <a:lnTo>
                  <a:pt x="300" y="96"/>
                </a:lnTo>
                <a:lnTo>
                  <a:pt x="300" y="96"/>
                </a:lnTo>
                <a:lnTo>
                  <a:pt x="300" y="96"/>
                </a:lnTo>
                <a:lnTo>
                  <a:pt x="306" y="92"/>
                </a:lnTo>
                <a:lnTo>
                  <a:pt x="312" y="90"/>
                </a:lnTo>
                <a:lnTo>
                  <a:pt x="318" y="90"/>
                </a:lnTo>
                <a:lnTo>
                  <a:pt x="348" y="92"/>
                </a:lnTo>
                <a:lnTo>
                  <a:pt x="348" y="92"/>
                </a:lnTo>
                <a:lnTo>
                  <a:pt x="382" y="70"/>
                </a:lnTo>
                <a:lnTo>
                  <a:pt x="400" y="82"/>
                </a:lnTo>
                <a:lnTo>
                  <a:pt x="402" y="106"/>
                </a:lnTo>
                <a:lnTo>
                  <a:pt x="406" y="106"/>
                </a:lnTo>
                <a:lnTo>
                  <a:pt x="406" y="106"/>
                </a:lnTo>
                <a:lnTo>
                  <a:pt x="412" y="104"/>
                </a:lnTo>
                <a:lnTo>
                  <a:pt x="412" y="104"/>
                </a:lnTo>
                <a:lnTo>
                  <a:pt x="410" y="102"/>
                </a:lnTo>
                <a:lnTo>
                  <a:pt x="408" y="102"/>
                </a:lnTo>
                <a:lnTo>
                  <a:pt x="408" y="100"/>
                </a:lnTo>
                <a:lnTo>
                  <a:pt x="404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8"/>
                </a:lnTo>
                <a:lnTo>
                  <a:pt x="408" y="96"/>
                </a:lnTo>
                <a:lnTo>
                  <a:pt x="406" y="96"/>
                </a:lnTo>
                <a:lnTo>
                  <a:pt x="406" y="96"/>
                </a:lnTo>
                <a:lnTo>
                  <a:pt x="404" y="96"/>
                </a:lnTo>
                <a:lnTo>
                  <a:pt x="404" y="94"/>
                </a:lnTo>
                <a:lnTo>
                  <a:pt x="406" y="92"/>
                </a:lnTo>
                <a:lnTo>
                  <a:pt x="406" y="92"/>
                </a:lnTo>
                <a:lnTo>
                  <a:pt x="406" y="90"/>
                </a:lnTo>
                <a:lnTo>
                  <a:pt x="406" y="90"/>
                </a:lnTo>
                <a:lnTo>
                  <a:pt x="406" y="84"/>
                </a:lnTo>
                <a:lnTo>
                  <a:pt x="406" y="84"/>
                </a:lnTo>
                <a:lnTo>
                  <a:pt x="406" y="80"/>
                </a:lnTo>
                <a:lnTo>
                  <a:pt x="406" y="80"/>
                </a:lnTo>
                <a:lnTo>
                  <a:pt x="406" y="80"/>
                </a:lnTo>
                <a:lnTo>
                  <a:pt x="408" y="78"/>
                </a:lnTo>
                <a:lnTo>
                  <a:pt x="410" y="76"/>
                </a:lnTo>
                <a:lnTo>
                  <a:pt x="410" y="76"/>
                </a:lnTo>
                <a:lnTo>
                  <a:pt x="412" y="74"/>
                </a:lnTo>
                <a:lnTo>
                  <a:pt x="416" y="72"/>
                </a:lnTo>
                <a:lnTo>
                  <a:pt x="420" y="70"/>
                </a:lnTo>
                <a:lnTo>
                  <a:pt x="420" y="70"/>
                </a:lnTo>
                <a:lnTo>
                  <a:pt x="426" y="72"/>
                </a:lnTo>
                <a:lnTo>
                  <a:pt x="428" y="74"/>
                </a:lnTo>
                <a:lnTo>
                  <a:pt x="432" y="80"/>
                </a:lnTo>
                <a:lnTo>
                  <a:pt x="432" y="80"/>
                </a:lnTo>
                <a:lnTo>
                  <a:pt x="434" y="90"/>
                </a:lnTo>
                <a:lnTo>
                  <a:pt x="434" y="94"/>
                </a:lnTo>
                <a:lnTo>
                  <a:pt x="434" y="98"/>
                </a:lnTo>
                <a:lnTo>
                  <a:pt x="432" y="98"/>
                </a:lnTo>
                <a:lnTo>
                  <a:pt x="432" y="98"/>
                </a:lnTo>
                <a:lnTo>
                  <a:pt x="436" y="98"/>
                </a:lnTo>
                <a:lnTo>
                  <a:pt x="440" y="98"/>
                </a:lnTo>
                <a:lnTo>
                  <a:pt x="440" y="98"/>
                </a:lnTo>
                <a:lnTo>
                  <a:pt x="444" y="92"/>
                </a:lnTo>
                <a:lnTo>
                  <a:pt x="446" y="88"/>
                </a:lnTo>
                <a:lnTo>
                  <a:pt x="450" y="86"/>
                </a:lnTo>
                <a:lnTo>
                  <a:pt x="450" y="86"/>
                </a:lnTo>
                <a:lnTo>
                  <a:pt x="516" y="114"/>
                </a:lnTo>
                <a:lnTo>
                  <a:pt x="516" y="114"/>
                </a:lnTo>
                <a:lnTo>
                  <a:pt x="554" y="122"/>
                </a:lnTo>
                <a:lnTo>
                  <a:pt x="574" y="126"/>
                </a:lnTo>
                <a:lnTo>
                  <a:pt x="574" y="126"/>
                </a:lnTo>
                <a:lnTo>
                  <a:pt x="574" y="120"/>
                </a:lnTo>
                <a:lnTo>
                  <a:pt x="574" y="116"/>
                </a:lnTo>
                <a:lnTo>
                  <a:pt x="576" y="114"/>
                </a:lnTo>
                <a:lnTo>
                  <a:pt x="580" y="112"/>
                </a:lnTo>
                <a:lnTo>
                  <a:pt x="590" y="110"/>
                </a:lnTo>
                <a:lnTo>
                  <a:pt x="602" y="112"/>
                </a:lnTo>
                <a:lnTo>
                  <a:pt x="626" y="116"/>
                </a:lnTo>
                <a:lnTo>
                  <a:pt x="638" y="120"/>
                </a:lnTo>
                <a:lnTo>
                  <a:pt x="638" y="120"/>
                </a:lnTo>
                <a:lnTo>
                  <a:pt x="668" y="72"/>
                </a:lnTo>
                <a:lnTo>
                  <a:pt x="668" y="72"/>
                </a:lnTo>
                <a:lnTo>
                  <a:pt x="678" y="56"/>
                </a:lnTo>
                <a:lnTo>
                  <a:pt x="686" y="44"/>
                </a:lnTo>
                <a:lnTo>
                  <a:pt x="694" y="36"/>
                </a:lnTo>
                <a:lnTo>
                  <a:pt x="700" y="32"/>
                </a:lnTo>
                <a:lnTo>
                  <a:pt x="706" y="30"/>
                </a:lnTo>
                <a:lnTo>
                  <a:pt x="710" y="28"/>
                </a:lnTo>
                <a:lnTo>
                  <a:pt x="714" y="28"/>
                </a:lnTo>
                <a:lnTo>
                  <a:pt x="714" y="28"/>
                </a:lnTo>
                <a:lnTo>
                  <a:pt x="720" y="30"/>
                </a:lnTo>
                <a:lnTo>
                  <a:pt x="724" y="34"/>
                </a:lnTo>
                <a:lnTo>
                  <a:pt x="728" y="38"/>
                </a:lnTo>
                <a:lnTo>
                  <a:pt x="732" y="46"/>
                </a:lnTo>
                <a:lnTo>
                  <a:pt x="738" y="62"/>
                </a:lnTo>
                <a:lnTo>
                  <a:pt x="740" y="80"/>
                </a:lnTo>
                <a:lnTo>
                  <a:pt x="744" y="116"/>
                </a:lnTo>
                <a:lnTo>
                  <a:pt x="744" y="132"/>
                </a:lnTo>
                <a:lnTo>
                  <a:pt x="744" y="132"/>
                </a:lnTo>
                <a:lnTo>
                  <a:pt x="748" y="138"/>
                </a:lnTo>
                <a:lnTo>
                  <a:pt x="750" y="144"/>
                </a:lnTo>
                <a:lnTo>
                  <a:pt x="750" y="150"/>
                </a:lnTo>
                <a:lnTo>
                  <a:pt x="748" y="154"/>
                </a:lnTo>
                <a:lnTo>
                  <a:pt x="746" y="160"/>
                </a:lnTo>
                <a:lnTo>
                  <a:pt x="742" y="162"/>
                </a:lnTo>
                <a:lnTo>
                  <a:pt x="738" y="172"/>
                </a:lnTo>
                <a:lnTo>
                  <a:pt x="738" y="172"/>
                </a:lnTo>
                <a:close/>
                <a:moveTo>
                  <a:pt x="666" y="206"/>
                </a:moveTo>
                <a:lnTo>
                  <a:pt x="666" y="206"/>
                </a:lnTo>
                <a:lnTo>
                  <a:pt x="664" y="204"/>
                </a:lnTo>
                <a:lnTo>
                  <a:pt x="662" y="206"/>
                </a:lnTo>
                <a:lnTo>
                  <a:pt x="662" y="208"/>
                </a:lnTo>
                <a:lnTo>
                  <a:pt x="662" y="208"/>
                </a:lnTo>
                <a:lnTo>
                  <a:pt x="666" y="206"/>
                </a:lnTo>
                <a:lnTo>
                  <a:pt x="666" y="206"/>
                </a:lnTo>
                <a:lnTo>
                  <a:pt x="666" y="206"/>
                </a:lnTo>
                <a:close/>
                <a:moveTo>
                  <a:pt x="262" y="294"/>
                </a:moveTo>
                <a:lnTo>
                  <a:pt x="250" y="268"/>
                </a:lnTo>
                <a:lnTo>
                  <a:pt x="246" y="274"/>
                </a:lnTo>
                <a:lnTo>
                  <a:pt x="248" y="276"/>
                </a:lnTo>
                <a:lnTo>
                  <a:pt x="226" y="322"/>
                </a:lnTo>
                <a:lnTo>
                  <a:pt x="226" y="322"/>
                </a:lnTo>
                <a:lnTo>
                  <a:pt x="232" y="322"/>
                </a:lnTo>
                <a:lnTo>
                  <a:pt x="238" y="322"/>
                </a:lnTo>
                <a:lnTo>
                  <a:pt x="240" y="324"/>
                </a:lnTo>
                <a:lnTo>
                  <a:pt x="240" y="324"/>
                </a:lnTo>
                <a:lnTo>
                  <a:pt x="244" y="320"/>
                </a:lnTo>
                <a:lnTo>
                  <a:pt x="246" y="318"/>
                </a:lnTo>
                <a:lnTo>
                  <a:pt x="250" y="318"/>
                </a:lnTo>
                <a:lnTo>
                  <a:pt x="250" y="318"/>
                </a:lnTo>
                <a:lnTo>
                  <a:pt x="256" y="308"/>
                </a:lnTo>
                <a:lnTo>
                  <a:pt x="260" y="300"/>
                </a:lnTo>
                <a:lnTo>
                  <a:pt x="262" y="294"/>
                </a:lnTo>
                <a:lnTo>
                  <a:pt x="262" y="294"/>
                </a:lnTo>
                <a:lnTo>
                  <a:pt x="262" y="294"/>
                </a:lnTo>
                <a:close/>
                <a:moveTo>
                  <a:pt x="258" y="308"/>
                </a:moveTo>
                <a:lnTo>
                  <a:pt x="258" y="308"/>
                </a:lnTo>
                <a:lnTo>
                  <a:pt x="262" y="304"/>
                </a:lnTo>
                <a:lnTo>
                  <a:pt x="264" y="302"/>
                </a:lnTo>
                <a:lnTo>
                  <a:pt x="264" y="300"/>
                </a:lnTo>
                <a:lnTo>
                  <a:pt x="262" y="298"/>
                </a:lnTo>
                <a:lnTo>
                  <a:pt x="258" y="308"/>
                </a:lnTo>
                <a:lnTo>
                  <a:pt x="258" y="308"/>
                </a:lnTo>
                <a:lnTo>
                  <a:pt x="258" y="308"/>
                </a:lnTo>
                <a:close/>
                <a:moveTo>
                  <a:pt x="338" y="276"/>
                </a:moveTo>
                <a:lnTo>
                  <a:pt x="310" y="276"/>
                </a:lnTo>
                <a:lnTo>
                  <a:pt x="278" y="304"/>
                </a:lnTo>
                <a:lnTo>
                  <a:pt x="372" y="298"/>
                </a:lnTo>
                <a:lnTo>
                  <a:pt x="366" y="294"/>
                </a:lnTo>
                <a:lnTo>
                  <a:pt x="338" y="276"/>
                </a:lnTo>
                <a:lnTo>
                  <a:pt x="338" y="276"/>
                </a:lnTo>
                <a:lnTo>
                  <a:pt x="338" y="276"/>
                </a:lnTo>
                <a:close/>
                <a:moveTo>
                  <a:pt x="274" y="300"/>
                </a:moveTo>
                <a:lnTo>
                  <a:pt x="300" y="276"/>
                </a:lnTo>
                <a:lnTo>
                  <a:pt x="272" y="278"/>
                </a:lnTo>
                <a:lnTo>
                  <a:pt x="274" y="300"/>
                </a:lnTo>
                <a:lnTo>
                  <a:pt x="274" y="300"/>
                </a:lnTo>
                <a:lnTo>
                  <a:pt x="274" y="300"/>
                </a:lnTo>
                <a:close/>
                <a:moveTo>
                  <a:pt x="316" y="264"/>
                </a:moveTo>
                <a:lnTo>
                  <a:pt x="268" y="234"/>
                </a:lnTo>
                <a:lnTo>
                  <a:pt x="268" y="250"/>
                </a:lnTo>
                <a:lnTo>
                  <a:pt x="268" y="250"/>
                </a:lnTo>
                <a:lnTo>
                  <a:pt x="270" y="250"/>
                </a:lnTo>
                <a:lnTo>
                  <a:pt x="270" y="252"/>
                </a:lnTo>
                <a:lnTo>
                  <a:pt x="268" y="252"/>
                </a:lnTo>
                <a:lnTo>
                  <a:pt x="270" y="262"/>
                </a:lnTo>
                <a:lnTo>
                  <a:pt x="270" y="262"/>
                </a:lnTo>
                <a:lnTo>
                  <a:pt x="270" y="264"/>
                </a:lnTo>
                <a:lnTo>
                  <a:pt x="270" y="266"/>
                </a:lnTo>
                <a:lnTo>
                  <a:pt x="270" y="270"/>
                </a:lnTo>
                <a:lnTo>
                  <a:pt x="306" y="270"/>
                </a:lnTo>
                <a:lnTo>
                  <a:pt x="316" y="264"/>
                </a:lnTo>
                <a:lnTo>
                  <a:pt x="316" y="264"/>
                </a:lnTo>
                <a:lnTo>
                  <a:pt x="316" y="264"/>
                </a:lnTo>
                <a:close/>
                <a:moveTo>
                  <a:pt x="262" y="250"/>
                </a:moveTo>
                <a:lnTo>
                  <a:pt x="260" y="242"/>
                </a:lnTo>
                <a:lnTo>
                  <a:pt x="252" y="262"/>
                </a:lnTo>
                <a:lnTo>
                  <a:pt x="258" y="272"/>
                </a:lnTo>
                <a:lnTo>
                  <a:pt x="260" y="272"/>
                </a:lnTo>
                <a:lnTo>
                  <a:pt x="260" y="272"/>
                </a:lnTo>
                <a:lnTo>
                  <a:pt x="262" y="270"/>
                </a:lnTo>
                <a:lnTo>
                  <a:pt x="262" y="270"/>
                </a:lnTo>
                <a:lnTo>
                  <a:pt x="264" y="270"/>
                </a:lnTo>
                <a:lnTo>
                  <a:pt x="264" y="266"/>
                </a:lnTo>
                <a:lnTo>
                  <a:pt x="264" y="266"/>
                </a:lnTo>
                <a:lnTo>
                  <a:pt x="262" y="266"/>
                </a:lnTo>
                <a:lnTo>
                  <a:pt x="262" y="264"/>
                </a:lnTo>
                <a:lnTo>
                  <a:pt x="264" y="264"/>
                </a:lnTo>
                <a:lnTo>
                  <a:pt x="262" y="254"/>
                </a:lnTo>
                <a:lnTo>
                  <a:pt x="262" y="254"/>
                </a:lnTo>
                <a:lnTo>
                  <a:pt x="262" y="252"/>
                </a:lnTo>
                <a:lnTo>
                  <a:pt x="262" y="252"/>
                </a:lnTo>
                <a:lnTo>
                  <a:pt x="262" y="250"/>
                </a:lnTo>
                <a:lnTo>
                  <a:pt x="262" y="250"/>
                </a:lnTo>
                <a:lnTo>
                  <a:pt x="262" y="250"/>
                </a:lnTo>
                <a:close/>
                <a:moveTo>
                  <a:pt x="256" y="230"/>
                </a:moveTo>
                <a:lnTo>
                  <a:pt x="228" y="210"/>
                </a:lnTo>
                <a:lnTo>
                  <a:pt x="250" y="256"/>
                </a:lnTo>
                <a:lnTo>
                  <a:pt x="258" y="238"/>
                </a:lnTo>
                <a:lnTo>
                  <a:pt x="258" y="238"/>
                </a:lnTo>
                <a:lnTo>
                  <a:pt x="256" y="234"/>
                </a:lnTo>
                <a:lnTo>
                  <a:pt x="254" y="232"/>
                </a:lnTo>
                <a:lnTo>
                  <a:pt x="256" y="230"/>
                </a:lnTo>
                <a:lnTo>
                  <a:pt x="256" y="230"/>
                </a:lnTo>
                <a:lnTo>
                  <a:pt x="256" y="230"/>
                </a:lnTo>
                <a:close/>
                <a:moveTo>
                  <a:pt x="182" y="204"/>
                </a:moveTo>
                <a:lnTo>
                  <a:pt x="174" y="202"/>
                </a:lnTo>
                <a:lnTo>
                  <a:pt x="158" y="238"/>
                </a:lnTo>
                <a:lnTo>
                  <a:pt x="158" y="238"/>
                </a:lnTo>
                <a:lnTo>
                  <a:pt x="162" y="242"/>
                </a:lnTo>
                <a:lnTo>
                  <a:pt x="166" y="246"/>
                </a:lnTo>
                <a:lnTo>
                  <a:pt x="166" y="248"/>
                </a:lnTo>
                <a:lnTo>
                  <a:pt x="166" y="248"/>
                </a:lnTo>
                <a:lnTo>
                  <a:pt x="174" y="240"/>
                </a:lnTo>
                <a:lnTo>
                  <a:pt x="182" y="232"/>
                </a:lnTo>
                <a:lnTo>
                  <a:pt x="188" y="220"/>
                </a:lnTo>
                <a:lnTo>
                  <a:pt x="182" y="204"/>
                </a:lnTo>
                <a:lnTo>
                  <a:pt x="182" y="204"/>
                </a:lnTo>
                <a:lnTo>
                  <a:pt x="182" y="204"/>
                </a:lnTo>
                <a:close/>
                <a:moveTo>
                  <a:pt x="190" y="230"/>
                </a:moveTo>
                <a:lnTo>
                  <a:pt x="190" y="230"/>
                </a:lnTo>
                <a:lnTo>
                  <a:pt x="190" y="226"/>
                </a:lnTo>
                <a:lnTo>
                  <a:pt x="190" y="224"/>
                </a:lnTo>
                <a:lnTo>
                  <a:pt x="188" y="222"/>
                </a:lnTo>
                <a:lnTo>
                  <a:pt x="188" y="222"/>
                </a:lnTo>
                <a:lnTo>
                  <a:pt x="182" y="232"/>
                </a:lnTo>
                <a:lnTo>
                  <a:pt x="174" y="244"/>
                </a:lnTo>
                <a:lnTo>
                  <a:pt x="174" y="244"/>
                </a:lnTo>
                <a:lnTo>
                  <a:pt x="180" y="240"/>
                </a:lnTo>
                <a:lnTo>
                  <a:pt x="190" y="230"/>
                </a:lnTo>
                <a:lnTo>
                  <a:pt x="190" y="230"/>
                </a:lnTo>
                <a:lnTo>
                  <a:pt x="190" y="230"/>
                </a:lnTo>
                <a:close/>
                <a:moveTo>
                  <a:pt x="202" y="222"/>
                </a:moveTo>
                <a:lnTo>
                  <a:pt x="202" y="222"/>
                </a:lnTo>
                <a:lnTo>
                  <a:pt x="208" y="214"/>
                </a:lnTo>
                <a:lnTo>
                  <a:pt x="210" y="208"/>
                </a:lnTo>
                <a:lnTo>
                  <a:pt x="212" y="204"/>
                </a:lnTo>
                <a:lnTo>
                  <a:pt x="200" y="204"/>
                </a:lnTo>
                <a:lnTo>
                  <a:pt x="200" y="222"/>
                </a:lnTo>
                <a:lnTo>
                  <a:pt x="200" y="222"/>
                </a:lnTo>
                <a:lnTo>
                  <a:pt x="200" y="222"/>
                </a:lnTo>
                <a:lnTo>
                  <a:pt x="202" y="222"/>
                </a:lnTo>
                <a:lnTo>
                  <a:pt x="202" y="222"/>
                </a:lnTo>
                <a:lnTo>
                  <a:pt x="202" y="222"/>
                </a:lnTo>
                <a:close/>
                <a:moveTo>
                  <a:pt x="590" y="334"/>
                </a:moveTo>
                <a:lnTo>
                  <a:pt x="590" y="334"/>
                </a:lnTo>
                <a:lnTo>
                  <a:pt x="590" y="330"/>
                </a:lnTo>
                <a:lnTo>
                  <a:pt x="588" y="328"/>
                </a:lnTo>
                <a:lnTo>
                  <a:pt x="582" y="330"/>
                </a:lnTo>
                <a:lnTo>
                  <a:pt x="590" y="334"/>
                </a:lnTo>
                <a:lnTo>
                  <a:pt x="590" y="334"/>
                </a:lnTo>
                <a:lnTo>
                  <a:pt x="590" y="334"/>
                </a:lnTo>
                <a:close/>
                <a:moveTo>
                  <a:pt x="202" y="28"/>
                </a:moveTo>
                <a:lnTo>
                  <a:pt x="202" y="28"/>
                </a:lnTo>
                <a:lnTo>
                  <a:pt x="200" y="24"/>
                </a:lnTo>
                <a:lnTo>
                  <a:pt x="198" y="24"/>
                </a:lnTo>
                <a:lnTo>
                  <a:pt x="194" y="24"/>
                </a:lnTo>
                <a:lnTo>
                  <a:pt x="194" y="24"/>
                </a:lnTo>
                <a:lnTo>
                  <a:pt x="198" y="26"/>
                </a:lnTo>
                <a:lnTo>
                  <a:pt x="202" y="28"/>
                </a:lnTo>
                <a:lnTo>
                  <a:pt x="202" y="28"/>
                </a:lnTo>
                <a:lnTo>
                  <a:pt x="202" y="28"/>
                </a:lnTo>
                <a:close/>
                <a:moveTo>
                  <a:pt x="398" y="84"/>
                </a:moveTo>
                <a:lnTo>
                  <a:pt x="378" y="90"/>
                </a:lnTo>
                <a:lnTo>
                  <a:pt x="378" y="94"/>
                </a:lnTo>
                <a:lnTo>
                  <a:pt x="392" y="110"/>
                </a:lnTo>
                <a:lnTo>
                  <a:pt x="392" y="110"/>
                </a:lnTo>
                <a:lnTo>
                  <a:pt x="396" y="112"/>
                </a:lnTo>
                <a:lnTo>
                  <a:pt x="396" y="112"/>
                </a:lnTo>
                <a:lnTo>
                  <a:pt x="398" y="110"/>
                </a:lnTo>
                <a:lnTo>
                  <a:pt x="398" y="110"/>
                </a:lnTo>
                <a:lnTo>
                  <a:pt x="398" y="108"/>
                </a:lnTo>
                <a:lnTo>
                  <a:pt x="400" y="106"/>
                </a:lnTo>
                <a:lnTo>
                  <a:pt x="398" y="84"/>
                </a:lnTo>
                <a:lnTo>
                  <a:pt x="398" y="84"/>
                </a:lnTo>
                <a:lnTo>
                  <a:pt x="398" y="84"/>
                </a:lnTo>
                <a:close/>
                <a:moveTo>
                  <a:pt x="376" y="88"/>
                </a:moveTo>
                <a:lnTo>
                  <a:pt x="380" y="72"/>
                </a:lnTo>
                <a:lnTo>
                  <a:pt x="354" y="90"/>
                </a:lnTo>
                <a:lnTo>
                  <a:pt x="364" y="92"/>
                </a:lnTo>
                <a:lnTo>
                  <a:pt x="364" y="92"/>
                </a:lnTo>
                <a:lnTo>
                  <a:pt x="364" y="92"/>
                </a:lnTo>
                <a:lnTo>
                  <a:pt x="368" y="92"/>
                </a:lnTo>
                <a:lnTo>
                  <a:pt x="376" y="88"/>
                </a:lnTo>
                <a:lnTo>
                  <a:pt x="376" y="88"/>
                </a:lnTo>
                <a:lnTo>
                  <a:pt x="376" y="88"/>
                </a:lnTo>
                <a:close/>
                <a:moveTo>
                  <a:pt x="396" y="82"/>
                </a:moveTo>
                <a:lnTo>
                  <a:pt x="382" y="72"/>
                </a:lnTo>
                <a:lnTo>
                  <a:pt x="378" y="88"/>
                </a:lnTo>
                <a:lnTo>
                  <a:pt x="396" y="82"/>
                </a:lnTo>
                <a:lnTo>
                  <a:pt x="396" y="82"/>
                </a:lnTo>
                <a:lnTo>
                  <a:pt x="396" y="82"/>
                </a:lnTo>
                <a:close/>
                <a:moveTo>
                  <a:pt x="256" y="68"/>
                </a:moveTo>
                <a:lnTo>
                  <a:pt x="250" y="70"/>
                </a:lnTo>
                <a:lnTo>
                  <a:pt x="252" y="76"/>
                </a:lnTo>
                <a:lnTo>
                  <a:pt x="256" y="68"/>
                </a:lnTo>
                <a:lnTo>
                  <a:pt x="256" y="68"/>
                </a:lnTo>
                <a:lnTo>
                  <a:pt x="256" y="68"/>
                </a:lnTo>
                <a:close/>
                <a:moveTo>
                  <a:pt x="270" y="76"/>
                </a:moveTo>
                <a:lnTo>
                  <a:pt x="258" y="66"/>
                </a:lnTo>
                <a:lnTo>
                  <a:pt x="254" y="76"/>
                </a:lnTo>
                <a:lnTo>
                  <a:pt x="260" y="82"/>
                </a:lnTo>
                <a:lnTo>
                  <a:pt x="270" y="76"/>
                </a:lnTo>
                <a:lnTo>
                  <a:pt x="270" y="76"/>
                </a:lnTo>
                <a:lnTo>
                  <a:pt x="270" y="76"/>
                </a:lnTo>
                <a:close/>
                <a:moveTo>
                  <a:pt x="270" y="78"/>
                </a:moveTo>
                <a:lnTo>
                  <a:pt x="260" y="86"/>
                </a:lnTo>
                <a:lnTo>
                  <a:pt x="270" y="100"/>
                </a:lnTo>
                <a:lnTo>
                  <a:pt x="270" y="100"/>
                </a:lnTo>
                <a:lnTo>
                  <a:pt x="270" y="7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7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555267" y="4788692"/>
            <a:ext cx="403346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33" name="그룹 232"/>
          <p:cNvGrpSpPr/>
          <p:nvPr userDrawn="1"/>
        </p:nvGrpSpPr>
        <p:grpSpPr>
          <a:xfrm>
            <a:off x="2843808" y="3036322"/>
            <a:ext cx="3456384" cy="1608354"/>
            <a:chOff x="2397125" y="2853693"/>
            <a:chExt cx="4349750" cy="2024062"/>
          </a:xfrm>
        </p:grpSpPr>
        <p:sp>
          <p:nvSpPr>
            <p:cNvPr id="218" name="Freeform 5"/>
            <p:cNvSpPr>
              <a:spLocks noEditPoints="1"/>
            </p:cNvSpPr>
            <p:nvPr userDrawn="1"/>
          </p:nvSpPr>
          <p:spPr bwMode="auto">
            <a:xfrm>
              <a:off x="2397125" y="2925130"/>
              <a:ext cx="4349750" cy="1952625"/>
            </a:xfrm>
            <a:custGeom>
              <a:avLst/>
              <a:gdLst/>
              <a:ahLst/>
              <a:cxnLst>
                <a:cxn ang="0">
                  <a:pos x="790" y="192"/>
                </a:cxn>
                <a:cxn ang="0">
                  <a:pos x="688" y="176"/>
                </a:cxn>
                <a:cxn ang="0">
                  <a:pos x="10" y="264"/>
                </a:cxn>
                <a:cxn ang="0">
                  <a:pos x="2248" y="766"/>
                </a:cxn>
                <a:cxn ang="0">
                  <a:pos x="2514" y="822"/>
                </a:cxn>
                <a:cxn ang="0">
                  <a:pos x="834" y="1202"/>
                </a:cxn>
                <a:cxn ang="0">
                  <a:pos x="2228" y="824"/>
                </a:cxn>
                <a:cxn ang="0">
                  <a:pos x="1356" y="392"/>
                </a:cxn>
                <a:cxn ang="0">
                  <a:pos x="2386" y="1106"/>
                </a:cxn>
                <a:cxn ang="0">
                  <a:pos x="2362" y="350"/>
                </a:cxn>
                <a:cxn ang="0">
                  <a:pos x="650" y="542"/>
                </a:cxn>
                <a:cxn ang="0">
                  <a:pos x="2008" y="20"/>
                </a:cxn>
                <a:cxn ang="0">
                  <a:pos x="2202" y="736"/>
                </a:cxn>
                <a:cxn ang="0">
                  <a:pos x="676" y="72"/>
                </a:cxn>
                <a:cxn ang="0">
                  <a:pos x="366" y="66"/>
                </a:cxn>
                <a:cxn ang="0">
                  <a:pos x="1434" y="44"/>
                </a:cxn>
                <a:cxn ang="0">
                  <a:pos x="1230" y="226"/>
                </a:cxn>
                <a:cxn ang="0">
                  <a:pos x="2076" y="746"/>
                </a:cxn>
                <a:cxn ang="0">
                  <a:pos x="2130" y="722"/>
                </a:cxn>
                <a:cxn ang="0">
                  <a:pos x="2412" y="796"/>
                </a:cxn>
                <a:cxn ang="0">
                  <a:pos x="2366" y="1078"/>
                </a:cxn>
                <a:cxn ang="0">
                  <a:pos x="2250" y="862"/>
                </a:cxn>
                <a:cxn ang="0">
                  <a:pos x="954" y="2"/>
                </a:cxn>
                <a:cxn ang="0">
                  <a:pos x="602" y="62"/>
                </a:cxn>
                <a:cxn ang="0">
                  <a:pos x="886" y="122"/>
                </a:cxn>
                <a:cxn ang="0">
                  <a:pos x="1132" y="50"/>
                </a:cxn>
                <a:cxn ang="0">
                  <a:pos x="742" y="658"/>
                </a:cxn>
                <a:cxn ang="0">
                  <a:pos x="722" y="1094"/>
                </a:cxn>
                <a:cxn ang="0">
                  <a:pos x="810" y="1088"/>
                </a:cxn>
                <a:cxn ang="0">
                  <a:pos x="902" y="722"/>
                </a:cxn>
                <a:cxn ang="0">
                  <a:pos x="542" y="544"/>
                </a:cxn>
                <a:cxn ang="0">
                  <a:pos x="784" y="338"/>
                </a:cxn>
                <a:cxn ang="0">
                  <a:pos x="860" y="278"/>
                </a:cxn>
                <a:cxn ang="0">
                  <a:pos x="600" y="174"/>
                </a:cxn>
                <a:cxn ang="0">
                  <a:pos x="708" y="158"/>
                </a:cxn>
                <a:cxn ang="0">
                  <a:pos x="638" y="126"/>
                </a:cxn>
                <a:cxn ang="0">
                  <a:pos x="344" y="78"/>
                </a:cxn>
                <a:cxn ang="0">
                  <a:pos x="194" y="116"/>
                </a:cxn>
                <a:cxn ang="0">
                  <a:pos x="30" y="252"/>
                </a:cxn>
                <a:cxn ang="0">
                  <a:pos x="340" y="390"/>
                </a:cxn>
                <a:cxn ang="0">
                  <a:pos x="430" y="374"/>
                </a:cxn>
                <a:cxn ang="0">
                  <a:pos x="638" y="326"/>
                </a:cxn>
                <a:cxn ang="0">
                  <a:pos x="456" y="216"/>
                </a:cxn>
                <a:cxn ang="0">
                  <a:pos x="1544" y="848"/>
                </a:cxn>
                <a:cxn ang="0">
                  <a:pos x="1606" y="588"/>
                </a:cxn>
                <a:cxn ang="0">
                  <a:pos x="1414" y="462"/>
                </a:cxn>
                <a:cxn ang="0">
                  <a:pos x="1412" y="382"/>
                </a:cxn>
                <a:cxn ang="0">
                  <a:pos x="1670" y="408"/>
                </a:cxn>
                <a:cxn ang="0">
                  <a:pos x="1526" y="326"/>
                </a:cxn>
                <a:cxn ang="0">
                  <a:pos x="1560" y="194"/>
                </a:cxn>
                <a:cxn ang="0">
                  <a:pos x="1472" y="164"/>
                </a:cxn>
                <a:cxn ang="0">
                  <a:pos x="1838" y="118"/>
                </a:cxn>
                <a:cxn ang="0">
                  <a:pos x="1556" y="152"/>
                </a:cxn>
                <a:cxn ang="0">
                  <a:pos x="1362" y="234"/>
                </a:cxn>
                <a:cxn ang="0">
                  <a:pos x="1160" y="572"/>
                </a:cxn>
                <a:cxn ang="0">
                  <a:pos x="1380" y="912"/>
                </a:cxn>
                <a:cxn ang="0">
                  <a:pos x="1660" y="684"/>
                </a:cxn>
                <a:cxn ang="0">
                  <a:pos x="1724" y="512"/>
                </a:cxn>
                <a:cxn ang="0">
                  <a:pos x="2032" y="620"/>
                </a:cxn>
                <a:cxn ang="0">
                  <a:pos x="2180" y="528"/>
                </a:cxn>
                <a:cxn ang="0">
                  <a:pos x="2354" y="290"/>
                </a:cxn>
                <a:cxn ang="0">
                  <a:pos x="2526" y="216"/>
                </a:cxn>
                <a:cxn ang="0">
                  <a:pos x="2412" y="98"/>
                </a:cxn>
              </a:cxnLst>
              <a:rect l="0" t="0" r="r" b="b"/>
              <a:pathLst>
                <a:path w="2740" h="1230">
                  <a:moveTo>
                    <a:pt x="1490" y="896"/>
                  </a:moveTo>
                  <a:lnTo>
                    <a:pt x="1490" y="896"/>
                  </a:lnTo>
                  <a:lnTo>
                    <a:pt x="1490" y="896"/>
                  </a:lnTo>
                  <a:lnTo>
                    <a:pt x="1490" y="896"/>
                  </a:lnTo>
                  <a:lnTo>
                    <a:pt x="1490" y="896"/>
                  </a:lnTo>
                  <a:close/>
                  <a:moveTo>
                    <a:pt x="162" y="206"/>
                  </a:moveTo>
                  <a:lnTo>
                    <a:pt x="158" y="208"/>
                  </a:lnTo>
                  <a:lnTo>
                    <a:pt x="162" y="206"/>
                  </a:lnTo>
                  <a:lnTo>
                    <a:pt x="162" y="206"/>
                  </a:lnTo>
                  <a:close/>
                  <a:moveTo>
                    <a:pt x="1616" y="844"/>
                  </a:moveTo>
                  <a:lnTo>
                    <a:pt x="1614" y="844"/>
                  </a:lnTo>
                  <a:lnTo>
                    <a:pt x="1616" y="844"/>
                  </a:lnTo>
                  <a:lnTo>
                    <a:pt x="1616" y="844"/>
                  </a:lnTo>
                  <a:close/>
                  <a:moveTo>
                    <a:pt x="2274" y="754"/>
                  </a:moveTo>
                  <a:lnTo>
                    <a:pt x="2274" y="756"/>
                  </a:lnTo>
                  <a:lnTo>
                    <a:pt x="2274" y="754"/>
                  </a:lnTo>
                  <a:lnTo>
                    <a:pt x="2274" y="754"/>
                  </a:lnTo>
                  <a:close/>
                  <a:moveTo>
                    <a:pt x="2322" y="746"/>
                  </a:moveTo>
                  <a:lnTo>
                    <a:pt x="2320" y="750"/>
                  </a:lnTo>
                  <a:lnTo>
                    <a:pt x="2322" y="746"/>
                  </a:lnTo>
                  <a:lnTo>
                    <a:pt x="2322" y="746"/>
                  </a:lnTo>
                  <a:close/>
                  <a:moveTo>
                    <a:pt x="86" y="724"/>
                  </a:moveTo>
                  <a:lnTo>
                    <a:pt x="86" y="722"/>
                  </a:lnTo>
                  <a:lnTo>
                    <a:pt x="86" y="724"/>
                  </a:lnTo>
                  <a:lnTo>
                    <a:pt x="86" y="724"/>
                  </a:lnTo>
                  <a:close/>
                  <a:moveTo>
                    <a:pt x="2264" y="720"/>
                  </a:moveTo>
                  <a:lnTo>
                    <a:pt x="2264" y="716"/>
                  </a:lnTo>
                  <a:lnTo>
                    <a:pt x="2264" y="720"/>
                  </a:lnTo>
                  <a:lnTo>
                    <a:pt x="2264" y="720"/>
                  </a:lnTo>
                  <a:close/>
                  <a:moveTo>
                    <a:pt x="2214" y="682"/>
                  </a:moveTo>
                  <a:lnTo>
                    <a:pt x="2214" y="680"/>
                  </a:lnTo>
                  <a:lnTo>
                    <a:pt x="2214" y="682"/>
                  </a:lnTo>
                  <a:lnTo>
                    <a:pt x="2214" y="682"/>
                  </a:lnTo>
                  <a:close/>
                  <a:moveTo>
                    <a:pt x="2588" y="662"/>
                  </a:moveTo>
                  <a:lnTo>
                    <a:pt x="2586" y="662"/>
                  </a:lnTo>
                  <a:lnTo>
                    <a:pt x="2588" y="662"/>
                  </a:lnTo>
                  <a:lnTo>
                    <a:pt x="2588" y="662"/>
                  </a:lnTo>
                  <a:close/>
                  <a:moveTo>
                    <a:pt x="1144" y="72"/>
                  </a:moveTo>
                  <a:lnTo>
                    <a:pt x="1144" y="74"/>
                  </a:lnTo>
                  <a:lnTo>
                    <a:pt x="1144" y="72"/>
                  </a:lnTo>
                  <a:lnTo>
                    <a:pt x="1144" y="72"/>
                  </a:lnTo>
                  <a:close/>
                  <a:moveTo>
                    <a:pt x="2320" y="68"/>
                  </a:moveTo>
                  <a:lnTo>
                    <a:pt x="2316" y="72"/>
                  </a:lnTo>
                  <a:lnTo>
                    <a:pt x="2320" y="68"/>
                  </a:lnTo>
                  <a:lnTo>
                    <a:pt x="2320" y="68"/>
                  </a:lnTo>
                  <a:close/>
                  <a:moveTo>
                    <a:pt x="1908" y="68"/>
                  </a:moveTo>
                  <a:lnTo>
                    <a:pt x="1908" y="72"/>
                  </a:lnTo>
                  <a:lnTo>
                    <a:pt x="1908" y="68"/>
                  </a:lnTo>
                  <a:lnTo>
                    <a:pt x="1908" y="68"/>
                  </a:lnTo>
                  <a:close/>
                  <a:moveTo>
                    <a:pt x="816" y="592"/>
                  </a:moveTo>
                  <a:lnTo>
                    <a:pt x="814" y="594"/>
                  </a:lnTo>
                  <a:lnTo>
                    <a:pt x="816" y="592"/>
                  </a:lnTo>
                  <a:lnTo>
                    <a:pt x="816" y="592"/>
                  </a:lnTo>
                  <a:close/>
                  <a:moveTo>
                    <a:pt x="1094" y="590"/>
                  </a:moveTo>
                  <a:lnTo>
                    <a:pt x="1094" y="588"/>
                  </a:lnTo>
                  <a:lnTo>
                    <a:pt x="1094" y="590"/>
                  </a:lnTo>
                  <a:lnTo>
                    <a:pt x="1094" y="590"/>
                  </a:lnTo>
                  <a:close/>
                  <a:moveTo>
                    <a:pt x="92" y="554"/>
                  </a:moveTo>
                  <a:lnTo>
                    <a:pt x="96" y="558"/>
                  </a:lnTo>
                  <a:lnTo>
                    <a:pt x="92" y="554"/>
                  </a:lnTo>
                  <a:lnTo>
                    <a:pt x="92" y="554"/>
                  </a:lnTo>
                  <a:close/>
                  <a:moveTo>
                    <a:pt x="1180" y="488"/>
                  </a:moveTo>
                  <a:lnTo>
                    <a:pt x="1180" y="486"/>
                  </a:lnTo>
                  <a:lnTo>
                    <a:pt x="1180" y="488"/>
                  </a:lnTo>
                  <a:lnTo>
                    <a:pt x="1180" y="488"/>
                  </a:lnTo>
                  <a:close/>
                  <a:moveTo>
                    <a:pt x="1178" y="490"/>
                  </a:moveTo>
                  <a:lnTo>
                    <a:pt x="1176" y="488"/>
                  </a:lnTo>
                  <a:lnTo>
                    <a:pt x="1178" y="490"/>
                  </a:lnTo>
                  <a:lnTo>
                    <a:pt x="1178" y="490"/>
                  </a:lnTo>
                  <a:close/>
                  <a:moveTo>
                    <a:pt x="1180" y="480"/>
                  </a:moveTo>
                  <a:lnTo>
                    <a:pt x="1180" y="482"/>
                  </a:lnTo>
                  <a:lnTo>
                    <a:pt x="1180" y="480"/>
                  </a:lnTo>
                  <a:lnTo>
                    <a:pt x="1180" y="480"/>
                  </a:lnTo>
                  <a:close/>
                  <a:moveTo>
                    <a:pt x="1156" y="448"/>
                  </a:moveTo>
                  <a:lnTo>
                    <a:pt x="1156" y="450"/>
                  </a:lnTo>
                  <a:lnTo>
                    <a:pt x="1156" y="448"/>
                  </a:lnTo>
                  <a:lnTo>
                    <a:pt x="1156" y="448"/>
                  </a:lnTo>
                  <a:close/>
                  <a:moveTo>
                    <a:pt x="1090" y="402"/>
                  </a:moveTo>
                  <a:lnTo>
                    <a:pt x="1090" y="406"/>
                  </a:lnTo>
                  <a:lnTo>
                    <a:pt x="1090" y="402"/>
                  </a:lnTo>
                  <a:lnTo>
                    <a:pt x="1090" y="402"/>
                  </a:lnTo>
                  <a:close/>
                  <a:moveTo>
                    <a:pt x="1298" y="392"/>
                  </a:moveTo>
                  <a:lnTo>
                    <a:pt x="1296" y="396"/>
                  </a:lnTo>
                  <a:lnTo>
                    <a:pt x="1298" y="392"/>
                  </a:lnTo>
                  <a:lnTo>
                    <a:pt x="1298" y="392"/>
                  </a:lnTo>
                  <a:close/>
                  <a:moveTo>
                    <a:pt x="2416" y="336"/>
                  </a:moveTo>
                  <a:lnTo>
                    <a:pt x="2416" y="338"/>
                  </a:lnTo>
                  <a:lnTo>
                    <a:pt x="2416" y="336"/>
                  </a:lnTo>
                  <a:lnTo>
                    <a:pt x="2416" y="336"/>
                  </a:lnTo>
                  <a:close/>
                  <a:moveTo>
                    <a:pt x="2602" y="270"/>
                  </a:moveTo>
                  <a:lnTo>
                    <a:pt x="2602" y="268"/>
                  </a:lnTo>
                  <a:lnTo>
                    <a:pt x="2602" y="270"/>
                  </a:lnTo>
                  <a:lnTo>
                    <a:pt x="2602" y="270"/>
                  </a:lnTo>
                  <a:close/>
                  <a:moveTo>
                    <a:pt x="2" y="266"/>
                  </a:moveTo>
                  <a:lnTo>
                    <a:pt x="0" y="266"/>
                  </a:lnTo>
                  <a:lnTo>
                    <a:pt x="2" y="266"/>
                  </a:lnTo>
                  <a:lnTo>
                    <a:pt x="2" y="266"/>
                  </a:lnTo>
                  <a:close/>
                  <a:moveTo>
                    <a:pt x="546" y="72"/>
                  </a:moveTo>
                  <a:lnTo>
                    <a:pt x="546" y="70"/>
                  </a:lnTo>
                  <a:lnTo>
                    <a:pt x="546" y="70"/>
                  </a:lnTo>
                  <a:lnTo>
                    <a:pt x="546" y="72"/>
                  </a:lnTo>
                  <a:lnTo>
                    <a:pt x="546" y="72"/>
                  </a:lnTo>
                  <a:close/>
                  <a:moveTo>
                    <a:pt x="2556" y="926"/>
                  </a:moveTo>
                  <a:lnTo>
                    <a:pt x="2556" y="926"/>
                  </a:lnTo>
                  <a:lnTo>
                    <a:pt x="2556" y="926"/>
                  </a:lnTo>
                  <a:lnTo>
                    <a:pt x="2556" y="926"/>
                  </a:lnTo>
                  <a:lnTo>
                    <a:pt x="2556" y="926"/>
                  </a:lnTo>
                  <a:close/>
                  <a:moveTo>
                    <a:pt x="1104" y="608"/>
                  </a:moveTo>
                  <a:lnTo>
                    <a:pt x="1104" y="606"/>
                  </a:lnTo>
                  <a:lnTo>
                    <a:pt x="1104" y="606"/>
                  </a:lnTo>
                  <a:lnTo>
                    <a:pt x="1104" y="608"/>
                  </a:lnTo>
                  <a:lnTo>
                    <a:pt x="1104" y="608"/>
                  </a:lnTo>
                  <a:close/>
                  <a:moveTo>
                    <a:pt x="2554" y="876"/>
                  </a:moveTo>
                  <a:lnTo>
                    <a:pt x="2554" y="876"/>
                  </a:lnTo>
                  <a:lnTo>
                    <a:pt x="2554" y="876"/>
                  </a:lnTo>
                  <a:lnTo>
                    <a:pt x="2554" y="876"/>
                  </a:lnTo>
                  <a:lnTo>
                    <a:pt x="2554" y="876"/>
                  </a:lnTo>
                  <a:lnTo>
                    <a:pt x="2554" y="876"/>
                  </a:lnTo>
                  <a:lnTo>
                    <a:pt x="2554" y="876"/>
                  </a:lnTo>
                  <a:close/>
                  <a:moveTo>
                    <a:pt x="2552" y="254"/>
                  </a:moveTo>
                  <a:lnTo>
                    <a:pt x="2552" y="250"/>
                  </a:lnTo>
                  <a:lnTo>
                    <a:pt x="2548" y="250"/>
                  </a:lnTo>
                  <a:lnTo>
                    <a:pt x="2552" y="254"/>
                  </a:lnTo>
                  <a:lnTo>
                    <a:pt x="2552" y="254"/>
                  </a:lnTo>
                  <a:close/>
                  <a:moveTo>
                    <a:pt x="2562" y="660"/>
                  </a:moveTo>
                  <a:lnTo>
                    <a:pt x="2558" y="658"/>
                  </a:lnTo>
                  <a:lnTo>
                    <a:pt x="2558" y="660"/>
                  </a:lnTo>
                  <a:lnTo>
                    <a:pt x="2562" y="660"/>
                  </a:lnTo>
                  <a:lnTo>
                    <a:pt x="2562" y="660"/>
                  </a:lnTo>
                  <a:close/>
                  <a:moveTo>
                    <a:pt x="1276" y="206"/>
                  </a:moveTo>
                  <a:lnTo>
                    <a:pt x="1276" y="204"/>
                  </a:lnTo>
                  <a:lnTo>
                    <a:pt x="1272" y="204"/>
                  </a:lnTo>
                  <a:lnTo>
                    <a:pt x="1276" y="206"/>
                  </a:lnTo>
                  <a:lnTo>
                    <a:pt x="1276" y="206"/>
                  </a:lnTo>
                  <a:close/>
                  <a:moveTo>
                    <a:pt x="790" y="192"/>
                  </a:moveTo>
                  <a:lnTo>
                    <a:pt x="786" y="192"/>
                  </a:lnTo>
                  <a:lnTo>
                    <a:pt x="786" y="194"/>
                  </a:lnTo>
                  <a:lnTo>
                    <a:pt x="790" y="192"/>
                  </a:lnTo>
                  <a:lnTo>
                    <a:pt x="790" y="192"/>
                  </a:lnTo>
                  <a:close/>
                  <a:moveTo>
                    <a:pt x="2482" y="802"/>
                  </a:moveTo>
                  <a:lnTo>
                    <a:pt x="2484" y="802"/>
                  </a:lnTo>
                  <a:lnTo>
                    <a:pt x="2482" y="802"/>
                  </a:lnTo>
                  <a:lnTo>
                    <a:pt x="2482" y="800"/>
                  </a:lnTo>
                  <a:lnTo>
                    <a:pt x="2478" y="800"/>
                  </a:lnTo>
                  <a:lnTo>
                    <a:pt x="2482" y="802"/>
                  </a:lnTo>
                  <a:lnTo>
                    <a:pt x="2482" y="802"/>
                  </a:lnTo>
                  <a:close/>
                  <a:moveTo>
                    <a:pt x="1398" y="248"/>
                  </a:moveTo>
                  <a:lnTo>
                    <a:pt x="1394" y="248"/>
                  </a:lnTo>
                  <a:lnTo>
                    <a:pt x="1394" y="250"/>
                  </a:lnTo>
                  <a:lnTo>
                    <a:pt x="1398" y="248"/>
                  </a:lnTo>
                  <a:lnTo>
                    <a:pt x="1398" y="248"/>
                  </a:lnTo>
                  <a:close/>
                  <a:moveTo>
                    <a:pt x="2486" y="814"/>
                  </a:moveTo>
                  <a:lnTo>
                    <a:pt x="2486" y="812"/>
                  </a:lnTo>
                  <a:lnTo>
                    <a:pt x="2484" y="812"/>
                  </a:lnTo>
                  <a:lnTo>
                    <a:pt x="2486" y="814"/>
                  </a:lnTo>
                  <a:lnTo>
                    <a:pt x="2486" y="814"/>
                  </a:lnTo>
                  <a:close/>
                  <a:moveTo>
                    <a:pt x="414" y="46"/>
                  </a:moveTo>
                  <a:lnTo>
                    <a:pt x="410" y="46"/>
                  </a:lnTo>
                  <a:lnTo>
                    <a:pt x="410" y="50"/>
                  </a:lnTo>
                  <a:lnTo>
                    <a:pt x="414" y="46"/>
                  </a:lnTo>
                  <a:lnTo>
                    <a:pt x="414" y="46"/>
                  </a:lnTo>
                  <a:close/>
                  <a:moveTo>
                    <a:pt x="1722" y="922"/>
                  </a:moveTo>
                  <a:lnTo>
                    <a:pt x="1724" y="916"/>
                  </a:lnTo>
                  <a:lnTo>
                    <a:pt x="1722" y="918"/>
                  </a:lnTo>
                  <a:lnTo>
                    <a:pt x="1722" y="922"/>
                  </a:lnTo>
                  <a:lnTo>
                    <a:pt x="1722" y="922"/>
                  </a:lnTo>
                  <a:close/>
                  <a:moveTo>
                    <a:pt x="2280" y="742"/>
                  </a:moveTo>
                  <a:lnTo>
                    <a:pt x="2282" y="742"/>
                  </a:lnTo>
                  <a:lnTo>
                    <a:pt x="2278" y="738"/>
                  </a:lnTo>
                  <a:lnTo>
                    <a:pt x="2280" y="742"/>
                  </a:lnTo>
                  <a:lnTo>
                    <a:pt x="2280" y="742"/>
                  </a:lnTo>
                  <a:close/>
                  <a:moveTo>
                    <a:pt x="894" y="1014"/>
                  </a:moveTo>
                  <a:lnTo>
                    <a:pt x="894" y="1016"/>
                  </a:lnTo>
                  <a:lnTo>
                    <a:pt x="896" y="1014"/>
                  </a:lnTo>
                  <a:lnTo>
                    <a:pt x="894" y="1014"/>
                  </a:lnTo>
                  <a:lnTo>
                    <a:pt x="894" y="1014"/>
                  </a:lnTo>
                  <a:close/>
                  <a:moveTo>
                    <a:pt x="2288" y="810"/>
                  </a:moveTo>
                  <a:lnTo>
                    <a:pt x="2288" y="806"/>
                  </a:lnTo>
                  <a:lnTo>
                    <a:pt x="2284" y="804"/>
                  </a:lnTo>
                  <a:lnTo>
                    <a:pt x="2284" y="806"/>
                  </a:lnTo>
                  <a:lnTo>
                    <a:pt x="2288" y="810"/>
                  </a:lnTo>
                  <a:lnTo>
                    <a:pt x="2288" y="810"/>
                  </a:lnTo>
                  <a:close/>
                  <a:moveTo>
                    <a:pt x="2430" y="334"/>
                  </a:moveTo>
                  <a:lnTo>
                    <a:pt x="2430" y="330"/>
                  </a:lnTo>
                  <a:lnTo>
                    <a:pt x="2426" y="330"/>
                  </a:lnTo>
                  <a:lnTo>
                    <a:pt x="2426" y="334"/>
                  </a:lnTo>
                  <a:lnTo>
                    <a:pt x="2430" y="334"/>
                  </a:lnTo>
                  <a:lnTo>
                    <a:pt x="2430" y="334"/>
                  </a:lnTo>
                  <a:close/>
                  <a:moveTo>
                    <a:pt x="2040" y="754"/>
                  </a:moveTo>
                  <a:lnTo>
                    <a:pt x="2040" y="752"/>
                  </a:lnTo>
                  <a:lnTo>
                    <a:pt x="2040" y="750"/>
                  </a:lnTo>
                  <a:lnTo>
                    <a:pt x="2038" y="752"/>
                  </a:lnTo>
                  <a:lnTo>
                    <a:pt x="2040" y="754"/>
                  </a:lnTo>
                  <a:lnTo>
                    <a:pt x="2040" y="754"/>
                  </a:lnTo>
                  <a:close/>
                  <a:moveTo>
                    <a:pt x="2250" y="446"/>
                  </a:moveTo>
                  <a:lnTo>
                    <a:pt x="2250" y="442"/>
                  </a:lnTo>
                  <a:lnTo>
                    <a:pt x="2248" y="442"/>
                  </a:lnTo>
                  <a:lnTo>
                    <a:pt x="2248" y="446"/>
                  </a:lnTo>
                  <a:lnTo>
                    <a:pt x="2250" y="446"/>
                  </a:lnTo>
                  <a:lnTo>
                    <a:pt x="2250" y="446"/>
                  </a:lnTo>
                  <a:close/>
                  <a:moveTo>
                    <a:pt x="1826" y="92"/>
                  </a:moveTo>
                  <a:lnTo>
                    <a:pt x="1826" y="88"/>
                  </a:lnTo>
                  <a:lnTo>
                    <a:pt x="1822" y="92"/>
                  </a:lnTo>
                  <a:lnTo>
                    <a:pt x="1826" y="92"/>
                  </a:lnTo>
                  <a:lnTo>
                    <a:pt x="1826" y="92"/>
                  </a:lnTo>
                  <a:close/>
                  <a:moveTo>
                    <a:pt x="2536" y="218"/>
                  </a:moveTo>
                  <a:lnTo>
                    <a:pt x="2534" y="216"/>
                  </a:lnTo>
                  <a:lnTo>
                    <a:pt x="2530" y="218"/>
                  </a:lnTo>
                  <a:lnTo>
                    <a:pt x="2536" y="218"/>
                  </a:lnTo>
                  <a:lnTo>
                    <a:pt x="2536" y="218"/>
                  </a:lnTo>
                  <a:close/>
                  <a:moveTo>
                    <a:pt x="2496" y="810"/>
                  </a:moveTo>
                  <a:lnTo>
                    <a:pt x="2498" y="812"/>
                  </a:lnTo>
                  <a:lnTo>
                    <a:pt x="2502" y="812"/>
                  </a:lnTo>
                  <a:lnTo>
                    <a:pt x="2498" y="810"/>
                  </a:lnTo>
                  <a:lnTo>
                    <a:pt x="2496" y="810"/>
                  </a:lnTo>
                  <a:lnTo>
                    <a:pt x="2496" y="806"/>
                  </a:lnTo>
                  <a:lnTo>
                    <a:pt x="2496" y="810"/>
                  </a:lnTo>
                  <a:lnTo>
                    <a:pt x="2496" y="810"/>
                  </a:lnTo>
                  <a:close/>
                  <a:moveTo>
                    <a:pt x="728" y="552"/>
                  </a:moveTo>
                  <a:lnTo>
                    <a:pt x="728" y="550"/>
                  </a:lnTo>
                  <a:lnTo>
                    <a:pt x="724" y="550"/>
                  </a:lnTo>
                  <a:lnTo>
                    <a:pt x="724" y="552"/>
                  </a:lnTo>
                  <a:lnTo>
                    <a:pt x="728" y="552"/>
                  </a:lnTo>
                  <a:lnTo>
                    <a:pt x="728" y="552"/>
                  </a:lnTo>
                  <a:close/>
                  <a:moveTo>
                    <a:pt x="2238" y="814"/>
                  </a:moveTo>
                  <a:lnTo>
                    <a:pt x="2232" y="812"/>
                  </a:lnTo>
                  <a:lnTo>
                    <a:pt x="2232" y="814"/>
                  </a:lnTo>
                  <a:lnTo>
                    <a:pt x="2238" y="814"/>
                  </a:lnTo>
                  <a:lnTo>
                    <a:pt x="2238" y="814"/>
                  </a:lnTo>
                  <a:close/>
                  <a:moveTo>
                    <a:pt x="2228" y="814"/>
                  </a:moveTo>
                  <a:lnTo>
                    <a:pt x="2228" y="812"/>
                  </a:lnTo>
                  <a:lnTo>
                    <a:pt x="2224" y="812"/>
                  </a:lnTo>
                  <a:lnTo>
                    <a:pt x="2224" y="814"/>
                  </a:lnTo>
                  <a:lnTo>
                    <a:pt x="2228" y="814"/>
                  </a:lnTo>
                  <a:lnTo>
                    <a:pt x="2228" y="814"/>
                  </a:lnTo>
                  <a:close/>
                  <a:moveTo>
                    <a:pt x="2238" y="756"/>
                  </a:moveTo>
                  <a:lnTo>
                    <a:pt x="2238" y="754"/>
                  </a:lnTo>
                  <a:lnTo>
                    <a:pt x="2232" y="754"/>
                  </a:lnTo>
                  <a:lnTo>
                    <a:pt x="2238" y="756"/>
                  </a:lnTo>
                  <a:lnTo>
                    <a:pt x="2238" y="756"/>
                  </a:lnTo>
                  <a:close/>
                  <a:moveTo>
                    <a:pt x="2518" y="834"/>
                  </a:moveTo>
                  <a:lnTo>
                    <a:pt x="2522" y="834"/>
                  </a:lnTo>
                  <a:lnTo>
                    <a:pt x="2518" y="832"/>
                  </a:lnTo>
                  <a:lnTo>
                    <a:pt x="2516" y="832"/>
                  </a:lnTo>
                  <a:lnTo>
                    <a:pt x="2518" y="834"/>
                  </a:lnTo>
                  <a:lnTo>
                    <a:pt x="2518" y="834"/>
                  </a:lnTo>
                  <a:close/>
                  <a:moveTo>
                    <a:pt x="2470" y="294"/>
                  </a:moveTo>
                  <a:lnTo>
                    <a:pt x="2470" y="296"/>
                  </a:lnTo>
                  <a:lnTo>
                    <a:pt x="2474" y="290"/>
                  </a:lnTo>
                  <a:lnTo>
                    <a:pt x="2470" y="294"/>
                  </a:lnTo>
                  <a:lnTo>
                    <a:pt x="2470" y="294"/>
                  </a:lnTo>
                  <a:close/>
                  <a:moveTo>
                    <a:pt x="1994" y="628"/>
                  </a:moveTo>
                  <a:lnTo>
                    <a:pt x="1994" y="624"/>
                  </a:lnTo>
                  <a:lnTo>
                    <a:pt x="1990" y="624"/>
                  </a:lnTo>
                  <a:lnTo>
                    <a:pt x="1990" y="628"/>
                  </a:lnTo>
                  <a:lnTo>
                    <a:pt x="1994" y="628"/>
                  </a:lnTo>
                  <a:lnTo>
                    <a:pt x="1994" y="628"/>
                  </a:lnTo>
                  <a:close/>
                  <a:moveTo>
                    <a:pt x="2676" y="280"/>
                  </a:moveTo>
                  <a:lnTo>
                    <a:pt x="2676" y="278"/>
                  </a:lnTo>
                  <a:lnTo>
                    <a:pt x="2674" y="278"/>
                  </a:lnTo>
                  <a:lnTo>
                    <a:pt x="2674" y="280"/>
                  </a:lnTo>
                  <a:lnTo>
                    <a:pt x="2676" y="280"/>
                  </a:lnTo>
                  <a:lnTo>
                    <a:pt x="2676" y="280"/>
                  </a:lnTo>
                  <a:close/>
                  <a:moveTo>
                    <a:pt x="1318" y="386"/>
                  </a:moveTo>
                  <a:lnTo>
                    <a:pt x="1318" y="382"/>
                  </a:lnTo>
                  <a:lnTo>
                    <a:pt x="1316" y="382"/>
                  </a:lnTo>
                  <a:lnTo>
                    <a:pt x="1316" y="386"/>
                  </a:lnTo>
                  <a:lnTo>
                    <a:pt x="1318" y="386"/>
                  </a:lnTo>
                  <a:lnTo>
                    <a:pt x="1318" y="386"/>
                  </a:lnTo>
                  <a:close/>
                  <a:moveTo>
                    <a:pt x="1686" y="26"/>
                  </a:moveTo>
                  <a:lnTo>
                    <a:pt x="1686" y="30"/>
                  </a:lnTo>
                  <a:lnTo>
                    <a:pt x="1692" y="28"/>
                  </a:lnTo>
                  <a:lnTo>
                    <a:pt x="1686" y="26"/>
                  </a:lnTo>
                  <a:lnTo>
                    <a:pt x="1686" y="26"/>
                  </a:lnTo>
                  <a:close/>
                  <a:moveTo>
                    <a:pt x="690" y="178"/>
                  </a:moveTo>
                  <a:lnTo>
                    <a:pt x="692" y="178"/>
                  </a:lnTo>
                  <a:lnTo>
                    <a:pt x="692" y="176"/>
                  </a:lnTo>
                  <a:lnTo>
                    <a:pt x="688" y="176"/>
                  </a:lnTo>
                  <a:lnTo>
                    <a:pt x="690" y="178"/>
                  </a:lnTo>
                  <a:lnTo>
                    <a:pt x="690" y="178"/>
                  </a:lnTo>
                  <a:close/>
                  <a:moveTo>
                    <a:pt x="2562" y="1158"/>
                  </a:moveTo>
                  <a:lnTo>
                    <a:pt x="2564" y="1158"/>
                  </a:lnTo>
                  <a:lnTo>
                    <a:pt x="2564" y="1154"/>
                  </a:lnTo>
                  <a:lnTo>
                    <a:pt x="2562" y="1156"/>
                  </a:lnTo>
                  <a:lnTo>
                    <a:pt x="2562" y="1158"/>
                  </a:lnTo>
                  <a:lnTo>
                    <a:pt x="2562" y="1158"/>
                  </a:lnTo>
                  <a:close/>
                  <a:moveTo>
                    <a:pt x="1438" y="206"/>
                  </a:moveTo>
                  <a:lnTo>
                    <a:pt x="1438" y="204"/>
                  </a:lnTo>
                  <a:lnTo>
                    <a:pt x="1434" y="204"/>
                  </a:lnTo>
                  <a:lnTo>
                    <a:pt x="1432" y="206"/>
                  </a:lnTo>
                  <a:lnTo>
                    <a:pt x="1438" y="206"/>
                  </a:lnTo>
                  <a:lnTo>
                    <a:pt x="1438" y="206"/>
                  </a:lnTo>
                  <a:close/>
                  <a:moveTo>
                    <a:pt x="650" y="548"/>
                  </a:moveTo>
                  <a:lnTo>
                    <a:pt x="654" y="550"/>
                  </a:lnTo>
                  <a:lnTo>
                    <a:pt x="652" y="544"/>
                  </a:lnTo>
                  <a:lnTo>
                    <a:pt x="650" y="548"/>
                  </a:lnTo>
                  <a:lnTo>
                    <a:pt x="650" y="548"/>
                  </a:lnTo>
                  <a:close/>
                  <a:moveTo>
                    <a:pt x="66" y="544"/>
                  </a:moveTo>
                  <a:lnTo>
                    <a:pt x="72" y="548"/>
                  </a:lnTo>
                  <a:lnTo>
                    <a:pt x="70" y="542"/>
                  </a:lnTo>
                  <a:lnTo>
                    <a:pt x="66" y="544"/>
                  </a:lnTo>
                  <a:lnTo>
                    <a:pt x="66" y="544"/>
                  </a:lnTo>
                  <a:close/>
                  <a:moveTo>
                    <a:pt x="1164" y="488"/>
                  </a:moveTo>
                  <a:lnTo>
                    <a:pt x="1158" y="488"/>
                  </a:lnTo>
                  <a:lnTo>
                    <a:pt x="1156" y="490"/>
                  </a:lnTo>
                  <a:lnTo>
                    <a:pt x="1164" y="488"/>
                  </a:lnTo>
                  <a:lnTo>
                    <a:pt x="1164" y="488"/>
                  </a:lnTo>
                  <a:close/>
                  <a:moveTo>
                    <a:pt x="1166" y="492"/>
                  </a:moveTo>
                  <a:lnTo>
                    <a:pt x="1168" y="492"/>
                  </a:lnTo>
                  <a:lnTo>
                    <a:pt x="1164" y="490"/>
                  </a:lnTo>
                  <a:lnTo>
                    <a:pt x="1166" y="492"/>
                  </a:lnTo>
                  <a:lnTo>
                    <a:pt x="1166" y="492"/>
                  </a:lnTo>
                  <a:close/>
                  <a:moveTo>
                    <a:pt x="1694" y="630"/>
                  </a:moveTo>
                  <a:lnTo>
                    <a:pt x="1696" y="630"/>
                  </a:lnTo>
                  <a:lnTo>
                    <a:pt x="1700" y="628"/>
                  </a:lnTo>
                  <a:lnTo>
                    <a:pt x="1692" y="628"/>
                  </a:lnTo>
                  <a:lnTo>
                    <a:pt x="1694" y="630"/>
                  </a:lnTo>
                  <a:lnTo>
                    <a:pt x="1694" y="630"/>
                  </a:lnTo>
                  <a:close/>
                  <a:moveTo>
                    <a:pt x="690" y="522"/>
                  </a:moveTo>
                  <a:lnTo>
                    <a:pt x="692" y="522"/>
                  </a:lnTo>
                  <a:lnTo>
                    <a:pt x="690" y="518"/>
                  </a:lnTo>
                  <a:lnTo>
                    <a:pt x="688" y="518"/>
                  </a:lnTo>
                  <a:lnTo>
                    <a:pt x="690" y="522"/>
                  </a:lnTo>
                  <a:lnTo>
                    <a:pt x="690" y="522"/>
                  </a:lnTo>
                  <a:close/>
                  <a:moveTo>
                    <a:pt x="814" y="650"/>
                  </a:moveTo>
                  <a:lnTo>
                    <a:pt x="816" y="650"/>
                  </a:lnTo>
                  <a:lnTo>
                    <a:pt x="820" y="644"/>
                  </a:lnTo>
                  <a:lnTo>
                    <a:pt x="816" y="644"/>
                  </a:lnTo>
                  <a:lnTo>
                    <a:pt x="814" y="650"/>
                  </a:lnTo>
                  <a:lnTo>
                    <a:pt x="814" y="650"/>
                  </a:lnTo>
                  <a:close/>
                  <a:moveTo>
                    <a:pt x="2028" y="732"/>
                  </a:moveTo>
                  <a:lnTo>
                    <a:pt x="2030" y="730"/>
                  </a:lnTo>
                  <a:lnTo>
                    <a:pt x="2028" y="726"/>
                  </a:lnTo>
                  <a:lnTo>
                    <a:pt x="2026" y="726"/>
                  </a:lnTo>
                  <a:lnTo>
                    <a:pt x="2028" y="732"/>
                  </a:lnTo>
                  <a:lnTo>
                    <a:pt x="2028" y="732"/>
                  </a:lnTo>
                  <a:close/>
                  <a:moveTo>
                    <a:pt x="2406" y="344"/>
                  </a:moveTo>
                  <a:lnTo>
                    <a:pt x="2410" y="344"/>
                  </a:lnTo>
                  <a:lnTo>
                    <a:pt x="2412" y="340"/>
                  </a:lnTo>
                  <a:lnTo>
                    <a:pt x="2414" y="340"/>
                  </a:lnTo>
                  <a:lnTo>
                    <a:pt x="2412" y="338"/>
                  </a:lnTo>
                  <a:lnTo>
                    <a:pt x="2406" y="344"/>
                  </a:lnTo>
                  <a:lnTo>
                    <a:pt x="2406" y="344"/>
                  </a:lnTo>
                  <a:close/>
                  <a:moveTo>
                    <a:pt x="2254" y="754"/>
                  </a:moveTo>
                  <a:lnTo>
                    <a:pt x="2254" y="754"/>
                  </a:lnTo>
                  <a:lnTo>
                    <a:pt x="2256" y="754"/>
                  </a:lnTo>
                  <a:lnTo>
                    <a:pt x="2260" y="754"/>
                  </a:lnTo>
                  <a:lnTo>
                    <a:pt x="2260" y="752"/>
                  </a:lnTo>
                  <a:lnTo>
                    <a:pt x="2258" y="752"/>
                  </a:lnTo>
                  <a:lnTo>
                    <a:pt x="2258" y="752"/>
                  </a:lnTo>
                  <a:lnTo>
                    <a:pt x="2254" y="752"/>
                  </a:lnTo>
                  <a:lnTo>
                    <a:pt x="2254" y="752"/>
                  </a:lnTo>
                  <a:lnTo>
                    <a:pt x="2254" y="754"/>
                  </a:lnTo>
                  <a:lnTo>
                    <a:pt x="2254" y="754"/>
                  </a:lnTo>
                  <a:close/>
                  <a:moveTo>
                    <a:pt x="682" y="126"/>
                  </a:moveTo>
                  <a:lnTo>
                    <a:pt x="680" y="128"/>
                  </a:lnTo>
                  <a:lnTo>
                    <a:pt x="680" y="128"/>
                  </a:lnTo>
                  <a:lnTo>
                    <a:pt x="684" y="128"/>
                  </a:lnTo>
                  <a:lnTo>
                    <a:pt x="688" y="126"/>
                  </a:lnTo>
                  <a:lnTo>
                    <a:pt x="684" y="124"/>
                  </a:lnTo>
                  <a:lnTo>
                    <a:pt x="682" y="126"/>
                  </a:lnTo>
                  <a:lnTo>
                    <a:pt x="682" y="126"/>
                  </a:lnTo>
                  <a:close/>
                  <a:moveTo>
                    <a:pt x="2244" y="812"/>
                  </a:moveTo>
                  <a:lnTo>
                    <a:pt x="2248" y="812"/>
                  </a:lnTo>
                  <a:lnTo>
                    <a:pt x="2250" y="810"/>
                  </a:lnTo>
                  <a:lnTo>
                    <a:pt x="2244" y="806"/>
                  </a:lnTo>
                  <a:lnTo>
                    <a:pt x="2244" y="812"/>
                  </a:lnTo>
                  <a:lnTo>
                    <a:pt x="2244" y="812"/>
                  </a:lnTo>
                  <a:close/>
                  <a:moveTo>
                    <a:pt x="2324" y="866"/>
                  </a:moveTo>
                  <a:lnTo>
                    <a:pt x="2328" y="862"/>
                  </a:lnTo>
                  <a:lnTo>
                    <a:pt x="2322" y="862"/>
                  </a:lnTo>
                  <a:lnTo>
                    <a:pt x="2322" y="864"/>
                  </a:lnTo>
                  <a:lnTo>
                    <a:pt x="2324" y="866"/>
                  </a:lnTo>
                  <a:lnTo>
                    <a:pt x="2324" y="866"/>
                  </a:lnTo>
                  <a:close/>
                  <a:moveTo>
                    <a:pt x="2564" y="884"/>
                  </a:moveTo>
                  <a:lnTo>
                    <a:pt x="2564" y="882"/>
                  </a:lnTo>
                  <a:lnTo>
                    <a:pt x="2558" y="882"/>
                  </a:lnTo>
                  <a:lnTo>
                    <a:pt x="2558" y="884"/>
                  </a:lnTo>
                  <a:lnTo>
                    <a:pt x="2558" y="884"/>
                  </a:lnTo>
                  <a:lnTo>
                    <a:pt x="2560" y="886"/>
                  </a:lnTo>
                  <a:lnTo>
                    <a:pt x="2558" y="886"/>
                  </a:lnTo>
                  <a:lnTo>
                    <a:pt x="2564" y="884"/>
                  </a:lnTo>
                  <a:lnTo>
                    <a:pt x="2564" y="884"/>
                  </a:lnTo>
                  <a:close/>
                  <a:moveTo>
                    <a:pt x="2332" y="256"/>
                  </a:moveTo>
                  <a:lnTo>
                    <a:pt x="2334" y="256"/>
                  </a:lnTo>
                  <a:lnTo>
                    <a:pt x="2334" y="256"/>
                  </a:lnTo>
                  <a:lnTo>
                    <a:pt x="2336" y="252"/>
                  </a:lnTo>
                  <a:lnTo>
                    <a:pt x="2336" y="252"/>
                  </a:lnTo>
                  <a:lnTo>
                    <a:pt x="2334" y="250"/>
                  </a:lnTo>
                  <a:lnTo>
                    <a:pt x="2332" y="250"/>
                  </a:lnTo>
                  <a:lnTo>
                    <a:pt x="2332" y="256"/>
                  </a:lnTo>
                  <a:lnTo>
                    <a:pt x="2332" y="256"/>
                  </a:lnTo>
                  <a:close/>
                  <a:moveTo>
                    <a:pt x="2334" y="1056"/>
                  </a:moveTo>
                  <a:lnTo>
                    <a:pt x="2326" y="1056"/>
                  </a:lnTo>
                  <a:lnTo>
                    <a:pt x="2326" y="1058"/>
                  </a:lnTo>
                  <a:lnTo>
                    <a:pt x="2326" y="1058"/>
                  </a:lnTo>
                  <a:lnTo>
                    <a:pt x="2334" y="1058"/>
                  </a:lnTo>
                  <a:lnTo>
                    <a:pt x="2334" y="1058"/>
                  </a:lnTo>
                  <a:lnTo>
                    <a:pt x="2334" y="1056"/>
                  </a:lnTo>
                  <a:lnTo>
                    <a:pt x="2334" y="1056"/>
                  </a:lnTo>
                  <a:close/>
                  <a:moveTo>
                    <a:pt x="2308" y="796"/>
                  </a:moveTo>
                  <a:lnTo>
                    <a:pt x="2310" y="796"/>
                  </a:lnTo>
                  <a:lnTo>
                    <a:pt x="2310" y="790"/>
                  </a:lnTo>
                  <a:lnTo>
                    <a:pt x="2308" y="790"/>
                  </a:lnTo>
                  <a:lnTo>
                    <a:pt x="2308" y="796"/>
                  </a:lnTo>
                  <a:lnTo>
                    <a:pt x="2308" y="796"/>
                  </a:lnTo>
                  <a:close/>
                  <a:moveTo>
                    <a:pt x="2706" y="862"/>
                  </a:moveTo>
                  <a:lnTo>
                    <a:pt x="2708" y="862"/>
                  </a:lnTo>
                  <a:lnTo>
                    <a:pt x="2708" y="864"/>
                  </a:lnTo>
                  <a:lnTo>
                    <a:pt x="2714" y="864"/>
                  </a:lnTo>
                  <a:lnTo>
                    <a:pt x="2714" y="862"/>
                  </a:lnTo>
                  <a:lnTo>
                    <a:pt x="2708" y="862"/>
                  </a:lnTo>
                  <a:lnTo>
                    <a:pt x="2706" y="858"/>
                  </a:lnTo>
                  <a:lnTo>
                    <a:pt x="2704" y="858"/>
                  </a:lnTo>
                  <a:lnTo>
                    <a:pt x="2706" y="862"/>
                  </a:lnTo>
                  <a:lnTo>
                    <a:pt x="2706" y="862"/>
                  </a:lnTo>
                  <a:close/>
                  <a:moveTo>
                    <a:pt x="10" y="264"/>
                  </a:moveTo>
                  <a:lnTo>
                    <a:pt x="10" y="266"/>
                  </a:lnTo>
                  <a:lnTo>
                    <a:pt x="12" y="266"/>
                  </a:lnTo>
                  <a:lnTo>
                    <a:pt x="14" y="264"/>
                  </a:lnTo>
                  <a:lnTo>
                    <a:pt x="14" y="260"/>
                  </a:lnTo>
                  <a:lnTo>
                    <a:pt x="12" y="260"/>
                  </a:lnTo>
                  <a:lnTo>
                    <a:pt x="10" y="264"/>
                  </a:lnTo>
                  <a:lnTo>
                    <a:pt x="10" y="264"/>
                  </a:lnTo>
                  <a:close/>
                  <a:moveTo>
                    <a:pt x="492" y="74"/>
                  </a:moveTo>
                  <a:lnTo>
                    <a:pt x="490" y="68"/>
                  </a:lnTo>
                  <a:lnTo>
                    <a:pt x="484" y="74"/>
                  </a:lnTo>
                  <a:lnTo>
                    <a:pt x="492" y="74"/>
                  </a:lnTo>
                  <a:lnTo>
                    <a:pt x="492" y="74"/>
                  </a:lnTo>
                  <a:close/>
                  <a:moveTo>
                    <a:pt x="2106" y="762"/>
                  </a:moveTo>
                  <a:lnTo>
                    <a:pt x="2106" y="764"/>
                  </a:lnTo>
                  <a:lnTo>
                    <a:pt x="2110" y="768"/>
                  </a:lnTo>
                  <a:lnTo>
                    <a:pt x="2110" y="762"/>
                  </a:lnTo>
                  <a:lnTo>
                    <a:pt x="2106" y="762"/>
                  </a:lnTo>
                  <a:lnTo>
                    <a:pt x="2106" y="762"/>
                  </a:lnTo>
                  <a:close/>
                  <a:moveTo>
                    <a:pt x="2228" y="634"/>
                  </a:moveTo>
                  <a:lnTo>
                    <a:pt x="2230" y="634"/>
                  </a:lnTo>
                  <a:lnTo>
                    <a:pt x="2230" y="632"/>
                  </a:lnTo>
                  <a:lnTo>
                    <a:pt x="2228" y="630"/>
                  </a:lnTo>
                  <a:lnTo>
                    <a:pt x="2222" y="632"/>
                  </a:lnTo>
                  <a:lnTo>
                    <a:pt x="2228" y="634"/>
                  </a:lnTo>
                  <a:lnTo>
                    <a:pt x="2228" y="634"/>
                  </a:lnTo>
                  <a:close/>
                  <a:moveTo>
                    <a:pt x="530" y="32"/>
                  </a:moveTo>
                  <a:lnTo>
                    <a:pt x="532" y="34"/>
                  </a:lnTo>
                  <a:lnTo>
                    <a:pt x="536" y="30"/>
                  </a:lnTo>
                  <a:lnTo>
                    <a:pt x="528" y="30"/>
                  </a:lnTo>
                  <a:lnTo>
                    <a:pt x="528" y="32"/>
                  </a:lnTo>
                  <a:lnTo>
                    <a:pt x="530" y="32"/>
                  </a:lnTo>
                  <a:lnTo>
                    <a:pt x="530" y="32"/>
                  </a:lnTo>
                  <a:close/>
                  <a:moveTo>
                    <a:pt x="1306" y="390"/>
                  </a:moveTo>
                  <a:lnTo>
                    <a:pt x="1308" y="390"/>
                  </a:lnTo>
                  <a:lnTo>
                    <a:pt x="1310" y="390"/>
                  </a:lnTo>
                  <a:lnTo>
                    <a:pt x="1310" y="386"/>
                  </a:lnTo>
                  <a:lnTo>
                    <a:pt x="1306" y="386"/>
                  </a:lnTo>
                  <a:lnTo>
                    <a:pt x="1306" y="390"/>
                  </a:lnTo>
                  <a:lnTo>
                    <a:pt x="1306" y="390"/>
                  </a:lnTo>
                  <a:close/>
                  <a:moveTo>
                    <a:pt x="2736" y="266"/>
                  </a:moveTo>
                  <a:lnTo>
                    <a:pt x="2734" y="268"/>
                  </a:lnTo>
                  <a:lnTo>
                    <a:pt x="2734" y="270"/>
                  </a:lnTo>
                  <a:lnTo>
                    <a:pt x="2738" y="268"/>
                  </a:lnTo>
                  <a:lnTo>
                    <a:pt x="2740" y="266"/>
                  </a:lnTo>
                  <a:lnTo>
                    <a:pt x="2738" y="264"/>
                  </a:lnTo>
                  <a:lnTo>
                    <a:pt x="2736" y="266"/>
                  </a:lnTo>
                  <a:lnTo>
                    <a:pt x="2736" y="266"/>
                  </a:lnTo>
                  <a:close/>
                  <a:moveTo>
                    <a:pt x="1704" y="928"/>
                  </a:moveTo>
                  <a:lnTo>
                    <a:pt x="1708" y="928"/>
                  </a:lnTo>
                  <a:lnTo>
                    <a:pt x="1708" y="924"/>
                  </a:lnTo>
                  <a:lnTo>
                    <a:pt x="1704" y="924"/>
                  </a:lnTo>
                  <a:lnTo>
                    <a:pt x="1704" y="928"/>
                  </a:lnTo>
                  <a:lnTo>
                    <a:pt x="1704" y="928"/>
                  </a:lnTo>
                  <a:close/>
                  <a:moveTo>
                    <a:pt x="1626" y="26"/>
                  </a:moveTo>
                  <a:lnTo>
                    <a:pt x="1634" y="26"/>
                  </a:lnTo>
                  <a:lnTo>
                    <a:pt x="1634" y="22"/>
                  </a:lnTo>
                  <a:lnTo>
                    <a:pt x="1632" y="22"/>
                  </a:lnTo>
                  <a:lnTo>
                    <a:pt x="1632" y="22"/>
                  </a:lnTo>
                  <a:lnTo>
                    <a:pt x="1630" y="22"/>
                  </a:lnTo>
                  <a:lnTo>
                    <a:pt x="1626" y="26"/>
                  </a:lnTo>
                  <a:lnTo>
                    <a:pt x="1626" y="26"/>
                  </a:lnTo>
                  <a:close/>
                  <a:moveTo>
                    <a:pt x="480" y="54"/>
                  </a:moveTo>
                  <a:lnTo>
                    <a:pt x="482" y="54"/>
                  </a:lnTo>
                  <a:lnTo>
                    <a:pt x="486" y="56"/>
                  </a:lnTo>
                  <a:lnTo>
                    <a:pt x="488" y="56"/>
                  </a:lnTo>
                  <a:lnTo>
                    <a:pt x="488" y="54"/>
                  </a:lnTo>
                  <a:lnTo>
                    <a:pt x="488" y="54"/>
                  </a:lnTo>
                  <a:lnTo>
                    <a:pt x="486" y="52"/>
                  </a:lnTo>
                  <a:lnTo>
                    <a:pt x="486" y="52"/>
                  </a:lnTo>
                  <a:lnTo>
                    <a:pt x="486" y="52"/>
                  </a:lnTo>
                  <a:lnTo>
                    <a:pt x="486" y="52"/>
                  </a:lnTo>
                  <a:lnTo>
                    <a:pt x="480" y="50"/>
                  </a:lnTo>
                  <a:lnTo>
                    <a:pt x="480" y="54"/>
                  </a:lnTo>
                  <a:lnTo>
                    <a:pt x="480" y="54"/>
                  </a:lnTo>
                  <a:close/>
                  <a:moveTo>
                    <a:pt x="2644" y="886"/>
                  </a:moveTo>
                  <a:lnTo>
                    <a:pt x="2644" y="886"/>
                  </a:lnTo>
                  <a:lnTo>
                    <a:pt x="2644" y="888"/>
                  </a:lnTo>
                  <a:lnTo>
                    <a:pt x="2644" y="888"/>
                  </a:lnTo>
                  <a:lnTo>
                    <a:pt x="2650" y="888"/>
                  </a:lnTo>
                  <a:lnTo>
                    <a:pt x="2650" y="884"/>
                  </a:lnTo>
                  <a:lnTo>
                    <a:pt x="2646" y="884"/>
                  </a:lnTo>
                  <a:lnTo>
                    <a:pt x="2644" y="886"/>
                  </a:lnTo>
                  <a:lnTo>
                    <a:pt x="2644" y="886"/>
                  </a:lnTo>
                  <a:close/>
                  <a:moveTo>
                    <a:pt x="1812" y="1172"/>
                  </a:moveTo>
                  <a:lnTo>
                    <a:pt x="1812" y="1178"/>
                  </a:lnTo>
                  <a:lnTo>
                    <a:pt x="1818" y="1178"/>
                  </a:lnTo>
                  <a:lnTo>
                    <a:pt x="1822" y="1176"/>
                  </a:lnTo>
                  <a:lnTo>
                    <a:pt x="1822" y="1172"/>
                  </a:lnTo>
                  <a:lnTo>
                    <a:pt x="1818" y="1172"/>
                  </a:lnTo>
                  <a:lnTo>
                    <a:pt x="1818" y="1172"/>
                  </a:lnTo>
                  <a:lnTo>
                    <a:pt x="1816" y="1176"/>
                  </a:lnTo>
                  <a:lnTo>
                    <a:pt x="1814" y="1176"/>
                  </a:lnTo>
                  <a:lnTo>
                    <a:pt x="1814" y="1172"/>
                  </a:lnTo>
                  <a:lnTo>
                    <a:pt x="1812" y="1172"/>
                  </a:lnTo>
                  <a:lnTo>
                    <a:pt x="1808" y="1172"/>
                  </a:lnTo>
                  <a:lnTo>
                    <a:pt x="1812" y="1172"/>
                  </a:lnTo>
                  <a:lnTo>
                    <a:pt x="1812" y="1172"/>
                  </a:lnTo>
                  <a:close/>
                  <a:moveTo>
                    <a:pt x="1002" y="1220"/>
                  </a:moveTo>
                  <a:lnTo>
                    <a:pt x="1004" y="1222"/>
                  </a:lnTo>
                  <a:lnTo>
                    <a:pt x="1004" y="1222"/>
                  </a:lnTo>
                  <a:lnTo>
                    <a:pt x="1012" y="1226"/>
                  </a:lnTo>
                  <a:lnTo>
                    <a:pt x="1006" y="1220"/>
                  </a:lnTo>
                  <a:lnTo>
                    <a:pt x="1004" y="1218"/>
                  </a:lnTo>
                  <a:lnTo>
                    <a:pt x="998" y="1218"/>
                  </a:lnTo>
                  <a:lnTo>
                    <a:pt x="998" y="1220"/>
                  </a:lnTo>
                  <a:lnTo>
                    <a:pt x="1002" y="1220"/>
                  </a:lnTo>
                  <a:lnTo>
                    <a:pt x="1002" y="1220"/>
                  </a:lnTo>
                  <a:close/>
                  <a:moveTo>
                    <a:pt x="588" y="744"/>
                  </a:moveTo>
                  <a:lnTo>
                    <a:pt x="588" y="750"/>
                  </a:lnTo>
                  <a:lnTo>
                    <a:pt x="592" y="750"/>
                  </a:lnTo>
                  <a:lnTo>
                    <a:pt x="592" y="750"/>
                  </a:lnTo>
                  <a:lnTo>
                    <a:pt x="592" y="744"/>
                  </a:lnTo>
                  <a:lnTo>
                    <a:pt x="590" y="740"/>
                  </a:lnTo>
                  <a:lnTo>
                    <a:pt x="588" y="744"/>
                  </a:lnTo>
                  <a:lnTo>
                    <a:pt x="588" y="744"/>
                  </a:lnTo>
                  <a:close/>
                  <a:moveTo>
                    <a:pt x="2278" y="842"/>
                  </a:moveTo>
                  <a:lnTo>
                    <a:pt x="2274" y="844"/>
                  </a:lnTo>
                  <a:lnTo>
                    <a:pt x="2284" y="844"/>
                  </a:lnTo>
                  <a:lnTo>
                    <a:pt x="2284" y="840"/>
                  </a:lnTo>
                  <a:lnTo>
                    <a:pt x="2280" y="840"/>
                  </a:lnTo>
                  <a:lnTo>
                    <a:pt x="2278" y="842"/>
                  </a:lnTo>
                  <a:lnTo>
                    <a:pt x="2278" y="842"/>
                  </a:lnTo>
                  <a:close/>
                  <a:moveTo>
                    <a:pt x="1420" y="228"/>
                  </a:moveTo>
                  <a:lnTo>
                    <a:pt x="1420" y="234"/>
                  </a:lnTo>
                  <a:lnTo>
                    <a:pt x="1424" y="234"/>
                  </a:lnTo>
                  <a:lnTo>
                    <a:pt x="1428" y="230"/>
                  </a:lnTo>
                  <a:lnTo>
                    <a:pt x="1424" y="226"/>
                  </a:lnTo>
                  <a:lnTo>
                    <a:pt x="1422" y="226"/>
                  </a:lnTo>
                  <a:lnTo>
                    <a:pt x="1420" y="228"/>
                  </a:lnTo>
                  <a:lnTo>
                    <a:pt x="1420" y="228"/>
                  </a:lnTo>
                  <a:close/>
                  <a:moveTo>
                    <a:pt x="672" y="194"/>
                  </a:moveTo>
                  <a:lnTo>
                    <a:pt x="672" y="194"/>
                  </a:lnTo>
                  <a:lnTo>
                    <a:pt x="678" y="192"/>
                  </a:lnTo>
                  <a:lnTo>
                    <a:pt x="680" y="186"/>
                  </a:lnTo>
                  <a:lnTo>
                    <a:pt x="672" y="186"/>
                  </a:lnTo>
                  <a:lnTo>
                    <a:pt x="672" y="194"/>
                  </a:lnTo>
                  <a:lnTo>
                    <a:pt x="672" y="194"/>
                  </a:lnTo>
                  <a:close/>
                  <a:moveTo>
                    <a:pt x="2250" y="766"/>
                  </a:moveTo>
                  <a:lnTo>
                    <a:pt x="2248" y="766"/>
                  </a:lnTo>
                  <a:lnTo>
                    <a:pt x="2244" y="772"/>
                  </a:lnTo>
                  <a:lnTo>
                    <a:pt x="2244" y="772"/>
                  </a:lnTo>
                  <a:lnTo>
                    <a:pt x="2250" y="774"/>
                  </a:lnTo>
                  <a:lnTo>
                    <a:pt x="2254" y="772"/>
                  </a:lnTo>
                  <a:lnTo>
                    <a:pt x="2250" y="766"/>
                  </a:lnTo>
                  <a:lnTo>
                    <a:pt x="2250" y="766"/>
                  </a:lnTo>
                  <a:close/>
                  <a:moveTo>
                    <a:pt x="782" y="580"/>
                  </a:moveTo>
                  <a:lnTo>
                    <a:pt x="782" y="574"/>
                  </a:lnTo>
                  <a:lnTo>
                    <a:pt x="772" y="574"/>
                  </a:lnTo>
                  <a:lnTo>
                    <a:pt x="772" y="580"/>
                  </a:lnTo>
                  <a:lnTo>
                    <a:pt x="782" y="580"/>
                  </a:lnTo>
                  <a:lnTo>
                    <a:pt x="782" y="580"/>
                  </a:lnTo>
                  <a:close/>
                  <a:moveTo>
                    <a:pt x="12" y="208"/>
                  </a:moveTo>
                  <a:lnTo>
                    <a:pt x="22" y="208"/>
                  </a:lnTo>
                  <a:lnTo>
                    <a:pt x="22" y="204"/>
                  </a:lnTo>
                  <a:lnTo>
                    <a:pt x="12" y="204"/>
                  </a:lnTo>
                  <a:lnTo>
                    <a:pt x="12" y="208"/>
                  </a:lnTo>
                  <a:lnTo>
                    <a:pt x="12" y="208"/>
                  </a:lnTo>
                  <a:close/>
                  <a:moveTo>
                    <a:pt x="2464" y="792"/>
                  </a:moveTo>
                  <a:lnTo>
                    <a:pt x="2466" y="794"/>
                  </a:lnTo>
                  <a:lnTo>
                    <a:pt x="2466" y="796"/>
                  </a:lnTo>
                  <a:lnTo>
                    <a:pt x="2470" y="800"/>
                  </a:lnTo>
                  <a:lnTo>
                    <a:pt x="2474" y="796"/>
                  </a:lnTo>
                  <a:lnTo>
                    <a:pt x="2470" y="792"/>
                  </a:lnTo>
                  <a:lnTo>
                    <a:pt x="2464" y="786"/>
                  </a:lnTo>
                  <a:lnTo>
                    <a:pt x="2464" y="792"/>
                  </a:lnTo>
                  <a:lnTo>
                    <a:pt x="2464" y="792"/>
                  </a:lnTo>
                  <a:close/>
                  <a:moveTo>
                    <a:pt x="648" y="186"/>
                  </a:moveTo>
                  <a:lnTo>
                    <a:pt x="648" y="188"/>
                  </a:lnTo>
                  <a:lnTo>
                    <a:pt x="648" y="188"/>
                  </a:lnTo>
                  <a:lnTo>
                    <a:pt x="654" y="186"/>
                  </a:lnTo>
                  <a:lnTo>
                    <a:pt x="658" y="184"/>
                  </a:lnTo>
                  <a:lnTo>
                    <a:pt x="658" y="182"/>
                  </a:lnTo>
                  <a:lnTo>
                    <a:pt x="658" y="182"/>
                  </a:lnTo>
                  <a:lnTo>
                    <a:pt x="650" y="182"/>
                  </a:lnTo>
                  <a:lnTo>
                    <a:pt x="648" y="186"/>
                  </a:lnTo>
                  <a:lnTo>
                    <a:pt x="648" y="186"/>
                  </a:lnTo>
                  <a:close/>
                  <a:moveTo>
                    <a:pt x="1450" y="220"/>
                  </a:moveTo>
                  <a:lnTo>
                    <a:pt x="1450" y="224"/>
                  </a:lnTo>
                  <a:lnTo>
                    <a:pt x="1454" y="224"/>
                  </a:lnTo>
                  <a:lnTo>
                    <a:pt x="1458" y="224"/>
                  </a:lnTo>
                  <a:lnTo>
                    <a:pt x="1460" y="218"/>
                  </a:lnTo>
                  <a:lnTo>
                    <a:pt x="1460" y="216"/>
                  </a:lnTo>
                  <a:lnTo>
                    <a:pt x="1452" y="216"/>
                  </a:lnTo>
                  <a:lnTo>
                    <a:pt x="1452" y="218"/>
                  </a:lnTo>
                  <a:lnTo>
                    <a:pt x="1450" y="220"/>
                  </a:lnTo>
                  <a:lnTo>
                    <a:pt x="1450" y="220"/>
                  </a:lnTo>
                  <a:close/>
                  <a:moveTo>
                    <a:pt x="692" y="580"/>
                  </a:moveTo>
                  <a:lnTo>
                    <a:pt x="694" y="582"/>
                  </a:lnTo>
                  <a:lnTo>
                    <a:pt x="698" y="582"/>
                  </a:lnTo>
                  <a:lnTo>
                    <a:pt x="698" y="582"/>
                  </a:lnTo>
                  <a:lnTo>
                    <a:pt x="698" y="582"/>
                  </a:lnTo>
                  <a:lnTo>
                    <a:pt x="702" y="578"/>
                  </a:lnTo>
                  <a:lnTo>
                    <a:pt x="702" y="578"/>
                  </a:lnTo>
                  <a:lnTo>
                    <a:pt x="696" y="574"/>
                  </a:lnTo>
                  <a:lnTo>
                    <a:pt x="688" y="574"/>
                  </a:lnTo>
                  <a:lnTo>
                    <a:pt x="692" y="580"/>
                  </a:lnTo>
                  <a:lnTo>
                    <a:pt x="692" y="580"/>
                  </a:lnTo>
                  <a:close/>
                  <a:moveTo>
                    <a:pt x="2634" y="896"/>
                  </a:moveTo>
                  <a:lnTo>
                    <a:pt x="2634" y="898"/>
                  </a:lnTo>
                  <a:lnTo>
                    <a:pt x="2636" y="902"/>
                  </a:lnTo>
                  <a:lnTo>
                    <a:pt x="2640" y="902"/>
                  </a:lnTo>
                  <a:lnTo>
                    <a:pt x="2644" y="898"/>
                  </a:lnTo>
                  <a:lnTo>
                    <a:pt x="2644" y="894"/>
                  </a:lnTo>
                  <a:lnTo>
                    <a:pt x="2636" y="894"/>
                  </a:lnTo>
                  <a:lnTo>
                    <a:pt x="2634" y="896"/>
                  </a:lnTo>
                  <a:lnTo>
                    <a:pt x="2634" y="896"/>
                  </a:lnTo>
                  <a:close/>
                  <a:moveTo>
                    <a:pt x="2200" y="830"/>
                  </a:moveTo>
                  <a:lnTo>
                    <a:pt x="2204" y="830"/>
                  </a:lnTo>
                  <a:lnTo>
                    <a:pt x="2204" y="826"/>
                  </a:lnTo>
                  <a:lnTo>
                    <a:pt x="2200" y="822"/>
                  </a:lnTo>
                  <a:lnTo>
                    <a:pt x="2192" y="822"/>
                  </a:lnTo>
                  <a:lnTo>
                    <a:pt x="2192" y="826"/>
                  </a:lnTo>
                  <a:lnTo>
                    <a:pt x="2192" y="826"/>
                  </a:lnTo>
                  <a:lnTo>
                    <a:pt x="2196" y="828"/>
                  </a:lnTo>
                  <a:lnTo>
                    <a:pt x="2200" y="830"/>
                  </a:lnTo>
                  <a:lnTo>
                    <a:pt x="2200" y="830"/>
                  </a:lnTo>
                  <a:close/>
                  <a:moveTo>
                    <a:pt x="106" y="568"/>
                  </a:moveTo>
                  <a:lnTo>
                    <a:pt x="102" y="562"/>
                  </a:lnTo>
                  <a:lnTo>
                    <a:pt x="100" y="562"/>
                  </a:lnTo>
                  <a:lnTo>
                    <a:pt x="96" y="562"/>
                  </a:lnTo>
                  <a:lnTo>
                    <a:pt x="96" y="572"/>
                  </a:lnTo>
                  <a:lnTo>
                    <a:pt x="96" y="572"/>
                  </a:lnTo>
                  <a:lnTo>
                    <a:pt x="100" y="572"/>
                  </a:lnTo>
                  <a:lnTo>
                    <a:pt x="102" y="570"/>
                  </a:lnTo>
                  <a:lnTo>
                    <a:pt x="102" y="570"/>
                  </a:lnTo>
                  <a:lnTo>
                    <a:pt x="106" y="568"/>
                  </a:lnTo>
                  <a:lnTo>
                    <a:pt x="106" y="568"/>
                  </a:lnTo>
                  <a:close/>
                  <a:moveTo>
                    <a:pt x="1652" y="126"/>
                  </a:moveTo>
                  <a:lnTo>
                    <a:pt x="1652" y="128"/>
                  </a:lnTo>
                  <a:lnTo>
                    <a:pt x="1654" y="132"/>
                  </a:lnTo>
                  <a:lnTo>
                    <a:pt x="1664" y="128"/>
                  </a:lnTo>
                  <a:lnTo>
                    <a:pt x="1664" y="124"/>
                  </a:lnTo>
                  <a:lnTo>
                    <a:pt x="1660" y="124"/>
                  </a:lnTo>
                  <a:lnTo>
                    <a:pt x="1656" y="124"/>
                  </a:lnTo>
                  <a:lnTo>
                    <a:pt x="1654" y="124"/>
                  </a:lnTo>
                  <a:lnTo>
                    <a:pt x="1652" y="126"/>
                  </a:lnTo>
                  <a:lnTo>
                    <a:pt x="1652" y="126"/>
                  </a:lnTo>
                  <a:close/>
                  <a:moveTo>
                    <a:pt x="1766" y="24"/>
                  </a:moveTo>
                  <a:lnTo>
                    <a:pt x="1768" y="24"/>
                  </a:lnTo>
                  <a:lnTo>
                    <a:pt x="1772" y="22"/>
                  </a:lnTo>
                  <a:lnTo>
                    <a:pt x="1778" y="22"/>
                  </a:lnTo>
                  <a:lnTo>
                    <a:pt x="1776" y="16"/>
                  </a:lnTo>
                  <a:lnTo>
                    <a:pt x="1772" y="16"/>
                  </a:lnTo>
                  <a:lnTo>
                    <a:pt x="1768" y="18"/>
                  </a:lnTo>
                  <a:lnTo>
                    <a:pt x="1766" y="14"/>
                  </a:lnTo>
                  <a:lnTo>
                    <a:pt x="1764" y="16"/>
                  </a:lnTo>
                  <a:lnTo>
                    <a:pt x="1766" y="20"/>
                  </a:lnTo>
                  <a:lnTo>
                    <a:pt x="1766" y="20"/>
                  </a:lnTo>
                  <a:lnTo>
                    <a:pt x="1766" y="24"/>
                  </a:lnTo>
                  <a:lnTo>
                    <a:pt x="1766" y="24"/>
                  </a:lnTo>
                  <a:close/>
                  <a:moveTo>
                    <a:pt x="274" y="266"/>
                  </a:moveTo>
                  <a:lnTo>
                    <a:pt x="276" y="268"/>
                  </a:lnTo>
                  <a:lnTo>
                    <a:pt x="276" y="270"/>
                  </a:lnTo>
                  <a:lnTo>
                    <a:pt x="280" y="270"/>
                  </a:lnTo>
                  <a:lnTo>
                    <a:pt x="280" y="268"/>
                  </a:lnTo>
                  <a:lnTo>
                    <a:pt x="280" y="268"/>
                  </a:lnTo>
                  <a:lnTo>
                    <a:pt x="278" y="266"/>
                  </a:lnTo>
                  <a:lnTo>
                    <a:pt x="278" y="264"/>
                  </a:lnTo>
                  <a:lnTo>
                    <a:pt x="280" y="264"/>
                  </a:lnTo>
                  <a:lnTo>
                    <a:pt x="280" y="260"/>
                  </a:lnTo>
                  <a:lnTo>
                    <a:pt x="276" y="258"/>
                  </a:lnTo>
                  <a:lnTo>
                    <a:pt x="272" y="258"/>
                  </a:lnTo>
                  <a:lnTo>
                    <a:pt x="272" y="260"/>
                  </a:lnTo>
                  <a:lnTo>
                    <a:pt x="274" y="266"/>
                  </a:lnTo>
                  <a:lnTo>
                    <a:pt x="274" y="266"/>
                  </a:lnTo>
                  <a:close/>
                  <a:moveTo>
                    <a:pt x="2502" y="822"/>
                  </a:moveTo>
                  <a:lnTo>
                    <a:pt x="2502" y="824"/>
                  </a:lnTo>
                  <a:lnTo>
                    <a:pt x="2502" y="824"/>
                  </a:lnTo>
                  <a:lnTo>
                    <a:pt x="2502" y="826"/>
                  </a:lnTo>
                  <a:lnTo>
                    <a:pt x="2502" y="826"/>
                  </a:lnTo>
                  <a:lnTo>
                    <a:pt x="2506" y="826"/>
                  </a:lnTo>
                  <a:lnTo>
                    <a:pt x="2506" y="826"/>
                  </a:lnTo>
                  <a:lnTo>
                    <a:pt x="2510" y="826"/>
                  </a:lnTo>
                  <a:lnTo>
                    <a:pt x="2512" y="824"/>
                  </a:lnTo>
                  <a:lnTo>
                    <a:pt x="2512" y="822"/>
                  </a:lnTo>
                  <a:lnTo>
                    <a:pt x="2514" y="822"/>
                  </a:lnTo>
                  <a:lnTo>
                    <a:pt x="2514" y="824"/>
                  </a:lnTo>
                  <a:lnTo>
                    <a:pt x="2514" y="822"/>
                  </a:lnTo>
                  <a:lnTo>
                    <a:pt x="2514" y="820"/>
                  </a:lnTo>
                  <a:lnTo>
                    <a:pt x="2512" y="816"/>
                  </a:lnTo>
                  <a:lnTo>
                    <a:pt x="2512" y="814"/>
                  </a:lnTo>
                  <a:lnTo>
                    <a:pt x="2508" y="814"/>
                  </a:lnTo>
                  <a:lnTo>
                    <a:pt x="2508" y="814"/>
                  </a:lnTo>
                  <a:lnTo>
                    <a:pt x="2508" y="820"/>
                  </a:lnTo>
                  <a:lnTo>
                    <a:pt x="2502" y="822"/>
                  </a:lnTo>
                  <a:lnTo>
                    <a:pt x="2502" y="822"/>
                  </a:lnTo>
                  <a:close/>
                  <a:moveTo>
                    <a:pt x="2714" y="178"/>
                  </a:moveTo>
                  <a:lnTo>
                    <a:pt x="2724" y="178"/>
                  </a:lnTo>
                  <a:lnTo>
                    <a:pt x="2726" y="182"/>
                  </a:lnTo>
                  <a:lnTo>
                    <a:pt x="2728" y="182"/>
                  </a:lnTo>
                  <a:lnTo>
                    <a:pt x="2730" y="176"/>
                  </a:lnTo>
                  <a:lnTo>
                    <a:pt x="2720" y="174"/>
                  </a:lnTo>
                  <a:lnTo>
                    <a:pt x="2718" y="174"/>
                  </a:lnTo>
                  <a:lnTo>
                    <a:pt x="2714" y="174"/>
                  </a:lnTo>
                  <a:lnTo>
                    <a:pt x="2714" y="178"/>
                  </a:lnTo>
                  <a:lnTo>
                    <a:pt x="2714" y="178"/>
                  </a:lnTo>
                  <a:close/>
                  <a:moveTo>
                    <a:pt x="1462" y="426"/>
                  </a:moveTo>
                  <a:lnTo>
                    <a:pt x="1464" y="428"/>
                  </a:lnTo>
                  <a:lnTo>
                    <a:pt x="1464" y="428"/>
                  </a:lnTo>
                  <a:lnTo>
                    <a:pt x="1470" y="428"/>
                  </a:lnTo>
                  <a:lnTo>
                    <a:pt x="1474" y="430"/>
                  </a:lnTo>
                  <a:lnTo>
                    <a:pt x="1484" y="430"/>
                  </a:lnTo>
                  <a:lnTo>
                    <a:pt x="1482" y="426"/>
                  </a:lnTo>
                  <a:lnTo>
                    <a:pt x="1478" y="426"/>
                  </a:lnTo>
                  <a:lnTo>
                    <a:pt x="1478" y="426"/>
                  </a:lnTo>
                  <a:lnTo>
                    <a:pt x="1470" y="426"/>
                  </a:lnTo>
                  <a:lnTo>
                    <a:pt x="1470" y="424"/>
                  </a:lnTo>
                  <a:lnTo>
                    <a:pt x="1470" y="422"/>
                  </a:lnTo>
                  <a:lnTo>
                    <a:pt x="1464" y="422"/>
                  </a:lnTo>
                  <a:lnTo>
                    <a:pt x="1462" y="426"/>
                  </a:lnTo>
                  <a:lnTo>
                    <a:pt x="1462" y="426"/>
                  </a:lnTo>
                  <a:close/>
                  <a:moveTo>
                    <a:pt x="2260" y="770"/>
                  </a:moveTo>
                  <a:lnTo>
                    <a:pt x="2260" y="772"/>
                  </a:lnTo>
                  <a:lnTo>
                    <a:pt x="2264" y="770"/>
                  </a:lnTo>
                  <a:lnTo>
                    <a:pt x="2268" y="770"/>
                  </a:lnTo>
                  <a:lnTo>
                    <a:pt x="2272" y="770"/>
                  </a:lnTo>
                  <a:lnTo>
                    <a:pt x="2278" y="772"/>
                  </a:lnTo>
                  <a:lnTo>
                    <a:pt x="2280" y="770"/>
                  </a:lnTo>
                  <a:lnTo>
                    <a:pt x="2278" y="766"/>
                  </a:lnTo>
                  <a:lnTo>
                    <a:pt x="2274" y="764"/>
                  </a:lnTo>
                  <a:lnTo>
                    <a:pt x="2274" y="764"/>
                  </a:lnTo>
                  <a:lnTo>
                    <a:pt x="2268" y="764"/>
                  </a:lnTo>
                  <a:lnTo>
                    <a:pt x="2262" y="766"/>
                  </a:lnTo>
                  <a:lnTo>
                    <a:pt x="2262" y="766"/>
                  </a:lnTo>
                  <a:lnTo>
                    <a:pt x="2260" y="766"/>
                  </a:lnTo>
                  <a:lnTo>
                    <a:pt x="2260" y="770"/>
                  </a:lnTo>
                  <a:lnTo>
                    <a:pt x="2260" y="770"/>
                  </a:lnTo>
                  <a:close/>
                  <a:moveTo>
                    <a:pt x="2182" y="662"/>
                  </a:moveTo>
                  <a:lnTo>
                    <a:pt x="2184" y="660"/>
                  </a:lnTo>
                  <a:lnTo>
                    <a:pt x="2188" y="658"/>
                  </a:lnTo>
                  <a:lnTo>
                    <a:pt x="2190" y="654"/>
                  </a:lnTo>
                  <a:lnTo>
                    <a:pt x="2192" y="650"/>
                  </a:lnTo>
                  <a:lnTo>
                    <a:pt x="2194" y="648"/>
                  </a:lnTo>
                  <a:lnTo>
                    <a:pt x="2194" y="642"/>
                  </a:lnTo>
                  <a:lnTo>
                    <a:pt x="2192" y="642"/>
                  </a:lnTo>
                  <a:lnTo>
                    <a:pt x="2192" y="642"/>
                  </a:lnTo>
                  <a:lnTo>
                    <a:pt x="2190" y="650"/>
                  </a:lnTo>
                  <a:lnTo>
                    <a:pt x="2184" y="654"/>
                  </a:lnTo>
                  <a:lnTo>
                    <a:pt x="2180" y="658"/>
                  </a:lnTo>
                  <a:lnTo>
                    <a:pt x="2178" y="664"/>
                  </a:lnTo>
                  <a:lnTo>
                    <a:pt x="2182" y="662"/>
                  </a:lnTo>
                  <a:lnTo>
                    <a:pt x="2182" y="662"/>
                  </a:lnTo>
                  <a:close/>
                  <a:moveTo>
                    <a:pt x="2198" y="816"/>
                  </a:moveTo>
                  <a:lnTo>
                    <a:pt x="2198" y="816"/>
                  </a:lnTo>
                  <a:lnTo>
                    <a:pt x="2204" y="816"/>
                  </a:lnTo>
                  <a:lnTo>
                    <a:pt x="2204" y="818"/>
                  </a:lnTo>
                  <a:lnTo>
                    <a:pt x="2204" y="820"/>
                  </a:lnTo>
                  <a:lnTo>
                    <a:pt x="2210" y="820"/>
                  </a:lnTo>
                  <a:lnTo>
                    <a:pt x="2212" y="820"/>
                  </a:lnTo>
                  <a:lnTo>
                    <a:pt x="2214" y="820"/>
                  </a:lnTo>
                  <a:lnTo>
                    <a:pt x="2218" y="816"/>
                  </a:lnTo>
                  <a:lnTo>
                    <a:pt x="2220" y="814"/>
                  </a:lnTo>
                  <a:lnTo>
                    <a:pt x="2218" y="814"/>
                  </a:lnTo>
                  <a:lnTo>
                    <a:pt x="2218" y="814"/>
                  </a:lnTo>
                  <a:lnTo>
                    <a:pt x="2208" y="814"/>
                  </a:lnTo>
                  <a:lnTo>
                    <a:pt x="2200" y="812"/>
                  </a:lnTo>
                  <a:lnTo>
                    <a:pt x="2198" y="816"/>
                  </a:lnTo>
                  <a:lnTo>
                    <a:pt x="2198" y="816"/>
                  </a:lnTo>
                  <a:close/>
                  <a:moveTo>
                    <a:pt x="2536" y="926"/>
                  </a:moveTo>
                  <a:lnTo>
                    <a:pt x="2538" y="928"/>
                  </a:lnTo>
                  <a:lnTo>
                    <a:pt x="2542" y="932"/>
                  </a:lnTo>
                  <a:lnTo>
                    <a:pt x="2544" y="934"/>
                  </a:lnTo>
                  <a:lnTo>
                    <a:pt x="2546" y="934"/>
                  </a:lnTo>
                  <a:lnTo>
                    <a:pt x="2548" y="936"/>
                  </a:lnTo>
                  <a:lnTo>
                    <a:pt x="2552" y="936"/>
                  </a:lnTo>
                  <a:lnTo>
                    <a:pt x="2554" y="934"/>
                  </a:lnTo>
                  <a:lnTo>
                    <a:pt x="2548" y="932"/>
                  </a:lnTo>
                  <a:lnTo>
                    <a:pt x="2544" y="926"/>
                  </a:lnTo>
                  <a:lnTo>
                    <a:pt x="2538" y="922"/>
                  </a:lnTo>
                  <a:lnTo>
                    <a:pt x="2536" y="918"/>
                  </a:lnTo>
                  <a:lnTo>
                    <a:pt x="2534" y="920"/>
                  </a:lnTo>
                  <a:lnTo>
                    <a:pt x="2536" y="926"/>
                  </a:lnTo>
                  <a:lnTo>
                    <a:pt x="2536" y="926"/>
                  </a:lnTo>
                  <a:close/>
                  <a:moveTo>
                    <a:pt x="2214" y="614"/>
                  </a:moveTo>
                  <a:lnTo>
                    <a:pt x="2214" y="620"/>
                  </a:lnTo>
                  <a:lnTo>
                    <a:pt x="2218" y="620"/>
                  </a:lnTo>
                  <a:lnTo>
                    <a:pt x="2224" y="624"/>
                  </a:lnTo>
                  <a:lnTo>
                    <a:pt x="2224" y="624"/>
                  </a:lnTo>
                  <a:lnTo>
                    <a:pt x="2224" y="624"/>
                  </a:lnTo>
                  <a:lnTo>
                    <a:pt x="2228" y="624"/>
                  </a:lnTo>
                  <a:lnTo>
                    <a:pt x="2228" y="628"/>
                  </a:lnTo>
                  <a:lnTo>
                    <a:pt x="2230" y="628"/>
                  </a:lnTo>
                  <a:lnTo>
                    <a:pt x="2230" y="624"/>
                  </a:lnTo>
                  <a:lnTo>
                    <a:pt x="2228" y="624"/>
                  </a:lnTo>
                  <a:lnTo>
                    <a:pt x="2228" y="622"/>
                  </a:lnTo>
                  <a:lnTo>
                    <a:pt x="2228" y="614"/>
                  </a:lnTo>
                  <a:lnTo>
                    <a:pt x="2222" y="614"/>
                  </a:lnTo>
                  <a:lnTo>
                    <a:pt x="2220" y="612"/>
                  </a:lnTo>
                  <a:lnTo>
                    <a:pt x="2218" y="612"/>
                  </a:lnTo>
                  <a:lnTo>
                    <a:pt x="2214" y="614"/>
                  </a:lnTo>
                  <a:lnTo>
                    <a:pt x="2214" y="614"/>
                  </a:lnTo>
                  <a:close/>
                  <a:moveTo>
                    <a:pt x="1536" y="426"/>
                  </a:moveTo>
                  <a:lnTo>
                    <a:pt x="1534" y="426"/>
                  </a:lnTo>
                  <a:lnTo>
                    <a:pt x="1532" y="428"/>
                  </a:lnTo>
                  <a:lnTo>
                    <a:pt x="1530" y="430"/>
                  </a:lnTo>
                  <a:lnTo>
                    <a:pt x="1532" y="432"/>
                  </a:lnTo>
                  <a:lnTo>
                    <a:pt x="1534" y="432"/>
                  </a:lnTo>
                  <a:lnTo>
                    <a:pt x="1536" y="432"/>
                  </a:lnTo>
                  <a:lnTo>
                    <a:pt x="1536" y="432"/>
                  </a:lnTo>
                  <a:lnTo>
                    <a:pt x="1544" y="430"/>
                  </a:lnTo>
                  <a:lnTo>
                    <a:pt x="1546" y="428"/>
                  </a:lnTo>
                  <a:lnTo>
                    <a:pt x="1550" y="422"/>
                  </a:lnTo>
                  <a:lnTo>
                    <a:pt x="1546" y="422"/>
                  </a:lnTo>
                  <a:lnTo>
                    <a:pt x="1544" y="422"/>
                  </a:lnTo>
                  <a:lnTo>
                    <a:pt x="1544" y="422"/>
                  </a:lnTo>
                  <a:lnTo>
                    <a:pt x="1544" y="424"/>
                  </a:lnTo>
                  <a:lnTo>
                    <a:pt x="1544" y="426"/>
                  </a:lnTo>
                  <a:lnTo>
                    <a:pt x="1536" y="426"/>
                  </a:lnTo>
                  <a:lnTo>
                    <a:pt x="1536" y="426"/>
                  </a:lnTo>
                  <a:close/>
                  <a:moveTo>
                    <a:pt x="834" y="1196"/>
                  </a:moveTo>
                  <a:lnTo>
                    <a:pt x="834" y="1196"/>
                  </a:lnTo>
                  <a:lnTo>
                    <a:pt x="826" y="1196"/>
                  </a:lnTo>
                  <a:lnTo>
                    <a:pt x="822" y="1198"/>
                  </a:lnTo>
                  <a:lnTo>
                    <a:pt x="826" y="1200"/>
                  </a:lnTo>
                  <a:lnTo>
                    <a:pt x="830" y="1200"/>
                  </a:lnTo>
                  <a:lnTo>
                    <a:pt x="832" y="1202"/>
                  </a:lnTo>
                  <a:lnTo>
                    <a:pt x="834" y="1202"/>
                  </a:lnTo>
                  <a:lnTo>
                    <a:pt x="836" y="1200"/>
                  </a:lnTo>
                  <a:lnTo>
                    <a:pt x="836" y="1200"/>
                  </a:lnTo>
                  <a:lnTo>
                    <a:pt x="840" y="1200"/>
                  </a:lnTo>
                  <a:lnTo>
                    <a:pt x="840" y="1200"/>
                  </a:lnTo>
                  <a:lnTo>
                    <a:pt x="842" y="1198"/>
                  </a:lnTo>
                  <a:lnTo>
                    <a:pt x="842" y="1198"/>
                  </a:lnTo>
                  <a:lnTo>
                    <a:pt x="844" y="1196"/>
                  </a:lnTo>
                  <a:lnTo>
                    <a:pt x="842" y="1196"/>
                  </a:lnTo>
                  <a:lnTo>
                    <a:pt x="842" y="1196"/>
                  </a:lnTo>
                  <a:lnTo>
                    <a:pt x="840" y="1192"/>
                  </a:lnTo>
                  <a:lnTo>
                    <a:pt x="836" y="1192"/>
                  </a:lnTo>
                  <a:lnTo>
                    <a:pt x="834" y="1196"/>
                  </a:lnTo>
                  <a:lnTo>
                    <a:pt x="834" y="1196"/>
                  </a:lnTo>
                  <a:close/>
                  <a:moveTo>
                    <a:pt x="116" y="224"/>
                  </a:moveTo>
                  <a:lnTo>
                    <a:pt x="114" y="226"/>
                  </a:lnTo>
                  <a:lnTo>
                    <a:pt x="112" y="226"/>
                  </a:lnTo>
                  <a:lnTo>
                    <a:pt x="110" y="228"/>
                  </a:lnTo>
                  <a:lnTo>
                    <a:pt x="106" y="228"/>
                  </a:lnTo>
                  <a:lnTo>
                    <a:pt x="106" y="230"/>
                  </a:lnTo>
                  <a:lnTo>
                    <a:pt x="106" y="234"/>
                  </a:lnTo>
                  <a:lnTo>
                    <a:pt x="114" y="234"/>
                  </a:lnTo>
                  <a:lnTo>
                    <a:pt x="116" y="234"/>
                  </a:lnTo>
                  <a:lnTo>
                    <a:pt x="118" y="230"/>
                  </a:lnTo>
                  <a:lnTo>
                    <a:pt x="122" y="230"/>
                  </a:lnTo>
                  <a:lnTo>
                    <a:pt x="122" y="226"/>
                  </a:lnTo>
                  <a:lnTo>
                    <a:pt x="124" y="220"/>
                  </a:lnTo>
                  <a:lnTo>
                    <a:pt x="122" y="220"/>
                  </a:lnTo>
                  <a:lnTo>
                    <a:pt x="116" y="224"/>
                  </a:lnTo>
                  <a:lnTo>
                    <a:pt x="116" y="224"/>
                  </a:lnTo>
                  <a:close/>
                  <a:moveTo>
                    <a:pt x="2646" y="108"/>
                  </a:moveTo>
                  <a:lnTo>
                    <a:pt x="2646" y="112"/>
                  </a:lnTo>
                  <a:lnTo>
                    <a:pt x="2660" y="112"/>
                  </a:lnTo>
                  <a:lnTo>
                    <a:pt x="2666" y="108"/>
                  </a:lnTo>
                  <a:lnTo>
                    <a:pt x="2668" y="106"/>
                  </a:lnTo>
                  <a:lnTo>
                    <a:pt x="2664" y="106"/>
                  </a:lnTo>
                  <a:lnTo>
                    <a:pt x="2660" y="104"/>
                  </a:lnTo>
                  <a:lnTo>
                    <a:pt x="2660" y="104"/>
                  </a:lnTo>
                  <a:lnTo>
                    <a:pt x="2654" y="104"/>
                  </a:lnTo>
                  <a:lnTo>
                    <a:pt x="2652" y="104"/>
                  </a:lnTo>
                  <a:lnTo>
                    <a:pt x="2650" y="106"/>
                  </a:lnTo>
                  <a:lnTo>
                    <a:pt x="2646" y="108"/>
                  </a:lnTo>
                  <a:lnTo>
                    <a:pt x="2646" y="108"/>
                  </a:lnTo>
                  <a:close/>
                  <a:moveTo>
                    <a:pt x="2168" y="814"/>
                  </a:moveTo>
                  <a:lnTo>
                    <a:pt x="2168" y="816"/>
                  </a:lnTo>
                  <a:lnTo>
                    <a:pt x="2172" y="820"/>
                  </a:lnTo>
                  <a:lnTo>
                    <a:pt x="2174" y="816"/>
                  </a:lnTo>
                  <a:lnTo>
                    <a:pt x="2180" y="820"/>
                  </a:lnTo>
                  <a:lnTo>
                    <a:pt x="2184" y="820"/>
                  </a:lnTo>
                  <a:lnTo>
                    <a:pt x="2190" y="816"/>
                  </a:lnTo>
                  <a:lnTo>
                    <a:pt x="2192" y="814"/>
                  </a:lnTo>
                  <a:lnTo>
                    <a:pt x="2188" y="812"/>
                  </a:lnTo>
                  <a:lnTo>
                    <a:pt x="2182" y="812"/>
                  </a:lnTo>
                  <a:lnTo>
                    <a:pt x="2178" y="814"/>
                  </a:lnTo>
                  <a:lnTo>
                    <a:pt x="2174" y="814"/>
                  </a:lnTo>
                  <a:lnTo>
                    <a:pt x="2172" y="812"/>
                  </a:lnTo>
                  <a:lnTo>
                    <a:pt x="2168" y="814"/>
                  </a:lnTo>
                  <a:lnTo>
                    <a:pt x="2168" y="814"/>
                  </a:lnTo>
                  <a:close/>
                  <a:moveTo>
                    <a:pt x="2410" y="74"/>
                  </a:moveTo>
                  <a:lnTo>
                    <a:pt x="2412" y="76"/>
                  </a:lnTo>
                  <a:lnTo>
                    <a:pt x="2412" y="76"/>
                  </a:lnTo>
                  <a:lnTo>
                    <a:pt x="2424" y="76"/>
                  </a:lnTo>
                  <a:lnTo>
                    <a:pt x="2424" y="76"/>
                  </a:lnTo>
                  <a:lnTo>
                    <a:pt x="2430" y="76"/>
                  </a:lnTo>
                  <a:lnTo>
                    <a:pt x="2430" y="76"/>
                  </a:lnTo>
                  <a:lnTo>
                    <a:pt x="2432" y="76"/>
                  </a:lnTo>
                  <a:lnTo>
                    <a:pt x="2434" y="74"/>
                  </a:lnTo>
                  <a:lnTo>
                    <a:pt x="2430" y="72"/>
                  </a:lnTo>
                  <a:lnTo>
                    <a:pt x="2414" y="72"/>
                  </a:lnTo>
                  <a:lnTo>
                    <a:pt x="2414" y="72"/>
                  </a:lnTo>
                  <a:lnTo>
                    <a:pt x="2408" y="72"/>
                  </a:lnTo>
                  <a:lnTo>
                    <a:pt x="2406" y="72"/>
                  </a:lnTo>
                  <a:lnTo>
                    <a:pt x="2404" y="74"/>
                  </a:lnTo>
                  <a:lnTo>
                    <a:pt x="2410" y="74"/>
                  </a:lnTo>
                  <a:lnTo>
                    <a:pt x="2410" y="74"/>
                  </a:lnTo>
                  <a:close/>
                  <a:moveTo>
                    <a:pt x="1642" y="30"/>
                  </a:moveTo>
                  <a:lnTo>
                    <a:pt x="1650" y="30"/>
                  </a:lnTo>
                  <a:lnTo>
                    <a:pt x="1652" y="30"/>
                  </a:lnTo>
                  <a:lnTo>
                    <a:pt x="1656" y="30"/>
                  </a:lnTo>
                  <a:lnTo>
                    <a:pt x="1660" y="26"/>
                  </a:lnTo>
                  <a:lnTo>
                    <a:pt x="1670" y="26"/>
                  </a:lnTo>
                  <a:lnTo>
                    <a:pt x="1670" y="22"/>
                  </a:lnTo>
                  <a:lnTo>
                    <a:pt x="1664" y="22"/>
                  </a:lnTo>
                  <a:lnTo>
                    <a:pt x="1662" y="24"/>
                  </a:lnTo>
                  <a:lnTo>
                    <a:pt x="1654" y="24"/>
                  </a:lnTo>
                  <a:lnTo>
                    <a:pt x="1654" y="24"/>
                  </a:lnTo>
                  <a:lnTo>
                    <a:pt x="1646" y="24"/>
                  </a:lnTo>
                  <a:lnTo>
                    <a:pt x="1642" y="24"/>
                  </a:lnTo>
                  <a:lnTo>
                    <a:pt x="1642" y="22"/>
                  </a:lnTo>
                  <a:lnTo>
                    <a:pt x="1640" y="22"/>
                  </a:lnTo>
                  <a:lnTo>
                    <a:pt x="1640" y="24"/>
                  </a:lnTo>
                  <a:lnTo>
                    <a:pt x="1642" y="30"/>
                  </a:lnTo>
                  <a:lnTo>
                    <a:pt x="1642" y="30"/>
                  </a:lnTo>
                  <a:close/>
                  <a:moveTo>
                    <a:pt x="2254" y="732"/>
                  </a:moveTo>
                  <a:lnTo>
                    <a:pt x="2258" y="736"/>
                  </a:lnTo>
                  <a:lnTo>
                    <a:pt x="2258" y="742"/>
                  </a:lnTo>
                  <a:lnTo>
                    <a:pt x="2258" y="746"/>
                  </a:lnTo>
                  <a:lnTo>
                    <a:pt x="2260" y="740"/>
                  </a:lnTo>
                  <a:lnTo>
                    <a:pt x="2260" y="740"/>
                  </a:lnTo>
                  <a:lnTo>
                    <a:pt x="2262" y="738"/>
                  </a:lnTo>
                  <a:lnTo>
                    <a:pt x="2264" y="734"/>
                  </a:lnTo>
                  <a:lnTo>
                    <a:pt x="2264" y="732"/>
                  </a:lnTo>
                  <a:lnTo>
                    <a:pt x="2264" y="730"/>
                  </a:lnTo>
                  <a:lnTo>
                    <a:pt x="2260" y="724"/>
                  </a:lnTo>
                  <a:lnTo>
                    <a:pt x="2260" y="722"/>
                  </a:lnTo>
                  <a:lnTo>
                    <a:pt x="2258" y="722"/>
                  </a:lnTo>
                  <a:lnTo>
                    <a:pt x="2258" y="722"/>
                  </a:lnTo>
                  <a:lnTo>
                    <a:pt x="2254" y="722"/>
                  </a:lnTo>
                  <a:lnTo>
                    <a:pt x="2254" y="724"/>
                  </a:lnTo>
                  <a:lnTo>
                    <a:pt x="2254" y="732"/>
                  </a:lnTo>
                  <a:lnTo>
                    <a:pt x="2254" y="732"/>
                  </a:lnTo>
                  <a:close/>
                  <a:moveTo>
                    <a:pt x="550" y="74"/>
                  </a:moveTo>
                  <a:lnTo>
                    <a:pt x="552" y="76"/>
                  </a:lnTo>
                  <a:lnTo>
                    <a:pt x="560" y="76"/>
                  </a:lnTo>
                  <a:lnTo>
                    <a:pt x="566" y="78"/>
                  </a:lnTo>
                  <a:lnTo>
                    <a:pt x="568" y="78"/>
                  </a:lnTo>
                  <a:lnTo>
                    <a:pt x="570" y="76"/>
                  </a:lnTo>
                  <a:lnTo>
                    <a:pt x="572" y="74"/>
                  </a:lnTo>
                  <a:lnTo>
                    <a:pt x="570" y="72"/>
                  </a:lnTo>
                  <a:lnTo>
                    <a:pt x="570" y="72"/>
                  </a:lnTo>
                  <a:lnTo>
                    <a:pt x="566" y="70"/>
                  </a:lnTo>
                  <a:lnTo>
                    <a:pt x="560" y="68"/>
                  </a:lnTo>
                  <a:lnTo>
                    <a:pt x="558" y="68"/>
                  </a:lnTo>
                  <a:lnTo>
                    <a:pt x="552" y="68"/>
                  </a:lnTo>
                  <a:lnTo>
                    <a:pt x="550" y="68"/>
                  </a:lnTo>
                  <a:lnTo>
                    <a:pt x="550" y="74"/>
                  </a:lnTo>
                  <a:lnTo>
                    <a:pt x="550" y="74"/>
                  </a:lnTo>
                  <a:close/>
                  <a:moveTo>
                    <a:pt x="2238" y="816"/>
                  </a:moveTo>
                  <a:lnTo>
                    <a:pt x="2240" y="814"/>
                  </a:lnTo>
                  <a:lnTo>
                    <a:pt x="2252" y="814"/>
                  </a:lnTo>
                  <a:lnTo>
                    <a:pt x="2250" y="820"/>
                  </a:lnTo>
                  <a:lnTo>
                    <a:pt x="2248" y="820"/>
                  </a:lnTo>
                  <a:lnTo>
                    <a:pt x="2244" y="822"/>
                  </a:lnTo>
                  <a:lnTo>
                    <a:pt x="2240" y="822"/>
                  </a:lnTo>
                  <a:lnTo>
                    <a:pt x="2238" y="826"/>
                  </a:lnTo>
                  <a:lnTo>
                    <a:pt x="2234" y="830"/>
                  </a:lnTo>
                  <a:lnTo>
                    <a:pt x="2232" y="830"/>
                  </a:lnTo>
                  <a:lnTo>
                    <a:pt x="2230" y="832"/>
                  </a:lnTo>
                  <a:lnTo>
                    <a:pt x="2228" y="832"/>
                  </a:lnTo>
                  <a:lnTo>
                    <a:pt x="2228" y="824"/>
                  </a:lnTo>
                  <a:lnTo>
                    <a:pt x="2230" y="822"/>
                  </a:lnTo>
                  <a:lnTo>
                    <a:pt x="2232" y="820"/>
                  </a:lnTo>
                  <a:lnTo>
                    <a:pt x="2234" y="820"/>
                  </a:lnTo>
                  <a:lnTo>
                    <a:pt x="2238" y="816"/>
                  </a:lnTo>
                  <a:lnTo>
                    <a:pt x="2238" y="816"/>
                  </a:lnTo>
                  <a:close/>
                  <a:moveTo>
                    <a:pt x="2202" y="522"/>
                  </a:moveTo>
                  <a:lnTo>
                    <a:pt x="2200" y="526"/>
                  </a:lnTo>
                  <a:lnTo>
                    <a:pt x="2200" y="528"/>
                  </a:lnTo>
                  <a:lnTo>
                    <a:pt x="2200" y="534"/>
                  </a:lnTo>
                  <a:lnTo>
                    <a:pt x="2200" y="534"/>
                  </a:lnTo>
                  <a:lnTo>
                    <a:pt x="2202" y="542"/>
                  </a:lnTo>
                  <a:lnTo>
                    <a:pt x="2208" y="540"/>
                  </a:lnTo>
                  <a:lnTo>
                    <a:pt x="2208" y="538"/>
                  </a:lnTo>
                  <a:lnTo>
                    <a:pt x="2210" y="534"/>
                  </a:lnTo>
                  <a:lnTo>
                    <a:pt x="2210" y="530"/>
                  </a:lnTo>
                  <a:lnTo>
                    <a:pt x="2212" y="526"/>
                  </a:lnTo>
                  <a:lnTo>
                    <a:pt x="2212" y="516"/>
                  </a:lnTo>
                  <a:lnTo>
                    <a:pt x="2212" y="516"/>
                  </a:lnTo>
                  <a:lnTo>
                    <a:pt x="2206" y="518"/>
                  </a:lnTo>
                  <a:lnTo>
                    <a:pt x="2202" y="522"/>
                  </a:lnTo>
                  <a:lnTo>
                    <a:pt x="2202" y="522"/>
                  </a:lnTo>
                  <a:close/>
                  <a:moveTo>
                    <a:pt x="540" y="46"/>
                  </a:moveTo>
                  <a:lnTo>
                    <a:pt x="540" y="46"/>
                  </a:lnTo>
                  <a:lnTo>
                    <a:pt x="550" y="50"/>
                  </a:lnTo>
                  <a:lnTo>
                    <a:pt x="560" y="52"/>
                  </a:lnTo>
                  <a:lnTo>
                    <a:pt x="566" y="54"/>
                  </a:lnTo>
                  <a:lnTo>
                    <a:pt x="570" y="54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0"/>
                  </a:lnTo>
                  <a:lnTo>
                    <a:pt x="570" y="48"/>
                  </a:lnTo>
                  <a:lnTo>
                    <a:pt x="562" y="50"/>
                  </a:lnTo>
                  <a:lnTo>
                    <a:pt x="562" y="50"/>
                  </a:lnTo>
                  <a:lnTo>
                    <a:pt x="558" y="46"/>
                  </a:lnTo>
                  <a:lnTo>
                    <a:pt x="558" y="46"/>
                  </a:lnTo>
                  <a:lnTo>
                    <a:pt x="556" y="42"/>
                  </a:lnTo>
                  <a:lnTo>
                    <a:pt x="550" y="42"/>
                  </a:lnTo>
                  <a:lnTo>
                    <a:pt x="546" y="40"/>
                  </a:lnTo>
                  <a:lnTo>
                    <a:pt x="546" y="40"/>
                  </a:lnTo>
                  <a:lnTo>
                    <a:pt x="538" y="38"/>
                  </a:lnTo>
                  <a:lnTo>
                    <a:pt x="536" y="42"/>
                  </a:lnTo>
                  <a:lnTo>
                    <a:pt x="540" y="46"/>
                  </a:lnTo>
                  <a:lnTo>
                    <a:pt x="540" y="46"/>
                  </a:lnTo>
                  <a:close/>
                  <a:moveTo>
                    <a:pt x="428" y="44"/>
                  </a:moveTo>
                  <a:lnTo>
                    <a:pt x="426" y="46"/>
                  </a:lnTo>
                  <a:lnTo>
                    <a:pt x="420" y="46"/>
                  </a:lnTo>
                  <a:lnTo>
                    <a:pt x="420" y="52"/>
                  </a:lnTo>
                  <a:lnTo>
                    <a:pt x="426" y="54"/>
                  </a:lnTo>
                  <a:lnTo>
                    <a:pt x="438" y="54"/>
                  </a:lnTo>
                  <a:lnTo>
                    <a:pt x="438" y="54"/>
                  </a:lnTo>
                  <a:lnTo>
                    <a:pt x="446" y="48"/>
                  </a:lnTo>
                  <a:lnTo>
                    <a:pt x="448" y="42"/>
                  </a:lnTo>
                  <a:lnTo>
                    <a:pt x="430" y="42"/>
                  </a:lnTo>
                  <a:lnTo>
                    <a:pt x="428" y="44"/>
                  </a:lnTo>
                  <a:lnTo>
                    <a:pt x="428" y="44"/>
                  </a:lnTo>
                  <a:close/>
                  <a:moveTo>
                    <a:pt x="2440" y="780"/>
                  </a:moveTo>
                  <a:lnTo>
                    <a:pt x="2442" y="782"/>
                  </a:lnTo>
                  <a:lnTo>
                    <a:pt x="2436" y="784"/>
                  </a:lnTo>
                  <a:lnTo>
                    <a:pt x="2436" y="784"/>
                  </a:lnTo>
                  <a:lnTo>
                    <a:pt x="2436" y="786"/>
                  </a:lnTo>
                  <a:lnTo>
                    <a:pt x="2436" y="786"/>
                  </a:lnTo>
                  <a:lnTo>
                    <a:pt x="2430" y="786"/>
                  </a:lnTo>
                  <a:lnTo>
                    <a:pt x="2426" y="786"/>
                  </a:lnTo>
                  <a:lnTo>
                    <a:pt x="2424" y="786"/>
                  </a:lnTo>
                  <a:lnTo>
                    <a:pt x="2424" y="786"/>
                  </a:lnTo>
                  <a:lnTo>
                    <a:pt x="2422" y="790"/>
                  </a:lnTo>
                  <a:lnTo>
                    <a:pt x="2420" y="790"/>
                  </a:lnTo>
                  <a:lnTo>
                    <a:pt x="2420" y="786"/>
                  </a:lnTo>
                  <a:lnTo>
                    <a:pt x="2416" y="786"/>
                  </a:lnTo>
                  <a:lnTo>
                    <a:pt x="2414" y="792"/>
                  </a:lnTo>
                  <a:lnTo>
                    <a:pt x="2424" y="794"/>
                  </a:lnTo>
                  <a:lnTo>
                    <a:pt x="2434" y="794"/>
                  </a:lnTo>
                  <a:lnTo>
                    <a:pt x="2434" y="794"/>
                  </a:lnTo>
                  <a:lnTo>
                    <a:pt x="2440" y="792"/>
                  </a:lnTo>
                  <a:lnTo>
                    <a:pt x="2442" y="790"/>
                  </a:lnTo>
                  <a:lnTo>
                    <a:pt x="2450" y="780"/>
                  </a:lnTo>
                  <a:lnTo>
                    <a:pt x="2450" y="780"/>
                  </a:lnTo>
                  <a:lnTo>
                    <a:pt x="2452" y="780"/>
                  </a:lnTo>
                  <a:lnTo>
                    <a:pt x="2452" y="776"/>
                  </a:lnTo>
                  <a:lnTo>
                    <a:pt x="2450" y="774"/>
                  </a:lnTo>
                  <a:lnTo>
                    <a:pt x="2446" y="774"/>
                  </a:lnTo>
                  <a:lnTo>
                    <a:pt x="2440" y="780"/>
                  </a:lnTo>
                  <a:lnTo>
                    <a:pt x="2440" y="780"/>
                  </a:lnTo>
                  <a:close/>
                  <a:moveTo>
                    <a:pt x="1716" y="24"/>
                  </a:moveTo>
                  <a:lnTo>
                    <a:pt x="1718" y="24"/>
                  </a:lnTo>
                  <a:lnTo>
                    <a:pt x="1718" y="26"/>
                  </a:lnTo>
                  <a:lnTo>
                    <a:pt x="1716" y="26"/>
                  </a:lnTo>
                  <a:lnTo>
                    <a:pt x="1716" y="24"/>
                  </a:lnTo>
                  <a:lnTo>
                    <a:pt x="1716" y="24"/>
                  </a:lnTo>
                  <a:close/>
                  <a:moveTo>
                    <a:pt x="1708" y="20"/>
                  </a:moveTo>
                  <a:lnTo>
                    <a:pt x="1702" y="24"/>
                  </a:lnTo>
                  <a:lnTo>
                    <a:pt x="1702" y="24"/>
                  </a:lnTo>
                  <a:lnTo>
                    <a:pt x="1708" y="24"/>
                  </a:lnTo>
                  <a:lnTo>
                    <a:pt x="1712" y="26"/>
                  </a:lnTo>
                  <a:lnTo>
                    <a:pt x="1712" y="30"/>
                  </a:lnTo>
                  <a:lnTo>
                    <a:pt x="1712" y="30"/>
                  </a:lnTo>
                  <a:lnTo>
                    <a:pt x="1720" y="30"/>
                  </a:lnTo>
                  <a:lnTo>
                    <a:pt x="1726" y="26"/>
                  </a:lnTo>
                  <a:lnTo>
                    <a:pt x="1732" y="26"/>
                  </a:lnTo>
                  <a:lnTo>
                    <a:pt x="1734" y="32"/>
                  </a:lnTo>
                  <a:lnTo>
                    <a:pt x="1736" y="32"/>
                  </a:lnTo>
                  <a:lnTo>
                    <a:pt x="1738" y="26"/>
                  </a:lnTo>
                  <a:lnTo>
                    <a:pt x="1752" y="26"/>
                  </a:lnTo>
                  <a:lnTo>
                    <a:pt x="1754" y="24"/>
                  </a:lnTo>
                  <a:lnTo>
                    <a:pt x="1756" y="24"/>
                  </a:lnTo>
                  <a:lnTo>
                    <a:pt x="1756" y="22"/>
                  </a:lnTo>
                  <a:lnTo>
                    <a:pt x="1752" y="22"/>
                  </a:lnTo>
                  <a:lnTo>
                    <a:pt x="1748" y="20"/>
                  </a:lnTo>
                  <a:lnTo>
                    <a:pt x="1746" y="20"/>
                  </a:lnTo>
                  <a:lnTo>
                    <a:pt x="1744" y="22"/>
                  </a:lnTo>
                  <a:lnTo>
                    <a:pt x="1744" y="22"/>
                  </a:lnTo>
                  <a:lnTo>
                    <a:pt x="1738" y="24"/>
                  </a:lnTo>
                  <a:lnTo>
                    <a:pt x="1732" y="26"/>
                  </a:lnTo>
                  <a:lnTo>
                    <a:pt x="1732" y="24"/>
                  </a:lnTo>
                  <a:lnTo>
                    <a:pt x="1732" y="24"/>
                  </a:lnTo>
                  <a:lnTo>
                    <a:pt x="1726" y="24"/>
                  </a:lnTo>
                  <a:lnTo>
                    <a:pt x="1722" y="22"/>
                  </a:lnTo>
                  <a:lnTo>
                    <a:pt x="1722" y="20"/>
                  </a:lnTo>
                  <a:lnTo>
                    <a:pt x="1724" y="20"/>
                  </a:lnTo>
                  <a:lnTo>
                    <a:pt x="1726" y="16"/>
                  </a:lnTo>
                  <a:lnTo>
                    <a:pt x="1724" y="16"/>
                  </a:lnTo>
                  <a:lnTo>
                    <a:pt x="1724" y="16"/>
                  </a:lnTo>
                  <a:lnTo>
                    <a:pt x="1716" y="18"/>
                  </a:lnTo>
                  <a:lnTo>
                    <a:pt x="1708" y="20"/>
                  </a:lnTo>
                  <a:lnTo>
                    <a:pt x="1708" y="20"/>
                  </a:lnTo>
                  <a:close/>
                  <a:moveTo>
                    <a:pt x="1352" y="360"/>
                  </a:moveTo>
                  <a:lnTo>
                    <a:pt x="1350" y="360"/>
                  </a:lnTo>
                  <a:lnTo>
                    <a:pt x="1350" y="368"/>
                  </a:lnTo>
                  <a:lnTo>
                    <a:pt x="1350" y="370"/>
                  </a:lnTo>
                  <a:lnTo>
                    <a:pt x="1350" y="370"/>
                  </a:lnTo>
                  <a:lnTo>
                    <a:pt x="1354" y="374"/>
                  </a:lnTo>
                  <a:lnTo>
                    <a:pt x="1354" y="374"/>
                  </a:lnTo>
                  <a:lnTo>
                    <a:pt x="1350" y="376"/>
                  </a:lnTo>
                  <a:lnTo>
                    <a:pt x="1348" y="376"/>
                  </a:lnTo>
                  <a:lnTo>
                    <a:pt x="1348" y="380"/>
                  </a:lnTo>
                  <a:lnTo>
                    <a:pt x="1348" y="392"/>
                  </a:lnTo>
                  <a:lnTo>
                    <a:pt x="1350" y="396"/>
                  </a:lnTo>
                  <a:lnTo>
                    <a:pt x="1352" y="396"/>
                  </a:lnTo>
                  <a:lnTo>
                    <a:pt x="1356" y="392"/>
                  </a:lnTo>
                  <a:lnTo>
                    <a:pt x="1358" y="392"/>
                  </a:lnTo>
                  <a:lnTo>
                    <a:pt x="1360" y="388"/>
                  </a:lnTo>
                  <a:lnTo>
                    <a:pt x="1360" y="378"/>
                  </a:lnTo>
                  <a:lnTo>
                    <a:pt x="1358" y="376"/>
                  </a:lnTo>
                  <a:lnTo>
                    <a:pt x="1358" y="374"/>
                  </a:lnTo>
                  <a:lnTo>
                    <a:pt x="1358" y="370"/>
                  </a:lnTo>
                  <a:lnTo>
                    <a:pt x="1358" y="358"/>
                  </a:lnTo>
                  <a:lnTo>
                    <a:pt x="1352" y="360"/>
                  </a:lnTo>
                  <a:lnTo>
                    <a:pt x="1352" y="360"/>
                  </a:lnTo>
                  <a:close/>
                  <a:moveTo>
                    <a:pt x="488" y="40"/>
                  </a:moveTo>
                  <a:lnTo>
                    <a:pt x="480" y="40"/>
                  </a:lnTo>
                  <a:lnTo>
                    <a:pt x="480" y="36"/>
                  </a:lnTo>
                  <a:lnTo>
                    <a:pt x="486" y="36"/>
                  </a:lnTo>
                  <a:lnTo>
                    <a:pt x="492" y="36"/>
                  </a:lnTo>
                  <a:lnTo>
                    <a:pt x="498" y="36"/>
                  </a:lnTo>
                  <a:lnTo>
                    <a:pt x="500" y="36"/>
                  </a:lnTo>
                  <a:lnTo>
                    <a:pt x="508" y="36"/>
                  </a:lnTo>
                  <a:lnTo>
                    <a:pt x="510" y="40"/>
                  </a:lnTo>
                  <a:lnTo>
                    <a:pt x="520" y="40"/>
                  </a:lnTo>
                  <a:lnTo>
                    <a:pt x="528" y="50"/>
                  </a:lnTo>
                  <a:lnTo>
                    <a:pt x="518" y="50"/>
                  </a:lnTo>
                  <a:lnTo>
                    <a:pt x="516" y="46"/>
                  </a:lnTo>
                  <a:lnTo>
                    <a:pt x="510" y="50"/>
                  </a:lnTo>
                  <a:lnTo>
                    <a:pt x="506" y="50"/>
                  </a:lnTo>
                  <a:lnTo>
                    <a:pt x="502" y="46"/>
                  </a:lnTo>
                  <a:lnTo>
                    <a:pt x="500" y="44"/>
                  </a:lnTo>
                  <a:lnTo>
                    <a:pt x="498" y="44"/>
                  </a:lnTo>
                  <a:lnTo>
                    <a:pt x="492" y="46"/>
                  </a:lnTo>
                  <a:lnTo>
                    <a:pt x="490" y="46"/>
                  </a:lnTo>
                  <a:lnTo>
                    <a:pt x="490" y="46"/>
                  </a:lnTo>
                  <a:lnTo>
                    <a:pt x="490" y="40"/>
                  </a:lnTo>
                  <a:lnTo>
                    <a:pt x="490" y="40"/>
                  </a:lnTo>
                  <a:lnTo>
                    <a:pt x="488" y="40"/>
                  </a:lnTo>
                  <a:lnTo>
                    <a:pt x="488" y="40"/>
                  </a:lnTo>
                  <a:close/>
                  <a:moveTo>
                    <a:pt x="2062" y="36"/>
                  </a:moveTo>
                  <a:lnTo>
                    <a:pt x="2056" y="36"/>
                  </a:lnTo>
                  <a:lnTo>
                    <a:pt x="2050" y="42"/>
                  </a:lnTo>
                  <a:lnTo>
                    <a:pt x="2048" y="42"/>
                  </a:lnTo>
                  <a:lnTo>
                    <a:pt x="2046" y="44"/>
                  </a:lnTo>
                  <a:lnTo>
                    <a:pt x="2042" y="48"/>
                  </a:lnTo>
                  <a:lnTo>
                    <a:pt x="2048" y="50"/>
                  </a:lnTo>
                  <a:lnTo>
                    <a:pt x="2052" y="46"/>
                  </a:lnTo>
                  <a:lnTo>
                    <a:pt x="2078" y="46"/>
                  </a:lnTo>
                  <a:lnTo>
                    <a:pt x="2078" y="46"/>
                  </a:lnTo>
                  <a:lnTo>
                    <a:pt x="2078" y="46"/>
                  </a:lnTo>
                  <a:lnTo>
                    <a:pt x="2078" y="44"/>
                  </a:lnTo>
                  <a:lnTo>
                    <a:pt x="2086" y="44"/>
                  </a:lnTo>
                  <a:lnTo>
                    <a:pt x="2088" y="42"/>
                  </a:lnTo>
                  <a:lnTo>
                    <a:pt x="2086" y="40"/>
                  </a:lnTo>
                  <a:lnTo>
                    <a:pt x="2086" y="40"/>
                  </a:lnTo>
                  <a:lnTo>
                    <a:pt x="2074" y="38"/>
                  </a:lnTo>
                  <a:lnTo>
                    <a:pt x="2066" y="34"/>
                  </a:lnTo>
                  <a:lnTo>
                    <a:pt x="2062" y="36"/>
                  </a:lnTo>
                  <a:lnTo>
                    <a:pt x="2062" y="36"/>
                  </a:lnTo>
                  <a:close/>
                  <a:moveTo>
                    <a:pt x="1894" y="662"/>
                  </a:moveTo>
                  <a:lnTo>
                    <a:pt x="1890" y="668"/>
                  </a:lnTo>
                  <a:lnTo>
                    <a:pt x="1890" y="674"/>
                  </a:lnTo>
                  <a:lnTo>
                    <a:pt x="1890" y="674"/>
                  </a:lnTo>
                  <a:lnTo>
                    <a:pt x="1892" y="676"/>
                  </a:lnTo>
                  <a:lnTo>
                    <a:pt x="1894" y="674"/>
                  </a:lnTo>
                  <a:lnTo>
                    <a:pt x="1894" y="682"/>
                  </a:lnTo>
                  <a:lnTo>
                    <a:pt x="1896" y="686"/>
                  </a:lnTo>
                  <a:lnTo>
                    <a:pt x="1896" y="686"/>
                  </a:lnTo>
                  <a:lnTo>
                    <a:pt x="1900" y="686"/>
                  </a:lnTo>
                  <a:lnTo>
                    <a:pt x="1904" y="684"/>
                  </a:lnTo>
                  <a:lnTo>
                    <a:pt x="1908" y="680"/>
                  </a:lnTo>
                  <a:lnTo>
                    <a:pt x="1908" y="680"/>
                  </a:lnTo>
                  <a:lnTo>
                    <a:pt x="1908" y="672"/>
                  </a:lnTo>
                  <a:lnTo>
                    <a:pt x="1906" y="664"/>
                  </a:lnTo>
                  <a:lnTo>
                    <a:pt x="1904" y="662"/>
                  </a:lnTo>
                  <a:lnTo>
                    <a:pt x="1900" y="658"/>
                  </a:lnTo>
                  <a:lnTo>
                    <a:pt x="1898" y="654"/>
                  </a:lnTo>
                  <a:lnTo>
                    <a:pt x="1894" y="654"/>
                  </a:lnTo>
                  <a:lnTo>
                    <a:pt x="1894" y="662"/>
                  </a:lnTo>
                  <a:lnTo>
                    <a:pt x="1894" y="662"/>
                  </a:lnTo>
                  <a:close/>
                  <a:moveTo>
                    <a:pt x="730" y="568"/>
                  </a:moveTo>
                  <a:lnTo>
                    <a:pt x="730" y="570"/>
                  </a:lnTo>
                  <a:lnTo>
                    <a:pt x="730" y="572"/>
                  </a:lnTo>
                  <a:lnTo>
                    <a:pt x="730" y="574"/>
                  </a:lnTo>
                  <a:lnTo>
                    <a:pt x="728" y="574"/>
                  </a:lnTo>
                  <a:lnTo>
                    <a:pt x="724" y="574"/>
                  </a:lnTo>
                  <a:lnTo>
                    <a:pt x="720" y="574"/>
                  </a:lnTo>
                  <a:lnTo>
                    <a:pt x="720" y="578"/>
                  </a:lnTo>
                  <a:lnTo>
                    <a:pt x="722" y="578"/>
                  </a:lnTo>
                  <a:lnTo>
                    <a:pt x="728" y="578"/>
                  </a:lnTo>
                  <a:lnTo>
                    <a:pt x="730" y="580"/>
                  </a:lnTo>
                  <a:lnTo>
                    <a:pt x="732" y="580"/>
                  </a:lnTo>
                  <a:lnTo>
                    <a:pt x="734" y="580"/>
                  </a:lnTo>
                  <a:lnTo>
                    <a:pt x="740" y="582"/>
                  </a:lnTo>
                  <a:lnTo>
                    <a:pt x="742" y="580"/>
                  </a:lnTo>
                  <a:lnTo>
                    <a:pt x="744" y="578"/>
                  </a:lnTo>
                  <a:lnTo>
                    <a:pt x="746" y="578"/>
                  </a:lnTo>
                  <a:lnTo>
                    <a:pt x="750" y="578"/>
                  </a:lnTo>
                  <a:lnTo>
                    <a:pt x="752" y="578"/>
                  </a:lnTo>
                  <a:lnTo>
                    <a:pt x="752" y="578"/>
                  </a:lnTo>
                  <a:lnTo>
                    <a:pt x="754" y="574"/>
                  </a:lnTo>
                  <a:lnTo>
                    <a:pt x="756" y="574"/>
                  </a:lnTo>
                  <a:lnTo>
                    <a:pt x="756" y="578"/>
                  </a:lnTo>
                  <a:lnTo>
                    <a:pt x="762" y="578"/>
                  </a:lnTo>
                  <a:lnTo>
                    <a:pt x="762" y="572"/>
                  </a:lnTo>
                  <a:lnTo>
                    <a:pt x="762" y="572"/>
                  </a:lnTo>
                  <a:lnTo>
                    <a:pt x="760" y="572"/>
                  </a:lnTo>
                  <a:lnTo>
                    <a:pt x="760" y="572"/>
                  </a:lnTo>
                  <a:lnTo>
                    <a:pt x="760" y="570"/>
                  </a:lnTo>
                  <a:lnTo>
                    <a:pt x="760" y="570"/>
                  </a:lnTo>
                  <a:lnTo>
                    <a:pt x="754" y="568"/>
                  </a:lnTo>
                  <a:lnTo>
                    <a:pt x="752" y="564"/>
                  </a:lnTo>
                  <a:lnTo>
                    <a:pt x="752" y="564"/>
                  </a:lnTo>
                  <a:lnTo>
                    <a:pt x="746" y="562"/>
                  </a:lnTo>
                  <a:lnTo>
                    <a:pt x="738" y="562"/>
                  </a:lnTo>
                  <a:lnTo>
                    <a:pt x="738" y="562"/>
                  </a:lnTo>
                  <a:lnTo>
                    <a:pt x="734" y="566"/>
                  </a:lnTo>
                  <a:lnTo>
                    <a:pt x="732" y="566"/>
                  </a:lnTo>
                  <a:lnTo>
                    <a:pt x="732" y="562"/>
                  </a:lnTo>
                  <a:lnTo>
                    <a:pt x="728" y="562"/>
                  </a:lnTo>
                  <a:lnTo>
                    <a:pt x="724" y="564"/>
                  </a:lnTo>
                  <a:lnTo>
                    <a:pt x="730" y="568"/>
                  </a:lnTo>
                  <a:lnTo>
                    <a:pt x="730" y="568"/>
                  </a:lnTo>
                  <a:close/>
                  <a:moveTo>
                    <a:pt x="2386" y="1106"/>
                  </a:moveTo>
                  <a:lnTo>
                    <a:pt x="2390" y="1108"/>
                  </a:lnTo>
                  <a:lnTo>
                    <a:pt x="2390" y="1110"/>
                  </a:lnTo>
                  <a:lnTo>
                    <a:pt x="2392" y="1114"/>
                  </a:lnTo>
                  <a:lnTo>
                    <a:pt x="2392" y="1118"/>
                  </a:lnTo>
                  <a:lnTo>
                    <a:pt x="2394" y="1120"/>
                  </a:lnTo>
                  <a:lnTo>
                    <a:pt x="2398" y="1126"/>
                  </a:lnTo>
                  <a:lnTo>
                    <a:pt x="2398" y="1126"/>
                  </a:lnTo>
                  <a:lnTo>
                    <a:pt x="2404" y="1124"/>
                  </a:lnTo>
                  <a:lnTo>
                    <a:pt x="2410" y="1120"/>
                  </a:lnTo>
                  <a:lnTo>
                    <a:pt x="2412" y="1118"/>
                  </a:lnTo>
                  <a:lnTo>
                    <a:pt x="2412" y="1116"/>
                  </a:lnTo>
                  <a:lnTo>
                    <a:pt x="2414" y="1114"/>
                  </a:lnTo>
                  <a:lnTo>
                    <a:pt x="2414" y="1100"/>
                  </a:lnTo>
                  <a:lnTo>
                    <a:pt x="2410" y="1100"/>
                  </a:lnTo>
                  <a:lnTo>
                    <a:pt x="2404" y="1104"/>
                  </a:lnTo>
                  <a:lnTo>
                    <a:pt x="2396" y="1104"/>
                  </a:lnTo>
                  <a:lnTo>
                    <a:pt x="2394" y="1100"/>
                  </a:lnTo>
                  <a:lnTo>
                    <a:pt x="2386" y="1100"/>
                  </a:lnTo>
                  <a:lnTo>
                    <a:pt x="2386" y="1106"/>
                  </a:lnTo>
                  <a:lnTo>
                    <a:pt x="2386" y="1106"/>
                  </a:lnTo>
                  <a:close/>
                  <a:moveTo>
                    <a:pt x="492" y="66"/>
                  </a:moveTo>
                  <a:lnTo>
                    <a:pt x="488" y="62"/>
                  </a:lnTo>
                  <a:lnTo>
                    <a:pt x="488" y="62"/>
                  </a:lnTo>
                  <a:lnTo>
                    <a:pt x="488" y="60"/>
                  </a:lnTo>
                  <a:lnTo>
                    <a:pt x="488" y="60"/>
                  </a:lnTo>
                  <a:lnTo>
                    <a:pt x="496" y="58"/>
                  </a:lnTo>
                  <a:lnTo>
                    <a:pt x="498" y="62"/>
                  </a:lnTo>
                  <a:lnTo>
                    <a:pt x="500" y="62"/>
                  </a:lnTo>
                  <a:lnTo>
                    <a:pt x="502" y="64"/>
                  </a:lnTo>
                  <a:lnTo>
                    <a:pt x="506" y="64"/>
                  </a:lnTo>
                  <a:lnTo>
                    <a:pt x="508" y="62"/>
                  </a:lnTo>
                  <a:lnTo>
                    <a:pt x="510" y="62"/>
                  </a:lnTo>
                  <a:lnTo>
                    <a:pt x="516" y="58"/>
                  </a:lnTo>
                  <a:lnTo>
                    <a:pt x="528" y="58"/>
                  </a:lnTo>
                  <a:lnTo>
                    <a:pt x="528" y="58"/>
                  </a:lnTo>
                  <a:lnTo>
                    <a:pt x="528" y="62"/>
                  </a:lnTo>
                  <a:lnTo>
                    <a:pt x="530" y="62"/>
                  </a:lnTo>
                  <a:lnTo>
                    <a:pt x="532" y="58"/>
                  </a:lnTo>
                  <a:lnTo>
                    <a:pt x="532" y="58"/>
                  </a:lnTo>
                  <a:lnTo>
                    <a:pt x="538" y="60"/>
                  </a:lnTo>
                  <a:lnTo>
                    <a:pt x="540" y="66"/>
                  </a:lnTo>
                  <a:lnTo>
                    <a:pt x="540" y="68"/>
                  </a:lnTo>
                  <a:lnTo>
                    <a:pt x="538" y="72"/>
                  </a:lnTo>
                  <a:lnTo>
                    <a:pt x="536" y="74"/>
                  </a:lnTo>
                  <a:lnTo>
                    <a:pt x="518" y="74"/>
                  </a:lnTo>
                  <a:lnTo>
                    <a:pt x="518" y="68"/>
                  </a:lnTo>
                  <a:lnTo>
                    <a:pt x="502" y="68"/>
                  </a:lnTo>
                  <a:lnTo>
                    <a:pt x="498" y="66"/>
                  </a:lnTo>
                  <a:lnTo>
                    <a:pt x="492" y="66"/>
                  </a:lnTo>
                  <a:lnTo>
                    <a:pt x="492" y="66"/>
                  </a:lnTo>
                  <a:close/>
                  <a:moveTo>
                    <a:pt x="2330" y="66"/>
                  </a:moveTo>
                  <a:lnTo>
                    <a:pt x="2326" y="68"/>
                  </a:lnTo>
                  <a:lnTo>
                    <a:pt x="2326" y="74"/>
                  </a:lnTo>
                  <a:lnTo>
                    <a:pt x="2332" y="74"/>
                  </a:lnTo>
                  <a:lnTo>
                    <a:pt x="2334" y="76"/>
                  </a:lnTo>
                  <a:lnTo>
                    <a:pt x="2346" y="76"/>
                  </a:lnTo>
                  <a:lnTo>
                    <a:pt x="2350" y="76"/>
                  </a:lnTo>
                  <a:lnTo>
                    <a:pt x="2356" y="76"/>
                  </a:lnTo>
                  <a:lnTo>
                    <a:pt x="2362" y="74"/>
                  </a:lnTo>
                  <a:lnTo>
                    <a:pt x="2364" y="74"/>
                  </a:lnTo>
                  <a:lnTo>
                    <a:pt x="2366" y="76"/>
                  </a:lnTo>
                  <a:lnTo>
                    <a:pt x="2370" y="76"/>
                  </a:lnTo>
                  <a:lnTo>
                    <a:pt x="2374" y="74"/>
                  </a:lnTo>
                  <a:lnTo>
                    <a:pt x="2384" y="74"/>
                  </a:lnTo>
                  <a:lnTo>
                    <a:pt x="2384" y="74"/>
                  </a:lnTo>
                  <a:lnTo>
                    <a:pt x="2386" y="70"/>
                  </a:lnTo>
                  <a:lnTo>
                    <a:pt x="2384" y="66"/>
                  </a:lnTo>
                  <a:lnTo>
                    <a:pt x="2364" y="66"/>
                  </a:lnTo>
                  <a:lnTo>
                    <a:pt x="2362" y="64"/>
                  </a:lnTo>
                  <a:lnTo>
                    <a:pt x="2362" y="64"/>
                  </a:lnTo>
                  <a:lnTo>
                    <a:pt x="2358" y="66"/>
                  </a:lnTo>
                  <a:lnTo>
                    <a:pt x="2358" y="64"/>
                  </a:lnTo>
                  <a:lnTo>
                    <a:pt x="2360" y="64"/>
                  </a:lnTo>
                  <a:lnTo>
                    <a:pt x="2358" y="66"/>
                  </a:lnTo>
                  <a:lnTo>
                    <a:pt x="2358" y="66"/>
                  </a:lnTo>
                  <a:lnTo>
                    <a:pt x="2354" y="68"/>
                  </a:lnTo>
                  <a:lnTo>
                    <a:pt x="2352" y="66"/>
                  </a:lnTo>
                  <a:lnTo>
                    <a:pt x="2350" y="66"/>
                  </a:lnTo>
                  <a:lnTo>
                    <a:pt x="2344" y="64"/>
                  </a:lnTo>
                  <a:lnTo>
                    <a:pt x="2334" y="64"/>
                  </a:lnTo>
                  <a:lnTo>
                    <a:pt x="2330" y="66"/>
                  </a:lnTo>
                  <a:lnTo>
                    <a:pt x="2330" y="66"/>
                  </a:lnTo>
                  <a:close/>
                  <a:moveTo>
                    <a:pt x="2200" y="588"/>
                  </a:moveTo>
                  <a:lnTo>
                    <a:pt x="2200" y="588"/>
                  </a:lnTo>
                  <a:lnTo>
                    <a:pt x="2202" y="586"/>
                  </a:lnTo>
                  <a:lnTo>
                    <a:pt x="2202" y="584"/>
                  </a:lnTo>
                  <a:lnTo>
                    <a:pt x="2202" y="578"/>
                  </a:lnTo>
                  <a:lnTo>
                    <a:pt x="2204" y="574"/>
                  </a:lnTo>
                  <a:lnTo>
                    <a:pt x="2208" y="574"/>
                  </a:lnTo>
                  <a:lnTo>
                    <a:pt x="2210" y="574"/>
                  </a:lnTo>
                  <a:lnTo>
                    <a:pt x="2214" y="578"/>
                  </a:lnTo>
                  <a:lnTo>
                    <a:pt x="2214" y="578"/>
                  </a:lnTo>
                  <a:lnTo>
                    <a:pt x="2214" y="580"/>
                  </a:lnTo>
                  <a:lnTo>
                    <a:pt x="2214" y="582"/>
                  </a:lnTo>
                  <a:lnTo>
                    <a:pt x="2218" y="584"/>
                  </a:lnTo>
                  <a:lnTo>
                    <a:pt x="2218" y="594"/>
                  </a:lnTo>
                  <a:lnTo>
                    <a:pt x="2214" y="598"/>
                  </a:lnTo>
                  <a:lnTo>
                    <a:pt x="2212" y="600"/>
                  </a:lnTo>
                  <a:lnTo>
                    <a:pt x="2210" y="602"/>
                  </a:lnTo>
                  <a:lnTo>
                    <a:pt x="2210" y="602"/>
                  </a:lnTo>
                  <a:lnTo>
                    <a:pt x="2212" y="614"/>
                  </a:lnTo>
                  <a:lnTo>
                    <a:pt x="2212" y="618"/>
                  </a:lnTo>
                  <a:lnTo>
                    <a:pt x="2212" y="618"/>
                  </a:lnTo>
                  <a:lnTo>
                    <a:pt x="2208" y="620"/>
                  </a:lnTo>
                  <a:lnTo>
                    <a:pt x="2208" y="622"/>
                  </a:lnTo>
                  <a:lnTo>
                    <a:pt x="2212" y="622"/>
                  </a:lnTo>
                  <a:lnTo>
                    <a:pt x="2212" y="624"/>
                  </a:lnTo>
                  <a:lnTo>
                    <a:pt x="2212" y="628"/>
                  </a:lnTo>
                  <a:lnTo>
                    <a:pt x="2210" y="630"/>
                  </a:lnTo>
                  <a:lnTo>
                    <a:pt x="2208" y="630"/>
                  </a:lnTo>
                  <a:lnTo>
                    <a:pt x="2204" y="624"/>
                  </a:lnTo>
                  <a:lnTo>
                    <a:pt x="2202" y="622"/>
                  </a:lnTo>
                  <a:lnTo>
                    <a:pt x="2204" y="618"/>
                  </a:lnTo>
                  <a:lnTo>
                    <a:pt x="2202" y="614"/>
                  </a:lnTo>
                  <a:lnTo>
                    <a:pt x="2202" y="612"/>
                  </a:lnTo>
                  <a:lnTo>
                    <a:pt x="2202" y="610"/>
                  </a:lnTo>
                  <a:lnTo>
                    <a:pt x="2200" y="608"/>
                  </a:lnTo>
                  <a:lnTo>
                    <a:pt x="2198" y="604"/>
                  </a:lnTo>
                  <a:lnTo>
                    <a:pt x="2198" y="598"/>
                  </a:lnTo>
                  <a:lnTo>
                    <a:pt x="2200" y="594"/>
                  </a:lnTo>
                  <a:lnTo>
                    <a:pt x="2200" y="588"/>
                  </a:lnTo>
                  <a:lnTo>
                    <a:pt x="2200" y="588"/>
                  </a:lnTo>
                  <a:close/>
                  <a:moveTo>
                    <a:pt x="516" y="86"/>
                  </a:moveTo>
                  <a:lnTo>
                    <a:pt x="516" y="92"/>
                  </a:lnTo>
                  <a:lnTo>
                    <a:pt x="510" y="94"/>
                  </a:lnTo>
                  <a:lnTo>
                    <a:pt x="508" y="92"/>
                  </a:lnTo>
                  <a:lnTo>
                    <a:pt x="506" y="94"/>
                  </a:lnTo>
                  <a:lnTo>
                    <a:pt x="506" y="96"/>
                  </a:lnTo>
                  <a:lnTo>
                    <a:pt x="506" y="96"/>
                  </a:lnTo>
                  <a:lnTo>
                    <a:pt x="512" y="98"/>
                  </a:lnTo>
                  <a:lnTo>
                    <a:pt x="512" y="98"/>
                  </a:lnTo>
                  <a:lnTo>
                    <a:pt x="520" y="100"/>
                  </a:lnTo>
                  <a:lnTo>
                    <a:pt x="520" y="100"/>
                  </a:lnTo>
                  <a:lnTo>
                    <a:pt x="520" y="102"/>
                  </a:lnTo>
                  <a:lnTo>
                    <a:pt x="522" y="102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32" y="106"/>
                  </a:lnTo>
                  <a:lnTo>
                    <a:pt x="536" y="106"/>
                  </a:lnTo>
                  <a:lnTo>
                    <a:pt x="538" y="106"/>
                  </a:lnTo>
                  <a:lnTo>
                    <a:pt x="542" y="104"/>
                  </a:lnTo>
                  <a:lnTo>
                    <a:pt x="548" y="104"/>
                  </a:lnTo>
                  <a:lnTo>
                    <a:pt x="550" y="102"/>
                  </a:lnTo>
                  <a:lnTo>
                    <a:pt x="550" y="96"/>
                  </a:lnTo>
                  <a:lnTo>
                    <a:pt x="548" y="94"/>
                  </a:lnTo>
                  <a:lnTo>
                    <a:pt x="548" y="92"/>
                  </a:lnTo>
                  <a:lnTo>
                    <a:pt x="546" y="92"/>
                  </a:lnTo>
                  <a:lnTo>
                    <a:pt x="542" y="88"/>
                  </a:lnTo>
                  <a:lnTo>
                    <a:pt x="542" y="84"/>
                  </a:lnTo>
                  <a:lnTo>
                    <a:pt x="538" y="84"/>
                  </a:lnTo>
                  <a:lnTo>
                    <a:pt x="530" y="84"/>
                  </a:lnTo>
                  <a:lnTo>
                    <a:pt x="528" y="84"/>
                  </a:lnTo>
                  <a:lnTo>
                    <a:pt x="526" y="84"/>
                  </a:lnTo>
                  <a:lnTo>
                    <a:pt x="520" y="84"/>
                  </a:lnTo>
                  <a:lnTo>
                    <a:pt x="516" y="86"/>
                  </a:lnTo>
                  <a:lnTo>
                    <a:pt x="516" y="86"/>
                  </a:lnTo>
                  <a:close/>
                  <a:moveTo>
                    <a:pt x="2364" y="340"/>
                  </a:moveTo>
                  <a:lnTo>
                    <a:pt x="2364" y="348"/>
                  </a:lnTo>
                  <a:lnTo>
                    <a:pt x="2362" y="350"/>
                  </a:lnTo>
                  <a:lnTo>
                    <a:pt x="2362" y="350"/>
                  </a:lnTo>
                  <a:lnTo>
                    <a:pt x="2360" y="354"/>
                  </a:lnTo>
                  <a:lnTo>
                    <a:pt x="2358" y="356"/>
                  </a:lnTo>
                  <a:lnTo>
                    <a:pt x="2358" y="356"/>
                  </a:lnTo>
                  <a:lnTo>
                    <a:pt x="2356" y="358"/>
                  </a:lnTo>
                  <a:lnTo>
                    <a:pt x="2356" y="358"/>
                  </a:lnTo>
                  <a:lnTo>
                    <a:pt x="2354" y="358"/>
                  </a:lnTo>
                  <a:lnTo>
                    <a:pt x="2350" y="364"/>
                  </a:lnTo>
                  <a:lnTo>
                    <a:pt x="2350" y="366"/>
                  </a:lnTo>
                  <a:lnTo>
                    <a:pt x="2352" y="368"/>
                  </a:lnTo>
                  <a:lnTo>
                    <a:pt x="2352" y="370"/>
                  </a:lnTo>
                  <a:lnTo>
                    <a:pt x="2360" y="370"/>
                  </a:lnTo>
                  <a:lnTo>
                    <a:pt x="2360" y="368"/>
                  </a:lnTo>
                  <a:lnTo>
                    <a:pt x="2354" y="366"/>
                  </a:lnTo>
                  <a:lnTo>
                    <a:pt x="2356" y="364"/>
                  </a:lnTo>
                  <a:lnTo>
                    <a:pt x="2368" y="364"/>
                  </a:lnTo>
                  <a:lnTo>
                    <a:pt x="2368" y="364"/>
                  </a:lnTo>
                  <a:lnTo>
                    <a:pt x="2370" y="364"/>
                  </a:lnTo>
                  <a:lnTo>
                    <a:pt x="2370" y="364"/>
                  </a:lnTo>
                  <a:lnTo>
                    <a:pt x="2372" y="366"/>
                  </a:lnTo>
                  <a:lnTo>
                    <a:pt x="2374" y="368"/>
                  </a:lnTo>
                  <a:lnTo>
                    <a:pt x="2376" y="366"/>
                  </a:lnTo>
                  <a:lnTo>
                    <a:pt x="2380" y="364"/>
                  </a:lnTo>
                  <a:lnTo>
                    <a:pt x="2382" y="360"/>
                  </a:lnTo>
                  <a:lnTo>
                    <a:pt x="2384" y="358"/>
                  </a:lnTo>
                  <a:lnTo>
                    <a:pt x="2392" y="358"/>
                  </a:lnTo>
                  <a:lnTo>
                    <a:pt x="2394" y="356"/>
                  </a:lnTo>
                  <a:lnTo>
                    <a:pt x="2394" y="356"/>
                  </a:lnTo>
                  <a:lnTo>
                    <a:pt x="2396" y="348"/>
                  </a:lnTo>
                  <a:lnTo>
                    <a:pt x="2396" y="346"/>
                  </a:lnTo>
                  <a:lnTo>
                    <a:pt x="2396" y="348"/>
                  </a:lnTo>
                  <a:lnTo>
                    <a:pt x="2394" y="348"/>
                  </a:lnTo>
                  <a:lnTo>
                    <a:pt x="2392" y="348"/>
                  </a:lnTo>
                  <a:lnTo>
                    <a:pt x="2390" y="348"/>
                  </a:lnTo>
                  <a:lnTo>
                    <a:pt x="2386" y="348"/>
                  </a:lnTo>
                  <a:lnTo>
                    <a:pt x="2384" y="348"/>
                  </a:lnTo>
                  <a:lnTo>
                    <a:pt x="2384" y="348"/>
                  </a:lnTo>
                  <a:lnTo>
                    <a:pt x="2376" y="346"/>
                  </a:lnTo>
                  <a:lnTo>
                    <a:pt x="2374" y="344"/>
                  </a:lnTo>
                  <a:lnTo>
                    <a:pt x="2370" y="338"/>
                  </a:lnTo>
                  <a:lnTo>
                    <a:pt x="2366" y="336"/>
                  </a:lnTo>
                  <a:lnTo>
                    <a:pt x="2364" y="338"/>
                  </a:lnTo>
                  <a:lnTo>
                    <a:pt x="2364" y="340"/>
                  </a:lnTo>
                  <a:lnTo>
                    <a:pt x="2364" y="340"/>
                  </a:lnTo>
                  <a:close/>
                  <a:moveTo>
                    <a:pt x="2364" y="266"/>
                  </a:moveTo>
                  <a:lnTo>
                    <a:pt x="2364" y="274"/>
                  </a:lnTo>
                  <a:lnTo>
                    <a:pt x="2364" y="276"/>
                  </a:lnTo>
                  <a:lnTo>
                    <a:pt x="2364" y="280"/>
                  </a:lnTo>
                  <a:lnTo>
                    <a:pt x="2366" y="284"/>
                  </a:lnTo>
                  <a:lnTo>
                    <a:pt x="2366" y="304"/>
                  </a:lnTo>
                  <a:lnTo>
                    <a:pt x="2366" y="308"/>
                  </a:lnTo>
                  <a:lnTo>
                    <a:pt x="2366" y="320"/>
                  </a:lnTo>
                  <a:lnTo>
                    <a:pt x="2366" y="330"/>
                  </a:lnTo>
                  <a:lnTo>
                    <a:pt x="2370" y="328"/>
                  </a:lnTo>
                  <a:lnTo>
                    <a:pt x="2372" y="326"/>
                  </a:lnTo>
                  <a:lnTo>
                    <a:pt x="2374" y="326"/>
                  </a:lnTo>
                  <a:lnTo>
                    <a:pt x="2374" y="326"/>
                  </a:lnTo>
                  <a:lnTo>
                    <a:pt x="2376" y="326"/>
                  </a:lnTo>
                  <a:lnTo>
                    <a:pt x="2376" y="326"/>
                  </a:lnTo>
                  <a:lnTo>
                    <a:pt x="2374" y="320"/>
                  </a:lnTo>
                  <a:lnTo>
                    <a:pt x="2374" y="320"/>
                  </a:lnTo>
                  <a:lnTo>
                    <a:pt x="2372" y="316"/>
                  </a:lnTo>
                  <a:lnTo>
                    <a:pt x="2372" y="310"/>
                  </a:lnTo>
                  <a:lnTo>
                    <a:pt x="2374" y="308"/>
                  </a:lnTo>
                  <a:lnTo>
                    <a:pt x="2376" y="304"/>
                  </a:lnTo>
                  <a:lnTo>
                    <a:pt x="2380" y="304"/>
                  </a:lnTo>
                  <a:lnTo>
                    <a:pt x="2384" y="304"/>
                  </a:lnTo>
                  <a:lnTo>
                    <a:pt x="2384" y="298"/>
                  </a:lnTo>
                  <a:lnTo>
                    <a:pt x="2382" y="296"/>
                  </a:lnTo>
                  <a:lnTo>
                    <a:pt x="2382" y="294"/>
                  </a:lnTo>
                  <a:lnTo>
                    <a:pt x="2380" y="290"/>
                  </a:lnTo>
                  <a:lnTo>
                    <a:pt x="2380" y="286"/>
                  </a:lnTo>
                  <a:lnTo>
                    <a:pt x="2376" y="284"/>
                  </a:lnTo>
                  <a:lnTo>
                    <a:pt x="2376" y="278"/>
                  </a:lnTo>
                  <a:lnTo>
                    <a:pt x="2376" y="276"/>
                  </a:lnTo>
                  <a:lnTo>
                    <a:pt x="2376" y="276"/>
                  </a:lnTo>
                  <a:lnTo>
                    <a:pt x="2376" y="266"/>
                  </a:lnTo>
                  <a:lnTo>
                    <a:pt x="2376" y="266"/>
                  </a:lnTo>
                  <a:lnTo>
                    <a:pt x="2374" y="262"/>
                  </a:lnTo>
                  <a:lnTo>
                    <a:pt x="2374" y="262"/>
                  </a:lnTo>
                  <a:lnTo>
                    <a:pt x="2372" y="258"/>
                  </a:lnTo>
                  <a:lnTo>
                    <a:pt x="2370" y="258"/>
                  </a:lnTo>
                  <a:lnTo>
                    <a:pt x="2370" y="260"/>
                  </a:lnTo>
                  <a:lnTo>
                    <a:pt x="2370" y="260"/>
                  </a:lnTo>
                  <a:lnTo>
                    <a:pt x="2370" y="262"/>
                  </a:lnTo>
                  <a:lnTo>
                    <a:pt x="2372" y="262"/>
                  </a:lnTo>
                  <a:lnTo>
                    <a:pt x="2370" y="264"/>
                  </a:lnTo>
                  <a:lnTo>
                    <a:pt x="2370" y="264"/>
                  </a:lnTo>
                  <a:lnTo>
                    <a:pt x="2368" y="266"/>
                  </a:lnTo>
                  <a:lnTo>
                    <a:pt x="2366" y="266"/>
                  </a:lnTo>
                  <a:lnTo>
                    <a:pt x="2364" y="266"/>
                  </a:lnTo>
                  <a:lnTo>
                    <a:pt x="2364" y="266"/>
                  </a:lnTo>
                  <a:close/>
                  <a:moveTo>
                    <a:pt x="2380" y="328"/>
                  </a:moveTo>
                  <a:lnTo>
                    <a:pt x="2380" y="326"/>
                  </a:lnTo>
                  <a:lnTo>
                    <a:pt x="2380" y="328"/>
                  </a:lnTo>
                  <a:lnTo>
                    <a:pt x="2380" y="328"/>
                  </a:lnTo>
                  <a:close/>
                  <a:moveTo>
                    <a:pt x="652" y="534"/>
                  </a:moveTo>
                  <a:lnTo>
                    <a:pt x="654" y="532"/>
                  </a:lnTo>
                  <a:lnTo>
                    <a:pt x="662" y="532"/>
                  </a:lnTo>
                  <a:lnTo>
                    <a:pt x="662" y="532"/>
                  </a:lnTo>
                  <a:lnTo>
                    <a:pt x="662" y="534"/>
                  </a:lnTo>
                  <a:lnTo>
                    <a:pt x="662" y="534"/>
                  </a:lnTo>
                  <a:lnTo>
                    <a:pt x="670" y="534"/>
                  </a:lnTo>
                  <a:lnTo>
                    <a:pt x="674" y="534"/>
                  </a:lnTo>
                  <a:lnTo>
                    <a:pt x="680" y="540"/>
                  </a:lnTo>
                  <a:lnTo>
                    <a:pt x="688" y="540"/>
                  </a:lnTo>
                  <a:lnTo>
                    <a:pt x="692" y="542"/>
                  </a:lnTo>
                  <a:lnTo>
                    <a:pt x="698" y="548"/>
                  </a:lnTo>
                  <a:lnTo>
                    <a:pt x="700" y="550"/>
                  </a:lnTo>
                  <a:lnTo>
                    <a:pt x="704" y="550"/>
                  </a:lnTo>
                  <a:lnTo>
                    <a:pt x="710" y="554"/>
                  </a:lnTo>
                  <a:lnTo>
                    <a:pt x="710" y="554"/>
                  </a:lnTo>
                  <a:lnTo>
                    <a:pt x="718" y="558"/>
                  </a:lnTo>
                  <a:lnTo>
                    <a:pt x="718" y="562"/>
                  </a:lnTo>
                  <a:lnTo>
                    <a:pt x="712" y="562"/>
                  </a:lnTo>
                  <a:lnTo>
                    <a:pt x="704" y="562"/>
                  </a:lnTo>
                  <a:lnTo>
                    <a:pt x="698" y="562"/>
                  </a:lnTo>
                  <a:lnTo>
                    <a:pt x="694" y="564"/>
                  </a:lnTo>
                  <a:lnTo>
                    <a:pt x="694" y="564"/>
                  </a:lnTo>
                  <a:lnTo>
                    <a:pt x="692" y="562"/>
                  </a:lnTo>
                  <a:lnTo>
                    <a:pt x="692" y="560"/>
                  </a:lnTo>
                  <a:lnTo>
                    <a:pt x="694" y="560"/>
                  </a:lnTo>
                  <a:lnTo>
                    <a:pt x="694" y="560"/>
                  </a:lnTo>
                  <a:lnTo>
                    <a:pt x="698" y="560"/>
                  </a:lnTo>
                  <a:lnTo>
                    <a:pt x="698" y="560"/>
                  </a:lnTo>
                  <a:lnTo>
                    <a:pt x="694" y="556"/>
                  </a:lnTo>
                  <a:lnTo>
                    <a:pt x="694" y="556"/>
                  </a:lnTo>
                  <a:lnTo>
                    <a:pt x="692" y="556"/>
                  </a:lnTo>
                  <a:lnTo>
                    <a:pt x="690" y="554"/>
                  </a:lnTo>
                  <a:lnTo>
                    <a:pt x="684" y="550"/>
                  </a:lnTo>
                  <a:lnTo>
                    <a:pt x="680" y="548"/>
                  </a:lnTo>
                  <a:lnTo>
                    <a:pt x="680" y="548"/>
                  </a:lnTo>
                  <a:lnTo>
                    <a:pt x="668" y="544"/>
                  </a:lnTo>
                  <a:lnTo>
                    <a:pt x="662" y="542"/>
                  </a:lnTo>
                  <a:lnTo>
                    <a:pt x="660" y="542"/>
                  </a:lnTo>
                  <a:lnTo>
                    <a:pt x="660" y="538"/>
                  </a:lnTo>
                  <a:lnTo>
                    <a:pt x="660" y="538"/>
                  </a:lnTo>
                  <a:lnTo>
                    <a:pt x="652" y="538"/>
                  </a:lnTo>
                  <a:lnTo>
                    <a:pt x="650" y="542"/>
                  </a:lnTo>
                  <a:lnTo>
                    <a:pt x="650" y="542"/>
                  </a:lnTo>
                  <a:lnTo>
                    <a:pt x="642" y="544"/>
                  </a:lnTo>
                  <a:lnTo>
                    <a:pt x="640" y="544"/>
                  </a:lnTo>
                  <a:lnTo>
                    <a:pt x="640" y="540"/>
                  </a:lnTo>
                  <a:lnTo>
                    <a:pt x="644" y="538"/>
                  </a:lnTo>
                  <a:lnTo>
                    <a:pt x="648" y="534"/>
                  </a:lnTo>
                  <a:lnTo>
                    <a:pt x="652" y="534"/>
                  </a:lnTo>
                  <a:lnTo>
                    <a:pt x="652" y="534"/>
                  </a:lnTo>
                  <a:close/>
                  <a:moveTo>
                    <a:pt x="1222" y="250"/>
                  </a:moveTo>
                  <a:lnTo>
                    <a:pt x="1220" y="254"/>
                  </a:lnTo>
                  <a:lnTo>
                    <a:pt x="1218" y="258"/>
                  </a:lnTo>
                  <a:lnTo>
                    <a:pt x="1210" y="258"/>
                  </a:lnTo>
                  <a:lnTo>
                    <a:pt x="1210" y="260"/>
                  </a:lnTo>
                  <a:lnTo>
                    <a:pt x="1210" y="264"/>
                  </a:lnTo>
                  <a:lnTo>
                    <a:pt x="1214" y="268"/>
                  </a:lnTo>
                  <a:lnTo>
                    <a:pt x="1214" y="270"/>
                  </a:lnTo>
                  <a:lnTo>
                    <a:pt x="1210" y="274"/>
                  </a:lnTo>
                  <a:lnTo>
                    <a:pt x="1208" y="276"/>
                  </a:lnTo>
                  <a:lnTo>
                    <a:pt x="1208" y="278"/>
                  </a:lnTo>
                  <a:lnTo>
                    <a:pt x="1210" y="280"/>
                  </a:lnTo>
                  <a:lnTo>
                    <a:pt x="1214" y="284"/>
                  </a:lnTo>
                  <a:lnTo>
                    <a:pt x="1218" y="284"/>
                  </a:lnTo>
                  <a:lnTo>
                    <a:pt x="1220" y="280"/>
                  </a:lnTo>
                  <a:lnTo>
                    <a:pt x="1222" y="280"/>
                  </a:lnTo>
                  <a:lnTo>
                    <a:pt x="1226" y="278"/>
                  </a:lnTo>
                  <a:lnTo>
                    <a:pt x="1230" y="278"/>
                  </a:lnTo>
                  <a:lnTo>
                    <a:pt x="1236" y="276"/>
                  </a:lnTo>
                  <a:lnTo>
                    <a:pt x="1238" y="270"/>
                  </a:lnTo>
                  <a:lnTo>
                    <a:pt x="1238" y="266"/>
                  </a:lnTo>
                  <a:lnTo>
                    <a:pt x="1238" y="266"/>
                  </a:lnTo>
                  <a:lnTo>
                    <a:pt x="1240" y="260"/>
                  </a:lnTo>
                  <a:lnTo>
                    <a:pt x="1242" y="256"/>
                  </a:lnTo>
                  <a:lnTo>
                    <a:pt x="1240" y="254"/>
                  </a:lnTo>
                  <a:lnTo>
                    <a:pt x="1240" y="250"/>
                  </a:lnTo>
                  <a:lnTo>
                    <a:pt x="1240" y="250"/>
                  </a:lnTo>
                  <a:lnTo>
                    <a:pt x="1234" y="252"/>
                  </a:lnTo>
                  <a:lnTo>
                    <a:pt x="1232" y="250"/>
                  </a:lnTo>
                  <a:lnTo>
                    <a:pt x="1230" y="248"/>
                  </a:lnTo>
                  <a:lnTo>
                    <a:pt x="1228" y="248"/>
                  </a:lnTo>
                  <a:lnTo>
                    <a:pt x="1222" y="250"/>
                  </a:lnTo>
                  <a:lnTo>
                    <a:pt x="1222" y="250"/>
                  </a:lnTo>
                  <a:close/>
                  <a:moveTo>
                    <a:pt x="2090" y="794"/>
                  </a:moveTo>
                  <a:lnTo>
                    <a:pt x="2090" y="796"/>
                  </a:lnTo>
                  <a:lnTo>
                    <a:pt x="2090" y="800"/>
                  </a:lnTo>
                  <a:lnTo>
                    <a:pt x="2098" y="804"/>
                  </a:lnTo>
                  <a:lnTo>
                    <a:pt x="2102" y="806"/>
                  </a:lnTo>
                  <a:lnTo>
                    <a:pt x="2108" y="806"/>
                  </a:lnTo>
                  <a:lnTo>
                    <a:pt x="2108" y="806"/>
                  </a:lnTo>
                  <a:lnTo>
                    <a:pt x="2116" y="806"/>
                  </a:lnTo>
                  <a:lnTo>
                    <a:pt x="2120" y="806"/>
                  </a:lnTo>
                  <a:lnTo>
                    <a:pt x="2122" y="810"/>
                  </a:lnTo>
                  <a:lnTo>
                    <a:pt x="2122" y="810"/>
                  </a:lnTo>
                  <a:lnTo>
                    <a:pt x="2126" y="810"/>
                  </a:lnTo>
                  <a:lnTo>
                    <a:pt x="2132" y="812"/>
                  </a:lnTo>
                  <a:lnTo>
                    <a:pt x="2132" y="812"/>
                  </a:lnTo>
                  <a:lnTo>
                    <a:pt x="2140" y="812"/>
                  </a:lnTo>
                  <a:lnTo>
                    <a:pt x="2140" y="812"/>
                  </a:lnTo>
                  <a:lnTo>
                    <a:pt x="2140" y="814"/>
                  </a:lnTo>
                  <a:lnTo>
                    <a:pt x="2152" y="814"/>
                  </a:lnTo>
                  <a:lnTo>
                    <a:pt x="2158" y="814"/>
                  </a:lnTo>
                  <a:lnTo>
                    <a:pt x="2158" y="814"/>
                  </a:lnTo>
                  <a:lnTo>
                    <a:pt x="2164" y="816"/>
                  </a:lnTo>
                  <a:lnTo>
                    <a:pt x="2164" y="814"/>
                  </a:lnTo>
                  <a:lnTo>
                    <a:pt x="2164" y="812"/>
                  </a:lnTo>
                  <a:lnTo>
                    <a:pt x="2158" y="812"/>
                  </a:lnTo>
                  <a:lnTo>
                    <a:pt x="2154" y="806"/>
                  </a:lnTo>
                  <a:lnTo>
                    <a:pt x="2154" y="806"/>
                  </a:lnTo>
                  <a:lnTo>
                    <a:pt x="2154" y="806"/>
                  </a:lnTo>
                  <a:lnTo>
                    <a:pt x="2152" y="806"/>
                  </a:lnTo>
                  <a:lnTo>
                    <a:pt x="2152" y="800"/>
                  </a:lnTo>
                  <a:lnTo>
                    <a:pt x="2146" y="800"/>
                  </a:lnTo>
                  <a:lnTo>
                    <a:pt x="2148" y="804"/>
                  </a:lnTo>
                  <a:lnTo>
                    <a:pt x="2150" y="806"/>
                  </a:lnTo>
                  <a:lnTo>
                    <a:pt x="2146" y="804"/>
                  </a:lnTo>
                  <a:lnTo>
                    <a:pt x="2140" y="800"/>
                  </a:lnTo>
                  <a:lnTo>
                    <a:pt x="2138" y="800"/>
                  </a:lnTo>
                  <a:lnTo>
                    <a:pt x="2136" y="796"/>
                  </a:lnTo>
                  <a:lnTo>
                    <a:pt x="2130" y="796"/>
                  </a:lnTo>
                  <a:lnTo>
                    <a:pt x="2128" y="796"/>
                  </a:lnTo>
                  <a:lnTo>
                    <a:pt x="2128" y="796"/>
                  </a:lnTo>
                  <a:lnTo>
                    <a:pt x="2124" y="800"/>
                  </a:lnTo>
                  <a:lnTo>
                    <a:pt x="2116" y="798"/>
                  </a:lnTo>
                  <a:lnTo>
                    <a:pt x="2116" y="798"/>
                  </a:lnTo>
                  <a:lnTo>
                    <a:pt x="2112" y="796"/>
                  </a:lnTo>
                  <a:lnTo>
                    <a:pt x="2106" y="794"/>
                  </a:lnTo>
                  <a:lnTo>
                    <a:pt x="2102" y="792"/>
                  </a:lnTo>
                  <a:lnTo>
                    <a:pt x="2092" y="792"/>
                  </a:lnTo>
                  <a:lnTo>
                    <a:pt x="2090" y="794"/>
                  </a:lnTo>
                  <a:lnTo>
                    <a:pt x="2090" y="794"/>
                  </a:lnTo>
                  <a:close/>
                  <a:moveTo>
                    <a:pt x="2604" y="1054"/>
                  </a:moveTo>
                  <a:lnTo>
                    <a:pt x="2606" y="1056"/>
                  </a:lnTo>
                  <a:lnTo>
                    <a:pt x="2606" y="1056"/>
                  </a:lnTo>
                  <a:lnTo>
                    <a:pt x="2612" y="1064"/>
                  </a:lnTo>
                  <a:lnTo>
                    <a:pt x="2616" y="1076"/>
                  </a:lnTo>
                  <a:lnTo>
                    <a:pt x="2614" y="1078"/>
                  </a:lnTo>
                  <a:lnTo>
                    <a:pt x="2614" y="1084"/>
                  </a:lnTo>
                  <a:lnTo>
                    <a:pt x="2608" y="1086"/>
                  </a:lnTo>
                  <a:lnTo>
                    <a:pt x="2608" y="1088"/>
                  </a:lnTo>
                  <a:lnTo>
                    <a:pt x="2612" y="1090"/>
                  </a:lnTo>
                  <a:lnTo>
                    <a:pt x="2614" y="1094"/>
                  </a:lnTo>
                  <a:lnTo>
                    <a:pt x="2616" y="1094"/>
                  </a:lnTo>
                  <a:lnTo>
                    <a:pt x="2618" y="1096"/>
                  </a:lnTo>
                  <a:lnTo>
                    <a:pt x="2618" y="1096"/>
                  </a:lnTo>
                  <a:lnTo>
                    <a:pt x="2616" y="1104"/>
                  </a:lnTo>
                  <a:lnTo>
                    <a:pt x="2616" y="1106"/>
                  </a:lnTo>
                  <a:lnTo>
                    <a:pt x="2622" y="1108"/>
                  </a:lnTo>
                  <a:lnTo>
                    <a:pt x="2624" y="1106"/>
                  </a:lnTo>
                  <a:lnTo>
                    <a:pt x="2626" y="1104"/>
                  </a:lnTo>
                  <a:lnTo>
                    <a:pt x="2628" y="1100"/>
                  </a:lnTo>
                  <a:lnTo>
                    <a:pt x="2628" y="1100"/>
                  </a:lnTo>
                  <a:lnTo>
                    <a:pt x="2630" y="1094"/>
                  </a:lnTo>
                  <a:lnTo>
                    <a:pt x="2634" y="1088"/>
                  </a:lnTo>
                  <a:lnTo>
                    <a:pt x="2638" y="1086"/>
                  </a:lnTo>
                  <a:lnTo>
                    <a:pt x="2640" y="1084"/>
                  </a:lnTo>
                  <a:lnTo>
                    <a:pt x="2640" y="1084"/>
                  </a:lnTo>
                  <a:lnTo>
                    <a:pt x="2642" y="1080"/>
                  </a:lnTo>
                  <a:lnTo>
                    <a:pt x="2644" y="1074"/>
                  </a:lnTo>
                  <a:lnTo>
                    <a:pt x="2638" y="1074"/>
                  </a:lnTo>
                  <a:lnTo>
                    <a:pt x="2638" y="1074"/>
                  </a:lnTo>
                  <a:lnTo>
                    <a:pt x="2630" y="1076"/>
                  </a:lnTo>
                  <a:lnTo>
                    <a:pt x="2628" y="1074"/>
                  </a:lnTo>
                  <a:lnTo>
                    <a:pt x="2626" y="1074"/>
                  </a:lnTo>
                  <a:lnTo>
                    <a:pt x="2624" y="1070"/>
                  </a:lnTo>
                  <a:lnTo>
                    <a:pt x="2624" y="1066"/>
                  </a:lnTo>
                  <a:lnTo>
                    <a:pt x="2618" y="1066"/>
                  </a:lnTo>
                  <a:lnTo>
                    <a:pt x="2616" y="1060"/>
                  </a:lnTo>
                  <a:lnTo>
                    <a:pt x="2614" y="1058"/>
                  </a:lnTo>
                  <a:lnTo>
                    <a:pt x="2614" y="1058"/>
                  </a:lnTo>
                  <a:lnTo>
                    <a:pt x="2612" y="1050"/>
                  </a:lnTo>
                  <a:lnTo>
                    <a:pt x="2612" y="1050"/>
                  </a:lnTo>
                  <a:lnTo>
                    <a:pt x="2604" y="1048"/>
                  </a:lnTo>
                  <a:lnTo>
                    <a:pt x="2604" y="1050"/>
                  </a:lnTo>
                  <a:lnTo>
                    <a:pt x="2604" y="1054"/>
                  </a:lnTo>
                  <a:lnTo>
                    <a:pt x="2604" y="1054"/>
                  </a:lnTo>
                  <a:close/>
                  <a:moveTo>
                    <a:pt x="2000" y="22"/>
                  </a:moveTo>
                  <a:lnTo>
                    <a:pt x="2000" y="22"/>
                  </a:lnTo>
                  <a:lnTo>
                    <a:pt x="2008" y="22"/>
                  </a:lnTo>
                  <a:lnTo>
                    <a:pt x="2008" y="20"/>
                  </a:lnTo>
                  <a:lnTo>
                    <a:pt x="2008" y="20"/>
                  </a:lnTo>
                  <a:lnTo>
                    <a:pt x="2008" y="20"/>
                  </a:lnTo>
                  <a:lnTo>
                    <a:pt x="2018" y="20"/>
                  </a:lnTo>
                  <a:lnTo>
                    <a:pt x="2026" y="22"/>
                  </a:lnTo>
                  <a:lnTo>
                    <a:pt x="2026" y="26"/>
                  </a:lnTo>
                  <a:lnTo>
                    <a:pt x="2028" y="30"/>
                  </a:lnTo>
                  <a:lnTo>
                    <a:pt x="2030" y="30"/>
                  </a:lnTo>
                  <a:lnTo>
                    <a:pt x="2032" y="30"/>
                  </a:lnTo>
                  <a:lnTo>
                    <a:pt x="2042" y="30"/>
                  </a:lnTo>
                  <a:lnTo>
                    <a:pt x="2046" y="32"/>
                  </a:lnTo>
                  <a:lnTo>
                    <a:pt x="2046" y="34"/>
                  </a:lnTo>
                  <a:lnTo>
                    <a:pt x="2042" y="36"/>
                  </a:lnTo>
                  <a:lnTo>
                    <a:pt x="2042" y="42"/>
                  </a:lnTo>
                  <a:lnTo>
                    <a:pt x="2028" y="42"/>
                  </a:lnTo>
                  <a:lnTo>
                    <a:pt x="2022" y="40"/>
                  </a:lnTo>
                  <a:lnTo>
                    <a:pt x="2006" y="40"/>
                  </a:lnTo>
                  <a:lnTo>
                    <a:pt x="2002" y="36"/>
                  </a:lnTo>
                  <a:lnTo>
                    <a:pt x="2002" y="36"/>
                  </a:lnTo>
                  <a:lnTo>
                    <a:pt x="1996" y="34"/>
                  </a:lnTo>
                  <a:lnTo>
                    <a:pt x="1996" y="34"/>
                  </a:lnTo>
                  <a:lnTo>
                    <a:pt x="1994" y="30"/>
                  </a:lnTo>
                  <a:lnTo>
                    <a:pt x="1994" y="30"/>
                  </a:lnTo>
                  <a:lnTo>
                    <a:pt x="1990" y="34"/>
                  </a:lnTo>
                  <a:lnTo>
                    <a:pt x="1988" y="34"/>
                  </a:lnTo>
                  <a:lnTo>
                    <a:pt x="1984" y="32"/>
                  </a:lnTo>
                  <a:lnTo>
                    <a:pt x="1980" y="32"/>
                  </a:lnTo>
                  <a:lnTo>
                    <a:pt x="1980" y="30"/>
                  </a:lnTo>
                  <a:lnTo>
                    <a:pt x="1986" y="26"/>
                  </a:lnTo>
                  <a:lnTo>
                    <a:pt x="1988" y="24"/>
                  </a:lnTo>
                  <a:lnTo>
                    <a:pt x="1988" y="24"/>
                  </a:lnTo>
                  <a:lnTo>
                    <a:pt x="1994" y="22"/>
                  </a:lnTo>
                  <a:lnTo>
                    <a:pt x="2000" y="22"/>
                  </a:lnTo>
                  <a:lnTo>
                    <a:pt x="2000" y="22"/>
                  </a:lnTo>
                  <a:close/>
                  <a:moveTo>
                    <a:pt x="2230" y="644"/>
                  </a:moveTo>
                  <a:lnTo>
                    <a:pt x="2230" y="644"/>
                  </a:lnTo>
                  <a:lnTo>
                    <a:pt x="2232" y="642"/>
                  </a:lnTo>
                  <a:lnTo>
                    <a:pt x="2234" y="642"/>
                  </a:lnTo>
                  <a:lnTo>
                    <a:pt x="2234" y="644"/>
                  </a:lnTo>
                  <a:lnTo>
                    <a:pt x="2234" y="650"/>
                  </a:lnTo>
                  <a:lnTo>
                    <a:pt x="2240" y="650"/>
                  </a:lnTo>
                  <a:lnTo>
                    <a:pt x="2240" y="652"/>
                  </a:lnTo>
                  <a:lnTo>
                    <a:pt x="2240" y="660"/>
                  </a:lnTo>
                  <a:lnTo>
                    <a:pt x="2240" y="660"/>
                  </a:lnTo>
                  <a:lnTo>
                    <a:pt x="2234" y="660"/>
                  </a:lnTo>
                  <a:lnTo>
                    <a:pt x="2232" y="664"/>
                  </a:lnTo>
                  <a:lnTo>
                    <a:pt x="2228" y="662"/>
                  </a:lnTo>
                  <a:lnTo>
                    <a:pt x="2228" y="662"/>
                  </a:lnTo>
                  <a:lnTo>
                    <a:pt x="2224" y="662"/>
                  </a:lnTo>
                  <a:lnTo>
                    <a:pt x="2220" y="664"/>
                  </a:lnTo>
                  <a:lnTo>
                    <a:pt x="2220" y="664"/>
                  </a:lnTo>
                  <a:lnTo>
                    <a:pt x="2216" y="668"/>
                  </a:lnTo>
                  <a:lnTo>
                    <a:pt x="2214" y="672"/>
                  </a:lnTo>
                  <a:lnTo>
                    <a:pt x="2212" y="674"/>
                  </a:lnTo>
                  <a:lnTo>
                    <a:pt x="2218" y="678"/>
                  </a:lnTo>
                  <a:lnTo>
                    <a:pt x="2218" y="672"/>
                  </a:lnTo>
                  <a:lnTo>
                    <a:pt x="2230" y="672"/>
                  </a:lnTo>
                  <a:lnTo>
                    <a:pt x="2230" y="678"/>
                  </a:lnTo>
                  <a:lnTo>
                    <a:pt x="2230" y="680"/>
                  </a:lnTo>
                  <a:lnTo>
                    <a:pt x="2230" y="680"/>
                  </a:lnTo>
                  <a:lnTo>
                    <a:pt x="2232" y="686"/>
                  </a:lnTo>
                  <a:lnTo>
                    <a:pt x="2238" y="688"/>
                  </a:lnTo>
                  <a:lnTo>
                    <a:pt x="2240" y="690"/>
                  </a:lnTo>
                  <a:lnTo>
                    <a:pt x="2242" y="684"/>
                  </a:lnTo>
                  <a:lnTo>
                    <a:pt x="2242" y="684"/>
                  </a:lnTo>
                  <a:lnTo>
                    <a:pt x="2240" y="682"/>
                  </a:lnTo>
                  <a:lnTo>
                    <a:pt x="2240" y="682"/>
                  </a:lnTo>
                  <a:lnTo>
                    <a:pt x="2240" y="678"/>
                  </a:lnTo>
                  <a:lnTo>
                    <a:pt x="2240" y="678"/>
                  </a:lnTo>
                  <a:lnTo>
                    <a:pt x="2242" y="674"/>
                  </a:lnTo>
                  <a:lnTo>
                    <a:pt x="2244" y="674"/>
                  </a:lnTo>
                  <a:lnTo>
                    <a:pt x="2244" y="678"/>
                  </a:lnTo>
                  <a:lnTo>
                    <a:pt x="2244" y="680"/>
                  </a:lnTo>
                  <a:lnTo>
                    <a:pt x="2248" y="680"/>
                  </a:lnTo>
                  <a:lnTo>
                    <a:pt x="2248" y="680"/>
                  </a:lnTo>
                  <a:lnTo>
                    <a:pt x="2250" y="672"/>
                  </a:lnTo>
                  <a:lnTo>
                    <a:pt x="2248" y="668"/>
                  </a:lnTo>
                  <a:lnTo>
                    <a:pt x="2248" y="668"/>
                  </a:lnTo>
                  <a:lnTo>
                    <a:pt x="2246" y="660"/>
                  </a:lnTo>
                  <a:lnTo>
                    <a:pt x="2246" y="658"/>
                  </a:lnTo>
                  <a:lnTo>
                    <a:pt x="2244" y="656"/>
                  </a:lnTo>
                  <a:lnTo>
                    <a:pt x="2242" y="650"/>
                  </a:lnTo>
                  <a:lnTo>
                    <a:pt x="2240" y="650"/>
                  </a:lnTo>
                  <a:lnTo>
                    <a:pt x="2240" y="648"/>
                  </a:lnTo>
                  <a:lnTo>
                    <a:pt x="2238" y="642"/>
                  </a:lnTo>
                  <a:lnTo>
                    <a:pt x="2242" y="640"/>
                  </a:lnTo>
                  <a:lnTo>
                    <a:pt x="2242" y="638"/>
                  </a:lnTo>
                  <a:lnTo>
                    <a:pt x="2240" y="632"/>
                  </a:lnTo>
                  <a:lnTo>
                    <a:pt x="2240" y="630"/>
                  </a:lnTo>
                  <a:lnTo>
                    <a:pt x="2238" y="628"/>
                  </a:lnTo>
                  <a:lnTo>
                    <a:pt x="2232" y="628"/>
                  </a:lnTo>
                  <a:lnTo>
                    <a:pt x="2232" y="632"/>
                  </a:lnTo>
                  <a:lnTo>
                    <a:pt x="2234" y="634"/>
                  </a:lnTo>
                  <a:lnTo>
                    <a:pt x="2238" y="638"/>
                  </a:lnTo>
                  <a:lnTo>
                    <a:pt x="2238" y="638"/>
                  </a:lnTo>
                  <a:lnTo>
                    <a:pt x="2236" y="638"/>
                  </a:lnTo>
                  <a:lnTo>
                    <a:pt x="2236" y="640"/>
                  </a:lnTo>
                  <a:lnTo>
                    <a:pt x="2230" y="640"/>
                  </a:lnTo>
                  <a:lnTo>
                    <a:pt x="2228" y="640"/>
                  </a:lnTo>
                  <a:lnTo>
                    <a:pt x="2222" y="642"/>
                  </a:lnTo>
                  <a:lnTo>
                    <a:pt x="2222" y="638"/>
                  </a:lnTo>
                  <a:lnTo>
                    <a:pt x="2220" y="634"/>
                  </a:lnTo>
                  <a:lnTo>
                    <a:pt x="2218" y="634"/>
                  </a:lnTo>
                  <a:lnTo>
                    <a:pt x="2214" y="634"/>
                  </a:lnTo>
                  <a:lnTo>
                    <a:pt x="2212" y="638"/>
                  </a:lnTo>
                  <a:lnTo>
                    <a:pt x="2212" y="640"/>
                  </a:lnTo>
                  <a:lnTo>
                    <a:pt x="2212" y="644"/>
                  </a:lnTo>
                  <a:lnTo>
                    <a:pt x="2214" y="648"/>
                  </a:lnTo>
                  <a:lnTo>
                    <a:pt x="2218" y="648"/>
                  </a:lnTo>
                  <a:lnTo>
                    <a:pt x="2220" y="644"/>
                  </a:lnTo>
                  <a:lnTo>
                    <a:pt x="2218" y="650"/>
                  </a:lnTo>
                  <a:lnTo>
                    <a:pt x="2218" y="654"/>
                  </a:lnTo>
                  <a:lnTo>
                    <a:pt x="2222" y="658"/>
                  </a:lnTo>
                  <a:lnTo>
                    <a:pt x="2222" y="658"/>
                  </a:lnTo>
                  <a:lnTo>
                    <a:pt x="2228" y="654"/>
                  </a:lnTo>
                  <a:lnTo>
                    <a:pt x="2234" y="654"/>
                  </a:lnTo>
                  <a:lnTo>
                    <a:pt x="2234" y="654"/>
                  </a:lnTo>
                  <a:lnTo>
                    <a:pt x="2234" y="650"/>
                  </a:lnTo>
                  <a:lnTo>
                    <a:pt x="2232" y="650"/>
                  </a:lnTo>
                  <a:lnTo>
                    <a:pt x="2232" y="650"/>
                  </a:lnTo>
                  <a:lnTo>
                    <a:pt x="2232" y="648"/>
                  </a:lnTo>
                  <a:lnTo>
                    <a:pt x="2230" y="644"/>
                  </a:lnTo>
                  <a:lnTo>
                    <a:pt x="2230" y="644"/>
                  </a:lnTo>
                  <a:close/>
                  <a:moveTo>
                    <a:pt x="2218" y="780"/>
                  </a:moveTo>
                  <a:lnTo>
                    <a:pt x="2218" y="782"/>
                  </a:lnTo>
                  <a:lnTo>
                    <a:pt x="2218" y="780"/>
                  </a:lnTo>
                  <a:lnTo>
                    <a:pt x="2218" y="780"/>
                  </a:lnTo>
                  <a:close/>
                  <a:moveTo>
                    <a:pt x="2230" y="730"/>
                  </a:moveTo>
                  <a:lnTo>
                    <a:pt x="2238" y="724"/>
                  </a:lnTo>
                  <a:lnTo>
                    <a:pt x="2238" y="730"/>
                  </a:lnTo>
                  <a:lnTo>
                    <a:pt x="2232" y="736"/>
                  </a:lnTo>
                  <a:lnTo>
                    <a:pt x="2222" y="736"/>
                  </a:lnTo>
                  <a:lnTo>
                    <a:pt x="2222" y="736"/>
                  </a:lnTo>
                  <a:lnTo>
                    <a:pt x="2222" y="734"/>
                  </a:lnTo>
                  <a:lnTo>
                    <a:pt x="2214" y="734"/>
                  </a:lnTo>
                  <a:lnTo>
                    <a:pt x="2214" y="734"/>
                  </a:lnTo>
                  <a:lnTo>
                    <a:pt x="2208" y="734"/>
                  </a:lnTo>
                  <a:lnTo>
                    <a:pt x="2208" y="736"/>
                  </a:lnTo>
                  <a:lnTo>
                    <a:pt x="2208" y="736"/>
                  </a:lnTo>
                  <a:lnTo>
                    <a:pt x="2204" y="736"/>
                  </a:lnTo>
                  <a:lnTo>
                    <a:pt x="2202" y="736"/>
                  </a:lnTo>
                  <a:lnTo>
                    <a:pt x="2202" y="740"/>
                  </a:lnTo>
                  <a:lnTo>
                    <a:pt x="2200" y="744"/>
                  </a:lnTo>
                  <a:lnTo>
                    <a:pt x="2206" y="752"/>
                  </a:lnTo>
                  <a:lnTo>
                    <a:pt x="2210" y="746"/>
                  </a:lnTo>
                  <a:lnTo>
                    <a:pt x="2214" y="746"/>
                  </a:lnTo>
                  <a:lnTo>
                    <a:pt x="2220" y="744"/>
                  </a:lnTo>
                  <a:lnTo>
                    <a:pt x="2224" y="744"/>
                  </a:lnTo>
                  <a:lnTo>
                    <a:pt x="2224" y="752"/>
                  </a:lnTo>
                  <a:lnTo>
                    <a:pt x="2220" y="752"/>
                  </a:lnTo>
                  <a:lnTo>
                    <a:pt x="2220" y="752"/>
                  </a:lnTo>
                  <a:lnTo>
                    <a:pt x="2216" y="754"/>
                  </a:lnTo>
                  <a:lnTo>
                    <a:pt x="2212" y="754"/>
                  </a:lnTo>
                  <a:lnTo>
                    <a:pt x="2212" y="760"/>
                  </a:lnTo>
                  <a:lnTo>
                    <a:pt x="2214" y="762"/>
                  </a:lnTo>
                  <a:lnTo>
                    <a:pt x="2214" y="762"/>
                  </a:lnTo>
                  <a:lnTo>
                    <a:pt x="2216" y="766"/>
                  </a:lnTo>
                  <a:lnTo>
                    <a:pt x="2218" y="772"/>
                  </a:lnTo>
                  <a:lnTo>
                    <a:pt x="2222" y="776"/>
                  </a:lnTo>
                  <a:lnTo>
                    <a:pt x="2222" y="780"/>
                  </a:lnTo>
                  <a:lnTo>
                    <a:pt x="2222" y="782"/>
                  </a:lnTo>
                  <a:lnTo>
                    <a:pt x="2222" y="784"/>
                  </a:lnTo>
                  <a:lnTo>
                    <a:pt x="2222" y="786"/>
                  </a:lnTo>
                  <a:lnTo>
                    <a:pt x="2218" y="790"/>
                  </a:lnTo>
                  <a:lnTo>
                    <a:pt x="2218" y="790"/>
                  </a:lnTo>
                  <a:lnTo>
                    <a:pt x="2216" y="788"/>
                  </a:lnTo>
                  <a:lnTo>
                    <a:pt x="2212" y="784"/>
                  </a:lnTo>
                  <a:lnTo>
                    <a:pt x="2212" y="782"/>
                  </a:lnTo>
                  <a:lnTo>
                    <a:pt x="2212" y="782"/>
                  </a:lnTo>
                  <a:lnTo>
                    <a:pt x="2210" y="778"/>
                  </a:lnTo>
                  <a:lnTo>
                    <a:pt x="2210" y="778"/>
                  </a:lnTo>
                  <a:lnTo>
                    <a:pt x="2208" y="772"/>
                  </a:lnTo>
                  <a:lnTo>
                    <a:pt x="2208" y="772"/>
                  </a:lnTo>
                  <a:lnTo>
                    <a:pt x="2208" y="764"/>
                  </a:lnTo>
                  <a:lnTo>
                    <a:pt x="2206" y="764"/>
                  </a:lnTo>
                  <a:lnTo>
                    <a:pt x="2204" y="764"/>
                  </a:lnTo>
                  <a:lnTo>
                    <a:pt x="2204" y="764"/>
                  </a:lnTo>
                  <a:lnTo>
                    <a:pt x="2204" y="766"/>
                  </a:lnTo>
                  <a:lnTo>
                    <a:pt x="2202" y="770"/>
                  </a:lnTo>
                  <a:lnTo>
                    <a:pt x="2202" y="790"/>
                  </a:lnTo>
                  <a:lnTo>
                    <a:pt x="2202" y="790"/>
                  </a:lnTo>
                  <a:lnTo>
                    <a:pt x="2196" y="788"/>
                  </a:lnTo>
                  <a:lnTo>
                    <a:pt x="2196" y="788"/>
                  </a:lnTo>
                  <a:lnTo>
                    <a:pt x="2194" y="786"/>
                  </a:lnTo>
                  <a:lnTo>
                    <a:pt x="2194" y="784"/>
                  </a:lnTo>
                  <a:lnTo>
                    <a:pt x="2194" y="772"/>
                  </a:lnTo>
                  <a:lnTo>
                    <a:pt x="2192" y="770"/>
                  </a:lnTo>
                  <a:lnTo>
                    <a:pt x="2192" y="770"/>
                  </a:lnTo>
                  <a:lnTo>
                    <a:pt x="2190" y="768"/>
                  </a:lnTo>
                  <a:lnTo>
                    <a:pt x="2190" y="768"/>
                  </a:lnTo>
                  <a:lnTo>
                    <a:pt x="2190" y="762"/>
                  </a:lnTo>
                  <a:lnTo>
                    <a:pt x="2192" y="760"/>
                  </a:lnTo>
                  <a:lnTo>
                    <a:pt x="2192" y="756"/>
                  </a:lnTo>
                  <a:lnTo>
                    <a:pt x="2192" y="756"/>
                  </a:lnTo>
                  <a:lnTo>
                    <a:pt x="2194" y="756"/>
                  </a:lnTo>
                  <a:lnTo>
                    <a:pt x="2194" y="756"/>
                  </a:lnTo>
                  <a:lnTo>
                    <a:pt x="2194" y="750"/>
                  </a:lnTo>
                  <a:lnTo>
                    <a:pt x="2194" y="746"/>
                  </a:lnTo>
                  <a:lnTo>
                    <a:pt x="2198" y="744"/>
                  </a:lnTo>
                  <a:lnTo>
                    <a:pt x="2198" y="734"/>
                  </a:lnTo>
                  <a:lnTo>
                    <a:pt x="2200" y="732"/>
                  </a:lnTo>
                  <a:lnTo>
                    <a:pt x="2200" y="732"/>
                  </a:lnTo>
                  <a:lnTo>
                    <a:pt x="2204" y="728"/>
                  </a:lnTo>
                  <a:lnTo>
                    <a:pt x="2210" y="726"/>
                  </a:lnTo>
                  <a:lnTo>
                    <a:pt x="2212" y="730"/>
                  </a:lnTo>
                  <a:lnTo>
                    <a:pt x="2220" y="730"/>
                  </a:lnTo>
                  <a:lnTo>
                    <a:pt x="2222" y="730"/>
                  </a:lnTo>
                  <a:lnTo>
                    <a:pt x="2224" y="730"/>
                  </a:lnTo>
                  <a:lnTo>
                    <a:pt x="2224" y="730"/>
                  </a:lnTo>
                  <a:lnTo>
                    <a:pt x="2226" y="732"/>
                  </a:lnTo>
                  <a:lnTo>
                    <a:pt x="2228" y="732"/>
                  </a:lnTo>
                  <a:lnTo>
                    <a:pt x="2230" y="730"/>
                  </a:lnTo>
                  <a:lnTo>
                    <a:pt x="2230" y="730"/>
                  </a:lnTo>
                  <a:close/>
                  <a:moveTo>
                    <a:pt x="2594" y="1104"/>
                  </a:moveTo>
                  <a:lnTo>
                    <a:pt x="2598" y="1100"/>
                  </a:lnTo>
                  <a:lnTo>
                    <a:pt x="2602" y="1100"/>
                  </a:lnTo>
                  <a:lnTo>
                    <a:pt x="2604" y="1104"/>
                  </a:lnTo>
                  <a:lnTo>
                    <a:pt x="2612" y="1104"/>
                  </a:lnTo>
                  <a:lnTo>
                    <a:pt x="2612" y="1104"/>
                  </a:lnTo>
                  <a:lnTo>
                    <a:pt x="2610" y="1112"/>
                  </a:lnTo>
                  <a:lnTo>
                    <a:pt x="2606" y="1118"/>
                  </a:lnTo>
                  <a:lnTo>
                    <a:pt x="2604" y="1120"/>
                  </a:lnTo>
                  <a:lnTo>
                    <a:pt x="2602" y="1126"/>
                  </a:lnTo>
                  <a:lnTo>
                    <a:pt x="2602" y="1128"/>
                  </a:lnTo>
                  <a:lnTo>
                    <a:pt x="2596" y="1128"/>
                  </a:lnTo>
                  <a:lnTo>
                    <a:pt x="2594" y="1130"/>
                  </a:lnTo>
                  <a:lnTo>
                    <a:pt x="2588" y="1134"/>
                  </a:lnTo>
                  <a:lnTo>
                    <a:pt x="2588" y="1138"/>
                  </a:lnTo>
                  <a:lnTo>
                    <a:pt x="2586" y="1140"/>
                  </a:lnTo>
                  <a:lnTo>
                    <a:pt x="2586" y="1140"/>
                  </a:lnTo>
                  <a:lnTo>
                    <a:pt x="2584" y="1148"/>
                  </a:lnTo>
                  <a:lnTo>
                    <a:pt x="2578" y="1150"/>
                  </a:lnTo>
                  <a:lnTo>
                    <a:pt x="2576" y="1154"/>
                  </a:lnTo>
                  <a:lnTo>
                    <a:pt x="2568" y="1154"/>
                  </a:lnTo>
                  <a:lnTo>
                    <a:pt x="2564" y="1150"/>
                  </a:lnTo>
                  <a:lnTo>
                    <a:pt x="2562" y="1150"/>
                  </a:lnTo>
                  <a:lnTo>
                    <a:pt x="2558" y="1150"/>
                  </a:lnTo>
                  <a:lnTo>
                    <a:pt x="2556" y="1150"/>
                  </a:lnTo>
                  <a:lnTo>
                    <a:pt x="2554" y="1146"/>
                  </a:lnTo>
                  <a:lnTo>
                    <a:pt x="2554" y="1144"/>
                  </a:lnTo>
                  <a:lnTo>
                    <a:pt x="2556" y="1140"/>
                  </a:lnTo>
                  <a:lnTo>
                    <a:pt x="2556" y="1140"/>
                  </a:lnTo>
                  <a:lnTo>
                    <a:pt x="2562" y="1132"/>
                  </a:lnTo>
                  <a:lnTo>
                    <a:pt x="2566" y="1130"/>
                  </a:lnTo>
                  <a:lnTo>
                    <a:pt x="2572" y="1128"/>
                  </a:lnTo>
                  <a:lnTo>
                    <a:pt x="2574" y="1126"/>
                  </a:lnTo>
                  <a:lnTo>
                    <a:pt x="2576" y="1126"/>
                  </a:lnTo>
                  <a:lnTo>
                    <a:pt x="2582" y="1120"/>
                  </a:lnTo>
                  <a:lnTo>
                    <a:pt x="2582" y="1120"/>
                  </a:lnTo>
                  <a:lnTo>
                    <a:pt x="2586" y="1118"/>
                  </a:lnTo>
                  <a:lnTo>
                    <a:pt x="2588" y="1110"/>
                  </a:lnTo>
                  <a:lnTo>
                    <a:pt x="2592" y="1108"/>
                  </a:lnTo>
                  <a:lnTo>
                    <a:pt x="2594" y="1104"/>
                  </a:lnTo>
                  <a:lnTo>
                    <a:pt x="2594" y="1104"/>
                  </a:lnTo>
                  <a:close/>
                  <a:moveTo>
                    <a:pt x="550" y="58"/>
                  </a:moveTo>
                  <a:lnTo>
                    <a:pt x="548" y="58"/>
                  </a:lnTo>
                  <a:lnTo>
                    <a:pt x="548" y="56"/>
                  </a:lnTo>
                  <a:lnTo>
                    <a:pt x="570" y="56"/>
                  </a:lnTo>
                  <a:lnTo>
                    <a:pt x="572" y="62"/>
                  </a:lnTo>
                  <a:lnTo>
                    <a:pt x="576" y="58"/>
                  </a:lnTo>
                  <a:lnTo>
                    <a:pt x="590" y="58"/>
                  </a:lnTo>
                  <a:lnTo>
                    <a:pt x="592" y="62"/>
                  </a:lnTo>
                  <a:lnTo>
                    <a:pt x="598" y="62"/>
                  </a:lnTo>
                  <a:lnTo>
                    <a:pt x="600" y="64"/>
                  </a:lnTo>
                  <a:lnTo>
                    <a:pt x="602" y="66"/>
                  </a:lnTo>
                  <a:lnTo>
                    <a:pt x="604" y="68"/>
                  </a:lnTo>
                  <a:lnTo>
                    <a:pt x="622" y="68"/>
                  </a:lnTo>
                  <a:lnTo>
                    <a:pt x="622" y="68"/>
                  </a:lnTo>
                  <a:lnTo>
                    <a:pt x="624" y="72"/>
                  </a:lnTo>
                  <a:lnTo>
                    <a:pt x="624" y="72"/>
                  </a:lnTo>
                  <a:lnTo>
                    <a:pt x="628" y="68"/>
                  </a:lnTo>
                  <a:lnTo>
                    <a:pt x="634" y="68"/>
                  </a:lnTo>
                  <a:lnTo>
                    <a:pt x="640" y="66"/>
                  </a:lnTo>
                  <a:lnTo>
                    <a:pt x="654" y="66"/>
                  </a:lnTo>
                  <a:lnTo>
                    <a:pt x="658" y="66"/>
                  </a:lnTo>
                  <a:lnTo>
                    <a:pt x="664" y="66"/>
                  </a:lnTo>
                  <a:lnTo>
                    <a:pt x="664" y="66"/>
                  </a:lnTo>
                  <a:lnTo>
                    <a:pt x="666" y="68"/>
                  </a:lnTo>
                  <a:lnTo>
                    <a:pt x="676" y="72"/>
                  </a:lnTo>
                  <a:lnTo>
                    <a:pt x="676" y="72"/>
                  </a:lnTo>
                  <a:lnTo>
                    <a:pt x="678" y="74"/>
                  </a:lnTo>
                  <a:lnTo>
                    <a:pt x="678" y="74"/>
                  </a:lnTo>
                  <a:lnTo>
                    <a:pt x="676" y="76"/>
                  </a:lnTo>
                  <a:lnTo>
                    <a:pt x="676" y="76"/>
                  </a:lnTo>
                  <a:lnTo>
                    <a:pt x="674" y="76"/>
                  </a:lnTo>
                  <a:lnTo>
                    <a:pt x="674" y="76"/>
                  </a:lnTo>
                  <a:lnTo>
                    <a:pt x="674" y="78"/>
                  </a:lnTo>
                  <a:lnTo>
                    <a:pt x="674" y="78"/>
                  </a:lnTo>
                  <a:lnTo>
                    <a:pt x="672" y="78"/>
                  </a:lnTo>
                  <a:lnTo>
                    <a:pt x="650" y="78"/>
                  </a:lnTo>
                  <a:lnTo>
                    <a:pt x="648" y="78"/>
                  </a:lnTo>
                  <a:lnTo>
                    <a:pt x="648" y="78"/>
                  </a:lnTo>
                  <a:lnTo>
                    <a:pt x="624" y="80"/>
                  </a:lnTo>
                  <a:lnTo>
                    <a:pt x="614" y="78"/>
                  </a:lnTo>
                  <a:lnTo>
                    <a:pt x="604" y="76"/>
                  </a:lnTo>
                  <a:lnTo>
                    <a:pt x="602" y="78"/>
                  </a:lnTo>
                  <a:lnTo>
                    <a:pt x="592" y="78"/>
                  </a:lnTo>
                  <a:lnTo>
                    <a:pt x="592" y="78"/>
                  </a:lnTo>
                  <a:lnTo>
                    <a:pt x="592" y="76"/>
                  </a:lnTo>
                  <a:lnTo>
                    <a:pt x="590" y="76"/>
                  </a:lnTo>
                  <a:lnTo>
                    <a:pt x="582" y="76"/>
                  </a:lnTo>
                  <a:lnTo>
                    <a:pt x="580" y="74"/>
                  </a:lnTo>
                  <a:lnTo>
                    <a:pt x="580" y="72"/>
                  </a:lnTo>
                  <a:lnTo>
                    <a:pt x="578" y="66"/>
                  </a:lnTo>
                  <a:lnTo>
                    <a:pt x="576" y="64"/>
                  </a:lnTo>
                  <a:lnTo>
                    <a:pt x="572" y="64"/>
                  </a:lnTo>
                  <a:lnTo>
                    <a:pt x="570" y="64"/>
                  </a:lnTo>
                  <a:lnTo>
                    <a:pt x="560" y="64"/>
                  </a:lnTo>
                  <a:lnTo>
                    <a:pt x="558" y="62"/>
                  </a:lnTo>
                  <a:lnTo>
                    <a:pt x="552" y="62"/>
                  </a:lnTo>
                  <a:lnTo>
                    <a:pt x="550" y="58"/>
                  </a:lnTo>
                  <a:lnTo>
                    <a:pt x="550" y="58"/>
                  </a:lnTo>
                  <a:close/>
                  <a:moveTo>
                    <a:pt x="1158" y="152"/>
                  </a:moveTo>
                  <a:lnTo>
                    <a:pt x="1158" y="152"/>
                  </a:lnTo>
                  <a:lnTo>
                    <a:pt x="1158" y="152"/>
                  </a:lnTo>
                  <a:lnTo>
                    <a:pt x="1158" y="154"/>
                  </a:lnTo>
                  <a:lnTo>
                    <a:pt x="1150" y="154"/>
                  </a:lnTo>
                  <a:lnTo>
                    <a:pt x="1150" y="154"/>
                  </a:lnTo>
                  <a:lnTo>
                    <a:pt x="1146" y="152"/>
                  </a:lnTo>
                  <a:lnTo>
                    <a:pt x="1144" y="154"/>
                  </a:lnTo>
                  <a:lnTo>
                    <a:pt x="1138" y="154"/>
                  </a:lnTo>
                  <a:lnTo>
                    <a:pt x="1136" y="154"/>
                  </a:lnTo>
                  <a:lnTo>
                    <a:pt x="1134" y="154"/>
                  </a:lnTo>
                  <a:lnTo>
                    <a:pt x="1134" y="154"/>
                  </a:lnTo>
                  <a:lnTo>
                    <a:pt x="1128" y="156"/>
                  </a:lnTo>
                  <a:lnTo>
                    <a:pt x="1120" y="158"/>
                  </a:lnTo>
                  <a:lnTo>
                    <a:pt x="1120" y="158"/>
                  </a:lnTo>
                  <a:lnTo>
                    <a:pt x="1120" y="152"/>
                  </a:lnTo>
                  <a:lnTo>
                    <a:pt x="1114" y="152"/>
                  </a:lnTo>
                  <a:lnTo>
                    <a:pt x="1108" y="152"/>
                  </a:lnTo>
                  <a:lnTo>
                    <a:pt x="1104" y="154"/>
                  </a:lnTo>
                  <a:lnTo>
                    <a:pt x="1100" y="156"/>
                  </a:lnTo>
                  <a:lnTo>
                    <a:pt x="1100" y="158"/>
                  </a:lnTo>
                  <a:lnTo>
                    <a:pt x="1100" y="158"/>
                  </a:lnTo>
                  <a:lnTo>
                    <a:pt x="1108" y="158"/>
                  </a:lnTo>
                  <a:lnTo>
                    <a:pt x="1110" y="162"/>
                  </a:lnTo>
                  <a:lnTo>
                    <a:pt x="1116" y="168"/>
                  </a:lnTo>
                  <a:lnTo>
                    <a:pt x="1114" y="172"/>
                  </a:lnTo>
                  <a:lnTo>
                    <a:pt x="1114" y="174"/>
                  </a:lnTo>
                  <a:lnTo>
                    <a:pt x="1126" y="174"/>
                  </a:lnTo>
                  <a:lnTo>
                    <a:pt x="1128" y="176"/>
                  </a:lnTo>
                  <a:lnTo>
                    <a:pt x="1136" y="176"/>
                  </a:lnTo>
                  <a:lnTo>
                    <a:pt x="1144" y="176"/>
                  </a:lnTo>
                  <a:lnTo>
                    <a:pt x="1144" y="176"/>
                  </a:lnTo>
                  <a:lnTo>
                    <a:pt x="1158" y="174"/>
                  </a:lnTo>
                  <a:lnTo>
                    <a:pt x="1158" y="174"/>
                  </a:lnTo>
                  <a:lnTo>
                    <a:pt x="1164" y="170"/>
                  </a:lnTo>
                  <a:lnTo>
                    <a:pt x="1174" y="168"/>
                  </a:lnTo>
                  <a:lnTo>
                    <a:pt x="1176" y="166"/>
                  </a:lnTo>
                  <a:lnTo>
                    <a:pt x="1180" y="164"/>
                  </a:lnTo>
                  <a:lnTo>
                    <a:pt x="1180" y="158"/>
                  </a:lnTo>
                  <a:lnTo>
                    <a:pt x="1178" y="156"/>
                  </a:lnTo>
                  <a:lnTo>
                    <a:pt x="1174" y="154"/>
                  </a:lnTo>
                  <a:lnTo>
                    <a:pt x="1170" y="152"/>
                  </a:lnTo>
                  <a:lnTo>
                    <a:pt x="1170" y="152"/>
                  </a:lnTo>
                  <a:lnTo>
                    <a:pt x="1164" y="150"/>
                  </a:lnTo>
                  <a:lnTo>
                    <a:pt x="1160" y="148"/>
                  </a:lnTo>
                  <a:lnTo>
                    <a:pt x="1158" y="152"/>
                  </a:lnTo>
                  <a:lnTo>
                    <a:pt x="1158" y="152"/>
                  </a:lnTo>
                  <a:close/>
                  <a:moveTo>
                    <a:pt x="384" y="62"/>
                  </a:moveTo>
                  <a:lnTo>
                    <a:pt x="384" y="64"/>
                  </a:lnTo>
                  <a:lnTo>
                    <a:pt x="384" y="62"/>
                  </a:lnTo>
                  <a:lnTo>
                    <a:pt x="384" y="62"/>
                  </a:lnTo>
                  <a:close/>
                  <a:moveTo>
                    <a:pt x="390" y="54"/>
                  </a:moveTo>
                  <a:lnTo>
                    <a:pt x="394" y="52"/>
                  </a:lnTo>
                  <a:lnTo>
                    <a:pt x="400" y="52"/>
                  </a:lnTo>
                  <a:lnTo>
                    <a:pt x="400" y="52"/>
                  </a:lnTo>
                  <a:lnTo>
                    <a:pt x="398" y="58"/>
                  </a:lnTo>
                  <a:lnTo>
                    <a:pt x="398" y="58"/>
                  </a:lnTo>
                  <a:lnTo>
                    <a:pt x="398" y="60"/>
                  </a:lnTo>
                  <a:lnTo>
                    <a:pt x="398" y="62"/>
                  </a:lnTo>
                  <a:lnTo>
                    <a:pt x="406" y="62"/>
                  </a:lnTo>
                  <a:lnTo>
                    <a:pt x="416" y="58"/>
                  </a:lnTo>
                  <a:lnTo>
                    <a:pt x="416" y="62"/>
                  </a:lnTo>
                  <a:lnTo>
                    <a:pt x="416" y="62"/>
                  </a:lnTo>
                  <a:lnTo>
                    <a:pt x="416" y="64"/>
                  </a:lnTo>
                  <a:lnTo>
                    <a:pt x="418" y="64"/>
                  </a:lnTo>
                  <a:lnTo>
                    <a:pt x="426" y="64"/>
                  </a:lnTo>
                  <a:lnTo>
                    <a:pt x="428" y="64"/>
                  </a:lnTo>
                  <a:lnTo>
                    <a:pt x="430" y="66"/>
                  </a:lnTo>
                  <a:lnTo>
                    <a:pt x="430" y="66"/>
                  </a:lnTo>
                  <a:lnTo>
                    <a:pt x="438" y="68"/>
                  </a:lnTo>
                  <a:lnTo>
                    <a:pt x="448" y="68"/>
                  </a:lnTo>
                  <a:lnTo>
                    <a:pt x="448" y="68"/>
                  </a:lnTo>
                  <a:lnTo>
                    <a:pt x="452" y="68"/>
                  </a:lnTo>
                  <a:lnTo>
                    <a:pt x="452" y="66"/>
                  </a:lnTo>
                  <a:lnTo>
                    <a:pt x="448" y="64"/>
                  </a:lnTo>
                  <a:lnTo>
                    <a:pt x="446" y="64"/>
                  </a:lnTo>
                  <a:lnTo>
                    <a:pt x="448" y="58"/>
                  </a:lnTo>
                  <a:lnTo>
                    <a:pt x="450" y="58"/>
                  </a:lnTo>
                  <a:lnTo>
                    <a:pt x="452" y="56"/>
                  </a:lnTo>
                  <a:lnTo>
                    <a:pt x="456" y="56"/>
                  </a:lnTo>
                  <a:lnTo>
                    <a:pt x="458" y="58"/>
                  </a:lnTo>
                  <a:lnTo>
                    <a:pt x="462" y="64"/>
                  </a:lnTo>
                  <a:lnTo>
                    <a:pt x="466" y="66"/>
                  </a:lnTo>
                  <a:lnTo>
                    <a:pt x="470" y="66"/>
                  </a:lnTo>
                  <a:lnTo>
                    <a:pt x="472" y="64"/>
                  </a:lnTo>
                  <a:lnTo>
                    <a:pt x="472" y="64"/>
                  </a:lnTo>
                  <a:lnTo>
                    <a:pt x="478" y="66"/>
                  </a:lnTo>
                  <a:lnTo>
                    <a:pt x="480" y="68"/>
                  </a:lnTo>
                  <a:lnTo>
                    <a:pt x="480" y="68"/>
                  </a:lnTo>
                  <a:lnTo>
                    <a:pt x="478" y="74"/>
                  </a:lnTo>
                  <a:lnTo>
                    <a:pt x="470" y="74"/>
                  </a:lnTo>
                  <a:lnTo>
                    <a:pt x="466" y="74"/>
                  </a:lnTo>
                  <a:lnTo>
                    <a:pt x="452" y="74"/>
                  </a:lnTo>
                  <a:lnTo>
                    <a:pt x="448" y="76"/>
                  </a:lnTo>
                  <a:lnTo>
                    <a:pt x="440" y="76"/>
                  </a:lnTo>
                  <a:lnTo>
                    <a:pt x="436" y="78"/>
                  </a:lnTo>
                  <a:lnTo>
                    <a:pt x="414" y="78"/>
                  </a:lnTo>
                  <a:lnTo>
                    <a:pt x="414" y="74"/>
                  </a:lnTo>
                  <a:lnTo>
                    <a:pt x="390" y="74"/>
                  </a:lnTo>
                  <a:lnTo>
                    <a:pt x="388" y="72"/>
                  </a:lnTo>
                  <a:lnTo>
                    <a:pt x="390" y="66"/>
                  </a:lnTo>
                  <a:lnTo>
                    <a:pt x="390" y="66"/>
                  </a:lnTo>
                  <a:lnTo>
                    <a:pt x="382" y="68"/>
                  </a:lnTo>
                  <a:lnTo>
                    <a:pt x="378" y="68"/>
                  </a:lnTo>
                  <a:lnTo>
                    <a:pt x="374" y="68"/>
                  </a:lnTo>
                  <a:lnTo>
                    <a:pt x="366" y="66"/>
                  </a:lnTo>
                  <a:lnTo>
                    <a:pt x="366" y="66"/>
                  </a:lnTo>
                  <a:lnTo>
                    <a:pt x="364" y="62"/>
                  </a:lnTo>
                  <a:lnTo>
                    <a:pt x="364" y="64"/>
                  </a:lnTo>
                  <a:lnTo>
                    <a:pt x="360" y="66"/>
                  </a:lnTo>
                  <a:lnTo>
                    <a:pt x="358" y="66"/>
                  </a:lnTo>
                  <a:lnTo>
                    <a:pt x="358" y="66"/>
                  </a:lnTo>
                  <a:lnTo>
                    <a:pt x="358" y="62"/>
                  </a:lnTo>
                  <a:lnTo>
                    <a:pt x="356" y="64"/>
                  </a:lnTo>
                  <a:lnTo>
                    <a:pt x="354" y="66"/>
                  </a:lnTo>
                  <a:lnTo>
                    <a:pt x="350" y="66"/>
                  </a:lnTo>
                  <a:lnTo>
                    <a:pt x="350" y="62"/>
                  </a:lnTo>
                  <a:lnTo>
                    <a:pt x="366" y="58"/>
                  </a:lnTo>
                  <a:lnTo>
                    <a:pt x="368" y="56"/>
                  </a:lnTo>
                  <a:lnTo>
                    <a:pt x="370" y="56"/>
                  </a:lnTo>
                  <a:lnTo>
                    <a:pt x="374" y="54"/>
                  </a:lnTo>
                  <a:lnTo>
                    <a:pt x="378" y="54"/>
                  </a:lnTo>
                  <a:lnTo>
                    <a:pt x="386" y="54"/>
                  </a:lnTo>
                  <a:lnTo>
                    <a:pt x="390" y="54"/>
                  </a:lnTo>
                  <a:lnTo>
                    <a:pt x="390" y="54"/>
                  </a:lnTo>
                  <a:close/>
                  <a:moveTo>
                    <a:pt x="1788" y="58"/>
                  </a:moveTo>
                  <a:lnTo>
                    <a:pt x="1786" y="58"/>
                  </a:lnTo>
                  <a:lnTo>
                    <a:pt x="1784" y="62"/>
                  </a:lnTo>
                  <a:lnTo>
                    <a:pt x="1774" y="62"/>
                  </a:lnTo>
                  <a:lnTo>
                    <a:pt x="1772" y="62"/>
                  </a:lnTo>
                  <a:lnTo>
                    <a:pt x="1768" y="62"/>
                  </a:lnTo>
                  <a:lnTo>
                    <a:pt x="1766" y="64"/>
                  </a:lnTo>
                  <a:lnTo>
                    <a:pt x="1758" y="64"/>
                  </a:lnTo>
                  <a:lnTo>
                    <a:pt x="1748" y="64"/>
                  </a:lnTo>
                  <a:lnTo>
                    <a:pt x="1742" y="64"/>
                  </a:lnTo>
                  <a:lnTo>
                    <a:pt x="1738" y="66"/>
                  </a:lnTo>
                  <a:lnTo>
                    <a:pt x="1732" y="66"/>
                  </a:lnTo>
                  <a:lnTo>
                    <a:pt x="1728" y="68"/>
                  </a:lnTo>
                  <a:lnTo>
                    <a:pt x="1728" y="68"/>
                  </a:lnTo>
                  <a:lnTo>
                    <a:pt x="1716" y="72"/>
                  </a:lnTo>
                  <a:lnTo>
                    <a:pt x="1714" y="74"/>
                  </a:lnTo>
                  <a:lnTo>
                    <a:pt x="1712" y="74"/>
                  </a:lnTo>
                  <a:lnTo>
                    <a:pt x="1712" y="74"/>
                  </a:lnTo>
                  <a:lnTo>
                    <a:pt x="1710" y="76"/>
                  </a:lnTo>
                  <a:lnTo>
                    <a:pt x="1708" y="78"/>
                  </a:lnTo>
                  <a:lnTo>
                    <a:pt x="1708" y="78"/>
                  </a:lnTo>
                  <a:lnTo>
                    <a:pt x="1706" y="78"/>
                  </a:lnTo>
                  <a:lnTo>
                    <a:pt x="1702" y="82"/>
                  </a:lnTo>
                  <a:lnTo>
                    <a:pt x="1698" y="84"/>
                  </a:lnTo>
                  <a:lnTo>
                    <a:pt x="1696" y="84"/>
                  </a:lnTo>
                  <a:lnTo>
                    <a:pt x="1696" y="86"/>
                  </a:lnTo>
                  <a:lnTo>
                    <a:pt x="1692" y="88"/>
                  </a:lnTo>
                  <a:lnTo>
                    <a:pt x="1686" y="94"/>
                  </a:lnTo>
                  <a:lnTo>
                    <a:pt x="1684" y="96"/>
                  </a:lnTo>
                  <a:lnTo>
                    <a:pt x="1684" y="98"/>
                  </a:lnTo>
                  <a:lnTo>
                    <a:pt x="1680" y="98"/>
                  </a:lnTo>
                  <a:lnTo>
                    <a:pt x="1676" y="102"/>
                  </a:lnTo>
                  <a:lnTo>
                    <a:pt x="1676" y="104"/>
                  </a:lnTo>
                  <a:lnTo>
                    <a:pt x="1680" y="106"/>
                  </a:lnTo>
                  <a:lnTo>
                    <a:pt x="1684" y="106"/>
                  </a:lnTo>
                  <a:lnTo>
                    <a:pt x="1686" y="108"/>
                  </a:lnTo>
                  <a:lnTo>
                    <a:pt x="1686" y="108"/>
                  </a:lnTo>
                  <a:lnTo>
                    <a:pt x="1692" y="110"/>
                  </a:lnTo>
                  <a:lnTo>
                    <a:pt x="1696" y="112"/>
                  </a:lnTo>
                  <a:lnTo>
                    <a:pt x="1702" y="114"/>
                  </a:lnTo>
                  <a:lnTo>
                    <a:pt x="1718" y="114"/>
                  </a:lnTo>
                  <a:lnTo>
                    <a:pt x="1718" y="112"/>
                  </a:lnTo>
                  <a:lnTo>
                    <a:pt x="1716" y="108"/>
                  </a:lnTo>
                  <a:lnTo>
                    <a:pt x="1714" y="108"/>
                  </a:lnTo>
                  <a:lnTo>
                    <a:pt x="1712" y="106"/>
                  </a:lnTo>
                  <a:lnTo>
                    <a:pt x="1708" y="104"/>
                  </a:lnTo>
                  <a:lnTo>
                    <a:pt x="1706" y="98"/>
                  </a:lnTo>
                  <a:lnTo>
                    <a:pt x="1716" y="88"/>
                  </a:lnTo>
                  <a:lnTo>
                    <a:pt x="1718" y="88"/>
                  </a:lnTo>
                  <a:lnTo>
                    <a:pt x="1722" y="86"/>
                  </a:lnTo>
                  <a:lnTo>
                    <a:pt x="1724" y="86"/>
                  </a:lnTo>
                  <a:lnTo>
                    <a:pt x="1726" y="84"/>
                  </a:lnTo>
                  <a:lnTo>
                    <a:pt x="1728" y="84"/>
                  </a:lnTo>
                  <a:lnTo>
                    <a:pt x="1734" y="78"/>
                  </a:lnTo>
                  <a:lnTo>
                    <a:pt x="1738" y="78"/>
                  </a:lnTo>
                  <a:lnTo>
                    <a:pt x="1744" y="76"/>
                  </a:lnTo>
                  <a:lnTo>
                    <a:pt x="1744" y="76"/>
                  </a:lnTo>
                  <a:lnTo>
                    <a:pt x="1748" y="74"/>
                  </a:lnTo>
                  <a:lnTo>
                    <a:pt x="1754" y="74"/>
                  </a:lnTo>
                  <a:lnTo>
                    <a:pt x="1756" y="72"/>
                  </a:lnTo>
                  <a:lnTo>
                    <a:pt x="1764" y="72"/>
                  </a:lnTo>
                  <a:lnTo>
                    <a:pt x="1766" y="68"/>
                  </a:lnTo>
                  <a:lnTo>
                    <a:pt x="1778" y="68"/>
                  </a:lnTo>
                  <a:lnTo>
                    <a:pt x="1782" y="66"/>
                  </a:lnTo>
                  <a:lnTo>
                    <a:pt x="1796" y="66"/>
                  </a:lnTo>
                  <a:lnTo>
                    <a:pt x="1798" y="64"/>
                  </a:lnTo>
                  <a:lnTo>
                    <a:pt x="1806" y="64"/>
                  </a:lnTo>
                  <a:lnTo>
                    <a:pt x="1806" y="64"/>
                  </a:lnTo>
                  <a:lnTo>
                    <a:pt x="1808" y="60"/>
                  </a:lnTo>
                  <a:lnTo>
                    <a:pt x="1806" y="56"/>
                  </a:lnTo>
                  <a:lnTo>
                    <a:pt x="1794" y="56"/>
                  </a:lnTo>
                  <a:lnTo>
                    <a:pt x="1788" y="58"/>
                  </a:lnTo>
                  <a:lnTo>
                    <a:pt x="1788" y="58"/>
                  </a:lnTo>
                  <a:close/>
                  <a:moveTo>
                    <a:pt x="1394" y="44"/>
                  </a:moveTo>
                  <a:lnTo>
                    <a:pt x="1394" y="44"/>
                  </a:lnTo>
                  <a:lnTo>
                    <a:pt x="1398" y="40"/>
                  </a:lnTo>
                  <a:lnTo>
                    <a:pt x="1400" y="40"/>
                  </a:lnTo>
                  <a:lnTo>
                    <a:pt x="1400" y="44"/>
                  </a:lnTo>
                  <a:lnTo>
                    <a:pt x="1394" y="46"/>
                  </a:lnTo>
                  <a:lnTo>
                    <a:pt x="1394" y="44"/>
                  </a:lnTo>
                  <a:lnTo>
                    <a:pt x="1394" y="44"/>
                  </a:lnTo>
                  <a:close/>
                  <a:moveTo>
                    <a:pt x="1422" y="30"/>
                  </a:moveTo>
                  <a:lnTo>
                    <a:pt x="1418" y="32"/>
                  </a:lnTo>
                  <a:lnTo>
                    <a:pt x="1418" y="32"/>
                  </a:lnTo>
                  <a:lnTo>
                    <a:pt x="1410" y="32"/>
                  </a:lnTo>
                  <a:lnTo>
                    <a:pt x="1410" y="30"/>
                  </a:lnTo>
                  <a:lnTo>
                    <a:pt x="1410" y="30"/>
                  </a:lnTo>
                  <a:lnTo>
                    <a:pt x="1404" y="32"/>
                  </a:lnTo>
                  <a:lnTo>
                    <a:pt x="1402" y="34"/>
                  </a:lnTo>
                  <a:lnTo>
                    <a:pt x="1402" y="34"/>
                  </a:lnTo>
                  <a:lnTo>
                    <a:pt x="1398" y="32"/>
                  </a:lnTo>
                  <a:lnTo>
                    <a:pt x="1392" y="32"/>
                  </a:lnTo>
                  <a:lnTo>
                    <a:pt x="1392" y="32"/>
                  </a:lnTo>
                  <a:lnTo>
                    <a:pt x="1390" y="34"/>
                  </a:lnTo>
                  <a:lnTo>
                    <a:pt x="1388" y="36"/>
                  </a:lnTo>
                  <a:lnTo>
                    <a:pt x="1388" y="32"/>
                  </a:lnTo>
                  <a:lnTo>
                    <a:pt x="1370" y="32"/>
                  </a:lnTo>
                  <a:lnTo>
                    <a:pt x="1370" y="32"/>
                  </a:lnTo>
                  <a:lnTo>
                    <a:pt x="1368" y="36"/>
                  </a:lnTo>
                  <a:lnTo>
                    <a:pt x="1370" y="40"/>
                  </a:lnTo>
                  <a:lnTo>
                    <a:pt x="1370" y="42"/>
                  </a:lnTo>
                  <a:lnTo>
                    <a:pt x="1368" y="44"/>
                  </a:lnTo>
                  <a:lnTo>
                    <a:pt x="1372" y="44"/>
                  </a:lnTo>
                  <a:lnTo>
                    <a:pt x="1374" y="44"/>
                  </a:lnTo>
                  <a:lnTo>
                    <a:pt x="1374" y="44"/>
                  </a:lnTo>
                  <a:lnTo>
                    <a:pt x="1388" y="46"/>
                  </a:lnTo>
                  <a:lnTo>
                    <a:pt x="1390" y="50"/>
                  </a:lnTo>
                  <a:lnTo>
                    <a:pt x="1390" y="52"/>
                  </a:lnTo>
                  <a:lnTo>
                    <a:pt x="1394" y="56"/>
                  </a:lnTo>
                  <a:lnTo>
                    <a:pt x="1402" y="56"/>
                  </a:lnTo>
                  <a:lnTo>
                    <a:pt x="1404" y="58"/>
                  </a:lnTo>
                  <a:lnTo>
                    <a:pt x="1408" y="58"/>
                  </a:lnTo>
                  <a:lnTo>
                    <a:pt x="1410" y="62"/>
                  </a:lnTo>
                  <a:lnTo>
                    <a:pt x="1412" y="62"/>
                  </a:lnTo>
                  <a:lnTo>
                    <a:pt x="1418" y="56"/>
                  </a:lnTo>
                  <a:lnTo>
                    <a:pt x="1420" y="54"/>
                  </a:lnTo>
                  <a:lnTo>
                    <a:pt x="1422" y="52"/>
                  </a:lnTo>
                  <a:lnTo>
                    <a:pt x="1428" y="50"/>
                  </a:lnTo>
                  <a:lnTo>
                    <a:pt x="1430" y="46"/>
                  </a:lnTo>
                  <a:lnTo>
                    <a:pt x="1434" y="44"/>
                  </a:lnTo>
                  <a:lnTo>
                    <a:pt x="1434" y="44"/>
                  </a:lnTo>
                  <a:lnTo>
                    <a:pt x="1436" y="42"/>
                  </a:lnTo>
                  <a:lnTo>
                    <a:pt x="1436" y="42"/>
                  </a:lnTo>
                  <a:lnTo>
                    <a:pt x="1442" y="42"/>
                  </a:lnTo>
                  <a:lnTo>
                    <a:pt x="1442" y="46"/>
                  </a:lnTo>
                  <a:lnTo>
                    <a:pt x="1444" y="52"/>
                  </a:lnTo>
                  <a:lnTo>
                    <a:pt x="1444" y="52"/>
                  </a:lnTo>
                  <a:lnTo>
                    <a:pt x="1452" y="52"/>
                  </a:lnTo>
                  <a:lnTo>
                    <a:pt x="1454" y="52"/>
                  </a:lnTo>
                  <a:lnTo>
                    <a:pt x="1454" y="54"/>
                  </a:lnTo>
                  <a:lnTo>
                    <a:pt x="1454" y="54"/>
                  </a:lnTo>
                  <a:lnTo>
                    <a:pt x="1462" y="54"/>
                  </a:lnTo>
                  <a:lnTo>
                    <a:pt x="1470" y="52"/>
                  </a:lnTo>
                  <a:lnTo>
                    <a:pt x="1470" y="50"/>
                  </a:lnTo>
                  <a:lnTo>
                    <a:pt x="1470" y="50"/>
                  </a:lnTo>
                  <a:lnTo>
                    <a:pt x="1464" y="48"/>
                  </a:lnTo>
                  <a:lnTo>
                    <a:pt x="1460" y="46"/>
                  </a:lnTo>
                  <a:lnTo>
                    <a:pt x="1454" y="46"/>
                  </a:lnTo>
                  <a:lnTo>
                    <a:pt x="1452" y="42"/>
                  </a:lnTo>
                  <a:lnTo>
                    <a:pt x="1452" y="42"/>
                  </a:lnTo>
                  <a:lnTo>
                    <a:pt x="1446" y="40"/>
                  </a:lnTo>
                  <a:lnTo>
                    <a:pt x="1438" y="40"/>
                  </a:lnTo>
                  <a:lnTo>
                    <a:pt x="1438" y="40"/>
                  </a:lnTo>
                  <a:lnTo>
                    <a:pt x="1432" y="36"/>
                  </a:lnTo>
                  <a:lnTo>
                    <a:pt x="1432" y="36"/>
                  </a:lnTo>
                  <a:lnTo>
                    <a:pt x="1432" y="36"/>
                  </a:lnTo>
                  <a:lnTo>
                    <a:pt x="1432" y="36"/>
                  </a:lnTo>
                  <a:lnTo>
                    <a:pt x="1430" y="34"/>
                  </a:lnTo>
                  <a:lnTo>
                    <a:pt x="1434" y="32"/>
                  </a:lnTo>
                  <a:lnTo>
                    <a:pt x="1438" y="34"/>
                  </a:lnTo>
                  <a:lnTo>
                    <a:pt x="1438" y="34"/>
                  </a:lnTo>
                  <a:lnTo>
                    <a:pt x="1448" y="36"/>
                  </a:lnTo>
                  <a:lnTo>
                    <a:pt x="1460" y="36"/>
                  </a:lnTo>
                  <a:lnTo>
                    <a:pt x="1468" y="36"/>
                  </a:lnTo>
                  <a:lnTo>
                    <a:pt x="1480" y="36"/>
                  </a:lnTo>
                  <a:lnTo>
                    <a:pt x="1482" y="34"/>
                  </a:lnTo>
                  <a:lnTo>
                    <a:pt x="1484" y="34"/>
                  </a:lnTo>
                  <a:lnTo>
                    <a:pt x="1488" y="32"/>
                  </a:lnTo>
                  <a:lnTo>
                    <a:pt x="1490" y="32"/>
                  </a:lnTo>
                  <a:lnTo>
                    <a:pt x="1490" y="30"/>
                  </a:lnTo>
                  <a:lnTo>
                    <a:pt x="1482" y="30"/>
                  </a:lnTo>
                  <a:lnTo>
                    <a:pt x="1482" y="30"/>
                  </a:lnTo>
                  <a:lnTo>
                    <a:pt x="1474" y="28"/>
                  </a:lnTo>
                  <a:lnTo>
                    <a:pt x="1476" y="28"/>
                  </a:lnTo>
                  <a:lnTo>
                    <a:pt x="1474" y="26"/>
                  </a:lnTo>
                  <a:lnTo>
                    <a:pt x="1474" y="26"/>
                  </a:lnTo>
                  <a:lnTo>
                    <a:pt x="1468" y="26"/>
                  </a:lnTo>
                  <a:lnTo>
                    <a:pt x="1462" y="30"/>
                  </a:lnTo>
                  <a:lnTo>
                    <a:pt x="1460" y="26"/>
                  </a:lnTo>
                  <a:lnTo>
                    <a:pt x="1458" y="26"/>
                  </a:lnTo>
                  <a:lnTo>
                    <a:pt x="1458" y="26"/>
                  </a:lnTo>
                  <a:lnTo>
                    <a:pt x="1450" y="30"/>
                  </a:lnTo>
                  <a:lnTo>
                    <a:pt x="1444" y="26"/>
                  </a:lnTo>
                  <a:lnTo>
                    <a:pt x="1438" y="26"/>
                  </a:lnTo>
                  <a:lnTo>
                    <a:pt x="1434" y="26"/>
                  </a:lnTo>
                  <a:lnTo>
                    <a:pt x="1432" y="26"/>
                  </a:lnTo>
                  <a:lnTo>
                    <a:pt x="1432" y="26"/>
                  </a:lnTo>
                  <a:lnTo>
                    <a:pt x="1430" y="30"/>
                  </a:lnTo>
                  <a:lnTo>
                    <a:pt x="1422" y="30"/>
                  </a:lnTo>
                  <a:lnTo>
                    <a:pt x="1422" y="30"/>
                  </a:lnTo>
                  <a:close/>
                  <a:moveTo>
                    <a:pt x="1248" y="220"/>
                  </a:moveTo>
                  <a:lnTo>
                    <a:pt x="1248" y="220"/>
                  </a:lnTo>
                  <a:lnTo>
                    <a:pt x="1254" y="222"/>
                  </a:lnTo>
                  <a:lnTo>
                    <a:pt x="1258" y="218"/>
                  </a:lnTo>
                  <a:lnTo>
                    <a:pt x="1260" y="218"/>
                  </a:lnTo>
                  <a:lnTo>
                    <a:pt x="1260" y="218"/>
                  </a:lnTo>
                  <a:lnTo>
                    <a:pt x="1258" y="226"/>
                  </a:lnTo>
                  <a:lnTo>
                    <a:pt x="1258" y="226"/>
                  </a:lnTo>
                  <a:lnTo>
                    <a:pt x="1262" y="228"/>
                  </a:lnTo>
                  <a:lnTo>
                    <a:pt x="1260" y="228"/>
                  </a:lnTo>
                  <a:lnTo>
                    <a:pt x="1258" y="228"/>
                  </a:lnTo>
                  <a:lnTo>
                    <a:pt x="1264" y="228"/>
                  </a:lnTo>
                  <a:lnTo>
                    <a:pt x="1270" y="230"/>
                  </a:lnTo>
                  <a:lnTo>
                    <a:pt x="1268" y="236"/>
                  </a:lnTo>
                  <a:lnTo>
                    <a:pt x="1262" y="238"/>
                  </a:lnTo>
                  <a:lnTo>
                    <a:pt x="1266" y="244"/>
                  </a:lnTo>
                  <a:lnTo>
                    <a:pt x="1270" y="244"/>
                  </a:lnTo>
                  <a:lnTo>
                    <a:pt x="1272" y="248"/>
                  </a:lnTo>
                  <a:lnTo>
                    <a:pt x="1276" y="250"/>
                  </a:lnTo>
                  <a:lnTo>
                    <a:pt x="1276" y="250"/>
                  </a:lnTo>
                  <a:lnTo>
                    <a:pt x="1278" y="254"/>
                  </a:lnTo>
                  <a:lnTo>
                    <a:pt x="1278" y="254"/>
                  </a:lnTo>
                  <a:lnTo>
                    <a:pt x="1282" y="258"/>
                  </a:lnTo>
                  <a:lnTo>
                    <a:pt x="1282" y="258"/>
                  </a:lnTo>
                  <a:lnTo>
                    <a:pt x="1282" y="258"/>
                  </a:lnTo>
                  <a:lnTo>
                    <a:pt x="1286" y="260"/>
                  </a:lnTo>
                  <a:lnTo>
                    <a:pt x="1286" y="264"/>
                  </a:lnTo>
                  <a:lnTo>
                    <a:pt x="1288" y="266"/>
                  </a:lnTo>
                  <a:lnTo>
                    <a:pt x="1288" y="268"/>
                  </a:lnTo>
                  <a:lnTo>
                    <a:pt x="1288" y="268"/>
                  </a:lnTo>
                  <a:lnTo>
                    <a:pt x="1288" y="270"/>
                  </a:lnTo>
                  <a:lnTo>
                    <a:pt x="1288" y="270"/>
                  </a:lnTo>
                  <a:lnTo>
                    <a:pt x="1296" y="270"/>
                  </a:lnTo>
                  <a:lnTo>
                    <a:pt x="1298" y="276"/>
                  </a:lnTo>
                  <a:lnTo>
                    <a:pt x="1294" y="282"/>
                  </a:lnTo>
                  <a:lnTo>
                    <a:pt x="1296" y="286"/>
                  </a:lnTo>
                  <a:lnTo>
                    <a:pt x="1292" y="288"/>
                  </a:lnTo>
                  <a:lnTo>
                    <a:pt x="1288" y="288"/>
                  </a:lnTo>
                  <a:lnTo>
                    <a:pt x="1288" y="288"/>
                  </a:lnTo>
                  <a:lnTo>
                    <a:pt x="1280" y="288"/>
                  </a:lnTo>
                  <a:lnTo>
                    <a:pt x="1278" y="288"/>
                  </a:lnTo>
                  <a:lnTo>
                    <a:pt x="1276" y="290"/>
                  </a:lnTo>
                  <a:lnTo>
                    <a:pt x="1260" y="290"/>
                  </a:lnTo>
                  <a:lnTo>
                    <a:pt x="1258" y="294"/>
                  </a:lnTo>
                  <a:lnTo>
                    <a:pt x="1248" y="294"/>
                  </a:lnTo>
                  <a:lnTo>
                    <a:pt x="1242" y="296"/>
                  </a:lnTo>
                  <a:lnTo>
                    <a:pt x="1246" y="294"/>
                  </a:lnTo>
                  <a:lnTo>
                    <a:pt x="1248" y="294"/>
                  </a:lnTo>
                  <a:lnTo>
                    <a:pt x="1252" y="286"/>
                  </a:lnTo>
                  <a:lnTo>
                    <a:pt x="1256" y="286"/>
                  </a:lnTo>
                  <a:lnTo>
                    <a:pt x="1258" y="286"/>
                  </a:lnTo>
                  <a:lnTo>
                    <a:pt x="1260" y="286"/>
                  </a:lnTo>
                  <a:lnTo>
                    <a:pt x="1260" y="284"/>
                  </a:lnTo>
                  <a:lnTo>
                    <a:pt x="1258" y="284"/>
                  </a:lnTo>
                  <a:lnTo>
                    <a:pt x="1258" y="284"/>
                  </a:lnTo>
                  <a:lnTo>
                    <a:pt x="1250" y="280"/>
                  </a:lnTo>
                  <a:lnTo>
                    <a:pt x="1248" y="280"/>
                  </a:lnTo>
                  <a:lnTo>
                    <a:pt x="1246" y="280"/>
                  </a:lnTo>
                  <a:lnTo>
                    <a:pt x="1248" y="278"/>
                  </a:lnTo>
                  <a:lnTo>
                    <a:pt x="1250" y="276"/>
                  </a:lnTo>
                  <a:lnTo>
                    <a:pt x="1252" y="270"/>
                  </a:lnTo>
                  <a:lnTo>
                    <a:pt x="1252" y="268"/>
                  </a:lnTo>
                  <a:lnTo>
                    <a:pt x="1252" y="268"/>
                  </a:lnTo>
                  <a:lnTo>
                    <a:pt x="1258" y="266"/>
                  </a:lnTo>
                  <a:lnTo>
                    <a:pt x="1258" y="266"/>
                  </a:lnTo>
                  <a:lnTo>
                    <a:pt x="1262" y="266"/>
                  </a:lnTo>
                  <a:lnTo>
                    <a:pt x="1262" y="260"/>
                  </a:lnTo>
                  <a:lnTo>
                    <a:pt x="1260" y="258"/>
                  </a:lnTo>
                  <a:lnTo>
                    <a:pt x="1258" y="254"/>
                  </a:lnTo>
                  <a:lnTo>
                    <a:pt x="1248" y="254"/>
                  </a:lnTo>
                  <a:lnTo>
                    <a:pt x="1246" y="254"/>
                  </a:lnTo>
                  <a:lnTo>
                    <a:pt x="1246" y="250"/>
                  </a:lnTo>
                  <a:lnTo>
                    <a:pt x="1248" y="246"/>
                  </a:lnTo>
                  <a:lnTo>
                    <a:pt x="1242" y="246"/>
                  </a:lnTo>
                  <a:lnTo>
                    <a:pt x="1242" y="240"/>
                  </a:lnTo>
                  <a:lnTo>
                    <a:pt x="1238" y="238"/>
                  </a:lnTo>
                  <a:lnTo>
                    <a:pt x="1240" y="234"/>
                  </a:lnTo>
                  <a:lnTo>
                    <a:pt x="1238" y="234"/>
                  </a:lnTo>
                  <a:lnTo>
                    <a:pt x="1236" y="230"/>
                  </a:lnTo>
                  <a:lnTo>
                    <a:pt x="1230" y="226"/>
                  </a:lnTo>
                  <a:lnTo>
                    <a:pt x="1234" y="220"/>
                  </a:lnTo>
                  <a:lnTo>
                    <a:pt x="1238" y="224"/>
                  </a:lnTo>
                  <a:lnTo>
                    <a:pt x="1238" y="224"/>
                  </a:lnTo>
                  <a:lnTo>
                    <a:pt x="1234" y="224"/>
                  </a:lnTo>
                  <a:lnTo>
                    <a:pt x="1234" y="226"/>
                  </a:lnTo>
                  <a:lnTo>
                    <a:pt x="1238" y="228"/>
                  </a:lnTo>
                  <a:lnTo>
                    <a:pt x="1242" y="226"/>
                  </a:lnTo>
                  <a:lnTo>
                    <a:pt x="1246" y="224"/>
                  </a:lnTo>
                  <a:lnTo>
                    <a:pt x="1248" y="220"/>
                  </a:lnTo>
                  <a:lnTo>
                    <a:pt x="1248" y="220"/>
                  </a:lnTo>
                  <a:close/>
                  <a:moveTo>
                    <a:pt x="2356" y="376"/>
                  </a:moveTo>
                  <a:lnTo>
                    <a:pt x="2352" y="378"/>
                  </a:lnTo>
                  <a:lnTo>
                    <a:pt x="2350" y="382"/>
                  </a:lnTo>
                  <a:lnTo>
                    <a:pt x="2350" y="386"/>
                  </a:lnTo>
                  <a:lnTo>
                    <a:pt x="2352" y="388"/>
                  </a:lnTo>
                  <a:lnTo>
                    <a:pt x="2352" y="388"/>
                  </a:lnTo>
                  <a:lnTo>
                    <a:pt x="2350" y="396"/>
                  </a:lnTo>
                  <a:lnTo>
                    <a:pt x="2346" y="398"/>
                  </a:lnTo>
                  <a:lnTo>
                    <a:pt x="2346" y="400"/>
                  </a:lnTo>
                  <a:lnTo>
                    <a:pt x="2344" y="402"/>
                  </a:lnTo>
                  <a:lnTo>
                    <a:pt x="2342" y="402"/>
                  </a:lnTo>
                  <a:lnTo>
                    <a:pt x="2340" y="408"/>
                  </a:lnTo>
                  <a:lnTo>
                    <a:pt x="2340" y="408"/>
                  </a:lnTo>
                  <a:lnTo>
                    <a:pt x="2332" y="410"/>
                  </a:lnTo>
                  <a:lnTo>
                    <a:pt x="2330" y="410"/>
                  </a:lnTo>
                  <a:lnTo>
                    <a:pt x="2330" y="408"/>
                  </a:lnTo>
                  <a:lnTo>
                    <a:pt x="2326" y="410"/>
                  </a:lnTo>
                  <a:lnTo>
                    <a:pt x="2324" y="412"/>
                  </a:lnTo>
                  <a:lnTo>
                    <a:pt x="2322" y="418"/>
                  </a:lnTo>
                  <a:lnTo>
                    <a:pt x="2320" y="422"/>
                  </a:lnTo>
                  <a:lnTo>
                    <a:pt x="2308" y="422"/>
                  </a:lnTo>
                  <a:lnTo>
                    <a:pt x="2308" y="422"/>
                  </a:lnTo>
                  <a:lnTo>
                    <a:pt x="2306" y="424"/>
                  </a:lnTo>
                  <a:lnTo>
                    <a:pt x="2302" y="424"/>
                  </a:lnTo>
                  <a:lnTo>
                    <a:pt x="2302" y="424"/>
                  </a:lnTo>
                  <a:lnTo>
                    <a:pt x="2300" y="426"/>
                  </a:lnTo>
                  <a:lnTo>
                    <a:pt x="2300" y="422"/>
                  </a:lnTo>
                  <a:lnTo>
                    <a:pt x="2290" y="430"/>
                  </a:lnTo>
                  <a:lnTo>
                    <a:pt x="2288" y="432"/>
                  </a:lnTo>
                  <a:lnTo>
                    <a:pt x="2284" y="432"/>
                  </a:lnTo>
                  <a:lnTo>
                    <a:pt x="2282" y="436"/>
                  </a:lnTo>
                  <a:lnTo>
                    <a:pt x="2278" y="440"/>
                  </a:lnTo>
                  <a:lnTo>
                    <a:pt x="2274" y="442"/>
                  </a:lnTo>
                  <a:lnTo>
                    <a:pt x="2274" y="442"/>
                  </a:lnTo>
                  <a:lnTo>
                    <a:pt x="2274" y="444"/>
                  </a:lnTo>
                  <a:lnTo>
                    <a:pt x="2272" y="444"/>
                  </a:lnTo>
                  <a:lnTo>
                    <a:pt x="2272" y="450"/>
                  </a:lnTo>
                  <a:lnTo>
                    <a:pt x="2272" y="450"/>
                  </a:lnTo>
                  <a:lnTo>
                    <a:pt x="2276" y="452"/>
                  </a:lnTo>
                  <a:lnTo>
                    <a:pt x="2278" y="454"/>
                  </a:lnTo>
                  <a:lnTo>
                    <a:pt x="2278" y="458"/>
                  </a:lnTo>
                  <a:lnTo>
                    <a:pt x="2280" y="462"/>
                  </a:lnTo>
                  <a:lnTo>
                    <a:pt x="2282" y="462"/>
                  </a:lnTo>
                  <a:lnTo>
                    <a:pt x="2286" y="460"/>
                  </a:lnTo>
                  <a:lnTo>
                    <a:pt x="2288" y="452"/>
                  </a:lnTo>
                  <a:lnTo>
                    <a:pt x="2290" y="450"/>
                  </a:lnTo>
                  <a:lnTo>
                    <a:pt x="2290" y="448"/>
                  </a:lnTo>
                  <a:lnTo>
                    <a:pt x="2290" y="446"/>
                  </a:lnTo>
                  <a:lnTo>
                    <a:pt x="2290" y="442"/>
                  </a:lnTo>
                  <a:lnTo>
                    <a:pt x="2290" y="442"/>
                  </a:lnTo>
                  <a:lnTo>
                    <a:pt x="2286" y="440"/>
                  </a:lnTo>
                  <a:lnTo>
                    <a:pt x="2286" y="438"/>
                  </a:lnTo>
                  <a:lnTo>
                    <a:pt x="2290" y="438"/>
                  </a:lnTo>
                  <a:lnTo>
                    <a:pt x="2292" y="438"/>
                  </a:lnTo>
                  <a:lnTo>
                    <a:pt x="2298" y="436"/>
                  </a:lnTo>
                  <a:lnTo>
                    <a:pt x="2300" y="436"/>
                  </a:lnTo>
                  <a:lnTo>
                    <a:pt x="2300" y="438"/>
                  </a:lnTo>
                  <a:lnTo>
                    <a:pt x="2298" y="438"/>
                  </a:lnTo>
                  <a:lnTo>
                    <a:pt x="2294" y="438"/>
                  </a:lnTo>
                  <a:lnTo>
                    <a:pt x="2294" y="440"/>
                  </a:lnTo>
                  <a:lnTo>
                    <a:pt x="2292" y="442"/>
                  </a:lnTo>
                  <a:lnTo>
                    <a:pt x="2292" y="446"/>
                  </a:lnTo>
                  <a:lnTo>
                    <a:pt x="2294" y="448"/>
                  </a:lnTo>
                  <a:lnTo>
                    <a:pt x="2300" y="448"/>
                  </a:lnTo>
                  <a:lnTo>
                    <a:pt x="2304" y="442"/>
                  </a:lnTo>
                  <a:lnTo>
                    <a:pt x="2310" y="442"/>
                  </a:lnTo>
                  <a:lnTo>
                    <a:pt x="2310" y="440"/>
                  </a:lnTo>
                  <a:lnTo>
                    <a:pt x="2310" y="436"/>
                  </a:lnTo>
                  <a:lnTo>
                    <a:pt x="2310" y="432"/>
                  </a:lnTo>
                  <a:lnTo>
                    <a:pt x="2312" y="432"/>
                  </a:lnTo>
                  <a:lnTo>
                    <a:pt x="2312" y="432"/>
                  </a:lnTo>
                  <a:lnTo>
                    <a:pt x="2314" y="438"/>
                  </a:lnTo>
                  <a:lnTo>
                    <a:pt x="2314" y="438"/>
                  </a:lnTo>
                  <a:lnTo>
                    <a:pt x="2316" y="442"/>
                  </a:lnTo>
                  <a:lnTo>
                    <a:pt x="2322" y="440"/>
                  </a:lnTo>
                  <a:lnTo>
                    <a:pt x="2326" y="436"/>
                  </a:lnTo>
                  <a:lnTo>
                    <a:pt x="2326" y="432"/>
                  </a:lnTo>
                  <a:lnTo>
                    <a:pt x="2330" y="432"/>
                  </a:lnTo>
                  <a:lnTo>
                    <a:pt x="2330" y="432"/>
                  </a:lnTo>
                  <a:lnTo>
                    <a:pt x="2338" y="432"/>
                  </a:lnTo>
                  <a:lnTo>
                    <a:pt x="2338" y="432"/>
                  </a:lnTo>
                  <a:lnTo>
                    <a:pt x="2342" y="432"/>
                  </a:lnTo>
                  <a:lnTo>
                    <a:pt x="2342" y="432"/>
                  </a:lnTo>
                  <a:lnTo>
                    <a:pt x="2344" y="430"/>
                  </a:lnTo>
                  <a:lnTo>
                    <a:pt x="2346" y="428"/>
                  </a:lnTo>
                  <a:lnTo>
                    <a:pt x="2352" y="430"/>
                  </a:lnTo>
                  <a:lnTo>
                    <a:pt x="2356" y="426"/>
                  </a:lnTo>
                  <a:lnTo>
                    <a:pt x="2356" y="422"/>
                  </a:lnTo>
                  <a:lnTo>
                    <a:pt x="2356" y="420"/>
                  </a:lnTo>
                  <a:lnTo>
                    <a:pt x="2356" y="416"/>
                  </a:lnTo>
                  <a:lnTo>
                    <a:pt x="2360" y="412"/>
                  </a:lnTo>
                  <a:lnTo>
                    <a:pt x="2360" y="412"/>
                  </a:lnTo>
                  <a:lnTo>
                    <a:pt x="2360" y="406"/>
                  </a:lnTo>
                  <a:lnTo>
                    <a:pt x="2360" y="402"/>
                  </a:lnTo>
                  <a:lnTo>
                    <a:pt x="2362" y="400"/>
                  </a:lnTo>
                  <a:lnTo>
                    <a:pt x="2364" y="398"/>
                  </a:lnTo>
                  <a:lnTo>
                    <a:pt x="2364" y="396"/>
                  </a:lnTo>
                  <a:lnTo>
                    <a:pt x="2366" y="392"/>
                  </a:lnTo>
                  <a:lnTo>
                    <a:pt x="2366" y="390"/>
                  </a:lnTo>
                  <a:lnTo>
                    <a:pt x="2366" y="388"/>
                  </a:lnTo>
                  <a:lnTo>
                    <a:pt x="2366" y="388"/>
                  </a:lnTo>
                  <a:lnTo>
                    <a:pt x="2364" y="380"/>
                  </a:lnTo>
                  <a:lnTo>
                    <a:pt x="2364" y="380"/>
                  </a:lnTo>
                  <a:lnTo>
                    <a:pt x="2362" y="380"/>
                  </a:lnTo>
                  <a:lnTo>
                    <a:pt x="2362" y="380"/>
                  </a:lnTo>
                  <a:lnTo>
                    <a:pt x="2362" y="374"/>
                  </a:lnTo>
                  <a:lnTo>
                    <a:pt x="2356" y="376"/>
                  </a:lnTo>
                  <a:lnTo>
                    <a:pt x="2356" y="376"/>
                  </a:lnTo>
                  <a:close/>
                  <a:moveTo>
                    <a:pt x="2010" y="694"/>
                  </a:moveTo>
                  <a:lnTo>
                    <a:pt x="2010" y="690"/>
                  </a:lnTo>
                  <a:lnTo>
                    <a:pt x="2016" y="690"/>
                  </a:lnTo>
                  <a:lnTo>
                    <a:pt x="2018" y="692"/>
                  </a:lnTo>
                  <a:lnTo>
                    <a:pt x="2028" y="692"/>
                  </a:lnTo>
                  <a:lnTo>
                    <a:pt x="2032" y="696"/>
                  </a:lnTo>
                  <a:lnTo>
                    <a:pt x="2032" y="700"/>
                  </a:lnTo>
                  <a:lnTo>
                    <a:pt x="2036" y="702"/>
                  </a:lnTo>
                  <a:lnTo>
                    <a:pt x="2036" y="702"/>
                  </a:lnTo>
                  <a:lnTo>
                    <a:pt x="2040" y="706"/>
                  </a:lnTo>
                  <a:lnTo>
                    <a:pt x="2046" y="712"/>
                  </a:lnTo>
                  <a:lnTo>
                    <a:pt x="2050" y="716"/>
                  </a:lnTo>
                  <a:lnTo>
                    <a:pt x="2058" y="722"/>
                  </a:lnTo>
                  <a:lnTo>
                    <a:pt x="2060" y="724"/>
                  </a:lnTo>
                  <a:lnTo>
                    <a:pt x="2062" y="724"/>
                  </a:lnTo>
                  <a:lnTo>
                    <a:pt x="2068" y="730"/>
                  </a:lnTo>
                  <a:lnTo>
                    <a:pt x="2068" y="730"/>
                  </a:lnTo>
                  <a:lnTo>
                    <a:pt x="2074" y="736"/>
                  </a:lnTo>
                  <a:lnTo>
                    <a:pt x="2076" y="742"/>
                  </a:lnTo>
                  <a:lnTo>
                    <a:pt x="2076" y="746"/>
                  </a:lnTo>
                  <a:lnTo>
                    <a:pt x="2076" y="746"/>
                  </a:lnTo>
                  <a:lnTo>
                    <a:pt x="2078" y="746"/>
                  </a:lnTo>
                  <a:lnTo>
                    <a:pt x="2078" y="746"/>
                  </a:lnTo>
                  <a:lnTo>
                    <a:pt x="2078" y="748"/>
                  </a:lnTo>
                  <a:lnTo>
                    <a:pt x="2078" y="748"/>
                  </a:lnTo>
                  <a:lnTo>
                    <a:pt x="2080" y="750"/>
                  </a:lnTo>
                  <a:lnTo>
                    <a:pt x="2080" y="750"/>
                  </a:lnTo>
                  <a:lnTo>
                    <a:pt x="2082" y="754"/>
                  </a:lnTo>
                  <a:lnTo>
                    <a:pt x="2082" y="756"/>
                  </a:lnTo>
                  <a:lnTo>
                    <a:pt x="2086" y="760"/>
                  </a:lnTo>
                  <a:lnTo>
                    <a:pt x="2088" y="760"/>
                  </a:lnTo>
                  <a:lnTo>
                    <a:pt x="2090" y="760"/>
                  </a:lnTo>
                  <a:lnTo>
                    <a:pt x="2088" y="754"/>
                  </a:lnTo>
                  <a:lnTo>
                    <a:pt x="2088" y="754"/>
                  </a:lnTo>
                  <a:lnTo>
                    <a:pt x="2096" y="756"/>
                  </a:lnTo>
                  <a:lnTo>
                    <a:pt x="2096" y="760"/>
                  </a:lnTo>
                  <a:lnTo>
                    <a:pt x="2098" y="762"/>
                  </a:lnTo>
                  <a:lnTo>
                    <a:pt x="2098" y="764"/>
                  </a:lnTo>
                  <a:lnTo>
                    <a:pt x="2096" y="764"/>
                  </a:lnTo>
                  <a:lnTo>
                    <a:pt x="2096" y="764"/>
                  </a:lnTo>
                  <a:lnTo>
                    <a:pt x="2094" y="766"/>
                  </a:lnTo>
                  <a:lnTo>
                    <a:pt x="2092" y="770"/>
                  </a:lnTo>
                  <a:lnTo>
                    <a:pt x="2092" y="770"/>
                  </a:lnTo>
                  <a:lnTo>
                    <a:pt x="2092" y="776"/>
                  </a:lnTo>
                  <a:lnTo>
                    <a:pt x="2092" y="776"/>
                  </a:lnTo>
                  <a:lnTo>
                    <a:pt x="2092" y="790"/>
                  </a:lnTo>
                  <a:lnTo>
                    <a:pt x="2086" y="790"/>
                  </a:lnTo>
                  <a:lnTo>
                    <a:pt x="2082" y="790"/>
                  </a:lnTo>
                  <a:lnTo>
                    <a:pt x="2080" y="790"/>
                  </a:lnTo>
                  <a:lnTo>
                    <a:pt x="2078" y="786"/>
                  </a:lnTo>
                  <a:lnTo>
                    <a:pt x="2068" y="776"/>
                  </a:lnTo>
                  <a:lnTo>
                    <a:pt x="2066" y="774"/>
                  </a:lnTo>
                  <a:lnTo>
                    <a:pt x="2062" y="772"/>
                  </a:lnTo>
                  <a:lnTo>
                    <a:pt x="2058" y="764"/>
                  </a:lnTo>
                  <a:lnTo>
                    <a:pt x="2056" y="762"/>
                  </a:lnTo>
                  <a:lnTo>
                    <a:pt x="2056" y="762"/>
                  </a:lnTo>
                  <a:lnTo>
                    <a:pt x="2052" y="754"/>
                  </a:lnTo>
                  <a:lnTo>
                    <a:pt x="2050" y="752"/>
                  </a:lnTo>
                  <a:lnTo>
                    <a:pt x="2050" y="746"/>
                  </a:lnTo>
                  <a:lnTo>
                    <a:pt x="2046" y="742"/>
                  </a:lnTo>
                  <a:lnTo>
                    <a:pt x="2046" y="742"/>
                  </a:lnTo>
                  <a:lnTo>
                    <a:pt x="2042" y="738"/>
                  </a:lnTo>
                  <a:lnTo>
                    <a:pt x="2040" y="732"/>
                  </a:lnTo>
                  <a:lnTo>
                    <a:pt x="2038" y="730"/>
                  </a:lnTo>
                  <a:lnTo>
                    <a:pt x="2038" y="724"/>
                  </a:lnTo>
                  <a:lnTo>
                    <a:pt x="2032" y="720"/>
                  </a:lnTo>
                  <a:lnTo>
                    <a:pt x="2032" y="720"/>
                  </a:lnTo>
                  <a:lnTo>
                    <a:pt x="2028" y="716"/>
                  </a:lnTo>
                  <a:lnTo>
                    <a:pt x="2026" y="710"/>
                  </a:lnTo>
                  <a:lnTo>
                    <a:pt x="2022" y="706"/>
                  </a:lnTo>
                  <a:lnTo>
                    <a:pt x="2012" y="696"/>
                  </a:lnTo>
                  <a:lnTo>
                    <a:pt x="2010" y="694"/>
                  </a:lnTo>
                  <a:lnTo>
                    <a:pt x="2010" y="694"/>
                  </a:lnTo>
                  <a:close/>
                  <a:moveTo>
                    <a:pt x="1654" y="856"/>
                  </a:moveTo>
                  <a:lnTo>
                    <a:pt x="1652" y="858"/>
                  </a:lnTo>
                  <a:lnTo>
                    <a:pt x="1650" y="862"/>
                  </a:lnTo>
                  <a:lnTo>
                    <a:pt x="1646" y="864"/>
                  </a:lnTo>
                  <a:lnTo>
                    <a:pt x="1646" y="868"/>
                  </a:lnTo>
                  <a:lnTo>
                    <a:pt x="1644" y="872"/>
                  </a:lnTo>
                  <a:lnTo>
                    <a:pt x="1640" y="874"/>
                  </a:lnTo>
                  <a:lnTo>
                    <a:pt x="1636" y="876"/>
                  </a:lnTo>
                  <a:lnTo>
                    <a:pt x="1632" y="878"/>
                  </a:lnTo>
                  <a:lnTo>
                    <a:pt x="1630" y="882"/>
                  </a:lnTo>
                  <a:lnTo>
                    <a:pt x="1624" y="882"/>
                  </a:lnTo>
                  <a:lnTo>
                    <a:pt x="1622" y="884"/>
                  </a:lnTo>
                  <a:lnTo>
                    <a:pt x="1622" y="886"/>
                  </a:lnTo>
                  <a:lnTo>
                    <a:pt x="1620" y="888"/>
                  </a:lnTo>
                  <a:lnTo>
                    <a:pt x="1620" y="894"/>
                  </a:lnTo>
                  <a:lnTo>
                    <a:pt x="1620" y="896"/>
                  </a:lnTo>
                  <a:lnTo>
                    <a:pt x="1620" y="906"/>
                  </a:lnTo>
                  <a:lnTo>
                    <a:pt x="1622" y="908"/>
                  </a:lnTo>
                  <a:lnTo>
                    <a:pt x="1622" y="916"/>
                  </a:lnTo>
                  <a:lnTo>
                    <a:pt x="1620" y="918"/>
                  </a:lnTo>
                  <a:lnTo>
                    <a:pt x="1620" y="922"/>
                  </a:lnTo>
                  <a:lnTo>
                    <a:pt x="1616" y="924"/>
                  </a:lnTo>
                  <a:lnTo>
                    <a:pt x="1616" y="926"/>
                  </a:lnTo>
                  <a:lnTo>
                    <a:pt x="1614" y="928"/>
                  </a:lnTo>
                  <a:lnTo>
                    <a:pt x="1614" y="932"/>
                  </a:lnTo>
                  <a:lnTo>
                    <a:pt x="1612" y="934"/>
                  </a:lnTo>
                  <a:lnTo>
                    <a:pt x="1612" y="936"/>
                  </a:lnTo>
                  <a:lnTo>
                    <a:pt x="1614" y="942"/>
                  </a:lnTo>
                  <a:lnTo>
                    <a:pt x="1614" y="944"/>
                  </a:lnTo>
                  <a:lnTo>
                    <a:pt x="1616" y="946"/>
                  </a:lnTo>
                  <a:lnTo>
                    <a:pt x="1616" y="958"/>
                  </a:lnTo>
                  <a:lnTo>
                    <a:pt x="1624" y="964"/>
                  </a:lnTo>
                  <a:lnTo>
                    <a:pt x="1626" y="966"/>
                  </a:lnTo>
                  <a:lnTo>
                    <a:pt x="1636" y="964"/>
                  </a:lnTo>
                  <a:lnTo>
                    <a:pt x="1640" y="962"/>
                  </a:lnTo>
                  <a:lnTo>
                    <a:pt x="1642" y="962"/>
                  </a:lnTo>
                  <a:lnTo>
                    <a:pt x="1644" y="958"/>
                  </a:lnTo>
                  <a:lnTo>
                    <a:pt x="1644" y="956"/>
                  </a:lnTo>
                  <a:lnTo>
                    <a:pt x="1646" y="954"/>
                  </a:lnTo>
                  <a:lnTo>
                    <a:pt x="1646" y="946"/>
                  </a:lnTo>
                  <a:lnTo>
                    <a:pt x="1650" y="944"/>
                  </a:lnTo>
                  <a:lnTo>
                    <a:pt x="1650" y="936"/>
                  </a:lnTo>
                  <a:lnTo>
                    <a:pt x="1652" y="934"/>
                  </a:lnTo>
                  <a:lnTo>
                    <a:pt x="1652" y="928"/>
                  </a:lnTo>
                  <a:lnTo>
                    <a:pt x="1654" y="924"/>
                  </a:lnTo>
                  <a:lnTo>
                    <a:pt x="1654" y="918"/>
                  </a:lnTo>
                  <a:lnTo>
                    <a:pt x="1656" y="916"/>
                  </a:lnTo>
                  <a:lnTo>
                    <a:pt x="1656" y="908"/>
                  </a:lnTo>
                  <a:lnTo>
                    <a:pt x="1660" y="906"/>
                  </a:lnTo>
                  <a:lnTo>
                    <a:pt x="1660" y="898"/>
                  </a:lnTo>
                  <a:lnTo>
                    <a:pt x="1662" y="894"/>
                  </a:lnTo>
                  <a:lnTo>
                    <a:pt x="1662" y="888"/>
                  </a:lnTo>
                  <a:lnTo>
                    <a:pt x="1664" y="886"/>
                  </a:lnTo>
                  <a:lnTo>
                    <a:pt x="1664" y="884"/>
                  </a:lnTo>
                  <a:lnTo>
                    <a:pt x="1662" y="878"/>
                  </a:lnTo>
                  <a:lnTo>
                    <a:pt x="1662" y="878"/>
                  </a:lnTo>
                  <a:lnTo>
                    <a:pt x="1666" y="878"/>
                  </a:lnTo>
                  <a:lnTo>
                    <a:pt x="1666" y="874"/>
                  </a:lnTo>
                  <a:lnTo>
                    <a:pt x="1666" y="864"/>
                  </a:lnTo>
                  <a:lnTo>
                    <a:pt x="1664" y="862"/>
                  </a:lnTo>
                  <a:lnTo>
                    <a:pt x="1664" y="854"/>
                  </a:lnTo>
                  <a:lnTo>
                    <a:pt x="1662" y="852"/>
                  </a:lnTo>
                  <a:lnTo>
                    <a:pt x="1660" y="848"/>
                  </a:lnTo>
                  <a:lnTo>
                    <a:pt x="1656" y="848"/>
                  </a:lnTo>
                  <a:lnTo>
                    <a:pt x="1656" y="848"/>
                  </a:lnTo>
                  <a:lnTo>
                    <a:pt x="1656" y="850"/>
                  </a:lnTo>
                  <a:lnTo>
                    <a:pt x="1654" y="850"/>
                  </a:lnTo>
                  <a:lnTo>
                    <a:pt x="1654" y="856"/>
                  </a:lnTo>
                  <a:lnTo>
                    <a:pt x="1654" y="856"/>
                  </a:lnTo>
                  <a:close/>
                  <a:moveTo>
                    <a:pt x="2172" y="680"/>
                  </a:moveTo>
                  <a:lnTo>
                    <a:pt x="2170" y="682"/>
                  </a:lnTo>
                  <a:lnTo>
                    <a:pt x="2170" y="684"/>
                  </a:lnTo>
                  <a:lnTo>
                    <a:pt x="2168" y="688"/>
                  </a:lnTo>
                  <a:lnTo>
                    <a:pt x="2164" y="690"/>
                  </a:lnTo>
                  <a:lnTo>
                    <a:pt x="2162" y="694"/>
                  </a:lnTo>
                  <a:lnTo>
                    <a:pt x="2162" y="694"/>
                  </a:lnTo>
                  <a:lnTo>
                    <a:pt x="2160" y="694"/>
                  </a:lnTo>
                  <a:lnTo>
                    <a:pt x="2156" y="696"/>
                  </a:lnTo>
                  <a:lnTo>
                    <a:pt x="2156" y="696"/>
                  </a:lnTo>
                  <a:lnTo>
                    <a:pt x="2152" y="700"/>
                  </a:lnTo>
                  <a:lnTo>
                    <a:pt x="2150" y="702"/>
                  </a:lnTo>
                  <a:lnTo>
                    <a:pt x="2148" y="706"/>
                  </a:lnTo>
                  <a:lnTo>
                    <a:pt x="2142" y="712"/>
                  </a:lnTo>
                  <a:lnTo>
                    <a:pt x="2138" y="712"/>
                  </a:lnTo>
                  <a:lnTo>
                    <a:pt x="2136" y="714"/>
                  </a:lnTo>
                  <a:lnTo>
                    <a:pt x="2132" y="720"/>
                  </a:lnTo>
                  <a:lnTo>
                    <a:pt x="2130" y="722"/>
                  </a:lnTo>
                  <a:lnTo>
                    <a:pt x="2128" y="724"/>
                  </a:lnTo>
                  <a:lnTo>
                    <a:pt x="2122" y="722"/>
                  </a:lnTo>
                  <a:lnTo>
                    <a:pt x="2122" y="722"/>
                  </a:lnTo>
                  <a:lnTo>
                    <a:pt x="2116" y="724"/>
                  </a:lnTo>
                  <a:lnTo>
                    <a:pt x="2116" y="730"/>
                  </a:lnTo>
                  <a:lnTo>
                    <a:pt x="2116" y="734"/>
                  </a:lnTo>
                  <a:lnTo>
                    <a:pt x="2116" y="742"/>
                  </a:lnTo>
                  <a:lnTo>
                    <a:pt x="2120" y="746"/>
                  </a:lnTo>
                  <a:lnTo>
                    <a:pt x="2122" y="752"/>
                  </a:lnTo>
                  <a:lnTo>
                    <a:pt x="2122" y="754"/>
                  </a:lnTo>
                  <a:lnTo>
                    <a:pt x="2122" y="762"/>
                  </a:lnTo>
                  <a:lnTo>
                    <a:pt x="2128" y="766"/>
                  </a:lnTo>
                  <a:lnTo>
                    <a:pt x="2132" y="766"/>
                  </a:lnTo>
                  <a:lnTo>
                    <a:pt x="2134" y="764"/>
                  </a:lnTo>
                  <a:lnTo>
                    <a:pt x="2138" y="770"/>
                  </a:lnTo>
                  <a:lnTo>
                    <a:pt x="2138" y="770"/>
                  </a:lnTo>
                  <a:lnTo>
                    <a:pt x="2144" y="768"/>
                  </a:lnTo>
                  <a:lnTo>
                    <a:pt x="2148" y="766"/>
                  </a:lnTo>
                  <a:lnTo>
                    <a:pt x="2150" y="770"/>
                  </a:lnTo>
                  <a:lnTo>
                    <a:pt x="2154" y="770"/>
                  </a:lnTo>
                  <a:lnTo>
                    <a:pt x="2158" y="772"/>
                  </a:lnTo>
                  <a:lnTo>
                    <a:pt x="2158" y="774"/>
                  </a:lnTo>
                  <a:lnTo>
                    <a:pt x="2162" y="774"/>
                  </a:lnTo>
                  <a:lnTo>
                    <a:pt x="2168" y="772"/>
                  </a:lnTo>
                  <a:lnTo>
                    <a:pt x="2170" y="770"/>
                  </a:lnTo>
                  <a:lnTo>
                    <a:pt x="2170" y="766"/>
                  </a:lnTo>
                  <a:lnTo>
                    <a:pt x="2172" y="764"/>
                  </a:lnTo>
                  <a:lnTo>
                    <a:pt x="2172" y="764"/>
                  </a:lnTo>
                  <a:lnTo>
                    <a:pt x="2172" y="756"/>
                  </a:lnTo>
                  <a:lnTo>
                    <a:pt x="2172" y="754"/>
                  </a:lnTo>
                  <a:lnTo>
                    <a:pt x="2174" y="752"/>
                  </a:lnTo>
                  <a:lnTo>
                    <a:pt x="2178" y="750"/>
                  </a:lnTo>
                  <a:lnTo>
                    <a:pt x="2178" y="746"/>
                  </a:lnTo>
                  <a:lnTo>
                    <a:pt x="2180" y="744"/>
                  </a:lnTo>
                  <a:lnTo>
                    <a:pt x="2180" y="736"/>
                  </a:lnTo>
                  <a:lnTo>
                    <a:pt x="2182" y="734"/>
                  </a:lnTo>
                  <a:lnTo>
                    <a:pt x="2182" y="734"/>
                  </a:lnTo>
                  <a:lnTo>
                    <a:pt x="2184" y="732"/>
                  </a:lnTo>
                  <a:lnTo>
                    <a:pt x="2182" y="732"/>
                  </a:lnTo>
                  <a:lnTo>
                    <a:pt x="2190" y="732"/>
                  </a:lnTo>
                  <a:lnTo>
                    <a:pt x="2190" y="730"/>
                  </a:lnTo>
                  <a:lnTo>
                    <a:pt x="2184" y="724"/>
                  </a:lnTo>
                  <a:lnTo>
                    <a:pt x="2184" y="724"/>
                  </a:lnTo>
                  <a:lnTo>
                    <a:pt x="2184" y="724"/>
                  </a:lnTo>
                  <a:lnTo>
                    <a:pt x="2182" y="724"/>
                  </a:lnTo>
                  <a:lnTo>
                    <a:pt x="2182" y="716"/>
                  </a:lnTo>
                  <a:lnTo>
                    <a:pt x="2182" y="714"/>
                  </a:lnTo>
                  <a:lnTo>
                    <a:pt x="2180" y="712"/>
                  </a:lnTo>
                  <a:lnTo>
                    <a:pt x="2180" y="710"/>
                  </a:lnTo>
                  <a:lnTo>
                    <a:pt x="2180" y="706"/>
                  </a:lnTo>
                  <a:lnTo>
                    <a:pt x="2180" y="706"/>
                  </a:lnTo>
                  <a:lnTo>
                    <a:pt x="2182" y="706"/>
                  </a:lnTo>
                  <a:lnTo>
                    <a:pt x="2182" y="706"/>
                  </a:lnTo>
                  <a:lnTo>
                    <a:pt x="2180" y="702"/>
                  </a:lnTo>
                  <a:lnTo>
                    <a:pt x="2184" y="702"/>
                  </a:lnTo>
                  <a:lnTo>
                    <a:pt x="2188" y="700"/>
                  </a:lnTo>
                  <a:lnTo>
                    <a:pt x="2188" y="696"/>
                  </a:lnTo>
                  <a:lnTo>
                    <a:pt x="2190" y="694"/>
                  </a:lnTo>
                  <a:lnTo>
                    <a:pt x="2192" y="692"/>
                  </a:lnTo>
                  <a:lnTo>
                    <a:pt x="2190" y="690"/>
                  </a:lnTo>
                  <a:lnTo>
                    <a:pt x="2188" y="690"/>
                  </a:lnTo>
                  <a:lnTo>
                    <a:pt x="2184" y="688"/>
                  </a:lnTo>
                  <a:lnTo>
                    <a:pt x="2182" y="684"/>
                  </a:lnTo>
                  <a:lnTo>
                    <a:pt x="2180" y="682"/>
                  </a:lnTo>
                  <a:lnTo>
                    <a:pt x="2174" y="678"/>
                  </a:lnTo>
                  <a:lnTo>
                    <a:pt x="2172" y="680"/>
                  </a:lnTo>
                  <a:lnTo>
                    <a:pt x="2172" y="680"/>
                  </a:lnTo>
                  <a:close/>
                  <a:moveTo>
                    <a:pt x="2290" y="744"/>
                  </a:moveTo>
                  <a:lnTo>
                    <a:pt x="2288" y="744"/>
                  </a:lnTo>
                  <a:lnTo>
                    <a:pt x="2284" y="746"/>
                  </a:lnTo>
                  <a:lnTo>
                    <a:pt x="2282" y="746"/>
                  </a:lnTo>
                  <a:lnTo>
                    <a:pt x="2282" y="746"/>
                  </a:lnTo>
                  <a:lnTo>
                    <a:pt x="2284" y="750"/>
                  </a:lnTo>
                  <a:lnTo>
                    <a:pt x="2284" y="752"/>
                  </a:lnTo>
                  <a:lnTo>
                    <a:pt x="2284" y="752"/>
                  </a:lnTo>
                  <a:lnTo>
                    <a:pt x="2286" y="754"/>
                  </a:lnTo>
                  <a:lnTo>
                    <a:pt x="2286" y="754"/>
                  </a:lnTo>
                  <a:lnTo>
                    <a:pt x="2288" y="754"/>
                  </a:lnTo>
                  <a:lnTo>
                    <a:pt x="2290" y="760"/>
                  </a:lnTo>
                  <a:lnTo>
                    <a:pt x="2298" y="760"/>
                  </a:lnTo>
                  <a:lnTo>
                    <a:pt x="2292" y="766"/>
                  </a:lnTo>
                  <a:lnTo>
                    <a:pt x="2294" y="770"/>
                  </a:lnTo>
                  <a:lnTo>
                    <a:pt x="2298" y="774"/>
                  </a:lnTo>
                  <a:lnTo>
                    <a:pt x="2300" y="776"/>
                  </a:lnTo>
                  <a:lnTo>
                    <a:pt x="2302" y="774"/>
                  </a:lnTo>
                  <a:lnTo>
                    <a:pt x="2304" y="774"/>
                  </a:lnTo>
                  <a:lnTo>
                    <a:pt x="2304" y="774"/>
                  </a:lnTo>
                  <a:lnTo>
                    <a:pt x="2310" y="776"/>
                  </a:lnTo>
                  <a:lnTo>
                    <a:pt x="2312" y="778"/>
                  </a:lnTo>
                  <a:lnTo>
                    <a:pt x="2314" y="778"/>
                  </a:lnTo>
                  <a:lnTo>
                    <a:pt x="2320" y="780"/>
                  </a:lnTo>
                  <a:lnTo>
                    <a:pt x="2322" y="782"/>
                  </a:lnTo>
                  <a:lnTo>
                    <a:pt x="2332" y="784"/>
                  </a:lnTo>
                  <a:lnTo>
                    <a:pt x="2336" y="790"/>
                  </a:lnTo>
                  <a:lnTo>
                    <a:pt x="2336" y="792"/>
                  </a:lnTo>
                  <a:lnTo>
                    <a:pt x="2340" y="794"/>
                  </a:lnTo>
                  <a:lnTo>
                    <a:pt x="2340" y="796"/>
                  </a:lnTo>
                  <a:lnTo>
                    <a:pt x="2342" y="802"/>
                  </a:lnTo>
                  <a:lnTo>
                    <a:pt x="2340" y="804"/>
                  </a:lnTo>
                  <a:lnTo>
                    <a:pt x="2334" y="810"/>
                  </a:lnTo>
                  <a:lnTo>
                    <a:pt x="2334" y="814"/>
                  </a:lnTo>
                  <a:lnTo>
                    <a:pt x="2342" y="814"/>
                  </a:lnTo>
                  <a:lnTo>
                    <a:pt x="2344" y="812"/>
                  </a:lnTo>
                  <a:lnTo>
                    <a:pt x="2352" y="812"/>
                  </a:lnTo>
                  <a:lnTo>
                    <a:pt x="2360" y="820"/>
                  </a:lnTo>
                  <a:lnTo>
                    <a:pt x="2362" y="822"/>
                  </a:lnTo>
                  <a:lnTo>
                    <a:pt x="2374" y="822"/>
                  </a:lnTo>
                  <a:lnTo>
                    <a:pt x="2376" y="820"/>
                  </a:lnTo>
                  <a:lnTo>
                    <a:pt x="2376" y="820"/>
                  </a:lnTo>
                  <a:lnTo>
                    <a:pt x="2378" y="812"/>
                  </a:lnTo>
                  <a:lnTo>
                    <a:pt x="2382" y="806"/>
                  </a:lnTo>
                  <a:lnTo>
                    <a:pt x="2382" y="806"/>
                  </a:lnTo>
                  <a:lnTo>
                    <a:pt x="2394" y="810"/>
                  </a:lnTo>
                  <a:lnTo>
                    <a:pt x="2396" y="812"/>
                  </a:lnTo>
                  <a:lnTo>
                    <a:pt x="2396" y="812"/>
                  </a:lnTo>
                  <a:lnTo>
                    <a:pt x="2400" y="816"/>
                  </a:lnTo>
                  <a:lnTo>
                    <a:pt x="2400" y="816"/>
                  </a:lnTo>
                  <a:lnTo>
                    <a:pt x="2404" y="822"/>
                  </a:lnTo>
                  <a:lnTo>
                    <a:pt x="2412" y="830"/>
                  </a:lnTo>
                  <a:lnTo>
                    <a:pt x="2416" y="830"/>
                  </a:lnTo>
                  <a:lnTo>
                    <a:pt x="2420" y="832"/>
                  </a:lnTo>
                  <a:lnTo>
                    <a:pt x="2426" y="832"/>
                  </a:lnTo>
                  <a:lnTo>
                    <a:pt x="2430" y="834"/>
                  </a:lnTo>
                  <a:lnTo>
                    <a:pt x="2432" y="834"/>
                  </a:lnTo>
                  <a:lnTo>
                    <a:pt x="2434" y="832"/>
                  </a:lnTo>
                  <a:lnTo>
                    <a:pt x="2434" y="830"/>
                  </a:lnTo>
                  <a:lnTo>
                    <a:pt x="2434" y="826"/>
                  </a:lnTo>
                  <a:lnTo>
                    <a:pt x="2432" y="822"/>
                  </a:lnTo>
                  <a:lnTo>
                    <a:pt x="2430" y="826"/>
                  </a:lnTo>
                  <a:lnTo>
                    <a:pt x="2426" y="824"/>
                  </a:lnTo>
                  <a:lnTo>
                    <a:pt x="2424" y="824"/>
                  </a:lnTo>
                  <a:lnTo>
                    <a:pt x="2422" y="820"/>
                  </a:lnTo>
                  <a:lnTo>
                    <a:pt x="2420" y="820"/>
                  </a:lnTo>
                  <a:lnTo>
                    <a:pt x="2414" y="814"/>
                  </a:lnTo>
                  <a:lnTo>
                    <a:pt x="2414" y="814"/>
                  </a:lnTo>
                  <a:lnTo>
                    <a:pt x="2412" y="808"/>
                  </a:lnTo>
                  <a:lnTo>
                    <a:pt x="2406" y="802"/>
                  </a:lnTo>
                  <a:lnTo>
                    <a:pt x="2410" y="800"/>
                  </a:lnTo>
                  <a:lnTo>
                    <a:pt x="2412" y="796"/>
                  </a:lnTo>
                  <a:lnTo>
                    <a:pt x="2412" y="794"/>
                  </a:lnTo>
                  <a:lnTo>
                    <a:pt x="2412" y="792"/>
                  </a:lnTo>
                  <a:lnTo>
                    <a:pt x="2410" y="790"/>
                  </a:lnTo>
                  <a:lnTo>
                    <a:pt x="2406" y="790"/>
                  </a:lnTo>
                  <a:lnTo>
                    <a:pt x="2404" y="792"/>
                  </a:lnTo>
                  <a:lnTo>
                    <a:pt x="2402" y="790"/>
                  </a:lnTo>
                  <a:lnTo>
                    <a:pt x="2400" y="790"/>
                  </a:lnTo>
                  <a:lnTo>
                    <a:pt x="2396" y="786"/>
                  </a:lnTo>
                  <a:lnTo>
                    <a:pt x="2396" y="786"/>
                  </a:lnTo>
                  <a:lnTo>
                    <a:pt x="2394" y="780"/>
                  </a:lnTo>
                  <a:lnTo>
                    <a:pt x="2390" y="776"/>
                  </a:lnTo>
                  <a:lnTo>
                    <a:pt x="2384" y="772"/>
                  </a:lnTo>
                  <a:lnTo>
                    <a:pt x="2382" y="772"/>
                  </a:lnTo>
                  <a:lnTo>
                    <a:pt x="2380" y="770"/>
                  </a:lnTo>
                  <a:lnTo>
                    <a:pt x="2376" y="770"/>
                  </a:lnTo>
                  <a:lnTo>
                    <a:pt x="2372" y="766"/>
                  </a:lnTo>
                  <a:lnTo>
                    <a:pt x="2370" y="766"/>
                  </a:lnTo>
                  <a:lnTo>
                    <a:pt x="2366" y="764"/>
                  </a:lnTo>
                  <a:lnTo>
                    <a:pt x="2364" y="764"/>
                  </a:lnTo>
                  <a:lnTo>
                    <a:pt x="2362" y="762"/>
                  </a:lnTo>
                  <a:lnTo>
                    <a:pt x="2362" y="762"/>
                  </a:lnTo>
                  <a:lnTo>
                    <a:pt x="2350" y="760"/>
                  </a:lnTo>
                  <a:lnTo>
                    <a:pt x="2346" y="756"/>
                  </a:lnTo>
                  <a:lnTo>
                    <a:pt x="2344" y="756"/>
                  </a:lnTo>
                  <a:lnTo>
                    <a:pt x="2342" y="754"/>
                  </a:lnTo>
                  <a:lnTo>
                    <a:pt x="2340" y="754"/>
                  </a:lnTo>
                  <a:lnTo>
                    <a:pt x="2336" y="752"/>
                  </a:lnTo>
                  <a:lnTo>
                    <a:pt x="2336" y="752"/>
                  </a:lnTo>
                  <a:lnTo>
                    <a:pt x="2332" y="754"/>
                  </a:lnTo>
                  <a:lnTo>
                    <a:pt x="2326" y="756"/>
                  </a:lnTo>
                  <a:lnTo>
                    <a:pt x="2324" y="756"/>
                  </a:lnTo>
                  <a:lnTo>
                    <a:pt x="2324" y="754"/>
                  </a:lnTo>
                  <a:lnTo>
                    <a:pt x="2322" y="754"/>
                  </a:lnTo>
                  <a:lnTo>
                    <a:pt x="2322" y="756"/>
                  </a:lnTo>
                  <a:lnTo>
                    <a:pt x="2324" y="756"/>
                  </a:lnTo>
                  <a:lnTo>
                    <a:pt x="2324" y="760"/>
                  </a:lnTo>
                  <a:lnTo>
                    <a:pt x="2322" y="762"/>
                  </a:lnTo>
                  <a:lnTo>
                    <a:pt x="2316" y="768"/>
                  </a:lnTo>
                  <a:lnTo>
                    <a:pt x="2312" y="764"/>
                  </a:lnTo>
                  <a:lnTo>
                    <a:pt x="2310" y="762"/>
                  </a:lnTo>
                  <a:lnTo>
                    <a:pt x="2310" y="762"/>
                  </a:lnTo>
                  <a:lnTo>
                    <a:pt x="2308" y="758"/>
                  </a:lnTo>
                  <a:lnTo>
                    <a:pt x="2308" y="754"/>
                  </a:lnTo>
                  <a:lnTo>
                    <a:pt x="2306" y="752"/>
                  </a:lnTo>
                  <a:lnTo>
                    <a:pt x="2304" y="746"/>
                  </a:lnTo>
                  <a:lnTo>
                    <a:pt x="2300" y="746"/>
                  </a:lnTo>
                  <a:lnTo>
                    <a:pt x="2298" y="742"/>
                  </a:lnTo>
                  <a:lnTo>
                    <a:pt x="2292" y="742"/>
                  </a:lnTo>
                  <a:lnTo>
                    <a:pt x="2290" y="744"/>
                  </a:lnTo>
                  <a:lnTo>
                    <a:pt x="2290" y="744"/>
                  </a:lnTo>
                  <a:close/>
                  <a:moveTo>
                    <a:pt x="2366" y="836"/>
                  </a:moveTo>
                  <a:lnTo>
                    <a:pt x="2370" y="834"/>
                  </a:lnTo>
                  <a:lnTo>
                    <a:pt x="2370" y="834"/>
                  </a:lnTo>
                  <a:lnTo>
                    <a:pt x="2372" y="842"/>
                  </a:lnTo>
                  <a:lnTo>
                    <a:pt x="2374" y="848"/>
                  </a:lnTo>
                  <a:lnTo>
                    <a:pt x="2376" y="852"/>
                  </a:lnTo>
                  <a:lnTo>
                    <a:pt x="2376" y="856"/>
                  </a:lnTo>
                  <a:lnTo>
                    <a:pt x="2380" y="862"/>
                  </a:lnTo>
                  <a:lnTo>
                    <a:pt x="2382" y="866"/>
                  </a:lnTo>
                  <a:lnTo>
                    <a:pt x="2384" y="866"/>
                  </a:lnTo>
                  <a:lnTo>
                    <a:pt x="2392" y="872"/>
                  </a:lnTo>
                  <a:lnTo>
                    <a:pt x="2392" y="882"/>
                  </a:lnTo>
                  <a:lnTo>
                    <a:pt x="2394" y="886"/>
                  </a:lnTo>
                  <a:lnTo>
                    <a:pt x="2394" y="886"/>
                  </a:lnTo>
                  <a:lnTo>
                    <a:pt x="2396" y="890"/>
                  </a:lnTo>
                  <a:lnTo>
                    <a:pt x="2396" y="896"/>
                  </a:lnTo>
                  <a:lnTo>
                    <a:pt x="2396" y="896"/>
                  </a:lnTo>
                  <a:lnTo>
                    <a:pt x="2398" y="904"/>
                  </a:lnTo>
                  <a:lnTo>
                    <a:pt x="2398" y="904"/>
                  </a:lnTo>
                  <a:lnTo>
                    <a:pt x="2400" y="904"/>
                  </a:lnTo>
                  <a:lnTo>
                    <a:pt x="2400" y="906"/>
                  </a:lnTo>
                  <a:lnTo>
                    <a:pt x="2402" y="908"/>
                  </a:lnTo>
                  <a:lnTo>
                    <a:pt x="2404" y="908"/>
                  </a:lnTo>
                  <a:lnTo>
                    <a:pt x="2406" y="912"/>
                  </a:lnTo>
                  <a:lnTo>
                    <a:pt x="2412" y="914"/>
                  </a:lnTo>
                  <a:lnTo>
                    <a:pt x="2414" y="916"/>
                  </a:lnTo>
                  <a:lnTo>
                    <a:pt x="2420" y="922"/>
                  </a:lnTo>
                  <a:lnTo>
                    <a:pt x="2416" y="924"/>
                  </a:lnTo>
                  <a:lnTo>
                    <a:pt x="2422" y="926"/>
                  </a:lnTo>
                  <a:lnTo>
                    <a:pt x="2422" y="928"/>
                  </a:lnTo>
                  <a:lnTo>
                    <a:pt x="2424" y="932"/>
                  </a:lnTo>
                  <a:lnTo>
                    <a:pt x="2424" y="936"/>
                  </a:lnTo>
                  <a:lnTo>
                    <a:pt x="2430" y="936"/>
                  </a:lnTo>
                  <a:lnTo>
                    <a:pt x="2434" y="942"/>
                  </a:lnTo>
                  <a:lnTo>
                    <a:pt x="2434" y="948"/>
                  </a:lnTo>
                  <a:lnTo>
                    <a:pt x="2440" y="952"/>
                  </a:lnTo>
                  <a:lnTo>
                    <a:pt x="2442" y="954"/>
                  </a:lnTo>
                  <a:lnTo>
                    <a:pt x="2448" y="962"/>
                  </a:lnTo>
                  <a:lnTo>
                    <a:pt x="2448" y="962"/>
                  </a:lnTo>
                  <a:lnTo>
                    <a:pt x="2450" y="962"/>
                  </a:lnTo>
                  <a:lnTo>
                    <a:pt x="2450" y="962"/>
                  </a:lnTo>
                  <a:lnTo>
                    <a:pt x="2452" y="964"/>
                  </a:lnTo>
                  <a:lnTo>
                    <a:pt x="2450" y="966"/>
                  </a:lnTo>
                  <a:lnTo>
                    <a:pt x="2450" y="968"/>
                  </a:lnTo>
                  <a:lnTo>
                    <a:pt x="2452" y="972"/>
                  </a:lnTo>
                  <a:lnTo>
                    <a:pt x="2452" y="982"/>
                  </a:lnTo>
                  <a:lnTo>
                    <a:pt x="2454" y="986"/>
                  </a:lnTo>
                  <a:lnTo>
                    <a:pt x="2454" y="998"/>
                  </a:lnTo>
                  <a:lnTo>
                    <a:pt x="2454" y="998"/>
                  </a:lnTo>
                  <a:lnTo>
                    <a:pt x="2452" y="1000"/>
                  </a:lnTo>
                  <a:lnTo>
                    <a:pt x="2452" y="998"/>
                  </a:lnTo>
                  <a:lnTo>
                    <a:pt x="2452" y="1006"/>
                  </a:lnTo>
                  <a:lnTo>
                    <a:pt x="2452" y="1010"/>
                  </a:lnTo>
                  <a:lnTo>
                    <a:pt x="2452" y="1010"/>
                  </a:lnTo>
                  <a:lnTo>
                    <a:pt x="2450" y="1012"/>
                  </a:lnTo>
                  <a:lnTo>
                    <a:pt x="2450" y="1012"/>
                  </a:lnTo>
                  <a:lnTo>
                    <a:pt x="2450" y="1018"/>
                  </a:lnTo>
                  <a:lnTo>
                    <a:pt x="2450" y="1020"/>
                  </a:lnTo>
                  <a:lnTo>
                    <a:pt x="2446" y="1024"/>
                  </a:lnTo>
                  <a:lnTo>
                    <a:pt x="2446" y="1024"/>
                  </a:lnTo>
                  <a:lnTo>
                    <a:pt x="2444" y="1030"/>
                  </a:lnTo>
                  <a:lnTo>
                    <a:pt x="2440" y="1036"/>
                  </a:lnTo>
                  <a:lnTo>
                    <a:pt x="2436" y="1038"/>
                  </a:lnTo>
                  <a:lnTo>
                    <a:pt x="2436" y="1044"/>
                  </a:lnTo>
                  <a:lnTo>
                    <a:pt x="2434" y="1046"/>
                  </a:lnTo>
                  <a:lnTo>
                    <a:pt x="2434" y="1046"/>
                  </a:lnTo>
                  <a:lnTo>
                    <a:pt x="2432" y="1054"/>
                  </a:lnTo>
                  <a:lnTo>
                    <a:pt x="2430" y="1056"/>
                  </a:lnTo>
                  <a:lnTo>
                    <a:pt x="2430" y="1064"/>
                  </a:lnTo>
                  <a:lnTo>
                    <a:pt x="2430" y="1064"/>
                  </a:lnTo>
                  <a:lnTo>
                    <a:pt x="2428" y="1064"/>
                  </a:lnTo>
                  <a:lnTo>
                    <a:pt x="2426" y="1064"/>
                  </a:lnTo>
                  <a:lnTo>
                    <a:pt x="2426" y="1070"/>
                  </a:lnTo>
                  <a:lnTo>
                    <a:pt x="2424" y="1074"/>
                  </a:lnTo>
                  <a:lnTo>
                    <a:pt x="2422" y="1076"/>
                  </a:lnTo>
                  <a:lnTo>
                    <a:pt x="2412" y="1076"/>
                  </a:lnTo>
                  <a:lnTo>
                    <a:pt x="2410" y="1078"/>
                  </a:lnTo>
                  <a:lnTo>
                    <a:pt x="2404" y="1080"/>
                  </a:lnTo>
                  <a:lnTo>
                    <a:pt x="2404" y="1080"/>
                  </a:lnTo>
                  <a:lnTo>
                    <a:pt x="2396" y="1084"/>
                  </a:lnTo>
                  <a:lnTo>
                    <a:pt x="2392" y="1080"/>
                  </a:lnTo>
                  <a:lnTo>
                    <a:pt x="2388" y="1076"/>
                  </a:lnTo>
                  <a:lnTo>
                    <a:pt x="2386" y="1078"/>
                  </a:lnTo>
                  <a:lnTo>
                    <a:pt x="2384" y="1078"/>
                  </a:lnTo>
                  <a:lnTo>
                    <a:pt x="2380" y="1084"/>
                  </a:lnTo>
                  <a:lnTo>
                    <a:pt x="2374" y="1084"/>
                  </a:lnTo>
                  <a:lnTo>
                    <a:pt x="2372" y="1080"/>
                  </a:lnTo>
                  <a:lnTo>
                    <a:pt x="2370" y="1080"/>
                  </a:lnTo>
                  <a:lnTo>
                    <a:pt x="2366" y="1078"/>
                  </a:lnTo>
                  <a:lnTo>
                    <a:pt x="2360" y="1078"/>
                  </a:lnTo>
                  <a:lnTo>
                    <a:pt x="2356" y="1076"/>
                  </a:lnTo>
                  <a:lnTo>
                    <a:pt x="2354" y="1076"/>
                  </a:lnTo>
                  <a:lnTo>
                    <a:pt x="2350" y="1070"/>
                  </a:lnTo>
                  <a:lnTo>
                    <a:pt x="2350" y="1068"/>
                  </a:lnTo>
                  <a:lnTo>
                    <a:pt x="2350" y="1066"/>
                  </a:lnTo>
                  <a:lnTo>
                    <a:pt x="2350" y="1064"/>
                  </a:lnTo>
                  <a:lnTo>
                    <a:pt x="2346" y="1060"/>
                  </a:lnTo>
                  <a:lnTo>
                    <a:pt x="2346" y="1058"/>
                  </a:lnTo>
                  <a:lnTo>
                    <a:pt x="2344" y="1056"/>
                  </a:lnTo>
                  <a:lnTo>
                    <a:pt x="2344" y="1056"/>
                  </a:lnTo>
                  <a:lnTo>
                    <a:pt x="2344" y="1054"/>
                  </a:lnTo>
                  <a:lnTo>
                    <a:pt x="2344" y="1054"/>
                  </a:lnTo>
                  <a:lnTo>
                    <a:pt x="2336" y="1056"/>
                  </a:lnTo>
                  <a:lnTo>
                    <a:pt x="2336" y="1050"/>
                  </a:lnTo>
                  <a:lnTo>
                    <a:pt x="2340" y="1046"/>
                  </a:lnTo>
                  <a:lnTo>
                    <a:pt x="2334" y="1048"/>
                  </a:lnTo>
                  <a:lnTo>
                    <a:pt x="2330" y="1050"/>
                  </a:lnTo>
                  <a:lnTo>
                    <a:pt x="2326" y="1050"/>
                  </a:lnTo>
                  <a:lnTo>
                    <a:pt x="2330" y="1048"/>
                  </a:lnTo>
                  <a:lnTo>
                    <a:pt x="2332" y="1044"/>
                  </a:lnTo>
                  <a:lnTo>
                    <a:pt x="2332" y="1038"/>
                  </a:lnTo>
                  <a:lnTo>
                    <a:pt x="2330" y="1038"/>
                  </a:lnTo>
                  <a:lnTo>
                    <a:pt x="2326" y="1038"/>
                  </a:lnTo>
                  <a:lnTo>
                    <a:pt x="2322" y="1044"/>
                  </a:lnTo>
                  <a:lnTo>
                    <a:pt x="2316" y="1048"/>
                  </a:lnTo>
                  <a:lnTo>
                    <a:pt x="2314" y="1046"/>
                  </a:lnTo>
                  <a:lnTo>
                    <a:pt x="2314" y="1040"/>
                  </a:lnTo>
                  <a:lnTo>
                    <a:pt x="2312" y="1038"/>
                  </a:lnTo>
                  <a:lnTo>
                    <a:pt x="2308" y="1030"/>
                  </a:lnTo>
                  <a:lnTo>
                    <a:pt x="2308" y="1030"/>
                  </a:lnTo>
                  <a:lnTo>
                    <a:pt x="2304" y="1026"/>
                  </a:lnTo>
                  <a:lnTo>
                    <a:pt x="2298" y="1024"/>
                  </a:lnTo>
                  <a:lnTo>
                    <a:pt x="2298" y="1024"/>
                  </a:lnTo>
                  <a:lnTo>
                    <a:pt x="2290" y="1022"/>
                  </a:lnTo>
                  <a:lnTo>
                    <a:pt x="2288" y="1020"/>
                  </a:lnTo>
                  <a:lnTo>
                    <a:pt x="2286" y="1020"/>
                  </a:lnTo>
                  <a:lnTo>
                    <a:pt x="2278" y="1018"/>
                  </a:lnTo>
                  <a:lnTo>
                    <a:pt x="2278" y="1018"/>
                  </a:lnTo>
                  <a:lnTo>
                    <a:pt x="2270" y="1018"/>
                  </a:lnTo>
                  <a:lnTo>
                    <a:pt x="2268" y="1018"/>
                  </a:lnTo>
                  <a:lnTo>
                    <a:pt x="2268" y="1020"/>
                  </a:lnTo>
                  <a:lnTo>
                    <a:pt x="2264" y="1020"/>
                  </a:lnTo>
                  <a:lnTo>
                    <a:pt x="2262" y="1024"/>
                  </a:lnTo>
                  <a:lnTo>
                    <a:pt x="2258" y="1024"/>
                  </a:lnTo>
                  <a:lnTo>
                    <a:pt x="2254" y="1026"/>
                  </a:lnTo>
                  <a:lnTo>
                    <a:pt x="2242" y="1026"/>
                  </a:lnTo>
                  <a:lnTo>
                    <a:pt x="2240" y="1028"/>
                  </a:lnTo>
                  <a:lnTo>
                    <a:pt x="2240" y="1028"/>
                  </a:lnTo>
                  <a:lnTo>
                    <a:pt x="2232" y="1030"/>
                  </a:lnTo>
                  <a:lnTo>
                    <a:pt x="2230" y="1032"/>
                  </a:lnTo>
                  <a:lnTo>
                    <a:pt x="2230" y="1034"/>
                  </a:lnTo>
                  <a:lnTo>
                    <a:pt x="2224" y="1038"/>
                  </a:lnTo>
                  <a:lnTo>
                    <a:pt x="2210" y="1038"/>
                  </a:lnTo>
                  <a:lnTo>
                    <a:pt x="2196" y="1042"/>
                  </a:lnTo>
                  <a:lnTo>
                    <a:pt x="2196" y="1042"/>
                  </a:lnTo>
                  <a:lnTo>
                    <a:pt x="2194" y="1044"/>
                  </a:lnTo>
                  <a:lnTo>
                    <a:pt x="2192" y="1046"/>
                  </a:lnTo>
                  <a:lnTo>
                    <a:pt x="2192" y="1046"/>
                  </a:lnTo>
                  <a:lnTo>
                    <a:pt x="2184" y="1048"/>
                  </a:lnTo>
                  <a:lnTo>
                    <a:pt x="2182" y="1050"/>
                  </a:lnTo>
                  <a:lnTo>
                    <a:pt x="2180" y="1050"/>
                  </a:lnTo>
                  <a:lnTo>
                    <a:pt x="2180" y="1050"/>
                  </a:lnTo>
                  <a:lnTo>
                    <a:pt x="2180" y="1050"/>
                  </a:lnTo>
                  <a:lnTo>
                    <a:pt x="2180" y="1048"/>
                  </a:lnTo>
                  <a:lnTo>
                    <a:pt x="2172" y="1048"/>
                  </a:lnTo>
                  <a:lnTo>
                    <a:pt x="2172" y="1048"/>
                  </a:lnTo>
                  <a:lnTo>
                    <a:pt x="2166" y="1046"/>
                  </a:lnTo>
                  <a:lnTo>
                    <a:pt x="2162" y="1044"/>
                  </a:lnTo>
                  <a:lnTo>
                    <a:pt x="2160" y="1040"/>
                  </a:lnTo>
                  <a:lnTo>
                    <a:pt x="2160" y="1038"/>
                  </a:lnTo>
                  <a:lnTo>
                    <a:pt x="2162" y="1036"/>
                  </a:lnTo>
                  <a:lnTo>
                    <a:pt x="2162" y="1036"/>
                  </a:lnTo>
                  <a:lnTo>
                    <a:pt x="2164" y="1034"/>
                  </a:lnTo>
                  <a:lnTo>
                    <a:pt x="2164" y="1034"/>
                  </a:lnTo>
                  <a:lnTo>
                    <a:pt x="2166" y="1028"/>
                  </a:lnTo>
                  <a:lnTo>
                    <a:pt x="2166" y="1028"/>
                  </a:lnTo>
                  <a:lnTo>
                    <a:pt x="2164" y="1018"/>
                  </a:lnTo>
                  <a:lnTo>
                    <a:pt x="2162" y="1016"/>
                  </a:lnTo>
                  <a:lnTo>
                    <a:pt x="2162" y="1016"/>
                  </a:lnTo>
                  <a:lnTo>
                    <a:pt x="2158" y="994"/>
                  </a:lnTo>
                  <a:lnTo>
                    <a:pt x="2154" y="992"/>
                  </a:lnTo>
                  <a:lnTo>
                    <a:pt x="2154" y="988"/>
                  </a:lnTo>
                  <a:lnTo>
                    <a:pt x="2152" y="986"/>
                  </a:lnTo>
                  <a:lnTo>
                    <a:pt x="2152" y="982"/>
                  </a:lnTo>
                  <a:lnTo>
                    <a:pt x="2152" y="982"/>
                  </a:lnTo>
                  <a:lnTo>
                    <a:pt x="2150" y="976"/>
                  </a:lnTo>
                  <a:lnTo>
                    <a:pt x="2150" y="968"/>
                  </a:lnTo>
                  <a:lnTo>
                    <a:pt x="2152" y="966"/>
                  </a:lnTo>
                  <a:lnTo>
                    <a:pt x="2150" y="964"/>
                  </a:lnTo>
                  <a:lnTo>
                    <a:pt x="2150" y="962"/>
                  </a:lnTo>
                  <a:lnTo>
                    <a:pt x="2148" y="958"/>
                  </a:lnTo>
                  <a:lnTo>
                    <a:pt x="2148" y="958"/>
                  </a:lnTo>
                  <a:lnTo>
                    <a:pt x="2148" y="950"/>
                  </a:lnTo>
                  <a:lnTo>
                    <a:pt x="2150" y="942"/>
                  </a:lnTo>
                  <a:lnTo>
                    <a:pt x="2150" y="938"/>
                  </a:lnTo>
                  <a:lnTo>
                    <a:pt x="2150" y="936"/>
                  </a:lnTo>
                  <a:lnTo>
                    <a:pt x="2152" y="934"/>
                  </a:lnTo>
                  <a:lnTo>
                    <a:pt x="2152" y="934"/>
                  </a:lnTo>
                  <a:lnTo>
                    <a:pt x="2160" y="932"/>
                  </a:lnTo>
                  <a:lnTo>
                    <a:pt x="2162" y="928"/>
                  </a:lnTo>
                  <a:lnTo>
                    <a:pt x="2162" y="928"/>
                  </a:lnTo>
                  <a:lnTo>
                    <a:pt x="2168" y="924"/>
                  </a:lnTo>
                  <a:lnTo>
                    <a:pt x="2172" y="922"/>
                  </a:lnTo>
                  <a:lnTo>
                    <a:pt x="2172" y="922"/>
                  </a:lnTo>
                  <a:lnTo>
                    <a:pt x="2188" y="918"/>
                  </a:lnTo>
                  <a:lnTo>
                    <a:pt x="2190" y="916"/>
                  </a:lnTo>
                  <a:lnTo>
                    <a:pt x="2198" y="916"/>
                  </a:lnTo>
                  <a:lnTo>
                    <a:pt x="2200" y="914"/>
                  </a:lnTo>
                  <a:lnTo>
                    <a:pt x="2200" y="914"/>
                  </a:lnTo>
                  <a:lnTo>
                    <a:pt x="2206" y="912"/>
                  </a:lnTo>
                  <a:lnTo>
                    <a:pt x="2210" y="906"/>
                  </a:lnTo>
                  <a:lnTo>
                    <a:pt x="2210" y="906"/>
                  </a:lnTo>
                  <a:lnTo>
                    <a:pt x="2212" y="902"/>
                  </a:lnTo>
                  <a:lnTo>
                    <a:pt x="2214" y="896"/>
                  </a:lnTo>
                  <a:lnTo>
                    <a:pt x="2214" y="892"/>
                  </a:lnTo>
                  <a:lnTo>
                    <a:pt x="2220" y="886"/>
                  </a:lnTo>
                  <a:lnTo>
                    <a:pt x="2222" y="888"/>
                  </a:lnTo>
                  <a:lnTo>
                    <a:pt x="2222" y="892"/>
                  </a:lnTo>
                  <a:lnTo>
                    <a:pt x="2222" y="892"/>
                  </a:lnTo>
                  <a:lnTo>
                    <a:pt x="2222" y="894"/>
                  </a:lnTo>
                  <a:lnTo>
                    <a:pt x="2226" y="892"/>
                  </a:lnTo>
                  <a:lnTo>
                    <a:pt x="2226" y="892"/>
                  </a:lnTo>
                  <a:lnTo>
                    <a:pt x="2226" y="890"/>
                  </a:lnTo>
                  <a:lnTo>
                    <a:pt x="2226" y="890"/>
                  </a:lnTo>
                  <a:lnTo>
                    <a:pt x="2224" y="888"/>
                  </a:lnTo>
                  <a:lnTo>
                    <a:pt x="2224" y="884"/>
                  </a:lnTo>
                  <a:lnTo>
                    <a:pt x="2228" y="884"/>
                  </a:lnTo>
                  <a:lnTo>
                    <a:pt x="2230" y="884"/>
                  </a:lnTo>
                  <a:lnTo>
                    <a:pt x="2232" y="882"/>
                  </a:lnTo>
                  <a:lnTo>
                    <a:pt x="2232" y="882"/>
                  </a:lnTo>
                  <a:lnTo>
                    <a:pt x="2234" y="874"/>
                  </a:lnTo>
                  <a:lnTo>
                    <a:pt x="2238" y="872"/>
                  </a:lnTo>
                  <a:lnTo>
                    <a:pt x="2240" y="870"/>
                  </a:lnTo>
                  <a:lnTo>
                    <a:pt x="2240" y="870"/>
                  </a:lnTo>
                  <a:lnTo>
                    <a:pt x="2242" y="866"/>
                  </a:lnTo>
                  <a:lnTo>
                    <a:pt x="2242" y="866"/>
                  </a:lnTo>
                  <a:lnTo>
                    <a:pt x="2248" y="864"/>
                  </a:lnTo>
                  <a:lnTo>
                    <a:pt x="2250" y="862"/>
                  </a:lnTo>
                  <a:lnTo>
                    <a:pt x="2252" y="862"/>
                  </a:lnTo>
                  <a:lnTo>
                    <a:pt x="2260" y="868"/>
                  </a:lnTo>
                  <a:lnTo>
                    <a:pt x="2260" y="868"/>
                  </a:lnTo>
                  <a:lnTo>
                    <a:pt x="2264" y="872"/>
                  </a:lnTo>
                  <a:lnTo>
                    <a:pt x="2264" y="872"/>
                  </a:lnTo>
                  <a:lnTo>
                    <a:pt x="2270" y="872"/>
                  </a:lnTo>
                  <a:lnTo>
                    <a:pt x="2270" y="864"/>
                  </a:lnTo>
                  <a:lnTo>
                    <a:pt x="2272" y="862"/>
                  </a:lnTo>
                  <a:lnTo>
                    <a:pt x="2272" y="862"/>
                  </a:lnTo>
                  <a:lnTo>
                    <a:pt x="2274" y="854"/>
                  </a:lnTo>
                  <a:lnTo>
                    <a:pt x="2278" y="852"/>
                  </a:lnTo>
                  <a:lnTo>
                    <a:pt x="2280" y="852"/>
                  </a:lnTo>
                  <a:lnTo>
                    <a:pt x="2282" y="848"/>
                  </a:lnTo>
                  <a:lnTo>
                    <a:pt x="2290" y="848"/>
                  </a:lnTo>
                  <a:lnTo>
                    <a:pt x="2292" y="846"/>
                  </a:lnTo>
                  <a:lnTo>
                    <a:pt x="2290" y="842"/>
                  </a:lnTo>
                  <a:lnTo>
                    <a:pt x="2292" y="840"/>
                  </a:lnTo>
                  <a:lnTo>
                    <a:pt x="2294" y="842"/>
                  </a:lnTo>
                  <a:lnTo>
                    <a:pt x="2298" y="842"/>
                  </a:lnTo>
                  <a:lnTo>
                    <a:pt x="2300" y="844"/>
                  </a:lnTo>
                  <a:lnTo>
                    <a:pt x="2304" y="844"/>
                  </a:lnTo>
                  <a:lnTo>
                    <a:pt x="2308" y="846"/>
                  </a:lnTo>
                  <a:lnTo>
                    <a:pt x="2324" y="846"/>
                  </a:lnTo>
                  <a:lnTo>
                    <a:pt x="2326" y="848"/>
                  </a:lnTo>
                  <a:lnTo>
                    <a:pt x="2326" y="848"/>
                  </a:lnTo>
                  <a:lnTo>
                    <a:pt x="2324" y="854"/>
                  </a:lnTo>
                  <a:lnTo>
                    <a:pt x="2324" y="854"/>
                  </a:lnTo>
                  <a:lnTo>
                    <a:pt x="2324" y="856"/>
                  </a:lnTo>
                  <a:lnTo>
                    <a:pt x="2324" y="856"/>
                  </a:lnTo>
                  <a:lnTo>
                    <a:pt x="2322" y="856"/>
                  </a:lnTo>
                  <a:lnTo>
                    <a:pt x="2320" y="858"/>
                  </a:lnTo>
                  <a:lnTo>
                    <a:pt x="2320" y="862"/>
                  </a:lnTo>
                  <a:lnTo>
                    <a:pt x="2320" y="864"/>
                  </a:lnTo>
                  <a:lnTo>
                    <a:pt x="2320" y="864"/>
                  </a:lnTo>
                  <a:lnTo>
                    <a:pt x="2316" y="872"/>
                  </a:lnTo>
                  <a:lnTo>
                    <a:pt x="2320" y="874"/>
                  </a:lnTo>
                  <a:lnTo>
                    <a:pt x="2322" y="876"/>
                  </a:lnTo>
                  <a:lnTo>
                    <a:pt x="2326" y="882"/>
                  </a:lnTo>
                  <a:lnTo>
                    <a:pt x="2326" y="882"/>
                  </a:lnTo>
                  <a:lnTo>
                    <a:pt x="2334" y="884"/>
                  </a:lnTo>
                  <a:lnTo>
                    <a:pt x="2336" y="886"/>
                  </a:lnTo>
                  <a:lnTo>
                    <a:pt x="2336" y="886"/>
                  </a:lnTo>
                  <a:lnTo>
                    <a:pt x="2344" y="888"/>
                  </a:lnTo>
                  <a:lnTo>
                    <a:pt x="2344" y="892"/>
                  </a:lnTo>
                  <a:lnTo>
                    <a:pt x="2346" y="894"/>
                  </a:lnTo>
                  <a:lnTo>
                    <a:pt x="2346" y="894"/>
                  </a:lnTo>
                  <a:lnTo>
                    <a:pt x="2350" y="896"/>
                  </a:lnTo>
                  <a:lnTo>
                    <a:pt x="2354" y="896"/>
                  </a:lnTo>
                  <a:lnTo>
                    <a:pt x="2354" y="896"/>
                  </a:lnTo>
                  <a:lnTo>
                    <a:pt x="2358" y="890"/>
                  </a:lnTo>
                  <a:lnTo>
                    <a:pt x="2360" y="882"/>
                  </a:lnTo>
                  <a:lnTo>
                    <a:pt x="2362" y="878"/>
                  </a:lnTo>
                  <a:lnTo>
                    <a:pt x="2362" y="854"/>
                  </a:lnTo>
                  <a:lnTo>
                    <a:pt x="2362" y="852"/>
                  </a:lnTo>
                  <a:lnTo>
                    <a:pt x="2362" y="848"/>
                  </a:lnTo>
                  <a:lnTo>
                    <a:pt x="2364" y="846"/>
                  </a:lnTo>
                  <a:lnTo>
                    <a:pt x="2364" y="844"/>
                  </a:lnTo>
                  <a:lnTo>
                    <a:pt x="2366" y="842"/>
                  </a:lnTo>
                  <a:lnTo>
                    <a:pt x="2366" y="836"/>
                  </a:lnTo>
                  <a:lnTo>
                    <a:pt x="2366" y="836"/>
                  </a:lnTo>
                  <a:close/>
                  <a:moveTo>
                    <a:pt x="854" y="76"/>
                  </a:moveTo>
                  <a:lnTo>
                    <a:pt x="854" y="76"/>
                  </a:lnTo>
                  <a:lnTo>
                    <a:pt x="854" y="76"/>
                  </a:lnTo>
                  <a:lnTo>
                    <a:pt x="854" y="76"/>
                  </a:lnTo>
                  <a:lnTo>
                    <a:pt x="854" y="76"/>
                  </a:lnTo>
                  <a:close/>
                  <a:moveTo>
                    <a:pt x="630" y="50"/>
                  </a:moveTo>
                  <a:lnTo>
                    <a:pt x="628" y="50"/>
                  </a:lnTo>
                  <a:lnTo>
                    <a:pt x="630" y="50"/>
                  </a:lnTo>
                  <a:lnTo>
                    <a:pt x="630" y="50"/>
                  </a:lnTo>
                  <a:close/>
                  <a:moveTo>
                    <a:pt x="638" y="40"/>
                  </a:moveTo>
                  <a:lnTo>
                    <a:pt x="638" y="40"/>
                  </a:lnTo>
                  <a:lnTo>
                    <a:pt x="638" y="38"/>
                  </a:lnTo>
                  <a:lnTo>
                    <a:pt x="638" y="40"/>
                  </a:lnTo>
                  <a:lnTo>
                    <a:pt x="638" y="40"/>
                  </a:lnTo>
                  <a:close/>
                  <a:moveTo>
                    <a:pt x="632" y="40"/>
                  </a:moveTo>
                  <a:lnTo>
                    <a:pt x="632" y="40"/>
                  </a:lnTo>
                  <a:lnTo>
                    <a:pt x="634" y="38"/>
                  </a:lnTo>
                  <a:lnTo>
                    <a:pt x="632" y="40"/>
                  </a:lnTo>
                  <a:lnTo>
                    <a:pt x="632" y="40"/>
                  </a:lnTo>
                  <a:close/>
                  <a:moveTo>
                    <a:pt x="634" y="34"/>
                  </a:moveTo>
                  <a:lnTo>
                    <a:pt x="636" y="34"/>
                  </a:lnTo>
                  <a:lnTo>
                    <a:pt x="636" y="34"/>
                  </a:lnTo>
                  <a:lnTo>
                    <a:pt x="634" y="34"/>
                  </a:lnTo>
                  <a:lnTo>
                    <a:pt x="634" y="34"/>
                  </a:lnTo>
                  <a:close/>
                  <a:moveTo>
                    <a:pt x="648" y="26"/>
                  </a:moveTo>
                  <a:lnTo>
                    <a:pt x="648" y="28"/>
                  </a:lnTo>
                  <a:lnTo>
                    <a:pt x="648" y="28"/>
                  </a:lnTo>
                  <a:lnTo>
                    <a:pt x="648" y="26"/>
                  </a:lnTo>
                  <a:lnTo>
                    <a:pt x="648" y="26"/>
                  </a:lnTo>
                  <a:close/>
                  <a:moveTo>
                    <a:pt x="620" y="26"/>
                  </a:moveTo>
                  <a:lnTo>
                    <a:pt x="620" y="26"/>
                  </a:lnTo>
                  <a:lnTo>
                    <a:pt x="622" y="24"/>
                  </a:lnTo>
                  <a:lnTo>
                    <a:pt x="624" y="24"/>
                  </a:lnTo>
                  <a:lnTo>
                    <a:pt x="624" y="26"/>
                  </a:lnTo>
                  <a:lnTo>
                    <a:pt x="628" y="26"/>
                  </a:lnTo>
                  <a:lnTo>
                    <a:pt x="630" y="30"/>
                  </a:lnTo>
                  <a:lnTo>
                    <a:pt x="628" y="30"/>
                  </a:lnTo>
                  <a:lnTo>
                    <a:pt x="624" y="30"/>
                  </a:lnTo>
                  <a:lnTo>
                    <a:pt x="624" y="30"/>
                  </a:lnTo>
                  <a:lnTo>
                    <a:pt x="624" y="32"/>
                  </a:lnTo>
                  <a:lnTo>
                    <a:pt x="622" y="32"/>
                  </a:lnTo>
                  <a:lnTo>
                    <a:pt x="620" y="30"/>
                  </a:lnTo>
                  <a:lnTo>
                    <a:pt x="620" y="26"/>
                  </a:lnTo>
                  <a:lnTo>
                    <a:pt x="620" y="26"/>
                  </a:lnTo>
                  <a:close/>
                  <a:moveTo>
                    <a:pt x="644" y="26"/>
                  </a:moveTo>
                  <a:lnTo>
                    <a:pt x="644" y="26"/>
                  </a:lnTo>
                  <a:lnTo>
                    <a:pt x="646" y="26"/>
                  </a:lnTo>
                  <a:lnTo>
                    <a:pt x="644" y="26"/>
                  </a:lnTo>
                  <a:lnTo>
                    <a:pt x="644" y="26"/>
                  </a:lnTo>
                  <a:close/>
                  <a:moveTo>
                    <a:pt x="608" y="24"/>
                  </a:moveTo>
                  <a:lnTo>
                    <a:pt x="608" y="24"/>
                  </a:lnTo>
                  <a:lnTo>
                    <a:pt x="608" y="24"/>
                  </a:lnTo>
                  <a:lnTo>
                    <a:pt x="608" y="24"/>
                  </a:lnTo>
                  <a:lnTo>
                    <a:pt x="608" y="24"/>
                  </a:lnTo>
                  <a:close/>
                  <a:moveTo>
                    <a:pt x="630" y="20"/>
                  </a:moveTo>
                  <a:lnTo>
                    <a:pt x="630" y="20"/>
                  </a:lnTo>
                  <a:lnTo>
                    <a:pt x="630" y="20"/>
                  </a:lnTo>
                  <a:lnTo>
                    <a:pt x="630" y="20"/>
                  </a:lnTo>
                  <a:lnTo>
                    <a:pt x="630" y="20"/>
                  </a:lnTo>
                  <a:close/>
                  <a:moveTo>
                    <a:pt x="810" y="14"/>
                  </a:moveTo>
                  <a:lnTo>
                    <a:pt x="812" y="12"/>
                  </a:lnTo>
                  <a:lnTo>
                    <a:pt x="812" y="12"/>
                  </a:lnTo>
                  <a:lnTo>
                    <a:pt x="814" y="12"/>
                  </a:lnTo>
                  <a:lnTo>
                    <a:pt x="814" y="12"/>
                  </a:lnTo>
                  <a:lnTo>
                    <a:pt x="814" y="20"/>
                  </a:lnTo>
                  <a:lnTo>
                    <a:pt x="814" y="20"/>
                  </a:lnTo>
                  <a:lnTo>
                    <a:pt x="802" y="20"/>
                  </a:lnTo>
                  <a:lnTo>
                    <a:pt x="800" y="18"/>
                  </a:lnTo>
                  <a:lnTo>
                    <a:pt x="796" y="14"/>
                  </a:lnTo>
                  <a:lnTo>
                    <a:pt x="810" y="14"/>
                  </a:lnTo>
                  <a:lnTo>
                    <a:pt x="810" y="14"/>
                  </a:lnTo>
                  <a:close/>
                  <a:moveTo>
                    <a:pt x="984" y="2"/>
                  </a:moveTo>
                  <a:lnTo>
                    <a:pt x="968" y="2"/>
                  </a:lnTo>
                  <a:lnTo>
                    <a:pt x="966" y="4"/>
                  </a:lnTo>
                  <a:lnTo>
                    <a:pt x="964" y="4"/>
                  </a:lnTo>
                  <a:lnTo>
                    <a:pt x="964" y="4"/>
                  </a:lnTo>
                  <a:lnTo>
                    <a:pt x="956" y="4"/>
                  </a:lnTo>
                  <a:lnTo>
                    <a:pt x="954" y="4"/>
                  </a:lnTo>
                  <a:lnTo>
                    <a:pt x="954" y="2"/>
                  </a:lnTo>
                  <a:lnTo>
                    <a:pt x="952" y="2"/>
                  </a:lnTo>
                  <a:lnTo>
                    <a:pt x="952" y="2"/>
                  </a:lnTo>
                  <a:lnTo>
                    <a:pt x="948" y="4"/>
                  </a:lnTo>
                  <a:lnTo>
                    <a:pt x="944" y="4"/>
                  </a:lnTo>
                  <a:lnTo>
                    <a:pt x="936" y="4"/>
                  </a:lnTo>
                  <a:lnTo>
                    <a:pt x="936" y="4"/>
                  </a:lnTo>
                  <a:lnTo>
                    <a:pt x="928" y="4"/>
                  </a:lnTo>
                  <a:lnTo>
                    <a:pt x="926" y="4"/>
                  </a:lnTo>
                  <a:lnTo>
                    <a:pt x="924" y="6"/>
                  </a:lnTo>
                  <a:lnTo>
                    <a:pt x="922" y="6"/>
                  </a:lnTo>
                  <a:lnTo>
                    <a:pt x="918" y="12"/>
                  </a:lnTo>
                  <a:lnTo>
                    <a:pt x="918" y="14"/>
                  </a:lnTo>
                  <a:lnTo>
                    <a:pt x="918" y="14"/>
                  </a:lnTo>
                  <a:lnTo>
                    <a:pt x="914" y="14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04" y="10"/>
                  </a:lnTo>
                  <a:lnTo>
                    <a:pt x="906" y="10"/>
                  </a:lnTo>
                  <a:lnTo>
                    <a:pt x="904" y="10"/>
                  </a:lnTo>
                  <a:lnTo>
                    <a:pt x="902" y="10"/>
                  </a:lnTo>
                  <a:lnTo>
                    <a:pt x="902" y="10"/>
                  </a:lnTo>
                  <a:lnTo>
                    <a:pt x="900" y="10"/>
                  </a:lnTo>
                  <a:lnTo>
                    <a:pt x="898" y="10"/>
                  </a:lnTo>
                  <a:lnTo>
                    <a:pt x="898" y="10"/>
                  </a:lnTo>
                  <a:lnTo>
                    <a:pt x="894" y="10"/>
                  </a:lnTo>
                  <a:lnTo>
                    <a:pt x="894" y="16"/>
                  </a:lnTo>
                  <a:lnTo>
                    <a:pt x="894" y="16"/>
                  </a:lnTo>
                  <a:lnTo>
                    <a:pt x="886" y="16"/>
                  </a:lnTo>
                  <a:lnTo>
                    <a:pt x="884" y="12"/>
                  </a:lnTo>
                  <a:lnTo>
                    <a:pt x="880" y="12"/>
                  </a:lnTo>
                  <a:lnTo>
                    <a:pt x="876" y="12"/>
                  </a:lnTo>
                  <a:lnTo>
                    <a:pt x="870" y="12"/>
                  </a:lnTo>
                  <a:lnTo>
                    <a:pt x="870" y="12"/>
                  </a:lnTo>
                  <a:lnTo>
                    <a:pt x="866" y="14"/>
                  </a:lnTo>
                  <a:lnTo>
                    <a:pt x="866" y="14"/>
                  </a:lnTo>
                  <a:lnTo>
                    <a:pt x="862" y="12"/>
                  </a:lnTo>
                  <a:lnTo>
                    <a:pt x="856" y="12"/>
                  </a:lnTo>
                  <a:lnTo>
                    <a:pt x="856" y="12"/>
                  </a:lnTo>
                  <a:lnTo>
                    <a:pt x="848" y="14"/>
                  </a:lnTo>
                  <a:lnTo>
                    <a:pt x="844" y="14"/>
                  </a:lnTo>
                  <a:lnTo>
                    <a:pt x="842" y="12"/>
                  </a:lnTo>
                  <a:lnTo>
                    <a:pt x="840" y="12"/>
                  </a:lnTo>
                  <a:lnTo>
                    <a:pt x="836" y="12"/>
                  </a:lnTo>
                  <a:lnTo>
                    <a:pt x="834" y="12"/>
                  </a:lnTo>
                  <a:lnTo>
                    <a:pt x="834" y="12"/>
                  </a:lnTo>
                  <a:lnTo>
                    <a:pt x="832" y="14"/>
                  </a:lnTo>
                  <a:lnTo>
                    <a:pt x="828" y="16"/>
                  </a:lnTo>
                  <a:lnTo>
                    <a:pt x="828" y="16"/>
                  </a:lnTo>
                  <a:lnTo>
                    <a:pt x="824" y="18"/>
                  </a:lnTo>
                  <a:lnTo>
                    <a:pt x="822" y="16"/>
                  </a:lnTo>
                  <a:lnTo>
                    <a:pt x="822" y="14"/>
                  </a:lnTo>
                  <a:lnTo>
                    <a:pt x="816" y="12"/>
                  </a:lnTo>
                  <a:lnTo>
                    <a:pt x="810" y="6"/>
                  </a:lnTo>
                  <a:lnTo>
                    <a:pt x="806" y="6"/>
                  </a:lnTo>
                  <a:lnTo>
                    <a:pt x="804" y="6"/>
                  </a:lnTo>
                  <a:lnTo>
                    <a:pt x="804" y="6"/>
                  </a:lnTo>
                  <a:lnTo>
                    <a:pt x="788" y="4"/>
                  </a:lnTo>
                  <a:lnTo>
                    <a:pt x="770" y="4"/>
                  </a:lnTo>
                  <a:lnTo>
                    <a:pt x="770" y="4"/>
                  </a:lnTo>
                  <a:lnTo>
                    <a:pt x="756" y="4"/>
                  </a:lnTo>
                  <a:lnTo>
                    <a:pt x="756" y="4"/>
                  </a:lnTo>
                  <a:lnTo>
                    <a:pt x="750" y="4"/>
                  </a:lnTo>
                  <a:lnTo>
                    <a:pt x="746" y="2"/>
                  </a:lnTo>
                  <a:lnTo>
                    <a:pt x="734" y="2"/>
                  </a:lnTo>
                  <a:lnTo>
                    <a:pt x="732" y="2"/>
                  </a:lnTo>
                  <a:lnTo>
                    <a:pt x="732" y="2"/>
                  </a:lnTo>
                  <a:lnTo>
                    <a:pt x="722" y="2"/>
                  </a:lnTo>
                  <a:lnTo>
                    <a:pt x="712" y="4"/>
                  </a:lnTo>
                  <a:lnTo>
                    <a:pt x="710" y="2"/>
                  </a:lnTo>
                  <a:lnTo>
                    <a:pt x="698" y="2"/>
                  </a:lnTo>
                  <a:lnTo>
                    <a:pt x="692" y="4"/>
                  </a:lnTo>
                  <a:lnTo>
                    <a:pt x="668" y="4"/>
                  </a:lnTo>
                  <a:lnTo>
                    <a:pt x="664" y="4"/>
                  </a:lnTo>
                  <a:lnTo>
                    <a:pt x="662" y="4"/>
                  </a:lnTo>
                  <a:lnTo>
                    <a:pt x="658" y="6"/>
                  </a:lnTo>
                  <a:lnTo>
                    <a:pt x="658" y="6"/>
                  </a:lnTo>
                  <a:lnTo>
                    <a:pt x="652" y="8"/>
                  </a:lnTo>
                  <a:lnTo>
                    <a:pt x="648" y="10"/>
                  </a:lnTo>
                  <a:lnTo>
                    <a:pt x="644" y="10"/>
                  </a:lnTo>
                  <a:lnTo>
                    <a:pt x="634" y="10"/>
                  </a:lnTo>
                  <a:lnTo>
                    <a:pt x="628" y="10"/>
                  </a:lnTo>
                  <a:lnTo>
                    <a:pt x="624" y="10"/>
                  </a:lnTo>
                  <a:lnTo>
                    <a:pt x="620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600" y="14"/>
                  </a:lnTo>
                  <a:lnTo>
                    <a:pt x="598" y="16"/>
                  </a:lnTo>
                  <a:lnTo>
                    <a:pt x="598" y="12"/>
                  </a:lnTo>
                  <a:lnTo>
                    <a:pt x="594" y="12"/>
                  </a:lnTo>
                  <a:lnTo>
                    <a:pt x="590" y="14"/>
                  </a:lnTo>
                  <a:lnTo>
                    <a:pt x="588" y="16"/>
                  </a:lnTo>
                  <a:lnTo>
                    <a:pt x="594" y="16"/>
                  </a:lnTo>
                  <a:lnTo>
                    <a:pt x="600" y="16"/>
                  </a:lnTo>
                  <a:lnTo>
                    <a:pt x="600" y="22"/>
                  </a:lnTo>
                  <a:lnTo>
                    <a:pt x="602" y="22"/>
                  </a:lnTo>
                  <a:lnTo>
                    <a:pt x="602" y="24"/>
                  </a:lnTo>
                  <a:lnTo>
                    <a:pt x="594" y="24"/>
                  </a:lnTo>
                  <a:lnTo>
                    <a:pt x="590" y="22"/>
                  </a:lnTo>
                  <a:lnTo>
                    <a:pt x="590" y="22"/>
                  </a:lnTo>
                  <a:lnTo>
                    <a:pt x="584" y="20"/>
                  </a:lnTo>
                  <a:lnTo>
                    <a:pt x="578" y="20"/>
                  </a:lnTo>
                  <a:lnTo>
                    <a:pt x="572" y="20"/>
                  </a:lnTo>
                  <a:lnTo>
                    <a:pt x="570" y="20"/>
                  </a:lnTo>
                  <a:lnTo>
                    <a:pt x="570" y="20"/>
                  </a:lnTo>
                  <a:lnTo>
                    <a:pt x="564" y="20"/>
                  </a:lnTo>
                  <a:lnTo>
                    <a:pt x="560" y="24"/>
                  </a:lnTo>
                  <a:lnTo>
                    <a:pt x="556" y="26"/>
                  </a:lnTo>
                  <a:lnTo>
                    <a:pt x="556" y="26"/>
                  </a:lnTo>
                  <a:lnTo>
                    <a:pt x="556" y="30"/>
                  </a:lnTo>
                  <a:lnTo>
                    <a:pt x="558" y="34"/>
                  </a:lnTo>
                  <a:lnTo>
                    <a:pt x="558" y="34"/>
                  </a:lnTo>
                  <a:lnTo>
                    <a:pt x="562" y="36"/>
                  </a:lnTo>
                  <a:lnTo>
                    <a:pt x="562" y="36"/>
                  </a:lnTo>
                  <a:lnTo>
                    <a:pt x="562" y="36"/>
                  </a:lnTo>
                  <a:lnTo>
                    <a:pt x="562" y="36"/>
                  </a:lnTo>
                  <a:lnTo>
                    <a:pt x="570" y="36"/>
                  </a:lnTo>
                  <a:lnTo>
                    <a:pt x="572" y="40"/>
                  </a:lnTo>
                  <a:lnTo>
                    <a:pt x="572" y="42"/>
                  </a:lnTo>
                  <a:lnTo>
                    <a:pt x="576" y="42"/>
                  </a:lnTo>
                  <a:lnTo>
                    <a:pt x="580" y="46"/>
                  </a:lnTo>
                  <a:lnTo>
                    <a:pt x="590" y="46"/>
                  </a:lnTo>
                  <a:lnTo>
                    <a:pt x="594" y="46"/>
                  </a:lnTo>
                  <a:lnTo>
                    <a:pt x="600" y="46"/>
                  </a:lnTo>
                  <a:lnTo>
                    <a:pt x="602" y="46"/>
                  </a:lnTo>
                  <a:lnTo>
                    <a:pt x="610" y="46"/>
                  </a:lnTo>
                  <a:lnTo>
                    <a:pt x="612" y="44"/>
                  </a:lnTo>
                  <a:lnTo>
                    <a:pt x="614" y="42"/>
                  </a:lnTo>
                  <a:lnTo>
                    <a:pt x="618" y="46"/>
                  </a:lnTo>
                  <a:lnTo>
                    <a:pt x="612" y="46"/>
                  </a:lnTo>
                  <a:lnTo>
                    <a:pt x="612" y="50"/>
                  </a:lnTo>
                  <a:lnTo>
                    <a:pt x="612" y="50"/>
                  </a:lnTo>
                  <a:lnTo>
                    <a:pt x="614" y="54"/>
                  </a:lnTo>
                  <a:lnTo>
                    <a:pt x="614" y="54"/>
                  </a:lnTo>
                  <a:lnTo>
                    <a:pt x="612" y="54"/>
                  </a:lnTo>
                  <a:lnTo>
                    <a:pt x="612" y="54"/>
                  </a:lnTo>
                  <a:lnTo>
                    <a:pt x="612" y="56"/>
                  </a:lnTo>
                  <a:lnTo>
                    <a:pt x="612" y="56"/>
                  </a:lnTo>
                  <a:lnTo>
                    <a:pt x="604" y="56"/>
                  </a:lnTo>
                  <a:lnTo>
                    <a:pt x="602" y="62"/>
                  </a:lnTo>
                  <a:lnTo>
                    <a:pt x="614" y="62"/>
                  </a:lnTo>
                  <a:lnTo>
                    <a:pt x="618" y="62"/>
                  </a:lnTo>
                  <a:lnTo>
                    <a:pt x="618" y="62"/>
                  </a:lnTo>
                  <a:lnTo>
                    <a:pt x="624" y="62"/>
                  </a:lnTo>
                  <a:lnTo>
                    <a:pt x="624" y="62"/>
                  </a:lnTo>
                  <a:lnTo>
                    <a:pt x="624" y="64"/>
                  </a:lnTo>
                  <a:lnTo>
                    <a:pt x="632" y="64"/>
                  </a:lnTo>
                  <a:lnTo>
                    <a:pt x="634" y="64"/>
                  </a:lnTo>
                  <a:lnTo>
                    <a:pt x="638" y="64"/>
                  </a:lnTo>
                  <a:lnTo>
                    <a:pt x="640" y="62"/>
                  </a:lnTo>
                  <a:lnTo>
                    <a:pt x="650" y="62"/>
                  </a:lnTo>
                  <a:lnTo>
                    <a:pt x="652" y="62"/>
                  </a:lnTo>
                  <a:lnTo>
                    <a:pt x="660" y="62"/>
                  </a:lnTo>
                  <a:lnTo>
                    <a:pt x="662" y="62"/>
                  </a:lnTo>
                  <a:lnTo>
                    <a:pt x="664" y="62"/>
                  </a:lnTo>
                  <a:lnTo>
                    <a:pt x="668" y="64"/>
                  </a:lnTo>
                  <a:lnTo>
                    <a:pt x="668" y="64"/>
                  </a:lnTo>
                  <a:lnTo>
                    <a:pt x="674" y="64"/>
                  </a:lnTo>
                  <a:lnTo>
                    <a:pt x="680" y="66"/>
                  </a:lnTo>
                  <a:lnTo>
                    <a:pt x="680" y="64"/>
                  </a:lnTo>
                  <a:lnTo>
                    <a:pt x="680" y="64"/>
                  </a:lnTo>
                  <a:lnTo>
                    <a:pt x="682" y="62"/>
                  </a:lnTo>
                  <a:lnTo>
                    <a:pt x="682" y="54"/>
                  </a:lnTo>
                  <a:lnTo>
                    <a:pt x="682" y="54"/>
                  </a:lnTo>
                  <a:lnTo>
                    <a:pt x="690" y="54"/>
                  </a:lnTo>
                  <a:lnTo>
                    <a:pt x="690" y="52"/>
                  </a:lnTo>
                  <a:lnTo>
                    <a:pt x="690" y="50"/>
                  </a:lnTo>
                  <a:lnTo>
                    <a:pt x="704" y="50"/>
                  </a:lnTo>
                  <a:lnTo>
                    <a:pt x="708" y="46"/>
                  </a:lnTo>
                  <a:lnTo>
                    <a:pt x="710" y="46"/>
                  </a:lnTo>
                  <a:lnTo>
                    <a:pt x="712" y="44"/>
                  </a:lnTo>
                  <a:lnTo>
                    <a:pt x="714" y="40"/>
                  </a:lnTo>
                  <a:lnTo>
                    <a:pt x="718" y="34"/>
                  </a:lnTo>
                  <a:lnTo>
                    <a:pt x="722" y="34"/>
                  </a:lnTo>
                  <a:lnTo>
                    <a:pt x="738" y="34"/>
                  </a:lnTo>
                  <a:lnTo>
                    <a:pt x="740" y="32"/>
                  </a:lnTo>
                  <a:lnTo>
                    <a:pt x="742" y="32"/>
                  </a:lnTo>
                  <a:lnTo>
                    <a:pt x="744" y="30"/>
                  </a:lnTo>
                  <a:lnTo>
                    <a:pt x="750" y="30"/>
                  </a:lnTo>
                  <a:lnTo>
                    <a:pt x="752" y="26"/>
                  </a:lnTo>
                  <a:lnTo>
                    <a:pt x="756" y="26"/>
                  </a:lnTo>
                  <a:lnTo>
                    <a:pt x="760" y="24"/>
                  </a:lnTo>
                  <a:lnTo>
                    <a:pt x="770" y="24"/>
                  </a:lnTo>
                  <a:lnTo>
                    <a:pt x="770" y="24"/>
                  </a:lnTo>
                  <a:lnTo>
                    <a:pt x="774" y="22"/>
                  </a:lnTo>
                  <a:lnTo>
                    <a:pt x="774" y="22"/>
                  </a:lnTo>
                  <a:lnTo>
                    <a:pt x="780" y="22"/>
                  </a:lnTo>
                  <a:lnTo>
                    <a:pt x="774" y="30"/>
                  </a:lnTo>
                  <a:lnTo>
                    <a:pt x="776" y="30"/>
                  </a:lnTo>
                  <a:lnTo>
                    <a:pt x="776" y="30"/>
                  </a:lnTo>
                  <a:lnTo>
                    <a:pt x="780" y="26"/>
                  </a:lnTo>
                  <a:lnTo>
                    <a:pt x="782" y="26"/>
                  </a:lnTo>
                  <a:lnTo>
                    <a:pt x="782" y="30"/>
                  </a:lnTo>
                  <a:lnTo>
                    <a:pt x="784" y="30"/>
                  </a:lnTo>
                  <a:lnTo>
                    <a:pt x="786" y="30"/>
                  </a:lnTo>
                  <a:lnTo>
                    <a:pt x="790" y="34"/>
                  </a:lnTo>
                  <a:lnTo>
                    <a:pt x="792" y="40"/>
                  </a:lnTo>
                  <a:lnTo>
                    <a:pt x="792" y="40"/>
                  </a:lnTo>
                  <a:lnTo>
                    <a:pt x="766" y="42"/>
                  </a:lnTo>
                  <a:lnTo>
                    <a:pt x="740" y="44"/>
                  </a:lnTo>
                  <a:lnTo>
                    <a:pt x="742" y="50"/>
                  </a:lnTo>
                  <a:lnTo>
                    <a:pt x="750" y="50"/>
                  </a:lnTo>
                  <a:lnTo>
                    <a:pt x="750" y="54"/>
                  </a:lnTo>
                  <a:lnTo>
                    <a:pt x="754" y="58"/>
                  </a:lnTo>
                  <a:lnTo>
                    <a:pt x="754" y="58"/>
                  </a:lnTo>
                  <a:lnTo>
                    <a:pt x="754" y="58"/>
                  </a:lnTo>
                  <a:lnTo>
                    <a:pt x="756" y="62"/>
                  </a:lnTo>
                  <a:lnTo>
                    <a:pt x="756" y="62"/>
                  </a:lnTo>
                  <a:lnTo>
                    <a:pt x="766" y="64"/>
                  </a:lnTo>
                  <a:lnTo>
                    <a:pt x="776" y="64"/>
                  </a:lnTo>
                  <a:lnTo>
                    <a:pt x="782" y="64"/>
                  </a:lnTo>
                  <a:lnTo>
                    <a:pt x="784" y="64"/>
                  </a:lnTo>
                  <a:lnTo>
                    <a:pt x="792" y="64"/>
                  </a:lnTo>
                  <a:lnTo>
                    <a:pt x="792" y="64"/>
                  </a:lnTo>
                  <a:lnTo>
                    <a:pt x="794" y="60"/>
                  </a:lnTo>
                  <a:lnTo>
                    <a:pt x="796" y="60"/>
                  </a:lnTo>
                  <a:lnTo>
                    <a:pt x="796" y="64"/>
                  </a:lnTo>
                  <a:lnTo>
                    <a:pt x="800" y="64"/>
                  </a:lnTo>
                  <a:lnTo>
                    <a:pt x="800" y="64"/>
                  </a:lnTo>
                  <a:lnTo>
                    <a:pt x="800" y="62"/>
                  </a:lnTo>
                  <a:lnTo>
                    <a:pt x="804" y="62"/>
                  </a:lnTo>
                  <a:lnTo>
                    <a:pt x="804" y="62"/>
                  </a:lnTo>
                  <a:lnTo>
                    <a:pt x="810" y="62"/>
                  </a:lnTo>
                  <a:lnTo>
                    <a:pt x="808" y="62"/>
                  </a:lnTo>
                  <a:lnTo>
                    <a:pt x="810" y="64"/>
                  </a:lnTo>
                  <a:lnTo>
                    <a:pt x="822" y="64"/>
                  </a:lnTo>
                  <a:lnTo>
                    <a:pt x="822" y="64"/>
                  </a:lnTo>
                  <a:lnTo>
                    <a:pt x="828" y="64"/>
                  </a:lnTo>
                  <a:lnTo>
                    <a:pt x="830" y="64"/>
                  </a:lnTo>
                  <a:lnTo>
                    <a:pt x="832" y="66"/>
                  </a:lnTo>
                  <a:lnTo>
                    <a:pt x="834" y="66"/>
                  </a:lnTo>
                  <a:lnTo>
                    <a:pt x="840" y="64"/>
                  </a:lnTo>
                  <a:lnTo>
                    <a:pt x="840" y="64"/>
                  </a:lnTo>
                  <a:lnTo>
                    <a:pt x="842" y="68"/>
                  </a:lnTo>
                  <a:lnTo>
                    <a:pt x="842" y="72"/>
                  </a:lnTo>
                  <a:lnTo>
                    <a:pt x="846" y="72"/>
                  </a:lnTo>
                  <a:lnTo>
                    <a:pt x="846" y="72"/>
                  </a:lnTo>
                  <a:lnTo>
                    <a:pt x="846" y="74"/>
                  </a:lnTo>
                  <a:lnTo>
                    <a:pt x="850" y="74"/>
                  </a:lnTo>
                  <a:lnTo>
                    <a:pt x="852" y="76"/>
                  </a:lnTo>
                  <a:lnTo>
                    <a:pt x="854" y="78"/>
                  </a:lnTo>
                  <a:lnTo>
                    <a:pt x="854" y="78"/>
                  </a:lnTo>
                  <a:lnTo>
                    <a:pt x="862" y="82"/>
                  </a:lnTo>
                  <a:lnTo>
                    <a:pt x="864" y="86"/>
                  </a:lnTo>
                  <a:lnTo>
                    <a:pt x="866" y="88"/>
                  </a:lnTo>
                  <a:lnTo>
                    <a:pt x="872" y="92"/>
                  </a:lnTo>
                  <a:lnTo>
                    <a:pt x="870" y="94"/>
                  </a:lnTo>
                  <a:lnTo>
                    <a:pt x="870" y="96"/>
                  </a:lnTo>
                  <a:lnTo>
                    <a:pt x="864" y="102"/>
                  </a:lnTo>
                  <a:lnTo>
                    <a:pt x="866" y="106"/>
                  </a:lnTo>
                  <a:lnTo>
                    <a:pt x="874" y="106"/>
                  </a:lnTo>
                  <a:lnTo>
                    <a:pt x="876" y="104"/>
                  </a:lnTo>
                  <a:lnTo>
                    <a:pt x="880" y="104"/>
                  </a:lnTo>
                  <a:lnTo>
                    <a:pt x="884" y="104"/>
                  </a:lnTo>
                  <a:lnTo>
                    <a:pt x="884" y="108"/>
                  </a:lnTo>
                  <a:lnTo>
                    <a:pt x="886" y="108"/>
                  </a:lnTo>
                  <a:lnTo>
                    <a:pt x="886" y="108"/>
                  </a:lnTo>
                  <a:lnTo>
                    <a:pt x="886" y="106"/>
                  </a:lnTo>
                  <a:lnTo>
                    <a:pt x="888" y="106"/>
                  </a:lnTo>
                  <a:lnTo>
                    <a:pt x="890" y="108"/>
                  </a:lnTo>
                  <a:lnTo>
                    <a:pt x="890" y="108"/>
                  </a:lnTo>
                  <a:lnTo>
                    <a:pt x="892" y="110"/>
                  </a:lnTo>
                  <a:lnTo>
                    <a:pt x="892" y="108"/>
                  </a:lnTo>
                  <a:lnTo>
                    <a:pt x="892" y="108"/>
                  </a:lnTo>
                  <a:lnTo>
                    <a:pt x="890" y="110"/>
                  </a:lnTo>
                  <a:lnTo>
                    <a:pt x="890" y="110"/>
                  </a:lnTo>
                  <a:lnTo>
                    <a:pt x="888" y="114"/>
                  </a:lnTo>
                  <a:lnTo>
                    <a:pt x="886" y="114"/>
                  </a:lnTo>
                  <a:lnTo>
                    <a:pt x="884" y="112"/>
                  </a:lnTo>
                  <a:lnTo>
                    <a:pt x="880" y="112"/>
                  </a:lnTo>
                  <a:lnTo>
                    <a:pt x="880" y="112"/>
                  </a:lnTo>
                  <a:lnTo>
                    <a:pt x="872" y="114"/>
                  </a:lnTo>
                  <a:lnTo>
                    <a:pt x="872" y="114"/>
                  </a:lnTo>
                  <a:lnTo>
                    <a:pt x="870" y="122"/>
                  </a:lnTo>
                  <a:lnTo>
                    <a:pt x="874" y="124"/>
                  </a:lnTo>
                  <a:lnTo>
                    <a:pt x="876" y="124"/>
                  </a:lnTo>
                  <a:lnTo>
                    <a:pt x="882" y="124"/>
                  </a:lnTo>
                  <a:lnTo>
                    <a:pt x="884" y="124"/>
                  </a:lnTo>
                  <a:lnTo>
                    <a:pt x="886" y="122"/>
                  </a:lnTo>
                  <a:lnTo>
                    <a:pt x="892" y="118"/>
                  </a:lnTo>
                  <a:lnTo>
                    <a:pt x="892" y="118"/>
                  </a:lnTo>
                  <a:lnTo>
                    <a:pt x="892" y="118"/>
                  </a:lnTo>
                  <a:lnTo>
                    <a:pt x="892" y="116"/>
                  </a:lnTo>
                  <a:lnTo>
                    <a:pt x="900" y="116"/>
                  </a:lnTo>
                  <a:lnTo>
                    <a:pt x="900" y="116"/>
                  </a:lnTo>
                  <a:lnTo>
                    <a:pt x="900" y="126"/>
                  </a:lnTo>
                  <a:lnTo>
                    <a:pt x="898" y="128"/>
                  </a:lnTo>
                  <a:lnTo>
                    <a:pt x="894" y="132"/>
                  </a:lnTo>
                  <a:lnTo>
                    <a:pt x="890" y="132"/>
                  </a:lnTo>
                  <a:lnTo>
                    <a:pt x="890" y="132"/>
                  </a:lnTo>
                  <a:lnTo>
                    <a:pt x="886" y="136"/>
                  </a:lnTo>
                  <a:lnTo>
                    <a:pt x="886" y="136"/>
                  </a:lnTo>
                  <a:lnTo>
                    <a:pt x="882" y="140"/>
                  </a:lnTo>
                  <a:lnTo>
                    <a:pt x="876" y="142"/>
                  </a:lnTo>
                  <a:lnTo>
                    <a:pt x="876" y="142"/>
                  </a:lnTo>
                  <a:lnTo>
                    <a:pt x="878" y="146"/>
                  </a:lnTo>
                  <a:lnTo>
                    <a:pt x="880" y="154"/>
                  </a:lnTo>
                  <a:lnTo>
                    <a:pt x="880" y="154"/>
                  </a:lnTo>
                  <a:lnTo>
                    <a:pt x="884" y="156"/>
                  </a:lnTo>
                  <a:lnTo>
                    <a:pt x="884" y="156"/>
                  </a:lnTo>
                  <a:lnTo>
                    <a:pt x="886" y="158"/>
                  </a:lnTo>
                  <a:lnTo>
                    <a:pt x="886" y="158"/>
                  </a:lnTo>
                  <a:lnTo>
                    <a:pt x="886" y="158"/>
                  </a:lnTo>
                  <a:lnTo>
                    <a:pt x="886" y="162"/>
                  </a:lnTo>
                  <a:lnTo>
                    <a:pt x="890" y="164"/>
                  </a:lnTo>
                  <a:lnTo>
                    <a:pt x="890" y="166"/>
                  </a:lnTo>
                  <a:lnTo>
                    <a:pt x="890" y="168"/>
                  </a:lnTo>
                  <a:lnTo>
                    <a:pt x="894" y="172"/>
                  </a:lnTo>
                  <a:lnTo>
                    <a:pt x="894" y="172"/>
                  </a:lnTo>
                  <a:lnTo>
                    <a:pt x="896" y="178"/>
                  </a:lnTo>
                  <a:lnTo>
                    <a:pt x="900" y="178"/>
                  </a:lnTo>
                  <a:lnTo>
                    <a:pt x="900" y="178"/>
                  </a:lnTo>
                  <a:lnTo>
                    <a:pt x="906" y="182"/>
                  </a:lnTo>
                  <a:lnTo>
                    <a:pt x="906" y="182"/>
                  </a:lnTo>
                  <a:lnTo>
                    <a:pt x="910" y="186"/>
                  </a:lnTo>
                  <a:lnTo>
                    <a:pt x="906" y="186"/>
                  </a:lnTo>
                  <a:lnTo>
                    <a:pt x="912" y="194"/>
                  </a:lnTo>
                  <a:lnTo>
                    <a:pt x="916" y="196"/>
                  </a:lnTo>
                  <a:lnTo>
                    <a:pt x="918" y="196"/>
                  </a:lnTo>
                  <a:lnTo>
                    <a:pt x="922" y="198"/>
                  </a:lnTo>
                  <a:lnTo>
                    <a:pt x="934" y="198"/>
                  </a:lnTo>
                  <a:lnTo>
                    <a:pt x="936" y="202"/>
                  </a:lnTo>
                  <a:lnTo>
                    <a:pt x="938" y="202"/>
                  </a:lnTo>
                  <a:lnTo>
                    <a:pt x="944" y="206"/>
                  </a:lnTo>
                  <a:lnTo>
                    <a:pt x="948" y="206"/>
                  </a:lnTo>
                  <a:lnTo>
                    <a:pt x="948" y="206"/>
                  </a:lnTo>
                  <a:lnTo>
                    <a:pt x="954" y="202"/>
                  </a:lnTo>
                  <a:lnTo>
                    <a:pt x="956" y="198"/>
                  </a:lnTo>
                  <a:lnTo>
                    <a:pt x="962" y="188"/>
                  </a:lnTo>
                  <a:lnTo>
                    <a:pt x="962" y="184"/>
                  </a:lnTo>
                  <a:lnTo>
                    <a:pt x="974" y="174"/>
                  </a:lnTo>
                  <a:lnTo>
                    <a:pt x="974" y="164"/>
                  </a:lnTo>
                  <a:lnTo>
                    <a:pt x="978" y="162"/>
                  </a:lnTo>
                  <a:lnTo>
                    <a:pt x="978" y="158"/>
                  </a:lnTo>
                  <a:lnTo>
                    <a:pt x="978" y="158"/>
                  </a:lnTo>
                  <a:lnTo>
                    <a:pt x="984" y="156"/>
                  </a:lnTo>
                  <a:lnTo>
                    <a:pt x="984" y="156"/>
                  </a:lnTo>
                  <a:lnTo>
                    <a:pt x="986" y="156"/>
                  </a:lnTo>
                  <a:lnTo>
                    <a:pt x="986" y="156"/>
                  </a:lnTo>
                  <a:lnTo>
                    <a:pt x="990" y="156"/>
                  </a:lnTo>
                  <a:lnTo>
                    <a:pt x="994" y="154"/>
                  </a:lnTo>
                  <a:lnTo>
                    <a:pt x="998" y="154"/>
                  </a:lnTo>
                  <a:lnTo>
                    <a:pt x="1006" y="154"/>
                  </a:lnTo>
                  <a:lnTo>
                    <a:pt x="1008" y="154"/>
                  </a:lnTo>
                  <a:lnTo>
                    <a:pt x="1014" y="152"/>
                  </a:lnTo>
                  <a:lnTo>
                    <a:pt x="1018" y="152"/>
                  </a:lnTo>
                  <a:lnTo>
                    <a:pt x="1022" y="148"/>
                  </a:lnTo>
                  <a:lnTo>
                    <a:pt x="1024" y="148"/>
                  </a:lnTo>
                  <a:lnTo>
                    <a:pt x="1024" y="144"/>
                  </a:lnTo>
                  <a:lnTo>
                    <a:pt x="1028" y="144"/>
                  </a:lnTo>
                  <a:lnTo>
                    <a:pt x="1028" y="142"/>
                  </a:lnTo>
                  <a:lnTo>
                    <a:pt x="1032" y="138"/>
                  </a:lnTo>
                  <a:lnTo>
                    <a:pt x="1034" y="138"/>
                  </a:lnTo>
                  <a:lnTo>
                    <a:pt x="1036" y="136"/>
                  </a:lnTo>
                  <a:lnTo>
                    <a:pt x="1042" y="134"/>
                  </a:lnTo>
                  <a:lnTo>
                    <a:pt x="1054" y="134"/>
                  </a:lnTo>
                  <a:lnTo>
                    <a:pt x="1060" y="134"/>
                  </a:lnTo>
                  <a:lnTo>
                    <a:pt x="1060" y="134"/>
                  </a:lnTo>
                  <a:lnTo>
                    <a:pt x="1062" y="132"/>
                  </a:lnTo>
                  <a:lnTo>
                    <a:pt x="1062" y="132"/>
                  </a:lnTo>
                  <a:lnTo>
                    <a:pt x="1068" y="132"/>
                  </a:lnTo>
                  <a:lnTo>
                    <a:pt x="1078" y="132"/>
                  </a:lnTo>
                  <a:lnTo>
                    <a:pt x="1084" y="128"/>
                  </a:lnTo>
                  <a:lnTo>
                    <a:pt x="1086" y="128"/>
                  </a:lnTo>
                  <a:lnTo>
                    <a:pt x="1088" y="126"/>
                  </a:lnTo>
                  <a:lnTo>
                    <a:pt x="1090" y="126"/>
                  </a:lnTo>
                  <a:lnTo>
                    <a:pt x="1096" y="124"/>
                  </a:lnTo>
                  <a:lnTo>
                    <a:pt x="1098" y="124"/>
                  </a:lnTo>
                  <a:lnTo>
                    <a:pt x="1100" y="118"/>
                  </a:lnTo>
                  <a:lnTo>
                    <a:pt x="1100" y="118"/>
                  </a:lnTo>
                  <a:lnTo>
                    <a:pt x="1096" y="116"/>
                  </a:lnTo>
                  <a:lnTo>
                    <a:pt x="1090" y="116"/>
                  </a:lnTo>
                  <a:lnTo>
                    <a:pt x="1090" y="112"/>
                  </a:lnTo>
                  <a:lnTo>
                    <a:pt x="1090" y="112"/>
                  </a:lnTo>
                  <a:lnTo>
                    <a:pt x="1094" y="108"/>
                  </a:lnTo>
                  <a:lnTo>
                    <a:pt x="1098" y="112"/>
                  </a:lnTo>
                  <a:lnTo>
                    <a:pt x="1100" y="114"/>
                  </a:lnTo>
                  <a:lnTo>
                    <a:pt x="1104" y="114"/>
                  </a:lnTo>
                  <a:lnTo>
                    <a:pt x="1106" y="114"/>
                  </a:lnTo>
                  <a:lnTo>
                    <a:pt x="1108" y="114"/>
                  </a:lnTo>
                  <a:lnTo>
                    <a:pt x="1116" y="114"/>
                  </a:lnTo>
                  <a:lnTo>
                    <a:pt x="1118" y="112"/>
                  </a:lnTo>
                  <a:lnTo>
                    <a:pt x="1118" y="112"/>
                  </a:lnTo>
                  <a:lnTo>
                    <a:pt x="1114" y="108"/>
                  </a:lnTo>
                  <a:lnTo>
                    <a:pt x="1114" y="108"/>
                  </a:lnTo>
                  <a:lnTo>
                    <a:pt x="1114" y="106"/>
                  </a:lnTo>
                  <a:lnTo>
                    <a:pt x="1114" y="106"/>
                  </a:lnTo>
                  <a:lnTo>
                    <a:pt x="1114" y="104"/>
                  </a:lnTo>
                  <a:lnTo>
                    <a:pt x="1114" y="96"/>
                  </a:lnTo>
                  <a:lnTo>
                    <a:pt x="1114" y="96"/>
                  </a:lnTo>
                  <a:lnTo>
                    <a:pt x="1114" y="88"/>
                  </a:lnTo>
                  <a:lnTo>
                    <a:pt x="1116" y="86"/>
                  </a:lnTo>
                  <a:lnTo>
                    <a:pt x="1122" y="86"/>
                  </a:lnTo>
                  <a:lnTo>
                    <a:pt x="1128" y="84"/>
                  </a:lnTo>
                  <a:lnTo>
                    <a:pt x="1128" y="82"/>
                  </a:lnTo>
                  <a:lnTo>
                    <a:pt x="1128" y="82"/>
                  </a:lnTo>
                  <a:lnTo>
                    <a:pt x="1126" y="78"/>
                  </a:lnTo>
                  <a:lnTo>
                    <a:pt x="1126" y="72"/>
                  </a:lnTo>
                  <a:lnTo>
                    <a:pt x="1134" y="72"/>
                  </a:lnTo>
                  <a:lnTo>
                    <a:pt x="1134" y="72"/>
                  </a:lnTo>
                  <a:lnTo>
                    <a:pt x="1130" y="64"/>
                  </a:lnTo>
                  <a:lnTo>
                    <a:pt x="1124" y="64"/>
                  </a:lnTo>
                  <a:lnTo>
                    <a:pt x="1118" y="66"/>
                  </a:lnTo>
                  <a:lnTo>
                    <a:pt x="1118" y="56"/>
                  </a:lnTo>
                  <a:lnTo>
                    <a:pt x="1126" y="56"/>
                  </a:lnTo>
                  <a:lnTo>
                    <a:pt x="1130" y="56"/>
                  </a:lnTo>
                  <a:lnTo>
                    <a:pt x="1130" y="56"/>
                  </a:lnTo>
                  <a:lnTo>
                    <a:pt x="1132" y="56"/>
                  </a:lnTo>
                  <a:lnTo>
                    <a:pt x="1138" y="54"/>
                  </a:lnTo>
                  <a:lnTo>
                    <a:pt x="1140" y="54"/>
                  </a:lnTo>
                  <a:lnTo>
                    <a:pt x="1138" y="54"/>
                  </a:lnTo>
                  <a:lnTo>
                    <a:pt x="1138" y="54"/>
                  </a:lnTo>
                  <a:lnTo>
                    <a:pt x="1136" y="54"/>
                  </a:lnTo>
                  <a:lnTo>
                    <a:pt x="1136" y="54"/>
                  </a:lnTo>
                  <a:lnTo>
                    <a:pt x="1136" y="52"/>
                  </a:lnTo>
                  <a:lnTo>
                    <a:pt x="1136" y="52"/>
                  </a:lnTo>
                  <a:lnTo>
                    <a:pt x="1132" y="50"/>
                  </a:lnTo>
                  <a:lnTo>
                    <a:pt x="1132" y="50"/>
                  </a:lnTo>
                  <a:lnTo>
                    <a:pt x="1124" y="50"/>
                  </a:lnTo>
                  <a:lnTo>
                    <a:pt x="1120" y="50"/>
                  </a:lnTo>
                  <a:lnTo>
                    <a:pt x="1120" y="44"/>
                  </a:lnTo>
                  <a:lnTo>
                    <a:pt x="1126" y="40"/>
                  </a:lnTo>
                  <a:lnTo>
                    <a:pt x="1130" y="40"/>
                  </a:lnTo>
                  <a:lnTo>
                    <a:pt x="1134" y="36"/>
                  </a:lnTo>
                  <a:lnTo>
                    <a:pt x="1136" y="34"/>
                  </a:lnTo>
                  <a:lnTo>
                    <a:pt x="1136" y="34"/>
                  </a:lnTo>
                  <a:lnTo>
                    <a:pt x="1136" y="32"/>
                  </a:lnTo>
                  <a:lnTo>
                    <a:pt x="1136" y="32"/>
                  </a:lnTo>
                  <a:lnTo>
                    <a:pt x="1138" y="32"/>
                  </a:lnTo>
                  <a:lnTo>
                    <a:pt x="1138" y="32"/>
                  </a:lnTo>
                  <a:lnTo>
                    <a:pt x="1140" y="28"/>
                  </a:lnTo>
                  <a:lnTo>
                    <a:pt x="1142" y="28"/>
                  </a:lnTo>
                  <a:lnTo>
                    <a:pt x="1144" y="32"/>
                  </a:lnTo>
                  <a:lnTo>
                    <a:pt x="1146" y="32"/>
                  </a:lnTo>
                  <a:lnTo>
                    <a:pt x="1148" y="26"/>
                  </a:lnTo>
                  <a:lnTo>
                    <a:pt x="1154" y="26"/>
                  </a:lnTo>
                  <a:lnTo>
                    <a:pt x="1158" y="24"/>
                  </a:lnTo>
                  <a:lnTo>
                    <a:pt x="1164" y="22"/>
                  </a:lnTo>
                  <a:lnTo>
                    <a:pt x="1168" y="22"/>
                  </a:lnTo>
                  <a:lnTo>
                    <a:pt x="1170" y="20"/>
                  </a:lnTo>
                  <a:lnTo>
                    <a:pt x="1178" y="20"/>
                  </a:lnTo>
                  <a:lnTo>
                    <a:pt x="1178" y="14"/>
                  </a:lnTo>
                  <a:lnTo>
                    <a:pt x="1176" y="14"/>
                  </a:lnTo>
                  <a:lnTo>
                    <a:pt x="1176" y="14"/>
                  </a:lnTo>
                  <a:lnTo>
                    <a:pt x="1170" y="16"/>
                  </a:lnTo>
                  <a:lnTo>
                    <a:pt x="1158" y="18"/>
                  </a:lnTo>
                  <a:lnTo>
                    <a:pt x="1138" y="20"/>
                  </a:lnTo>
                  <a:lnTo>
                    <a:pt x="1138" y="20"/>
                  </a:lnTo>
                  <a:lnTo>
                    <a:pt x="1132" y="20"/>
                  </a:lnTo>
                  <a:lnTo>
                    <a:pt x="1128" y="16"/>
                  </a:lnTo>
                  <a:lnTo>
                    <a:pt x="1126" y="14"/>
                  </a:lnTo>
                  <a:lnTo>
                    <a:pt x="1124" y="14"/>
                  </a:lnTo>
                  <a:lnTo>
                    <a:pt x="1124" y="16"/>
                  </a:lnTo>
                  <a:lnTo>
                    <a:pt x="1126" y="20"/>
                  </a:lnTo>
                  <a:lnTo>
                    <a:pt x="1118" y="20"/>
                  </a:lnTo>
                  <a:lnTo>
                    <a:pt x="1118" y="20"/>
                  </a:lnTo>
                  <a:lnTo>
                    <a:pt x="1112" y="18"/>
                  </a:lnTo>
                  <a:lnTo>
                    <a:pt x="1112" y="18"/>
                  </a:lnTo>
                  <a:lnTo>
                    <a:pt x="1110" y="16"/>
                  </a:lnTo>
                  <a:lnTo>
                    <a:pt x="1106" y="14"/>
                  </a:lnTo>
                  <a:lnTo>
                    <a:pt x="1108" y="12"/>
                  </a:lnTo>
                  <a:lnTo>
                    <a:pt x="1108" y="10"/>
                  </a:lnTo>
                  <a:lnTo>
                    <a:pt x="1106" y="10"/>
                  </a:lnTo>
                  <a:lnTo>
                    <a:pt x="1104" y="12"/>
                  </a:lnTo>
                  <a:lnTo>
                    <a:pt x="1104" y="12"/>
                  </a:lnTo>
                  <a:lnTo>
                    <a:pt x="1100" y="14"/>
                  </a:lnTo>
                  <a:lnTo>
                    <a:pt x="1094" y="14"/>
                  </a:lnTo>
                  <a:lnTo>
                    <a:pt x="1090" y="14"/>
                  </a:lnTo>
                  <a:lnTo>
                    <a:pt x="1094" y="10"/>
                  </a:lnTo>
                  <a:lnTo>
                    <a:pt x="1090" y="4"/>
                  </a:lnTo>
                  <a:lnTo>
                    <a:pt x="1086" y="4"/>
                  </a:lnTo>
                  <a:lnTo>
                    <a:pt x="1086" y="4"/>
                  </a:lnTo>
                  <a:lnTo>
                    <a:pt x="1078" y="4"/>
                  </a:lnTo>
                  <a:lnTo>
                    <a:pt x="1080" y="4"/>
                  </a:lnTo>
                  <a:lnTo>
                    <a:pt x="1078" y="2"/>
                  </a:lnTo>
                  <a:lnTo>
                    <a:pt x="1076" y="2"/>
                  </a:lnTo>
                  <a:lnTo>
                    <a:pt x="1076" y="2"/>
                  </a:lnTo>
                  <a:lnTo>
                    <a:pt x="1060" y="2"/>
                  </a:lnTo>
                  <a:lnTo>
                    <a:pt x="1060" y="2"/>
                  </a:lnTo>
                  <a:lnTo>
                    <a:pt x="1054" y="2"/>
                  </a:lnTo>
                  <a:lnTo>
                    <a:pt x="1050" y="2"/>
                  </a:lnTo>
                  <a:lnTo>
                    <a:pt x="1048" y="0"/>
                  </a:lnTo>
                  <a:lnTo>
                    <a:pt x="1046" y="0"/>
                  </a:lnTo>
                  <a:lnTo>
                    <a:pt x="1046" y="0"/>
                  </a:lnTo>
                  <a:lnTo>
                    <a:pt x="1044" y="2"/>
                  </a:lnTo>
                  <a:lnTo>
                    <a:pt x="1042" y="2"/>
                  </a:lnTo>
                  <a:lnTo>
                    <a:pt x="1042" y="0"/>
                  </a:lnTo>
                  <a:lnTo>
                    <a:pt x="1038" y="0"/>
                  </a:lnTo>
                  <a:lnTo>
                    <a:pt x="1038" y="0"/>
                  </a:lnTo>
                  <a:lnTo>
                    <a:pt x="1038" y="0"/>
                  </a:lnTo>
                  <a:lnTo>
                    <a:pt x="1038" y="2"/>
                  </a:lnTo>
                  <a:lnTo>
                    <a:pt x="1032" y="2"/>
                  </a:lnTo>
                  <a:lnTo>
                    <a:pt x="1032" y="2"/>
                  </a:lnTo>
                  <a:lnTo>
                    <a:pt x="1026" y="2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2" y="0"/>
                  </a:lnTo>
                  <a:lnTo>
                    <a:pt x="1022" y="0"/>
                  </a:lnTo>
                  <a:lnTo>
                    <a:pt x="1020" y="0"/>
                  </a:lnTo>
                  <a:lnTo>
                    <a:pt x="1016" y="2"/>
                  </a:lnTo>
                  <a:lnTo>
                    <a:pt x="1016" y="2"/>
                  </a:lnTo>
                  <a:lnTo>
                    <a:pt x="1008" y="2"/>
                  </a:lnTo>
                  <a:lnTo>
                    <a:pt x="1008" y="2"/>
                  </a:lnTo>
                  <a:lnTo>
                    <a:pt x="1002" y="2"/>
                  </a:lnTo>
                  <a:lnTo>
                    <a:pt x="998" y="0"/>
                  </a:lnTo>
                  <a:lnTo>
                    <a:pt x="996" y="0"/>
                  </a:lnTo>
                  <a:lnTo>
                    <a:pt x="996" y="0"/>
                  </a:lnTo>
                  <a:lnTo>
                    <a:pt x="994" y="2"/>
                  </a:lnTo>
                  <a:lnTo>
                    <a:pt x="992" y="2"/>
                  </a:lnTo>
                  <a:lnTo>
                    <a:pt x="984" y="2"/>
                  </a:lnTo>
                  <a:lnTo>
                    <a:pt x="984" y="2"/>
                  </a:lnTo>
                  <a:close/>
                  <a:moveTo>
                    <a:pt x="750" y="1206"/>
                  </a:moveTo>
                  <a:lnTo>
                    <a:pt x="750" y="1208"/>
                  </a:lnTo>
                  <a:lnTo>
                    <a:pt x="746" y="1212"/>
                  </a:lnTo>
                  <a:lnTo>
                    <a:pt x="750" y="1212"/>
                  </a:lnTo>
                  <a:lnTo>
                    <a:pt x="750" y="1216"/>
                  </a:lnTo>
                  <a:lnTo>
                    <a:pt x="744" y="1212"/>
                  </a:lnTo>
                  <a:lnTo>
                    <a:pt x="744" y="1212"/>
                  </a:lnTo>
                  <a:lnTo>
                    <a:pt x="748" y="1208"/>
                  </a:lnTo>
                  <a:lnTo>
                    <a:pt x="748" y="1208"/>
                  </a:lnTo>
                  <a:lnTo>
                    <a:pt x="748" y="1206"/>
                  </a:lnTo>
                  <a:lnTo>
                    <a:pt x="748" y="1206"/>
                  </a:lnTo>
                  <a:lnTo>
                    <a:pt x="750" y="1206"/>
                  </a:lnTo>
                  <a:lnTo>
                    <a:pt x="750" y="1206"/>
                  </a:lnTo>
                  <a:close/>
                  <a:moveTo>
                    <a:pt x="856" y="1030"/>
                  </a:moveTo>
                  <a:lnTo>
                    <a:pt x="854" y="1026"/>
                  </a:lnTo>
                  <a:lnTo>
                    <a:pt x="862" y="1026"/>
                  </a:lnTo>
                  <a:lnTo>
                    <a:pt x="860" y="1028"/>
                  </a:lnTo>
                  <a:lnTo>
                    <a:pt x="856" y="1030"/>
                  </a:lnTo>
                  <a:lnTo>
                    <a:pt x="856" y="1030"/>
                  </a:lnTo>
                  <a:close/>
                  <a:moveTo>
                    <a:pt x="772" y="904"/>
                  </a:moveTo>
                  <a:lnTo>
                    <a:pt x="776" y="902"/>
                  </a:lnTo>
                  <a:lnTo>
                    <a:pt x="776" y="910"/>
                  </a:lnTo>
                  <a:lnTo>
                    <a:pt x="772" y="906"/>
                  </a:lnTo>
                  <a:lnTo>
                    <a:pt x="772" y="904"/>
                  </a:lnTo>
                  <a:lnTo>
                    <a:pt x="772" y="904"/>
                  </a:lnTo>
                  <a:close/>
                  <a:moveTo>
                    <a:pt x="752" y="876"/>
                  </a:moveTo>
                  <a:lnTo>
                    <a:pt x="754" y="876"/>
                  </a:lnTo>
                  <a:lnTo>
                    <a:pt x="756" y="882"/>
                  </a:lnTo>
                  <a:lnTo>
                    <a:pt x="752" y="878"/>
                  </a:lnTo>
                  <a:lnTo>
                    <a:pt x="752" y="876"/>
                  </a:lnTo>
                  <a:lnTo>
                    <a:pt x="752" y="876"/>
                  </a:lnTo>
                  <a:close/>
                  <a:moveTo>
                    <a:pt x="896" y="744"/>
                  </a:moveTo>
                  <a:lnTo>
                    <a:pt x="896" y="744"/>
                  </a:lnTo>
                  <a:lnTo>
                    <a:pt x="900" y="746"/>
                  </a:lnTo>
                  <a:lnTo>
                    <a:pt x="900" y="746"/>
                  </a:lnTo>
                  <a:lnTo>
                    <a:pt x="896" y="750"/>
                  </a:lnTo>
                  <a:lnTo>
                    <a:pt x="894" y="746"/>
                  </a:lnTo>
                  <a:lnTo>
                    <a:pt x="892" y="744"/>
                  </a:lnTo>
                  <a:lnTo>
                    <a:pt x="892" y="744"/>
                  </a:lnTo>
                  <a:lnTo>
                    <a:pt x="894" y="740"/>
                  </a:lnTo>
                  <a:lnTo>
                    <a:pt x="896" y="740"/>
                  </a:lnTo>
                  <a:lnTo>
                    <a:pt x="896" y="744"/>
                  </a:lnTo>
                  <a:lnTo>
                    <a:pt x="896" y="744"/>
                  </a:lnTo>
                  <a:close/>
                  <a:moveTo>
                    <a:pt x="740" y="648"/>
                  </a:moveTo>
                  <a:lnTo>
                    <a:pt x="742" y="652"/>
                  </a:lnTo>
                  <a:lnTo>
                    <a:pt x="742" y="658"/>
                  </a:lnTo>
                  <a:lnTo>
                    <a:pt x="740" y="658"/>
                  </a:lnTo>
                  <a:lnTo>
                    <a:pt x="738" y="654"/>
                  </a:lnTo>
                  <a:lnTo>
                    <a:pt x="738" y="654"/>
                  </a:lnTo>
                  <a:lnTo>
                    <a:pt x="738" y="648"/>
                  </a:lnTo>
                  <a:lnTo>
                    <a:pt x="738" y="648"/>
                  </a:lnTo>
                  <a:lnTo>
                    <a:pt x="740" y="648"/>
                  </a:lnTo>
                  <a:lnTo>
                    <a:pt x="740" y="648"/>
                  </a:lnTo>
                  <a:close/>
                  <a:moveTo>
                    <a:pt x="632" y="634"/>
                  </a:moveTo>
                  <a:lnTo>
                    <a:pt x="634" y="638"/>
                  </a:lnTo>
                  <a:lnTo>
                    <a:pt x="638" y="640"/>
                  </a:lnTo>
                  <a:lnTo>
                    <a:pt x="632" y="638"/>
                  </a:lnTo>
                  <a:lnTo>
                    <a:pt x="630" y="640"/>
                  </a:lnTo>
                  <a:lnTo>
                    <a:pt x="630" y="650"/>
                  </a:lnTo>
                  <a:lnTo>
                    <a:pt x="632" y="652"/>
                  </a:lnTo>
                  <a:lnTo>
                    <a:pt x="634" y="652"/>
                  </a:lnTo>
                  <a:lnTo>
                    <a:pt x="640" y="654"/>
                  </a:lnTo>
                  <a:lnTo>
                    <a:pt x="644" y="660"/>
                  </a:lnTo>
                  <a:lnTo>
                    <a:pt x="648" y="662"/>
                  </a:lnTo>
                  <a:lnTo>
                    <a:pt x="650" y="664"/>
                  </a:lnTo>
                  <a:lnTo>
                    <a:pt x="650" y="664"/>
                  </a:lnTo>
                  <a:lnTo>
                    <a:pt x="656" y="664"/>
                  </a:lnTo>
                  <a:lnTo>
                    <a:pt x="656" y="666"/>
                  </a:lnTo>
                  <a:lnTo>
                    <a:pt x="658" y="668"/>
                  </a:lnTo>
                  <a:lnTo>
                    <a:pt x="662" y="668"/>
                  </a:lnTo>
                  <a:lnTo>
                    <a:pt x="662" y="672"/>
                  </a:lnTo>
                  <a:lnTo>
                    <a:pt x="668" y="674"/>
                  </a:lnTo>
                  <a:lnTo>
                    <a:pt x="672" y="674"/>
                  </a:lnTo>
                  <a:lnTo>
                    <a:pt x="672" y="670"/>
                  </a:lnTo>
                  <a:lnTo>
                    <a:pt x="672" y="668"/>
                  </a:lnTo>
                  <a:lnTo>
                    <a:pt x="674" y="664"/>
                  </a:lnTo>
                  <a:lnTo>
                    <a:pt x="678" y="662"/>
                  </a:lnTo>
                  <a:lnTo>
                    <a:pt x="680" y="660"/>
                  </a:lnTo>
                  <a:lnTo>
                    <a:pt x="686" y="664"/>
                  </a:lnTo>
                  <a:lnTo>
                    <a:pt x="688" y="672"/>
                  </a:lnTo>
                  <a:lnTo>
                    <a:pt x="692" y="678"/>
                  </a:lnTo>
                  <a:lnTo>
                    <a:pt x="692" y="680"/>
                  </a:lnTo>
                  <a:lnTo>
                    <a:pt x="694" y="682"/>
                  </a:lnTo>
                  <a:lnTo>
                    <a:pt x="694" y="690"/>
                  </a:lnTo>
                  <a:lnTo>
                    <a:pt x="694" y="694"/>
                  </a:lnTo>
                  <a:lnTo>
                    <a:pt x="694" y="704"/>
                  </a:lnTo>
                  <a:lnTo>
                    <a:pt x="694" y="706"/>
                  </a:lnTo>
                  <a:lnTo>
                    <a:pt x="694" y="710"/>
                  </a:lnTo>
                  <a:lnTo>
                    <a:pt x="692" y="712"/>
                  </a:lnTo>
                  <a:lnTo>
                    <a:pt x="690" y="714"/>
                  </a:lnTo>
                  <a:lnTo>
                    <a:pt x="688" y="716"/>
                  </a:lnTo>
                  <a:lnTo>
                    <a:pt x="684" y="722"/>
                  </a:lnTo>
                  <a:lnTo>
                    <a:pt x="682" y="724"/>
                  </a:lnTo>
                  <a:lnTo>
                    <a:pt x="680" y="730"/>
                  </a:lnTo>
                  <a:lnTo>
                    <a:pt x="678" y="732"/>
                  </a:lnTo>
                  <a:lnTo>
                    <a:pt x="674" y="732"/>
                  </a:lnTo>
                  <a:lnTo>
                    <a:pt x="674" y="732"/>
                  </a:lnTo>
                  <a:lnTo>
                    <a:pt x="674" y="738"/>
                  </a:lnTo>
                  <a:lnTo>
                    <a:pt x="674" y="738"/>
                  </a:lnTo>
                  <a:lnTo>
                    <a:pt x="672" y="740"/>
                  </a:lnTo>
                  <a:lnTo>
                    <a:pt x="672" y="744"/>
                  </a:lnTo>
                  <a:lnTo>
                    <a:pt x="668" y="750"/>
                  </a:lnTo>
                  <a:lnTo>
                    <a:pt x="668" y="760"/>
                  </a:lnTo>
                  <a:lnTo>
                    <a:pt x="670" y="762"/>
                  </a:lnTo>
                  <a:lnTo>
                    <a:pt x="674" y="762"/>
                  </a:lnTo>
                  <a:lnTo>
                    <a:pt x="674" y="762"/>
                  </a:lnTo>
                  <a:lnTo>
                    <a:pt x="674" y="770"/>
                  </a:lnTo>
                  <a:lnTo>
                    <a:pt x="674" y="768"/>
                  </a:lnTo>
                  <a:lnTo>
                    <a:pt x="672" y="770"/>
                  </a:lnTo>
                  <a:lnTo>
                    <a:pt x="664" y="776"/>
                  </a:lnTo>
                  <a:lnTo>
                    <a:pt x="664" y="784"/>
                  </a:lnTo>
                  <a:lnTo>
                    <a:pt x="668" y="786"/>
                  </a:lnTo>
                  <a:lnTo>
                    <a:pt x="668" y="794"/>
                  </a:lnTo>
                  <a:lnTo>
                    <a:pt x="668" y="794"/>
                  </a:lnTo>
                  <a:lnTo>
                    <a:pt x="674" y="798"/>
                  </a:lnTo>
                  <a:lnTo>
                    <a:pt x="678" y="806"/>
                  </a:lnTo>
                  <a:lnTo>
                    <a:pt x="680" y="810"/>
                  </a:lnTo>
                  <a:lnTo>
                    <a:pt x="682" y="814"/>
                  </a:lnTo>
                  <a:lnTo>
                    <a:pt x="684" y="816"/>
                  </a:lnTo>
                  <a:lnTo>
                    <a:pt x="684" y="822"/>
                  </a:lnTo>
                  <a:lnTo>
                    <a:pt x="688" y="824"/>
                  </a:lnTo>
                  <a:lnTo>
                    <a:pt x="690" y="834"/>
                  </a:lnTo>
                  <a:lnTo>
                    <a:pt x="692" y="836"/>
                  </a:lnTo>
                  <a:lnTo>
                    <a:pt x="692" y="836"/>
                  </a:lnTo>
                  <a:lnTo>
                    <a:pt x="694" y="844"/>
                  </a:lnTo>
                  <a:lnTo>
                    <a:pt x="698" y="848"/>
                  </a:lnTo>
                  <a:lnTo>
                    <a:pt x="700" y="852"/>
                  </a:lnTo>
                  <a:lnTo>
                    <a:pt x="700" y="854"/>
                  </a:lnTo>
                  <a:lnTo>
                    <a:pt x="702" y="856"/>
                  </a:lnTo>
                  <a:lnTo>
                    <a:pt x="702" y="856"/>
                  </a:lnTo>
                  <a:lnTo>
                    <a:pt x="702" y="864"/>
                  </a:lnTo>
                  <a:lnTo>
                    <a:pt x="704" y="868"/>
                  </a:lnTo>
                  <a:lnTo>
                    <a:pt x="714" y="878"/>
                  </a:lnTo>
                  <a:lnTo>
                    <a:pt x="718" y="878"/>
                  </a:lnTo>
                  <a:lnTo>
                    <a:pt x="722" y="884"/>
                  </a:lnTo>
                  <a:lnTo>
                    <a:pt x="724" y="884"/>
                  </a:lnTo>
                  <a:lnTo>
                    <a:pt x="728" y="886"/>
                  </a:lnTo>
                  <a:lnTo>
                    <a:pt x="730" y="886"/>
                  </a:lnTo>
                  <a:lnTo>
                    <a:pt x="732" y="888"/>
                  </a:lnTo>
                  <a:lnTo>
                    <a:pt x="738" y="892"/>
                  </a:lnTo>
                  <a:lnTo>
                    <a:pt x="740" y="894"/>
                  </a:lnTo>
                  <a:lnTo>
                    <a:pt x="746" y="902"/>
                  </a:lnTo>
                  <a:lnTo>
                    <a:pt x="746" y="908"/>
                  </a:lnTo>
                  <a:lnTo>
                    <a:pt x="750" y="914"/>
                  </a:lnTo>
                  <a:lnTo>
                    <a:pt x="750" y="934"/>
                  </a:lnTo>
                  <a:lnTo>
                    <a:pt x="750" y="934"/>
                  </a:lnTo>
                  <a:lnTo>
                    <a:pt x="750" y="940"/>
                  </a:lnTo>
                  <a:lnTo>
                    <a:pt x="748" y="940"/>
                  </a:lnTo>
                  <a:lnTo>
                    <a:pt x="746" y="942"/>
                  </a:lnTo>
                  <a:lnTo>
                    <a:pt x="746" y="944"/>
                  </a:lnTo>
                  <a:lnTo>
                    <a:pt x="746" y="948"/>
                  </a:lnTo>
                  <a:lnTo>
                    <a:pt x="746" y="964"/>
                  </a:lnTo>
                  <a:lnTo>
                    <a:pt x="744" y="966"/>
                  </a:lnTo>
                  <a:lnTo>
                    <a:pt x="744" y="978"/>
                  </a:lnTo>
                  <a:lnTo>
                    <a:pt x="742" y="984"/>
                  </a:lnTo>
                  <a:lnTo>
                    <a:pt x="742" y="992"/>
                  </a:lnTo>
                  <a:lnTo>
                    <a:pt x="740" y="994"/>
                  </a:lnTo>
                  <a:lnTo>
                    <a:pt x="740" y="996"/>
                  </a:lnTo>
                  <a:lnTo>
                    <a:pt x="740" y="998"/>
                  </a:lnTo>
                  <a:lnTo>
                    <a:pt x="740" y="1006"/>
                  </a:lnTo>
                  <a:lnTo>
                    <a:pt x="738" y="1008"/>
                  </a:lnTo>
                  <a:lnTo>
                    <a:pt x="738" y="1018"/>
                  </a:lnTo>
                  <a:lnTo>
                    <a:pt x="738" y="1018"/>
                  </a:lnTo>
                  <a:lnTo>
                    <a:pt x="738" y="1020"/>
                  </a:lnTo>
                  <a:lnTo>
                    <a:pt x="740" y="1018"/>
                  </a:lnTo>
                  <a:lnTo>
                    <a:pt x="740" y="1026"/>
                  </a:lnTo>
                  <a:lnTo>
                    <a:pt x="740" y="1030"/>
                  </a:lnTo>
                  <a:lnTo>
                    <a:pt x="738" y="1034"/>
                  </a:lnTo>
                  <a:lnTo>
                    <a:pt x="738" y="1040"/>
                  </a:lnTo>
                  <a:lnTo>
                    <a:pt x="734" y="1044"/>
                  </a:lnTo>
                  <a:lnTo>
                    <a:pt x="734" y="1044"/>
                  </a:lnTo>
                  <a:lnTo>
                    <a:pt x="734" y="1050"/>
                  </a:lnTo>
                  <a:lnTo>
                    <a:pt x="732" y="1054"/>
                  </a:lnTo>
                  <a:lnTo>
                    <a:pt x="730" y="1056"/>
                  </a:lnTo>
                  <a:lnTo>
                    <a:pt x="730" y="1060"/>
                  </a:lnTo>
                  <a:lnTo>
                    <a:pt x="728" y="1064"/>
                  </a:lnTo>
                  <a:lnTo>
                    <a:pt x="728" y="1066"/>
                  </a:lnTo>
                  <a:lnTo>
                    <a:pt x="722" y="1070"/>
                  </a:lnTo>
                  <a:lnTo>
                    <a:pt x="722" y="1076"/>
                  </a:lnTo>
                  <a:lnTo>
                    <a:pt x="722" y="1076"/>
                  </a:lnTo>
                  <a:lnTo>
                    <a:pt x="724" y="1076"/>
                  </a:lnTo>
                  <a:lnTo>
                    <a:pt x="724" y="1076"/>
                  </a:lnTo>
                  <a:lnTo>
                    <a:pt x="724" y="1084"/>
                  </a:lnTo>
                  <a:lnTo>
                    <a:pt x="724" y="1090"/>
                  </a:lnTo>
                  <a:lnTo>
                    <a:pt x="722" y="1094"/>
                  </a:lnTo>
                  <a:lnTo>
                    <a:pt x="722" y="1104"/>
                  </a:lnTo>
                  <a:lnTo>
                    <a:pt x="722" y="1106"/>
                  </a:lnTo>
                  <a:lnTo>
                    <a:pt x="722" y="1108"/>
                  </a:lnTo>
                  <a:lnTo>
                    <a:pt x="720" y="1110"/>
                  </a:lnTo>
                  <a:lnTo>
                    <a:pt x="720" y="1118"/>
                  </a:lnTo>
                  <a:lnTo>
                    <a:pt x="718" y="1120"/>
                  </a:lnTo>
                  <a:lnTo>
                    <a:pt x="720" y="1124"/>
                  </a:lnTo>
                  <a:lnTo>
                    <a:pt x="724" y="1116"/>
                  </a:lnTo>
                  <a:lnTo>
                    <a:pt x="724" y="1114"/>
                  </a:lnTo>
                  <a:lnTo>
                    <a:pt x="728" y="1108"/>
                  </a:lnTo>
                  <a:lnTo>
                    <a:pt x="730" y="1110"/>
                  </a:lnTo>
                  <a:lnTo>
                    <a:pt x="730" y="1114"/>
                  </a:lnTo>
                  <a:lnTo>
                    <a:pt x="730" y="1116"/>
                  </a:lnTo>
                  <a:lnTo>
                    <a:pt x="730" y="1116"/>
                  </a:lnTo>
                  <a:lnTo>
                    <a:pt x="728" y="1122"/>
                  </a:lnTo>
                  <a:lnTo>
                    <a:pt x="728" y="1126"/>
                  </a:lnTo>
                  <a:lnTo>
                    <a:pt x="728" y="1128"/>
                  </a:lnTo>
                  <a:lnTo>
                    <a:pt x="728" y="1128"/>
                  </a:lnTo>
                  <a:lnTo>
                    <a:pt x="726" y="1136"/>
                  </a:lnTo>
                  <a:lnTo>
                    <a:pt x="724" y="1146"/>
                  </a:lnTo>
                  <a:lnTo>
                    <a:pt x="722" y="1148"/>
                  </a:lnTo>
                  <a:lnTo>
                    <a:pt x="722" y="1148"/>
                  </a:lnTo>
                  <a:lnTo>
                    <a:pt x="714" y="1146"/>
                  </a:lnTo>
                  <a:lnTo>
                    <a:pt x="712" y="1148"/>
                  </a:lnTo>
                  <a:lnTo>
                    <a:pt x="710" y="1154"/>
                  </a:lnTo>
                  <a:lnTo>
                    <a:pt x="710" y="1154"/>
                  </a:lnTo>
                  <a:lnTo>
                    <a:pt x="716" y="1152"/>
                  </a:lnTo>
                  <a:lnTo>
                    <a:pt x="718" y="1154"/>
                  </a:lnTo>
                  <a:lnTo>
                    <a:pt x="720" y="1156"/>
                  </a:lnTo>
                  <a:lnTo>
                    <a:pt x="718" y="1160"/>
                  </a:lnTo>
                  <a:lnTo>
                    <a:pt x="714" y="1162"/>
                  </a:lnTo>
                  <a:lnTo>
                    <a:pt x="712" y="1166"/>
                  </a:lnTo>
                  <a:lnTo>
                    <a:pt x="712" y="1168"/>
                  </a:lnTo>
                  <a:lnTo>
                    <a:pt x="714" y="1168"/>
                  </a:lnTo>
                  <a:lnTo>
                    <a:pt x="714" y="1168"/>
                  </a:lnTo>
                  <a:lnTo>
                    <a:pt x="716" y="1166"/>
                  </a:lnTo>
                  <a:lnTo>
                    <a:pt x="716" y="1166"/>
                  </a:lnTo>
                  <a:lnTo>
                    <a:pt x="718" y="1168"/>
                  </a:lnTo>
                  <a:lnTo>
                    <a:pt x="718" y="1168"/>
                  </a:lnTo>
                  <a:lnTo>
                    <a:pt x="720" y="1170"/>
                  </a:lnTo>
                  <a:lnTo>
                    <a:pt x="718" y="1170"/>
                  </a:lnTo>
                  <a:lnTo>
                    <a:pt x="712" y="1170"/>
                  </a:lnTo>
                  <a:lnTo>
                    <a:pt x="712" y="1182"/>
                  </a:lnTo>
                  <a:lnTo>
                    <a:pt x="712" y="1186"/>
                  </a:lnTo>
                  <a:lnTo>
                    <a:pt x="718" y="1186"/>
                  </a:lnTo>
                  <a:lnTo>
                    <a:pt x="720" y="1188"/>
                  </a:lnTo>
                  <a:lnTo>
                    <a:pt x="718" y="1188"/>
                  </a:lnTo>
                  <a:lnTo>
                    <a:pt x="718" y="1188"/>
                  </a:lnTo>
                  <a:lnTo>
                    <a:pt x="716" y="1188"/>
                  </a:lnTo>
                  <a:lnTo>
                    <a:pt x="714" y="1188"/>
                  </a:lnTo>
                  <a:lnTo>
                    <a:pt x="714" y="1196"/>
                  </a:lnTo>
                  <a:lnTo>
                    <a:pt x="718" y="1196"/>
                  </a:lnTo>
                  <a:lnTo>
                    <a:pt x="720" y="1196"/>
                  </a:lnTo>
                  <a:lnTo>
                    <a:pt x="724" y="1200"/>
                  </a:lnTo>
                  <a:lnTo>
                    <a:pt x="724" y="1200"/>
                  </a:lnTo>
                  <a:lnTo>
                    <a:pt x="724" y="1202"/>
                  </a:lnTo>
                  <a:lnTo>
                    <a:pt x="724" y="1202"/>
                  </a:lnTo>
                  <a:lnTo>
                    <a:pt x="722" y="1204"/>
                  </a:lnTo>
                  <a:lnTo>
                    <a:pt x="722" y="1204"/>
                  </a:lnTo>
                  <a:lnTo>
                    <a:pt x="720" y="1208"/>
                  </a:lnTo>
                  <a:lnTo>
                    <a:pt x="720" y="1210"/>
                  </a:lnTo>
                  <a:lnTo>
                    <a:pt x="722" y="1210"/>
                  </a:lnTo>
                  <a:lnTo>
                    <a:pt x="724" y="1216"/>
                  </a:lnTo>
                  <a:lnTo>
                    <a:pt x="728" y="1218"/>
                  </a:lnTo>
                  <a:lnTo>
                    <a:pt x="732" y="1218"/>
                  </a:lnTo>
                  <a:lnTo>
                    <a:pt x="732" y="1218"/>
                  </a:lnTo>
                  <a:lnTo>
                    <a:pt x="740" y="1220"/>
                  </a:lnTo>
                  <a:lnTo>
                    <a:pt x="742" y="1222"/>
                  </a:lnTo>
                  <a:lnTo>
                    <a:pt x="742" y="1222"/>
                  </a:lnTo>
                  <a:lnTo>
                    <a:pt x="746" y="1226"/>
                  </a:lnTo>
                  <a:lnTo>
                    <a:pt x="748" y="1228"/>
                  </a:lnTo>
                  <a:lnTo>
                    <a:pt x="760" y="1230"/>
                  </a:lnTo>
                  <a:lnTo>
                    <a:pt x="766" y="1230"/>
                  </a:lnTo>
                  <a:lnTo>
                    <a:pt x="770" y="1230"/>
                  </a:lnTo>
                  <a:lnTo>
                    <a:pt x="772" y="1230"/>
                  </a:lnTo>
                  <a:lnTo>
                    <a:pt x="774" y="1228"/>
                  </a:lnTo>
                  <a:lnTo>
                    <a:pt x="782" y="1228"/>
                  </a:lnTo>
                  <a:lnTo>
                    <a:pt x="786" y="1226"/>
                  </a:lnTo>
                  <a:lnTo>
                    <a:pt x="772" y="1218"/>
                  </a:lnTo>
                  <a:lnTo>
                    <a:pt x="770" y="1216"/>
                  </a:lnTo>
                  <a:lnTo>
                    <a:pt x="764" y="1212"/>
                  </a:lnTo>
                  <a:lnTo>
                    <a:pt x="764" y="1208"/>
                  </a:lnTo>
                  <a:lnTo>
                    <a:pt x="762" y="1206"/>
                  </a:lnTo>
                  <a:lnTo>
                    <a:pt x="762" y="1200"/>
                  </a:lnTo>
                  <a:lnTo>
                    <a:pt x="756" y="1198"/>
                  </a:lnTo>
                  <a:lnTo>
                    <a:pt x="756" y="1192"/>
                  </a:lnTo>
                  <a:lnTo>
                    <a:pt x="756" y="1188"/>
                  </a:lnTo>
                  <a:lnTo>
                    <a:pt x="762" y="1186"/>
                  </a:lnTo>
                  <a:lnTo>
                    <a:pt x="764" y="1182"/>
                  </a:lnTo>
                  <a:lnTo>
                    <a:pt x="766" y="1182"/>
                  </a:lnTo>
                  <a:lnTo>
                    <a:pt x="770" y="1180"/>
                  </a:lnTo>
                  <a:lnTo>
                    <a:pt x="770" y="1176"/>
                  </a:lnTo>
                  <a:lnTo>
                    <a:pt x="774" y="1170"/>
                  </a:lnTo>
                  <a:lnTo>
                    <a:pt x="780" y="1168"/>
                  </a:lnTo>
                  <a:lnTo>
                    <a:pt x="784" y="1162"/>
                  </a:lnTo>
                  <a:lnTo>
                    <a:pt x="784" y="1158"/>
                  </a:lnTo>
                  <a:lnTo>
                    <a:pt x="782" y="1156"/>
                  </a:lnTo>
                  <a:lnTo>
                    <a:pt x="774" y="1156"/>
                  </a:lnTo>
                  <a:lnTo>
                    <a:pt x="772" y="1150"/>
                  </a:lnTo>
                  <a:lnTo>
                    <a:pt x="772" y="1150"/>
                  </a:lnTo>
                  <a:lnTo>
                    <a:pt x="768" y="1148"/>
                  </a:lnTo>
                  <a:lnTo>
                    <a:pt x="768" y="1146"/>
                  </a:lnTo>
                  <a:lnTo>
                    <a:pt x="772" y="1146"/>
                  </a:lnTo>
                  <a:lnTo>
                    <a:pt x="774" y="1140"/>
                  </a:lnTo>
                  <a:lnTo>
                    <a:pt x="780" y="1140"/>
                  </a:lnTo>
                  <a:lnTo>
                    <a:pt x="782" y="1138"/>
                  </a:lnTo>
                  <a:lnTo>
                    <a:pt x="784" y="1138"/>
                  </a:lnTo>
                  <a:lnTo>
                    <a:pt x="786" y="1136"/>
                  </a:lnTo>
                  <a:lnTo>
                    <a:pt x="786" y="1134"/>
                  </a:lnTo>
                  <a:lnTo>
                    <a:pt x="786" y="1134"/>
                  </a:lnTo>
                  <a:lnTo>
                    <a:pt x="788" y="1126"/>
                  </a:lnTo>
                  <a:lnTo>
                    <a:pt x="788" y="1126"/>
                  </a:lnTo>
                  <a:lnTo>
                    <a:pt x="790" y="1126"/>
                  </a:lnTo>
                  <a:lnTo>
                    <a:pt x="792" y="1124"/>
                  </a:lnTo>
                  <a:lnTo>
                    <a:pt x="792" y="1124"/>
                  </a:lnTo>
                  <a:lnTo>
                    <a:pt x="792" y="1120"/>
                  </a:lnTo>
                  <a:lnTo>
                    <a:pt x="794" y="1118"/>
                  </a:lnTo>
                  <a:lnTo>
                    <a:pt x="794" y="1118"/>
                  </a:lnTo>
                  <a:lnTo>
                    <a:pt x="796" y="1118"/>
                  </a:lnTo>
                  <a:lnTo>
                    <a:pt x="798" y="1116"/>
                  </a:lnTo>
                  <a:lnTo>
                    <a:pt x="798" y="1116"/>
                  </a:lnTo>
                  <a:lnTo>
                    <a:pt x="800" y="1116"/>
                  </a:lnTo>
                  <a:lnTo>
                    <a:pt x="794" y="1114"/>
                  </a:lnTo>
                  <a:lnTo>
                    <a:pt x="792" y="1114"/>
                  </a:lnTo>
                  <a:lnTo>
                    <a:pt x="792" y="1114"/>
                  </a:lnTo>
                  <a:lnTo>
                    <a:pt x="790" y="1112"/>
                  </a:lnTo>
                  <a:lnTo>
                    <a:pt x="788" y="1110"/>
                  </a:lnTo>
                  <a:lnTo>
                    <a:pt x="790" y="1104"/>
                  </a:lnTo>
                  <a:lnTo>
                    <a:pt x="790" y="1100"/>
                  </a:lnTo>
                  <a:lnTo>
                    <a:pt x="790" y="1100"/>
                  </a:lnTo>
                  <a:lnTo>
                    <a:pt x="796" y="1104"/>
                  </a:lnTo>
                  <a:lnTo>
                    <a:pt x="804" y="1104"/>
                  </a:lnTo>
                  <a:lnTo>
                    <a:pt x="810" y="1104"/>
                  </a:lnTo>
                  <a:lnTo>
                    <a:pt x="810" y="1104"/>
                  </a:lnTo>
                  <a:lnTo>
                    <a:pt x="810" y="1096"/>
                  </a:lnTo>
                  <a:lnTo>
                    <a:pt x="812" y="1088"/>
                  </a:lnTo>
                  <a:lnTo>
                    <a:pt x="812" y="1088"/>
                  </a:lnTo>
                  <a:lnTo>
                    <a:pt x="810" y="1086"/>
                  </a:lnTo>
                  <a:lnTo>
                    <a:pt x="810" y="1088"/>
                  </a:lnTo>
                  <a:lnTo>
                    <a:pt x="812" y="1086"/>
                  </a:lnTo>
                  <a:lnTo>
                    <a:pt x="812" y="1086"/>
                  </a:lnTo>
                  <a:lnTo>
                    <a:pt x="814" y="1084"/>
                  </a:lnTo>
                  <a:lnTo>
                    <a:pt x="814" y="1086"/>
                  </a:lnTo>
                  <a:lnTo>
                    <a:pt x="822" y="1086"/>
                  </a:lnTo>
                  <a:lnTo>
                    <a:pt x="826" y="1084"/>
                  </a:lnTo>
                  <a:lnTo>
                    <a:pt x="834" y="1084"/>
                  </a:lnTo>
                  <a:lnTo>
                    <a:pt x="836" y="1080"/>
                  </a:lnTo>
                  <a:lnTo>
                    <a:pt x="842" y="1080"/>
                  </a:lnTo>
                  <a:lnTo>
                    <a:pt x="844" y="1078"/>
                  </a:lnTo>
                  <a:lnTo>
                    <a:pt x="844" y="1078"/>
                  </a:lnTo>
                  <a:lnTo>
                    <a:pt x="846" y="1076"/>
                  </a:lnTo>
                  <a:lnTo>
                    <a:pt x="846" y="1076"/>
                  </a:lnTo>
                  <a:lnTo>
                    <a:pt x="846" y="1076"/>
                  </a:lnTo>
                  <a:lnTo>
                    <a:pt x="846" y="1076"/>
                  </a:lnTo>
                  <a:lnTo>
                    <a:pt x="850" y="1070"/>
                  </a:lnTo>
                  <a:lnTo>
                    <a:pt x="852" y="1068"/>
                  </a:lnTo>
                  <a:lnTo>
                    <a:pt x="852" y="1066"/>
                  </a:lnTo>
                  <a:lnTo>
                    <a:pt x="852" y="1064"/>
                  </a:lnTo>
                  <a:lnTo>
                    <a:pt x="846" y="1056"/>
                  </a:lnTo>
                  <a:lnTo>
                    <a:pt x="846" y="1050"/>
                  </a:lnTo>
                  <a:lnTo>
                    <a:pt x="844" y="1048"/>
                  </a:lnTo>
                  <a:lnTo>
                    <a:pt x="842" y="1042"/>
                  </a:lnTo>
                  <a:lnTo>
                    <a:pt x="844" y="1046"/>
                  </a:lnTo>
                  <a:lnTo>
                    <a:pt x="844" y="1046"/>
                  </a:lnTo>
                  <a:lnTo>
                    <a:pt x="856" y="1048"/>
                  </a:lnTo>
                  <a:lnTo>
                    <a:pt x="870" y="1048"/>
                  </a:lnTo>
                  <a:lnTo>
                    <a:pt x="872" y="1046"/>
                  </a:lnTo>
                  <a:lnTo>
                    <a:pt x="874" y="1044"/>
                  </a:lnTo>
                  <a:lnTo>
                    <a:pt x="876" y="1040"/>
                  </a:lnTo>
                  <a:lnTo>
                    <a:pt x="882" y="1034"/>
                  </a:lnTo>
                  <a:lnTo>
                    <a:pt x="884" y="1030"/>
                  </a:lnTo>
                  <a:lnTo>
                    <a:pt x="884" y="1028"/>
                  </a:lnTo>
                  <a:lnTo>
                    <a:pt x="886" y="1026"/>
                  </a:lnTo>
                  <a:lnTo>
                    <a:pt x="886" y="1024"/>
                  </a:lnTo>
                  <a:lnTo>
                    <a:pt x="890" y="1020"/>
                  </a:lnTo>
                  <a:lnTo>
                    <a:pt x="890" y="1020"/>
                  </a:lnTo>
                  <a:lnTo>
                    <a:pt x="892" y="1014"/>
                  </a:lnTo>
                  <a:lnTo>
                    <a:pt x="894" y="1008"/>
                  </a:lnTo>
                  <a:lnTo>
                    <a:pt x="902" y="1008"/>
                  </a:lnTo>
                  <a:lnTo>
                    <a:pt x="902" y="1006"/>
                  </a:lnTo>
                  <a:lnTo>
                    <a:pt x="904" y="1004"/>
                  </a:lnTo>
                  <a:lnTo>
                    <a:pt x="904" y="1000"/>
                  </a:lnTo>
                  <a:lnTo>
                    <a:pt x="906" y="998"/>
                  </a:lnTo>
                  <a:lnTo>
                    <a:pt x="914" y="988"/>
                  </a:lnTo>
                  <a:lnTo>
                    <a:pt x="914" y="982"/>
                  </a:lnTo>
                  <a:lnTo>
                    <a:pt x="914" y="978"/>
                  </a:lnTo>
                  <a:lnTo>
                    <a:pt x="914" y="968"/>
                  </a:lnTo>
                  <a:lnTo>
                    <a:pt x="916" y="966"/>
                  </a:lnTo>
                  <a:lnTo>
                    <a:pt x="928" y="954"/>
                  </a:lnTo>
                  <a:lnTo>
                    <a:pt x="932" y="952"/>
                  </a:lnTo>
                  <a:lnTo>
                    <a:pt x="934" y="952"/>
                  </a:lnTo>
                  <a:lnTo>
                    <a:pt x="936" y="948"/>
                  </a:lnTo>
                  <a:lnTo>
                    <a:pt x="938" y="948"/>
                  </a:lnTo>
                  <a:lnTo>
                    <a:pt x="942" y="946"/>
                  </a:lnTo>
                  <a:lnTo>
                    <a:pt x="942" y="946"/>
                  </a:lnTo>
                  <a:lnTo>
                    <a:pt x="946" y="944"/>
                  </a:lnTo>
                  <a:lnTo>
                    <a:pt x="952" y="944"/>
                  </a:lnTo>
                  <a:lnTo>
                    <a:pt x="952" y="944"/>
                  </a:lnTo>
                  <a:lnTo>
                    <a:pt x="954" y="940"/>
                  </a:lnTo>
                  <a:lnTo>
                    <a:pt x="962" y="942"/>
                  </a:lnTo>
                  <a:lnTo>
                    <a:pt x="968" y="936"/>
                  </a:lnTo>
                  <a:lnTo>
                    <a:pt x="972" y="934"/>
                  </a:lnTo>
                  <a:lnTo>
                    <a:pt x="972" y="928"/>
                  </a:lnTo>
                  <a:lnTo>
                    <a:pt x="974" y="926"/>
                  </a:lnTo>
                  <a:lnTo>
                    <a:pt x="974" y="926"/>
                  </a:lnTo>
                  <a:lnTo>
                    <a:pt x="978" y="918"/>
                  </a:lnTo>
                  <a:lnTo>
                    <a:pt x="982" y="908"/>
                  </a:lnTo>
                  <a:lnTo>
                    <a:pt x="982" y="908"/>
                  </a:lnTo>
                  <a:lnTo>
                    <a:pt x="980" y="902"/>
                  </a:lnTo>
                  <a:lnTo>
                    <a:pt x="982" y="900"/>
                  </a:lnTo>
                  <a:lnTo>
                    <a:pt x="982" y="898"/>
                  </a:lnTo>
                  <a:lnTo>
                    <a:pt x="982" y="898"/>
                  </a:lnTo>
                  <a:lnTo>
                    <a:pt x="984" y="896"/>
                  </a:lnTo>
                  <a:lnTo>
                    <a:pt x="984" y="896"/>
                  </a:lnTo>
                  <a:lnTo>
                    <a:pt x="984" y="896"/>
                  </a:lnTo>
                  <a:lnTo>
                    <a:pt x="984" y="896"/>
                  </a:lnTo>
                  <a:lnTo>
                    <a:pt x="986" y="894"/>
                  </a:lnTo>
                  <a:lnTo>
                    <a:pt x="986" y="882"/>
                  </a:lnTo>
                  <a:lnTo>
                    <a:pt x="986" y="876"/>
                  </a:lnTo>
                  <a:lnTo>
                    <a:pt x="986" y="862"/>
                  </a:lnTo>
                  <a:lnTo>
                    <a:pt x="988" y="856"/>
                  </a:lnTo>
                  <a:lnTo>
                    <a:pt x="988" y="856"/>
                  </a:lnTo>
                  <a:lnTo>
                    <a:pt x="990" y="856"/>
                  </a:lnTo>
                  <a:lnTo>
                    <a:pt x="994" y="852"/>
                  </a:lnTo>
                  <a:lnTo>
                    <a:pt x="996" y="848"/>
                  </a:lnTo>
                  <a:lnTo>
                    <a:pt x="996" y="846"/>
                  </a:lnTo>
                  <a:lnTo>
                    <a:pt x="998" y="844"/>
                  </a:lnTo>
                  <a:lnTo>
                    <a:pt x="998" y="844"/>
                  </a:lnTo>
                  <a:lnTo>
                    <a:pt x="1000" y="838"/>
                  </a:lnTo>
                  <a:lnTo>
                    <a:pt x="1002" y="836"/>
                  </a:lnTo>
                  <a:lnTo>
                    <a:pt x="1008" y="830"/>
                  </a:lnTo>
                  <a:lnTo>
                    <a:pt x="1014" y="824"/>
                  </a:lnTo>
                  <a:lnTo>
                    <a:pt x="1014" y="824"/>
                  </a:lnTo>
                  <a:lnTo>
                    <a:pt x="1016" y="816"/>
                  </a:lnTo>
                  <a:lnTo>
                    <a:pt x="1018" y="814"/>
                  </a:lnTo>
                  <a:lnTo>
                    <a:pt x="1018" y="794"/>
                  </a:lnTo>
                  <a:lnTo>
                    <a:pt x="1016" y="790"/>
                  </a:lnTo>
                  <a:lnTo>
                    <a:pt x="1014" y="784"/>
                  </a:lnTo>
                  <a:lnTo>
                    <a:pt x="1004" y="784"/>
                  </a:lnTo>
                  <a:lnTo>
                    <a:pt x="998" y="780"/>
                  </a:lnTo>
                  <a:lnTo>
                    <a:pt x="984" y="766"/>
                  </a:lnTo>
                  <a:lnTo>
                    <a:pt x="982" y="764"/>
                  </a:lnTo>
                  <a:lnTo>
                    <a:pt x="962" y="764"/>
                  </a:lnTo>
                  <a:lnTo>
                    <a:pt x="958" y="762"/>
                  </a:lnTo>
                  <a:lnTo>
                    <a:pt x="954" y="762"/>
                  </a:lnTo>
                  <a:lnTo>
                    <a:pt x="952" y="762"/>
                  </a:lnTo>
                  <a:lnTo>
                    <a:pt x="946" y="762"/>
                  </a:lnTo>
                  <a:lnTo>
                    <a:pt x="946" y="756"/>
                  </a:lnTo>
                  <a:lnTo>
                    <a:pt x="942" y="752"/>
                  </a:lnTo>
                  <a:lnTo>
                    <a:pt x="938" y="752"/>
                  </a:lnTo>
                  <a:lnTo>
                    <a:pt x="936" y="750"/>
                  </a:lnTo>
                  <a:lnTo>
                    <a:pt x="934" y="750"/>
                  </a:lnTo>
                  <a:lnTo>
                    <a:pt x="932" y="746"/>
                  </a:lnTo>
                  <a:lnTo>
                    <a:pt x="928" y="746"/>
                  </a:lnTo>
                  <a:lnTo>
                    <a:pt x="926" y="744"/>
                  </a:lnTo>
                  <a:lnTo>
                    <a:pt x="926" y="744"/>
                  </a:lnTo>
                  <a:lnTo>
                    <a:pt x="920" y="744"/>
                  </a:lnTo>
                  <a:lnTo>
                    <a:pt x="920" y="746"/>
                  </a:lnTo>
                  <a:lnTo>
                    <a:pt x="918" y="746"/>
                  </a:lnTo>
                  <a:lnTo>
                    <a:pt x="912" y="756"/>
                  </a:lnTo>
                  <a:lnTo>
                    <a:pt x="908" y="756"/>
                  </a:lnTo>
                  <a:lnTo>
                    <a:pt x="908" y="754"/>
                  </a:lnTo>
                  <a:lnTo>
                    <a:pt x="912" y="752"/>
                  </a:lnTo>
                  <a:lnTo>
                    <a:pt x="914" y="750"/>
                  </a:lnTo>
                  <a:lnTo>
                    <a:pt x="914" y="746"/>
                  </a:lnTo>
                  <a:lnTo>
                    <a:pt x="916" y="744"/>
                  </a:lnTo>
                  <a:lnTo>
                    <a:pt x="914" y="742"/>
                  </a:lnTo>
                  <a:lnTo>
                    <a:pt x="906" y="742"/>
                  </a:lnTo>
                  <a:lnTo>
                    <a:pt x="904" y="736"/>
                  </a:lnTo>
                  <a:lnTo>
                    <a:pt x="902" y="736"/>
                  </a:lnTo>
                  <a:lnTo>
                    <a:pt x="902" y="740"/>
                  </a:lnTo>
                  <a:lnTo>
                    <a:pt x="902" y="742"/>
                  </a:lnTo>
                  <a:lnTo>
                    <a:pt x="896" y="740"/>
                  </a:lnTo>
                  <a:lnTo>
                    <a:pt x="900" y="736"/>
                  </a:lnTo>
                  <a:lnTo>
                    <a:pt x="902" y="734"/>
                  </a:lnTo>
                  <a:lnTo>
                    <a:pt x="904" y="730"/>
                  </a:lnTo>
                  <a:lnTo>
                    <a:pt x="904" y="730"/>
                  </a:lnTo>
                  <a:lnTo>
                    <a:pt x="902" y="722"/>
                  </a:lnTo>
                  <a:lnTo>
                    <a:pt x="900" y="720"/>
                  </a:lnTo>
                  <a:lnTo>
                    <a:pt x="900" y="714"/>
                  </a:lnTo>
                  <a:lnTo>
                    <a:pt x="896" y="712"/>
                  </a:lnTo>
                  <a:lnTo>
                    <a:pt x="896" y="704"/>
                  </a:lnTo>
                  <a:lnTo>
                    <a:pt x="894" y="702"/>
                  </a:lnTo>
                  <a:lnTo>
                    <a:pt x="894" y="702"/>
                  </a:lnTo>
                  <a:lnTo>
                    <a:pt x="888" y="696"/>
                  </a:lnTo>
                  <a:lnTo>
                    <a:pt x="884" y="694"/>
                  </a:lnTo>
                  <a:lnTo>
                    <a:pt x="880" y="692"/>
                  </a:lnTo>
                  <a:lnTo>
                    <a:pt x="876" y="690"/>
                  </a:lnTo>
                  <a:lnTo>
                    <a:pt x="874" y="690"/>
                  </a:lnTo>
                  <a:lnTo>
                    <a:pt x="872" y="688"/>
                  </a:lnTo>
                  <a:lnTo>
                    <a:pt x="872" y="688"/>
                  </a:lnTo>
                  <a:lnTo>
                    <a:pt x="858" y="688"/>
                  </a:lnTo>
                  <a:lnTo>
                    <a:pt x="858" y="688"/>
                  </a:lnTo>
                  <a:lnTo>
                    <a:pt x="854" y="686"/>
                  </a:lnTo>
                  <a:lnTo>
                    <a:pt x="854" y="686"/>
                  </a:lnTo>
                  <a:lnTo>
                    <a:pt x="850" y="686"/>
                  </a:lnTo>
                  <a:lnTo>
                    <a:pt x="850" y="684"/>
                  </a:lnTo>
                  <a:lnTo>
                    <a:pt x="844" y="680"/>
                  </a:lnTo>
                  <a:lnTo>
                    <a:pt x="842" y="680"/>
                  </a:lnTo>
                  <a:lnTo>
                    <a:pt x="840" y="678"/>
                  </a:lnTo>
                  <a:lnTo>
                    <a:pt x="840" y="678"/>
                  </a:lnTo>
                  <a:lnTo>
                    <a:pt x="836" y="672"/>
                  </a:lnTo>
                  <a:lnTo>
                    <a:pt x="834" y="668"/>
                  </a:lnTo>
                  <a:lnTo>
                    <a:pt x="824" y="662"/>
                  </a:lnTo>
                  <a:lnTo>
                    <a:pt x="822" y="662"/>
                  </a:lnTo>
                  <a:lnTo>
                    <a:pt x="822" y="662"/>
                  </a:lnTo>
                  <a:lnTo>
                    <a:pt x="820" y="656"/>
                  </a:lnTo>
                  <a:lnTo>
                    <a:pt x="816" y="652"/>
                  </a:lnTo>
                  <a:lnTo>
                    <a:pt x="810" y="652"/>
                  </a:lnTo>
                  <a:lnTo>
                    <a:pt x="810" y="652"/>
                  </a:lnTo>
                  <a:lnTo>
                    <a:pt x="808" y="650"/>
                  </a:lnTo>
                  <a:lnTo>
                    <a:pt x="808" y="648"/>
                  </a:lnTo>
                  <a:lnTo>
                    <a:pt x="806" y="644"/>
                  </a:lnTo>
                  <a:lnTo>
                    <a:pt x="806" y="644"/>
                  </a:lnTo>
                  <a:lnTo>
                    <a:pt x="800" y="644"/>
                  </a:lnTo>
                  <a:lnTo>
                    <a:pt x="794" y="648"/>
                  </a:lnTo>
                  <a:lnTo>
                    <a:pt x="792" y="648"/>
                  </a:lnTo>
                  <a:lnTo>
                    <a:pt x="790" y="650"/>
                  </a:lnTo>
                  <a:lnTo>
                    <a:pt x="786" y="650"/>
                  </a:lnTo>
                  <a:lnTo>
                    <a:pt x="784" y="648"/>
                  </a:lnTo>
                  <a:lnTo>
                    <a:pt x="784" y="648"/>
                  </a:lnTo>
                  <a:lnTo>
                    <a:pt x="778" y="644"/>
                  </a:lnTo>
                  <a:lnTo>
                    <a:pt x="770" y="644"/>
                  </a:lnTo>
                  <a:lnTo>
                    <a:pt x="766" y="644"/>
                  </a:lnTo>
                  <a:lnTo>
                    <a:pt x="762" y="640"/>
                  </a:lnTo>
                  <a:lnTo>
                    <a:pt x="760" y="638"/>
                  </a:lnTo>
                  <a:lnTo>
                    <a:pt x="754" y="634"/>
                  </a:lnTo>
                  <a:lnTo>
                    <a:pt x="750" y="632"/>
                  </a:lnTo>
                  <a:lnTo>
                    <a:pt x="746" y="638"/>
                  </a:lnTo>
                  <a:lnTo>
                    <a:pt x="744" y="640"/>
                  </a:lnTo>
                  <a:lnTo>
                    <a:pt x="740" y="640"/>
                  </a:lnTo>
                  <a:lnTo>
                    <a:pt x="742" y="630"/>
                  </a:lnTo>
                  <a:lnTo>
                    <a:pt x="738" y="630"/>
                  </a:lnTo>
                  <a:lnTo>
                    <a:pt x="734" y="632"/>
                  </a:lnTo>
                  <a:lnTo>
                    <a:pt x="734" y="632"/>
                  </a:lnTo>
                  <a:lnTo>
                    <a:pt x="734" y="634"/>
                  </a:lnTo>
                  <a:lnTo>
                    <a:pt x="730" y="636"/>
                  </a:lnTo>
                  <a:lnTo>
                    <a:pt x="730" y="636"/>
                  </a:lnTo>
                  <a:lnTo>
                    <a:pt x="728" y="636"/>
                  </a:lnTo>
                  <a:lnTo>
                    <a:pt x="724" y="638"/>
                  </a:lnTo>
                  <a:lnTo>
                    <a:pt x="720" y="640"/>
                  </a:lnTo>
                  <a:lnTo>
                    <a:pt x="718" y="640"/>
                  </a:lnTo>
                  <a:lnTo>
                    <a:pt x="712" y="642"/>
                  </a:lnTo>
                  <a:lnTo>
                    <a:pt x="708" y="644"/>
                  </a:lnTo>
                  <a:lnTo>
                    <a:pt x="708" y="644"/>
                  </a:lnTo>
                  <a:lnTo>
                    <a:pt x="706" y="652"/>
                  </a:lnTo>
                  <a:lnTo>
                    <a:pt x="706" y="656"/>
                  </a:lnTo>
                  <a:lnTo>
                    <a:pt x="700" y="662"/>
                  </a:lnTo>
                  <a:lnTo>
                    <a:pt x="696" y="664"/>
                  </a:lnTo>
                  <a:lnTo>
                    <a:pt x="688" y="654"/>
                  </a:lnTo>
                  <a:lnTo>
                    <a:pt x="680" y="654"/>
                  </a:lnTo>
                  <a:lnTo>
                    <a:pt x="674" y="658"/>
                  </a:lnTo>
                  <a:lnTo>
                    <a:pt x="674" y="658"/>
                  </a:lnTo>
                  <a:lnTo>
                    <a:pt x="662" y="660"/>
                  </a:lnTo>
                  <a:lnTo>
                    <a:pt x="650" y="648"/>
                  </a:lnTo>
                  <a:lnTo>
                    <a:pt x="648" y="644"/>
                  </a:lnTo>
                  <a:lnTo>
                    <a:pt x="648" y="640"/>
                  </a:lnTo>
                  <a:lnTo>
                    <a:pt x="648" y="638"/>
                  </a:lnTo>
                  <a:lnTo>
                    <a:pt x="648" y="628"/>
                  </a:lnTo>
                  <a:lnTo>
                    <a:pt x="648" y="628"/>
                  </a:lnTo>
                  <a:lnTo>
                    <a:pt x="646" y="620"/>
                  </a:lnTo>
                  <a:lnTo>
                    <a:pt x="648" y="616"/>
                  </a:lnTo>
                  <a:lnTo>
                    <a:pt x="650" y="614"/>
                  </a:lnTo>
                  <a:lnTo>
                    <a:pt x="650" y="604"/>
                  </a:lnTo>
                  <a:lnTo>
                    <a:pt x="648" y="602"/>
                  </a:lnTo>
                  <a:lnTo>
                    <a:pt x="642" y="600"/>
                  </a:lnTo>
                  <a:lnTo>
                    <a:pt x="640" y="598"/>
                  </a:lnTo>
                  <a:lnTo>
                    <a:pt x="624" y="598"/>
                  </a:lnTo>
                  <a:lnTo>
                    <a:pt x="624" y="598"/>
                  </a:lnTo>
                  <a:lnTo>
                    <a:pt x="624" y="598"/>
                  </a:lnTo>
                  <a:lnTo>
                    <a:pt x="620" y="600"/>
                  </a:lnTo>
                  <a:lnTo>
                    <a:pt x="620" y="600"/>
                  </a:lnTo>
                  <a:lnTo>
                    <a:pt x="614" y="600"/>
                  </a:lnTo>
                  <a:lnTo>
                    <a:pt x="614" y="600"/>
                  </a:lnTo>
                  <a:lnTo>
                    <a:pt x="608" y="600"/>
                  </a:lnTo>
                  <a:lnTo>
                    <a:pt x="608" y="598"/>
                  </a:lnTo>
                  <a:lnTo>
                    <a:pt x="610" y="592"/>
                  </a:lnTo>
                  <a:lnTo>
                    <a:pt x="612" y="590"/>
                  </a:lnTo>
                  <a:lnTo>
                    <a:pt x="612" y="580"/>
                  </a:lnTo>
                  <a:lnTo>
                    <a:pt x="612" y="580"/>
                  </a:lnTo>
                  <a:lnTo>
                    <a:pt x="616" y="576"/>
                  </a:lnTo>
                  <a:lnTo>
                    <a:pt x="616" y="576"/>
                  </a:lnTo>
                  <a:lnTo>
                    <a:pt x="616" y="574"/>
                  </a:lnTo>
                  <a:lnTo>
                    <a:pt x="616" y="574"/>
                  </a:lnTo>
                  <a:lnTo>
                    <a:pt x="618" y="572"/>
                  </a:lnTo>
                  <a:lnTo>
                    <a:pt x="618" y="572"/>
                  </a:lnTo>
                  <a:lnTo>
                    <a:pt x="618" y="562"/>
                  </a:lnTo>
                  <a:lnTo>
                    <a:pt x="620" y="558"/>
                  </a:lnTo>
                  <a:lnTo>
                    <a:pt x="622" y="556"/>
                  </a:lnTo>
                  <a:lnTo>
                    <a:pt x="622" y="548"/>
                  </a:lnTo>
                  <a:lnTo>
                    <a:pt x="608" y="548"/>
                  </a:lnTo>
                  <a:lnTo>
                    <a:pt x="608" y="548"/>
                  </a:lnTo>
                  <a:lnTo>
                    <a:pt x="606" y="548"/>
                  </a:lnTo>
                  <a:lnTo>
                    <a:pt x="608" y="550"/>
                  </a:lnTo>
                  <a:lnTo>
                    <a:pt x="600" y="550"/>
                  </a:lnTo>
                  <a:lnTo>
                    <a:pt x="598" y="550"/>
                  </a:lnTo>
                  <a:lnTo>
                    <a:pt x="594" y="552"/>
                  </a:lnTo>
                  <a:lnTo>
                    <a:pt x="594" y="560"/>
                  </a:lnTo>
                  <a:lnTo>
                    <a:pt x="592" y="562"/>
                  </a:lnTo>
                  <a:lnTo>
                    <a:pt x="592" y="562"/>
                  </a:lnTo>
                  <a:lnTo>
                    <a:pt x="590" y="568"/>
                  </a:lnTo>
                  <a:lnTo>
                    <a:pt x="586" y="574"/>
                  </a:lnTo>
                  <a:lnTo>
                    <a:pt x="582" y="572"/>
                  </a:lnTo>
                  <a:lnTo>
                    <a:pt x="578" y="572"/>
                  </a:lnTo>
                  <a:lnTo>
                    <a:pt x="576" y="574"/>
                  </a:lnTo>
                  <a:lnTo>
                    <a:pt x="576" y="574"/>
                  </a:lnTo>
                  <a:lnTo>
                    <a:pt x="570" y="576"/>
                  </a:lnTo>
                  <a:lnTo>
                    <a:pt x="566" y="578"/>
                  </a:lnTo>
                  <a:lnTo>
                    <a:pt x="560" y="572"/>
                  </a:lnTo>
                  <a:lnTo>
                    <a:pt x="560" y="572"/>
                  </a:lnTo>
                  <a:lnTo>
                    <a:pt x="554" y="570"/>
                  </a:lnTo>
                  <a:lnTo>
                    <a:pt x="550" y="564"/>
                  </a:lnTo>
                  <a:lnTo>
                    <a:pt x="550" y="564"/>
                  </a:lnTo>
                  <a:lnTo>
                    <a:pt x="548" y="558"/>
                  </a:lnTo>
                  <a:lnTo>
                    <a:pt x="546" y="552"/>
                  </a:lnTo>
                  <a:lnTo>
                    <a:pt x="546" y="550"/>
                  </a:lnTo>
                  <a:lnTo>
                    <a:pt x="542" y="544"/>
                  </a:lnTo>
                  <a:lnTo>
                    <a:pt x="542" y="544"/>
                  </a:lnTo>
                  <a:lnTo>
                    <a:pt x="542" y="544"/>
                  </a:lnTo>
                  <a:lnTo>
                    <a:pt x="540" y="544"/>
                  </a:lnTo>
                  <a:lnTo>
                    <a:pt x="540" y="538"/>
                  </a:lnTo>
                  <a:lnTo>
                    <a:pt x="540" y="538"/>
                  </a:lnTo>
                  <a:lnTo>
                    <a:pt x="540" y="528"/>
                  </a:lnTo>
                  <a:lnTo>
                    <a:pt x="540" y="528"/>
                  </a:lnTo>
                  <a:lnTo>
                    <a:pt x="540" y="520"/>
                  </a:lnTo>
                  <a:lnTo>
                    <a:pt x="542" y="516"/>
                  </a:lnTo>
                  <a:lnTo>
                    <a:pt x="544" y="514"/>
                  </a:lnTo>
                  <a:lnTo>
                    <a:pt x="546" y="508"/>
                  </a:lnTo>
                  <a:lnTo>
                    <a:pt x="542" y="506"/>
                  </a:lnTo>
                  <a:lnTo>
                    <a:pt x="542" y="498"/>
                  </a:lnTo>
                  <a:lnTo>
                    <a:pt x="546" y="496"/>
                  </a:lnTo>
                  <a:lnTo>
                    <a:pt x="546" y="492"/>
                  </a:lnTo>
                  <a:lnTo>
                    <a:pt x="550" y="488"/>
                  </a:lnTo>
                  <a:lnTo>
                    <a:pt x="552" y="486"/>
                  </a:lnTo>
                  <a:lnTo>
                    <a:pt x="556" y="486"/>
                  </a:lnTo>
                  <a:lnTo>
                    <a:pt x="558" y="486"/>
                  </a:lnTo>
                  <a:lnTo>
                    <a:pt x="560" y="482"/>
                  </a:lnTo>
                  <a:lnTo>
                    <a:pt x="560" y="480"/>
                  </a:lnTo>
                  <a:lnTo>
                    <a:pt x="562" y="478"/>
                  </a:lnTo>
                  <a:lnTo>
                    <a:pt x="566" y="478"/>
                  </a:lnTo>
                  <a:lnTo>
                    <a:pt x="568" y="476"/>
                  </a:lnTo>
                  <a:lnTo>
                    <a:pt x="576" y="476"/>
                  </a:lnTo>
                  <a:lnTo>
                    <a:pt x="578" y="478"/>
                  </a:lnTo>
                  <a:lnTo>
                    <a:pt x="580" y="478"/>
                  </a:lnTo>
                  <a:lnTo>
                    <a:pt x="582" y="476"/>
                  </a:lnTo>
                  <a:lnTo>
                    <a:pt x="588" y="478"/>
                  </a:lnTo>
                  <a:lnTo>
                    <a:pt x="590" y="480"/>
                  </a:lnTo>
                  <a:lnTo>
                    <a:pt x="602" y="480"/>
                  </a:lnTo>
                  <a:lnTo>
                    <a:pt x="602" y="478"/>
                  </a:lnTo>
                  <a:lnTo>
                    <a:pt x="602" y="476"/>
                  </a:lnTo>
                  <a:lnTo>
                    <a:pt x="600" y="472"/>
                  </a:lnTo>
                  <a:lnTo>
                    <a:pt x="600" y="470"/>
                  </a:lnTo>
                  <a:lnTo>
                    <a:pt x="602" y="470"/>
                  </a:lnTo>
                  <a:lnTo>
                    <a:pt x="622" y="470"/>
                  </a:lnTo>
                  <a:lnTo>
                    <a:pt x="624" y="470"/>
                  </a:lnTo>
                  <a:lnTo>
                    <a:pt x="628" y="470"/>
                  </a:lnTo>
                  <a:lnTo>
                    <a:pt x="630" y="472"/>
                  </a:lnTo>
                  <a:lnTo>
                    <a:pt x="630" y="472"/>
                  </a:lnTo>
                  <a:lnTo>
                    <a:pt x="634" y="474"/>
                  </a:lnTo>
                  <a:lnTo>
                    <a:pt x="640" y="476"/>
                  </a:lnTo>
                  <a:lnTo>
                    <a:pt x="642" y="472"/>
                  </a:lnTo>
                  <a:lnTo>
                    <a:pt x="644" y="472"/>
                  </a:lnTo>
                  <a:lnTo>
                    <a:pt x="648" y="476"/>
                  </a:lnTo>
                  <a:lnTo>
                    <a:pt x="652" y="482"/>
                  </a:lnTo>
                  <a:lnTo>
                    <a:pt x="652" y="486"/>
                  </a:lnTo>
                  <a:lnTo>
                    <a:pt x="652" y="490"/>
                  </a:lnTo>
                  <a:lnTo>
                    <a:pt x="654" y="492"/>
                  </a:lnTo>
                  <a:lnTo>
                    <a:pt x="654" y="498"/>
                  </a:lnTo>
                  <a:lnTo>
                    <a:pt x="660" y="502"/>
                  </a:lnTo>
                  <a:lnTo>
                    <a:pt x="660" y="508"/>
                  </a:lnTo>
                  <a:lnTo>
                    <a:pt x="664" y="512"/>
                  </a:lnTo>
                  <a:lnTo>
                    <a:pt x="664" y="516"/>
                  </a:lnTo>
                  <a:lnTo>
                    <a:pt x="672" y="516"/>
                  </a:lnTo>
                  <a:lnTo>
                    <a:pt x="672" y="512"/>
                  </a:lnTo>
                  <a:lnTo>
                    <a:pt x="674" y="510"/>
                  </a:lnTo>
                  <a:lnTo>
                    <a:pt x="674" y="500"/>
                  </a:lnTo>
                  <a:lnTo>
                    <a:pt x="672" y="498"/>
                  </a:lnTo>
                  <a:lnTo>
                    <a:pt x="672" y="498"/>
                  </a:lnTo>
                  <a:lnTo>
                    <a:pt x="670" y="488"/>
                  </a:lnTo>
                  <a:lnTo>
                    <a:pt x="668" y="480"/>
                  </a:lnTo>
                  <a:lnTo>
                    <a:pt x="664" y="478"/>
                  </a:lnTo>
                  <a:lnTo>
                    <a:pt x="664" y="470"/>
                  </a:lnTo>
                  <a:lnTo>
                    <a:pt x="664" y="470"/>
                  </a:lnTo>
                  <a:lnTo>
                    <a:pt x="662" y="468"/>
                  </a:lnTo>
                  <a:lnTo>
                    <a:pt x="662" y="466"/>
                  </a:lnTo>
                  <a:lnTo>
                    <a:pt x="664" y="466"/>
                  </a:lnTo>
                  <a:lnTo>
                    <a:pt x="664" y="460"/>
                  </a:lnTo>
                  <a:lnTo>
                    <a:pt x="668" y="458"/>
                  </a:lnTo>
                  <a:lnTo>
                    <a:pt x="668" y="456"/>
                  </a:lnTo>
                  <a:lnTo>
                    <a:pt x="670" y="452"/>
                  </a:lnTo>
                  <a:lnTo>
                    <a:pt x="670" y="452"/>
                  </a:lnTo>
                  <a:lnTo>
                    <a:pt x="672" y="452"/>
                  </a:lnTo>
                  <a:lnTo>
                    <a:pt x="672" y="452"/>
                  </a:lnTo>
                  <a:lnTo>
                    <a:pt x="672" y="450"/>
                  </a:lnTo>
                  <a:lnTo>
                    <a:pt x="672" y="450"/>
                  </a:lnTo>
                  <a:lnTo>
                    <a:pt x="676" y="450"/>
                  </a:lnTo>
                  <a:lnTo>
                    <a:pt x="682" y="442"/>
                  </a:lnTo>
                  <a:lnTo>
                    <a:pt x="684" y="440"/>
                  </a:lnTo>
                  <a:lnTo>
                    <a:pt x="688" y="440"/>
                  </a:lnTo>
                  <a:lnTo>
                    <a:pt x="690" y="438"/>
                  </a:lnTo>
                  <a:lnTo>
                    <a:pt x="690" y="438"/>
                  </a:lnTo>
                  <a:lnTo>
                    <a:pt x="694" y="434"/>
                  </a:lnTo>
                  <a:lnTo>
                    <a:pt x="700" y="432"/>
                  </a:lnTo>
                  <a:lnTo>
                    <a:pt x="702" y="430"/>
                  </a:lnTo>
                  <a:lnTo>
                    <a:pt x="708" y="422"/>
                  </a:lnTo>
                  <a:lnTo>
                    <a:pt x="708" y="422"/>
                  </a:lnTo>
                  <a:lnTo>
                    <a:pt x="704" y="418"/>
                  </a:lnTo>
                  <a:lnTo>
                    <a:pt x="706" y="418"/>
                  </a:lnTo>
                  <a:lnTo>
                    <a:pt x="708" y="418"/>
                  </a:lnTo>
                  <a:lnTo>
                    <a:pt x="704" y="412"/>
                  </a:lnTo>
                  <a:lnTo>
                    <a:pt x="702" y="410"/>
                  </a:lnTo>
                  <a:lnTo>
                    <a:pt x="702" y="402"/>
                  </a:lnTo>
                  <a:lnTo>
                    <a:pt x="702" y="398"/>
                  </a:lnTo>
                  <a:lnTo>
                    <a:pt x="702" y="392"/>
                  </a:lnTo>
                  <a:lnTo>
                    <a:pt x="704" y="392"/>
                  </a:lnTo>
                  <a:lnTo>
                    <a:pt x="704" y="398"/>
                  </a:lnTo>
                  <a:lnTo>
                    <a:pt x="704" y="398"/>
                  </a:lnTo>
                  <a:lnTo>
                    <a:pt x="708" y="402"/>
                  </a:lnTo>
                  <a:lnTo>
                    <a:pt x="708" y="402"/>
                  </a:lnTo>
                  <a:lnTo>
                    <a:pt x="708" y="404"/>
                  </a:lnTo>
                  <a:lnTo>
                    <a:pt x="708" y="404"/>
                  </a:lnTo>
                  <a:lnTo>
                    <a:pt x="710" y="406"/>
                  </a:lnTo>
                  <a:lnTo>
                    <a:pt x="710" y="406"/>
                  </a:lnTo>
                  <a:lnTo>
                    <a:pt x="712" y="400"/>
                  </a:lnTo>
                  <a:lnTo>
                    <a:pt x="712" y="392"/>
                  </a:lnTo>
                  <a:lnTo>
                    <a:pt x="712" y="392"/>
                  </a:lnTo>
                  <a:lnTo>
                    <a:pt x="716" y="390"/>
                  </a:lnTo>
                  <a:lnTo>
                    <a:pt x="716" y="390"/>
                  </a:lnTo>
                  <a:lnTo>
                    <a:pt x="718" y="388"/>
                  </a:lnTo>
                  <a:lnTo>
                    <a:pt x="718" y="388"/>
                  </a:lnTo>
                  <a:lnTo>
                    <a:pt x="720" y="388"/>
                  </a:lnTo>
                  <a:lnTo>
                    <a:pt x="720" y="386"/>
                  </a:lnTo>
                  <a:lnTo>
                    <a:pt x="722" y="382"/>
                  </a:lnTo>
                  <a:lnTo>
                    <a:pt x="722" y="380"/>
                  </a:lnTo>
                  <a:lnTo>
                    <a:pt x="720" y="378"/>
                  </a:lnTo>
                  <a:lnTo>
                    <a:pt x="724" y="378"/>
                  </a:lnTo>
                  <a:lnTo>
                    <a:pt x="728" y="378"/>
                  </a:lnTo>
                  <a:lnTo>
                    <a:pt x="730" y="374"/>
                  </a:lnTo>
                  <a:lnTo>
                    <a:pt x="740" y="374"/>
                  </a:lnTo>
                  <a:lnTo>
                    <a:pt x="742" y="370"/>
                  </a:lnTo>
                  <a:lnTo>
                    <a:pt x="744" y="370"/>
                  </a:lnTo>
                  <a:lnTo>
                    <a:pt x="746" y="370"/>
                  </a:lnTo>
                  <a:lnTo>
                    <a:pt x="750" y="370"/>
                  </a:lnTo>
                  <a:lnTo>
                    <a:pt x="750" y="368"/>
                  </a:lnTo>
                  <a:lnTo>
                    <a:pt x="746" y="366"/>
                  </a:lnTo>
                  <a:lnTo>
                    <a:pt x="744" y="360"/>
                  </a:lnTo>
                  <a:lnTo>
                    <a:pt x="750" y="354"/>
                  </a:lnTo>
                  <a:lnTo>
                    <a:pt x="752" y="350"/>
                  </a:lnTo>
                  <a:lnTo>
                    <a:pt x="756" y="350"/>
                  </a:lnTo>
                  <a:lnTo>
                    <a:pt x="760" y="346"/>
                  </a:lnTo>
                  <a:lnTo>
                    <a:pt x="764" y="346"/>
                  </a:lnTo>
                  <a:lnTo>
                    <a:pt x="770" y="346"/>
                  </a:lnTo>
                  <a:lnTo>
                    <a:pt x="772" y="344"/>
                  </a:lnTo>
                  <a:lnTo>
                    <a:pt x="774" y="340"/>
                  </a:lnTo>
                  <a:lnTo>
                    <a:pt x="780" y="338"/>
                  </a:lnTo>
                  <a:lnTo>
                    <a:pt x="784" y="338"/>
                  </a:lnTo>
                  <a:lnTo>
                    <a:pt x="786" y="338"/>
                  </a:lnTo>
                  <a:lnTo>
                    <a:pt x="790" y="336"/>
                  </a:lnTo>
                  <a:lnTo>
                    <a:pt x="790" y="336"/>
                  </a:lnTo>
                  <a:lnTo>
                    <a:pt x="790" y="336"/>
                  </a:lnTo>
                  <a:lnTo>
                    <a:pt x="792" y="336"/>
                  </a:lnTo>
                  <a:lnTo>
                    <a:pt x="790" y="338"/>
                  </a:lnTo>
                  <a:lnTo>
                    <a:pt x="790" y="338"/>
                  </a:lnTo>
                  <a:lnTo>
                    <a:pt x="788" y="342"/>
                  </a:lnTo>
                  <a:lnTo>
                    <a:pt x="786" y="340"/>
                  </a:lnTo>
                  <a:lnTo>
                    <a:pt x="784" y="340"/>
                  </a:lnTo>
                  <a:lnTo>
                    <a:pt x="782" y="346"/>
                  </a:lnTo>
                  <a:lnTo>
                    <a:pt x="782" y="346"/>
                  </a:lnTo>
                  <a:lnTo>
                    <a:pt x="784" y="354"/>
                  </a:lnTo>
                  <a:lnTo>
                    <a:pt x="784" y="354"/>
                  </a:lnTo>
                  <a:lnTo>
                    <a:pt x="792" y="350"/>
                  </a:lnTo>
                  <a:lnTo>
                    <a:pt x="796" y="346"/>
                  </a:lnTo>
                  <a:lnTo>
                    <a:pt x="800" y="344"/>
                  </a:lnTo>
                  <a:lnTo>
                    <a:pt x="806" y="344"/>
                  </a:lnTo>
                  <a:lnTo>
                    <a:pt x="810" y="340"/>
                  </a:lnTo>
                  <a:lnTo>
                    <a:pt x="812" y="340"/>
                  </a:lnTo>
                  <a:lnTo>
                    <a:pt x="814" y="338"/>
                  </a:lnTo>
                  <a:lnTo>
                    <a:pt x="814" y="338"/>
                  </a:lnTo>
                  <a:lnTo>
                    <a:pt x="822" y="336"/>
                  </a:lnTo>
                  <a:lnTo>
                    <a:pt x="824" y="334"/>
                  </a:lnTo>
                  <a:lnTo>
                    <a:pt x="826" y="334"/>
                  </a:lnTo>
                  <a:lnTo>
                    <a:pt x="824" y="328"/>
                  </a:lnTo>
                  <a:lnTo>
                    <a:pt x="824" y="326"/>
                  </a:lnTo>
                  <a:lnTo>
                    <a:pt x="824" y="324"/>
                  </a:lnTo>
                  <a:lnTo>
                    <a:pt x="822" y="324"/>
                  </a:lnTo>
                  <a:lnTo>
                    <a:pt x="820" y="326"/>
                  </a:lnTo>
                  <a:lnTo>
                    <a:pt x="820" y="326"/>
                  </a:lnTo>
                  <a:lnTo>
                    <a:pt x="816" y="334"/>
                  </a:lnTo>
                  <a:lnTo>
                    <a:pt x="810" y="334"/>
                  </a:lnTo>
                  <a:lnTo>
                    <a:pt x="810" y="328"/>
                  </a:lnTo>
                  <a:lnTo>
                    <a:pt x="804" y="326"/>
                  </a:lnTo>
                  <a:lnTo>
                    <a:pt x="800" y="326"/>
                  </a:lnTo>
                  <a:lnTo>
                    <a:pt x="796" y="324"/>
                  </a:lnTo>
                  <a:lnTo>
                    <a:pt x="796" y="324"/>
                  </a:lnTo>
                  <a:lnTo>
                    <a:pt x="792" y="326"/>
                  </a:lnTo>
                  <a:lnTo>
                    <a:pt x="792" y="324"/>
                  </a:lnTo>
                  <a:lnTo>
                    <a:pt x="792" y="324"/>
                  </a:lnTo>
                  <a:lnTo>
                    <a:pt x="790" y="320"/>
                  </a:lnTo>
                  <a:lnTo>
                    <a:pt x="790" y="320"/>
                  </a:lnTo>
                  <a:lnTo>
                    <a:pt x="792" y="316"/>
                  </a:lnTo>
                  <a:lnTo>
                    <a:pt x="790" y="316"/>
                  </a:lnTo>
                  <a:lnTo>
                    <a:pt x="790" y="316"/>
                  </a:lnTo>
                  <a:lnTo>
                    <a:pt x="786" y="316"/>
                  </a:lnTo>
                  <a:lnTo>
                    <a:pt x="786" y="314"/>
                  </a:lnTo>
                  <a:lnTo>
                    <a:pt x="792" y="310"/>
                  </a:lnTo>
                  <a:lnTo>
                    <a:pt x="794" y="308"/>
                  </a:lnTo>
                  <a:lnTo>
                    <a:pt x="794" y="306"/>
                  </a:lnTo>
                  <a:lnTo>
                    <a:pt x="792" y="304"/>
                  </a:lnTo>
                  <a:lnTo>
                    <a:pt x="780" y="304"/>
                  </a:lnTo>
                  <a:lnTo>
                    <a:pt x="774" y="304"/>
                  </a:lnTo>
                  <a:lnTo>
                    <a:pt x="770" y="306"/>
                  </a:lnTo>
                  <a:lnTo>
                    <a:pt x="766" y="306"/>
                  </a:lnTo>
                  <a:lnTo>
                    <a:pt x="764" y="308"/>
                  </a:lnTo>
                  <a:lnTo>
                    <a:pt x="762" y="306"/>
                  </a:lnTo>
                  <a:lnTo>
                    <a:pt x="764" y="304"/>
                  </a:lnTo>
                  <a:lnTo>
                    <a:pt x="770" y="300"/>
                  </a:lnTo>
                  <a:lnTo>
                    <a:pt x="774" y="298"/>
                  </a:lnTo>
                  <a:lnTo>
                    <a:pt x="776" y="296"/>
                  </a:lnTo>
                  <a:lnTo>
                    <a:pt x="780" y="296"/>
                  </a:lnTo>
                  <a:lnTo>
                    <a:pt x="782" y="294"/>
                  </a:lnTo>
                  <a:lnTo>
                    <a:pt x="794" y="294"/>
                  </a:lnTo>
                  <a:lnTo>
                    <a:pt x="796" y="298"/>
                  </a:lnTo>
                  <a:lnTo>
                    <a:pt x="800" y="300"/>
                  </a:lnTo>
                  <a:lnTo>
                    <a:pt x="800" y="300"/>
                  </a:lnTo>
                  <a:lnTo>
                    <a:pt x="806" y="304"/>
                  </a:lnTo>
                  <a:lnTo>
                    <a:pt x="814" y="304"/>
                  </a:lnTo>
                  <a:lnTo>
                    <a:pt x="814" y="304"/>
                  </a:lnTo>
                  <a:lnTo>
                    <a:pt x="814" y="302"/>
                  </a:lnTo>
                  <a:lnTo>
                    <a:pt x="810" y="300"/>
                  </a:lnTo>
                  <a:lnTo>
                    <a:pt x="810" y="300"/>
                  </a:lnTo>
                  <a:lnTo>
                    <a:pt x="806" y="298"/>
                  </a:lnTo>
                  <a:lnTo>
                    <a:pt x="804" y="298"/>
                  </a:lnTo>
                  <a:lnTo>
                    <a:pt x="802" y="296"/>
                  </a:lnTo>
                  <a:lnTo>
                    <a:pt x="800" y="296"/>
                  </a:lnTo>
                  <a:lnTo>
                    <a:pt x="800" y="294"/>
                  </a:lnTo>
                  <a:lnTo>
                    <a:pt x="800" y="294"/>
                  </a:lnTo>
                  <a:lnTo>
                    <a:pt x="810" y="294"/>
                  </a:lnTo>
                  <a:lnTo>
                    <a:pt x="816" y="296"/>
                  </a:lnTo>
                  <a:lnTo>
                    <a:pt x="820" y="294"/>
                  </a:lnTo>
                  <a:lnTo>
                    <a:pt x="830" y="294"/>
                  </a:lnTo>
                  <a:lnTo>
                    <a:pt x="832" y="290"/>
                  </a:lnTo>
                  <a:lnTo>
                    <a:pt x="840" y="286"/>
                  </a:lnTo>
                  <a:lnTo>
                    <a:pt x="842" y="284"/>
                  </a:lnTo>
                  <a:lnTo>
                    <a:pt x="852" y="284"/>
                  </a:lnTo>
                  <a:lnTo>
                    <a:pt x="850" y="288"/>
                  </a:lnTo>
                  <a:lnTo>
                    <a:pt x="846" y="290"/>
                  </a:lnTo>
                  <a:lnTo>
                    <a:pt x="846" y="294"/>
                  </a:lnTo>
                  <a:lnTo>
                    <a:pt x="844" y="296"/>
                  </a:lnTo>
                  <a:lnTo>
                    <a:pt x="844" y="298"/>
                  </a:lnTo>
                  <a:lnTo>
                    <a:pt x="842" y="300"/>
                  </a:lnTo>
                  <a:lnTo>
                    <a:pt x="842" y="300"/>
                  </a:lnTo>
                  <a:lnTo>
                    <a:pt x="838" y="306"/>
                  </a:lnTo>
                  <a:lnTo>
                    <a:pt x="836" y="310"/>
                  </a:lnTo>
                  <a:lnTo>
                    <a:pt x="834" y="314"/>
                  </a:lnTo>
                  <a:lnTo>
                    <a:pt x="832" y="316"/>
                  </a:lnTo>
                  <a:lnTo>
                    <a:pt x="834" y="318"/>
                  </a:lnTo>
                  <a:lnTo>
                    <a:pt x="840" y="318"/>
                  </a:lnTo>
                  <a:lnTo>
                    <a:pt x="840" y="318"/>
                  </a:lnTo>
                  <a:lnTo>
                    <a:pt x="842" y="314"/>
                  </a:lnTo>
                  <a:lnTo>
                    <a:pt x="846" y="318"/>
                  </a:lnTo>
                  <a:lnTo>
                    <a:pt x="856" y="318"/>
                  </a:lnTo>
                  <a:lnTo>
                    <a:pt x="860" y="318"/>
                  </a:lnTo>
                  <a:lnTo>
                    <a:pt x="860" y="320"/>
                  </a:lnTo>
                  <a:lnTo>
                    <a:pt x="860" y="324"/>
                  </a:lnTo>
                  <a:lnTo>
                    <a:pt x="864" y="324"/>
                  </a:lnTo>
                  <a:lnTo>
                    <a:pt x="870" y="318"/>
                  </a:lnTo>
                  <a:lnTo>
                    <a:pt x="872" y="318"/>
                  </a:lnTo>
                  <a:lnTo>
                    <a:pt x="872" y="320"/>
                  </a:lnTo>
                  <a:lnTo>
                    <a:pt x="874" y="324"/>
                  </a:lnTo>
                  <a:lnTo>
                    <a:pt x="876" y="326"/>
                  </a:lnTo>
                  <a:lnTo>
                    <a:pt x="882" y="326"/>
                  </a:lnTo>
                  <a:lnTo>
                    <a:pt x="882" y="320"/>
                  </a:lnTo>
                  <a:lnTo>
                    <a:pt x="882" y="320"/>
                  </a:lnTo>
                  <a:lnTo>
                    <a:pt x="880" y="318"/>
                  </a:lnTo>
                  <a:lnTo>
                    <a:pt x="878" y="316"/>
                  </a:lnTo>
                  <a:lnTo>
                    <a:pt x="878" y="316"/>
                  </a:lnTo>
                  <a:lnTo>
                    <a:pt x="876" y="316"/>
                  </a:lnTo>
                  <a:lnTo>
                    <a:pt x="876" y="314"/>
                  </a:lnTo>
                  <a:lnTo>
                    <a:pt x="876" y="314"/>
                  </a:lnTo>
                  <a:lnTo>
                    <a:pt x="874" y="314"/>
                  </a:lnTo>
                  <a:lnTo>
                    <a:pt x="874" y="310"/>
                  </a:lnTo>
                  <a:lnTo>
                    <a:pt x="874" y="308"/>
                  </a:lnTo>
                  <a:lnTo>
                    <a:pt x="874" y="306"/>
                  </a:lnTo>
                  <a:lnTo>
                    <a:pt x="876" y="304"/>
                  </a:lnTo>
                  <a:lnTo>
                    <a:pt x="876" y="304"/>
                  </a:lnTo>
                  <a:lnTo>
                    <a:pt x="874" y="302"/>
                  </a:lnTo>
                  <a:lnTo>
                    <a:pt x="870" y="300"/>
                  </a:lnTo>
                  <a:lnTo>
                    <a:pt x="862" y="300"/>
                  </a:lnTo>
                  <a:lnTo>
                    <a:pt x="860" y="296"/>
                  </a:lnTo>
                  <a:lnTo>
                    <a:pt x="854" y="294"/>
                  </a:lnTo>
                  <a:lnTo>
                    <a:pt x="856" y="290"/>
                  </a:lnTo>
                  <a:lnTo>
                    <a:pt x="856" y="290"/>
                  </a:lnTo>
                  <a:lnTo>
                    <a:pt x="860" y="284"/>
                  </a:lnTo>
                  <a:lnTo>
                    <a:pt x="860" y="280"/>
                  </a:lnTo>
                  <a:lnTo>
                    <a:pt x="860" y="278"/>
                  </a:lnTo>
                  <a:lnTo>
                    <a:pt x="860" y="274"/>
                  </a:lnTo>
                  <a:lnTo>
                    <a:pt x="860" y="264"/>
                  </a:lnTo>
                  <a:lnTo>
                    <a:pt x="854" y="264"/>
                  </a:lnTo>
                  <a:lnTo>
                    <a:pt x="850" y="260"/>
                  </a:lnTo>
                  <a:lnTo>
                    <a:pt x="848" y="260"/>
                  </a:lnTo>
                  <a:lnTo>
                    <a:pt x="840" y="260"/>
                  </a:lnTo>
                  <a:lnTo>
                    <a:pt x="840" y="258"/>
                  </a:lnTo>
                  <a:lnTo>
                    <a:pt x="842" y="258"/>
                  </a:lnTo>
                  <a:lnTo>
                    <a:pt x="844" y="258"/>
                  </a:lnTo>
                  <a:lnTo>
                    <a:pt x="844" y="258"/>
                  </a:lnTo>
                  <a:lnTo>
                    <a:pt x="848" y="258"/>
                  </a:lnTo>
                  <a:lnTo>
                    <a:pt x="848" y="256"/>
                  </a:lnTo>
                  <a:lnTo>
                    <a:pt x="844" y="254"/>
                  </a:lnTo>
                  <a:lnTo>
                    <a:pt x="844" y="254"/>
                  </a:lnTo>
                  <a:lnTo>
                    <a:pt x="838" y="254"/>
                  </a:lnTo>
                  <a:lnTo>
                    <a:pt x="838" y="252"/>
                  </a:lnTo>
                  <a:lnTo>
                    <a:pt x="836" y="250"/>
                  </a:lnTo>
                  <a:lnTo>
                    <a:pt x="834" y="250"/>
                  </a:lnTo>
                  <a:lnTo>
                    <a:pt x="832" y="248"/>
                  </a:lnTo>
                  <a:lnTo>
                    <a:pt x="826" y="248"/>
                  </a:lnTo>
                  <a:lnTo>
                    <a:pt x="824" y="246"/>
                  </a:lnTo>
                  <a:lnTo>
                    <a:pt x="820" y="244"/>
                  </a:lnTo>
                  <a:lnTo>
                    <a:pt x="816" y="240"/>
                  </a:lnTo>
                  <a:lnTo>
                    <a:pt x="814" y="236"/>
                  </a:lnTo>
                  <a:lnTo>
                    <a:pt x="812" y="226"/>
                  </a:lnTo>
                  <a:lnTo>
                    <a:pt x="806" y="220"/>
                  </a:lnTo>
                  <a:lnTo>
                    <a:pt x="804" y="218"/>
                  </a:lnTo>
                  <a:lnTo>
                    <a:pt x="796" y="212"/>
                  </a:lnTo>
                  <a:lnTo>
                    <a:pt x="794" y="208"/>
                  </a:lnTo>
                  <a:lnTo>
                    <a:pt x="794" y="206"/>
                  </a:lnTo>
                  <a:lnTo>
                    <a:pt x="792" y="204"/>
                  </a:lnTo>
                  <a:lnTo>
                    <a:pt x="784" y="212"/>
                  </a:lnTo>
                  <a:lnTo>
                    <a:pt x="784" y="214"/>
                  </a:lnTo>
                  <a:lnTo>
                    <a:pt x="782" y="218"/>
                  </a:lnTo>
                  <a:lnTo>
                    <a:pt x="776" y="218"/>
                  </a:lnTo>
                  <a:lnTo>
                    <a:pt x="774" y="220"/>
                  </a:lnTo>
                  <a:lnTo>
                    <a:pt x="774" y="220"/>
                  </a:lnTo>
                  <a:lnTo>
                    <a:pt x="768" y="222"/>
                  </a:lnTo>
                  <a:lnTo>
                    <a:pt x="764" y="218"/>
                  </a:lnTo>
                  <a:lnTo>
                    <a:pt x="762" y="216"/>
                  </a:lnTo>
                  <a:lnTo>
                    <a:pt x="756" y="216"/>
                  </a:lnTo>
                  <a:lnTo>
                    <a:pt x="754" y="212"/>
                  </a:lnTo>
                  <a:lnTo>
                    <a:pt x="754" y="208"/>
                  </a:lnTo>
                  <a:lnTo>
                    <a:pt x="754" y="198"/>
                  </a:lnTo>
                  <a:lnTo>
                    <a:pt x="746" y="198"/>
                  </a:lnTo>
                  <a:lnTo>
                    <a:pt x="742" y="196"/>
                  </a:lnTo>
                  <a:lnTo>
                    <a:pt x="740" y="196"/>
                  </a:lnTo>
                  <a:lnTo>
                    <a:pt x="732" y="188"/>
                  </a:lnTo>
                  <a:lnTo>
                    <a:pt x="730" y="188"/>
                  </a:lnTo>
                  <a:lnTo>
                    <a:pt x="728" y="186"/>
                  </a:lnTo>
                  <a:lnTo>
                    <a:pt x="728" y="186"/>
                  </a:lnTo>
                  <a:lnTo>
                    <a:pt x="720" y="184"/>
                  </a:lnTo>
                  <a:lnTo>
                    <a:pt x="714" y="186"/>
                  </a:lnTo>
                  <a:lnTo>
                    <a:pt x="712" y="186"/>
                  </a:lnTo>
                  <a:lnTo>
                    <a:pt x="702" y="186"/>
                  </a:lnTo>
                  <a:lnTo>
                    <a:pt x="700" y="184"/>
                  </a:lnTo>
                  <a:lnTo>
                    <a:pt x="692" y="184"/>
                  </a:lnTo>
                  <a:lnTo>
                    <a:pt x="692" y="184"/>
                  </a:lnTo>
                  <a:lnTo>
                    <a:pt x="690" y="186"/>
                  </a:lnTo>
                  <a:lnTo>
                    <a:pt x="690" y="190"/>
                  </a:lnTo>
                  <a:lnTo>
                    <a:pt x="690" y="190"/>
                  </a:lnTo>
                  <a:lnTo>
                    <a:pt x="690" y="194"/>
                  </a:lnTo>
                  <a:lnTo>
                    <a:pt x="690" y="196"/>
                  </a:lnTo>
                  <a:lnTo>
                    <a:pt x="690" y="198"/>
                  </a:lnTo>
                  <a:lnTo>
                    <a:pt x="692" y="204"/>
                  </a:lnTo>
                  <a:lnTo>
                    <a:pt x="692" y="206"/>
                  </a:lnTo>
                  <a:lnTo>
                    <a:pt x="694" y="210"/>
                  </a:lnTo>
                  <a:lnTo>
                    <a:pt x="690" y="214"/>
                  </a:lnTo>
                  <a:lnTo>
                    <a:pt x="684" y="216"/>
                  </a:lnTo>
                  <a:lnTo>
                    <a:pt x="688" y="220"/>
                  </a:lnTo>
                  <a:lnTo>
                    <a:pt x="690" y="220"/>
                  </a:lnTo>
                  <a:lnTo>
                    <a:pt x="694" y="226"/>
                  </a:lnTo>
                  <a:lnTo>
                    <a:pt x="694" y="228"/>
                  </a:lnTo>
                  <a:lnTo>
                    <a:pt x="698" y="230"/>
                  </a:lnTo>
                  <a:lnTo>
                    <a:pt x="698" y="234"/>
                  </a:lnTo>
                  <a:lnTo>
                    <a:pt x="700" y="238"/>
                  </a:lnTo>
                  <a:lnTo>
                    <a:pt x="694" y="246"/>
                  </a:lnTo>
                  <a:lnTo>
                    <a:pt x="692" y="248"/>
                  </a:lnTo>
                  <a:lnTo>
                    <a:pt x="690" y="248"/>
                  </a:lnTo>
                  <a:lnTo>
                    <a:pt x="688" y="250"/>
                  </a:lnTo>
                  <a:lnTo>
                    <a:pt x="684" y="250"/>
                  </a:lnTo>
                  <a:lnTo>
                    <a:pt x="682" y="254"/>
                  </a:lnTo>
                  <a:lnTo>
                    <a:pt x="680" y="254"/>
                  </a:lnTo>
                  <a:lnTo>
                    <a:pt x="680" y="254"/>
                  </a:lnTo>
                  <a:lnTo>
                    <a:pt x="682" y="260"/>
                  </a:lnTo>
                  <a:lnTo>
                    <a:pt x="682" y="268"/>
                  </a:lnTo>
                  <a:lnTo>
                    <a:pt x="684" y="274"/>
                  </a:lnTo>
                  <a:lnTo>
                    <a:pt x="684" y="274"/>
                  </a:lnTo>
                  <a:lnTo>
                    <a:pt x="682" y="280"/>
                  </a:lnTo>
                  <a:lnTo>
                    <a:pt x="680" y="280"/>
                  </a:lnTo>
                  <a:lnTo>
                    <a:pt x="678" y="284"/>
                  </a:lnTo>
                  <a:lnTo>
                    <a:pt x="672" y="286"/>
                  </a:lnTo>
                  <a:lnTo>
                    <a:pt x="670" y="280"/>
                  </a:lnTo>
                  <a:lnTo>
                    <a:pt x="668" y="278"/>
                  </a:lnTo>
                  <a:lnTo>
                    <a:pt x="662" y="274"/>
                  </a:lnTo>
                  <a:lnTo>
                    <a:pt x="664" y="270"/>
                  </a:lnTo>
                  <a:lnTo>
                    <a:pt x="668" y="268"/>
                  </a:lnTo>
                  <a:lnTo>
                    <a:pt x="664" y="268"/>
                  </a:lnTo>
                  <a:lnTo>
                    <a:pt x="660" y="268"/>
                  </a:lnTo>
                  <a:lnTo>
                    <a:pt x="658" y="264"/>
                  </a:lnTo>
                  <a:lnTo>
                    <a:pt x="658" y="250"/>
                  </a:lnTo>
                  <a:lnTo>
                    <a:pt x="652" y="248"/>
                  </a:lnTo>
                  <a:lnTo>
                    <a:pt x="634" y="248"/>
                  </a:lnTo>
                  <a:lnTo>
                    <a:pt x="632" y="246"/>
                  </a:lnTo>
                  <a:lnTo>
                    <a:pt x="630" y="246"/>
                  </a:lnTo>
                  <a:lnTo>
                    <a:pt x="624" y="244"/>
                  </a:lnTo>
                  <a:lnTo>
                    <a:pt x="624" y="244"/>
                  </a:lnTo>
                  <a:lnTo>
                    <a:pt x="618" y="242"/>
                  </a:lnTo>
                  <a:lnTo>
                    <a:pt x="614" y="240"/>
                  </a:lnTo>
                  <a:lnTo>
                    <a:pt x="610" y="238"/>
                  </a:lnTo>
                  <a:lnTo>
                    <a:pt x="602" y="236"/>
                  </a:lnTo>
                  <a:lnTo>
                    <a:pt x="600" y="234"/>
                  </a:lnTo>
                  <a:lnTo>
                    <a:pt x="594" y="234"/>
                  </a:lnTo>
                  <a:lnTo>
                    <a:pt x="592" y="230"/>
                  </a:lnTo>
                  <a:lnTo>
                    <a:pt x="588" y="230"/>
                  </a:lnTo>
                  <a:lnTo>
                    <a:pt x="586" y="234"/>
                  </a:lnTo>
                  <a:lnTo>
                    <a:pt x="580" y="234"/>
                  </a:lnTo>
                  <a:lnTo>
                    <a:pt x="580" y="228"/>
                  </a:lnTo>
                  <a:lnTo>
                    <a:pt x="578" y="226"/>
                  </a:lnTo>
                  <a:lnTo>
                    <a:pt x="578" y="224"/>
                  </a:lnTo>
                  <a:lnTo>
                    <a:pt x="576" y="220"/>
                  </a:lnTo>
                  <a:lnTo>
                    <a:pt x="572" y="218"/>
                  </a:lnTo>
                  <a:lnTo>
                    <a:pt x="572" y="218"/>
                  </a:lnTo>
                  <a:lnTo>
                    <a:pt x="566" y="218"/>
                  </a:lnTo>
                  <a:lnTo>
                    <a:pt x="564" y="218"/>
                  </a:lnTo>
                  <a:lnTo>
                    <a:pt x="562" y="216"/>
                  </a:lnTo>
                  <a:lnTo>
                    <a:pt x="562" y="206"/>
                  </a:lnTo>
                  <a:lnTo>
                    <a:pt x="562" y="202"/>
                  </a:lnTo>
                  <a:lnTo>
                    <a:pt x="568" y="198"/>
                  </a:lnTo>
                  <a:lnTo>
                    <a:pt x="568" y="196"/>
                  </a:lnTo>
                  <a:lnTo>
                    <a:pt x="570" y="194"/>
                  </a:lnTo>
                  <a:lnTo>
                    <a:pt x="578" y="188"/>
                  </a:lnTo>
                  <a:lnTo>
                    <a:pt x="582" y="184"/>
                  </a:lnTo>
                  <a:lnTo>
                    <a:pt x="588" y="184"/>
                  </a:lnTo>
                  <a:lnTo>
                    <a:pt x="592" y="182"/>
                  </a:lnTo>
                  <a:lnTo>
                    <a:pt x="594" y="178"/>
                  </a:lnTo>
                  <a:lnTo>
                    <a:pt x="594" y="176"/>
                  </a:lnTo>
                  <a:lnTo>
                    <a:pt x="598" y="176"/>
                  </a:lnTo>
                  <a:lnTo>
                    <a:pt x="600" y="174"/>
                  </a:lnTo>
                  <a:lnTo>
                    <a:pt x="604" y="172"/>
                  </a:lnTo>
                  <a:lnTo>
                    <a:pt x="610" y="172"/>
                  </a:lnTo>
                  <a:lnTo>
                    <a:pt x="612" y="172"/>
                  </a:lnTo>
                  <a:lnTo>
                    <a:pt x="618" y="166"/>
                  </a:lnTo>
                  <a:lnTo>
                    <a:pt x="622" y="162"/>
                  </a:lnTo>
                  <a:lnTo>
                    <a:pt x="622" y="158"/>
                  </a:lnTo>
                  <a:lnTo>
                    <a:pt x="628" y="156"/>
                  </a:lnTo>
                  <a:lnTo>
                    <a:pt x="628" y="164"/>
                  </a:lnTo>
                  <a:lnTo>
                    <a:pt x="624" y="166"/>
                  </a:lnTo>
                  <a:lnTo>
                    <a:pt x="624" y="168"/>
                  </a:lnTo>
                  <a:lnTo>
                    <a:pt x="624" y="172"/>
                  </a:lnTo>
                  <a:lnTo>
                    <a:pt x="622" y="172"/>
                  </a:lnTo>
                  <a:lnTo>
                    <a:pt x="620" y="174"/>
                  </a:lnTo>
                  <a:lnTo>
                    <a:pt x="624" y="176"/>
                  </a:lnTo>
                  <a:lnTo>
                    <a:pt x="628" y="174"/>
                  </a:lnTo>
                  <a:lnTo>
                    <a:pt x="628" y="174"/>
                  </a:lnTo>
                  <a:lnTo>
                    <a:pt x="632" y="176"/>
                  </a:lnTo>
                  <a:lnTo>
                    <a:pt x="638" y="178"/>
                  </a:lnTo>
                  <a:lnTo>
                    <a:pt x="640" y="178"/>
                  </a:lnTo>
                  <a:lnTo>
                    <a:pt x="642" y="176"/>
                  </a:lnTo>
                  <a:lnTo>
                    <a:pt x="644" y="176"/>
                  </a:lnTo>
                  <a:lnTo>
                    <a:pt x="650" y="172"/>
                  </a:lnTo>
                  <a:lnTo>
                    <a:pt x="652" y="172"/>
                  </a:lnTo>
                  <a:lnTo>
                    <a:pt x="652" y="172"/>
                  </a:lnTo>
                  <a:lnTo>
                    <a:pt x="658" y="174"/>
                  </a:lnTo>
                  <a:lnTo>
                    <a:pt x="658" y="174"/>
                  </a:lnTo>
                  <a:lnTo>
                    <a:pt x="658" y="174"/>
                  </a:lnTo>
                  <a:lnTo>
                    <a:pt x="658" y="174"/>
                  </a:lnTo>
                  <a:lnTo>
                    <a:pt x="660" y="176"/>
                  </a:lnTo>
                  <a:lnTo>
                    <a:pt x="670" y="176"/>
                  </a:lnTo>
                  <a:lnTo>
                    <a:pt x="670" y="172"/>
                  </a:lnTo>
                  <a:lnTo>
                    <a:pt x="670" y="172"/>
                  </a:lnTo>
                  <a:lnTo>
                    <a:pt x="664" y="170"/>
                  </a:lnTo>
                  <a:lnTo>
                    <a:pt x="658" y="166"/>
                  </a:lnTo>
                  <a:lnTo>
                    <a:pt x="654" y="164"/>
                  </a:lnTo>
                  <a:lnTo>
                    <a:pt x="652" y="164"/>
                  </a:lnTo>
                  <a:lnTo>
                    <a:pt x="650" y="162"/>
                  </a:lnTo>
                  <a:lnTo>
                    <a:pt x="650" y="162"/>
                  </a:lnTo>
                  <a:lnTo>
                    <a:pt x="638" y="158"/>
                  </a:lnTo>
                  <a:lnTo>
                    <a:pt x="632" y="154"/>
                  </a:lnTo>
                  <a:lnTo>
                    <a:pt x="628" y="156"/>
                  </a:lnTo>
                  <a:lnTo>
                    <a:pt x="628" y="156"/>
                  </a:lnTo>
                  <a:lnTo>
                    <a:pt x="628" y="150"/>
                  </a:lnTo>
                  <a:lnTo>
                    <a:pt x="628" y="150"/>
                  </a:lnTo>
                  <a:lnTo>
                    <a:pt x="630" y="148"/>
                  </a:lnTo>
                  <a:lnTo>
                    <a:pt x="632" y="148"/>
                  </a:lnTo>
                  <a:lnTo>
                    <a:pt x="638" y="154"/>
                  </a:lnTo>
                  <a:lnTo>
                    <a:pt x="640" y="154"/>
                  </a:lnTo>
                  <a:lnTo>
                    <a:pt x="642" y="156"/>
                  </a:lnTo>
                  <a:lnTo>
                    <a:pt x="644" y="156"/>
                  </a:lnTo>
                  <a:lnTo>
                    <a:pt x="648" y="156"/>
                  </a:lnTo>
                  <a:lnTo>
                    <a:pt x="648" y="154"/>
                  </a:lnTo>
                  <a:lnTo>
                    <a:pt x="646" y="148"/>
                  </a:lnTo>
                  <a:lnTo>
                    <a:pt x="648" y="152"/>
                  </a:lnTo>
                  <a:lnTo>
                    <a:pt x="652" y="152"/>
                  </a:lnTo>
                  <a:lnTo>
                    <a:pt x="654" y="148"/>
                  </a:lnTo>
                  <a:lnTo>
                    <a:pt x="658" y="148"/>
                  </a:lnTo>
                  <a:lnTo>
                    <a:pt x="660" y="146"/>
                  </a:lnTo>
                  <a:lnTo>
                    <a:pt x="662" y="146"/>
                  </a:lnTo>
                  <a:lnTo>
                    <a:pt x="664" y="144"/>
                  </a:lnTo>
                  <a:lnTo>
                    <a:pt x="662" y="138"/>
                  </a:lnTo>
                  <a:lnTo>
                    <a:pt x="660" y="136"/>
                  </a:lnTo>
                  <a:lnTo>
                    <a:pt x="660" y="134"/>
                  </a:lnTo>
                  <a:lnTo>
                    <a:pt x="658" y="132"/>
                  </a:lnTo>
                  <a:lnTo>
                    <a:pt x="662" y="132"/>
                  </a:lnTo>
                  <a:lnTo>
                    <a:pt x="664" y="128"/>
                  </a:lnTo>
                  <a:lnTo>
                    <a:pt x="664" y="128"/>
                  </a:lnTo>
                  <a:lnTo>
                    <a:pt x="652" y="122"/>
                  </a:lnTo>
                  <a:lnTo>
                    <a:pt x="650" y="122"/>
                  </a:lnTo>
                  <a:lnTo>
                    <a:pt x="650" y="118"/>
                  </a:lnTo>
                  <a:lnTo>
                    <a:pt x="652" y="118"/>
                  </a:lnTo>
                  <a:lnTo>
                    <a:pt x="658" y="122"/>
                  </a:lnTo>
                  <a:lnTo>
                    <a:pt x="660" y="122"/>
                  </a:lnTo>
                  <a:lnTo>
                    <a:pt x="660" y="122"/>
                  </a:lnTo>
                  <a:lnTo>
                    <a:pt x="660" y="120"/>
                  </a:lnTo>
                  <a:lnTo>
                    <a:pt x="660" y="120"/>
                  </a:lnTo>
                  <a:lnTo>
                    <a:pt x="668" y="118"/>
                  </a:lnTo>
                  <a:lnTo>
                    <a:pt x="670" y="118"/>
                  </a:lnTo>
                  <a:lnTo>
                    <a:pt x="670" y="118"/>
                  </a:lnTo>
                  <a:lnTo>
                    <a:pt x="674" y="120"/>
                  </a:lnTo>
                  <a:lnTo>
                    <a:pt x="680" y="122"/>
                  </a:lnTo>
                  <a:lnTo>
                    <a:pt x="682" y="122"/>
                  </a:lnTo>
                  <a:lnTo>
                    <a:pt x="684" y="116"/>
                  </a:lnTo>
                  <a:lnTo>
                    <a:pt x="688" y="116"/>
                  </a:lnTo>
                  <a:lnTo>
                    <a:pt x="692" y="116"/>
                  </a:lnTo>
                  <a:lnTo>
                    <a:pt x="694" y="122"/>
                  </a:lnTo>
                  <a:lnTo>
                    <a:pt x="698" y="122"/>
                  </a:lnTo>
                  <a:lnTo>
                    <a:pt x="700" y="124"/>
                  </a:lnTo>
                  <a:lnTo>
                    <a:pt x="700" y="124"/>
                  </a:lnTo>
                  <a:lnTo>
                    <a:pt x="702" y="124"/>
                  </a:lnTo>
                  <a:lnTo>
                    <a:pt x="702" y="124"/>
                  </a:lnTo>
                  <a:lnTo>
                    <a:pt x="700" y="128"/>
                  </a:lnTo>
                  <a:lnTo>
                    <a:pt x="700" y="128"/>
                  </a:lnTo>
                  <a:lnTo>
                    <a:pt x="704" y="130"/>
                  </a:lnTo>
                  <a:lnTo>
                    <a:pt x="708" y="128"/>
                  </a:lnTo>
                  <a:lnTo>
                    <a:pt x="708" y="128"/>
                  </a:lnTo>
                  <a:lnTo>
                    <a:pt x="714" y="130"/>
                  </a:lnTo>
                  <a:lnTo>
                    <a:pt x="714" y="130"/>
                  </a:lnTo>
                  <a:lnTo>
                    <a:pt x="714" y="132"/>
                  </a:lnTo>
                  <a:lnTo>
                    <a:pt x="718" y="132"/>
                  </a:lnTo>
                  <a:lnTo>
                    <a:pt x="718" y="134"/>
                  </a:lnTo>
                  <a:lnTo>
                    <a:pt x="714" y="136"/>
                  </a:lnTo>
                  <a:lnTo>
                    <a:pt x="712" y="134"/>
                  </a:lnTo>
                  <a:lnTo>
                    <a:pt x="708" y="134"/>
                  </a:lnTo>
                  <a:lnTo>
                    <a:pt x="702" y="134"/>
                  </a:lnTo>
                  <a:lnTo>
                    <a:pt x="702" y="134"/>
                  </a:lnTo>
                  <a:lnTo>
                    <a:pt x="696" y="136"/>
                  </a:lnTo>
                  <a:lnTo>
                    <a:pt x="694" y="142"/>
                  </a:lnTo>
                  <a:lnTo>
                    <a:pt x="698" y="144"/>
                  </a:lnTo>
                  <a:lnTo>
                    <a:pt x="710" y="144"/>
                  </a:lnTo>
                  <a:lnTo>
                    <a:pt x="714" y="136"/>
                  </a:lnTo>
                  <a:lnTo>
                    <a:pt x="714" y="136"/>
                  </a:lnTo>
                  <a:lnTo>
                    <a:pt x="716" y="138"/>
                  </a:lnTo>
                  <a:lnTo>
                    <a:pt x="714" y="138"/>
                  </a:lnTo>
                  <a:lnTo>
                    <a:pt x="722" y="138"/>
                  </a:lnTo>
                  <a:lnTo>
                    <a:pt x="720" y="134"/>
                  </a:lnTo>
                  <a:lnTo>
                    <a:pt x="720" y="134"/>
                  </a:lnTo>
                  <a:lnTo>
                    <a:pt x="726" y="134"/>
                  </a:lnTo>
                  <a:lnTo>
                    <a:pt x="730" y="138"/>
                  </a:lnTo>
                  <a:lnTo>
                    <a:pt x="730" y="142"/>
                  </a:lnTo>
                  <a:lnTo>
                    <a:pt x="730" y="142"/>
                  </a:lnTo>
                  <a:lnTo>
                    <a:pt x="730" y="142"/>
                  </a:lnTo>
                  <a:lnTo>
                    <a:pt x="732" y="142"/>
                  </a:lnTo>
                  <a:lnTo>
                    <a:pt x="730" y="146"/>
                  </a:lnTo>
                  <a:lnTo>
                    <a:pt x="730" y="146"/>
                  </a:lnTo>
                  <a:lnTo>
                    <a:pt x="728" y="148"/>
                  </a:lnTo>
                  <a:lnTo>
                    <a:pt x="724" y="148"/>
                  </a:lnTo>
                  <a:lnTo>
                    <a:pt x="722" y="148"/>
                  </a:lnTo>
                  <a:lnTo>
                    <a:pt x="720" y="152"/>
                  </a:lnTo>
                  <a:lnTo>
                    <a:pt x="718" y="154"/>
                  </a:lnTo>
                  <a:lnTo>
                    <a:pt x="720" y="156"/>
                  </a:lnTo>
                  <a:lnTo>
                    <a:pt x="720" y="156"/>
                  </a:lnTo>
                  <a:lnTo>
                    <a:pt x="718" y="158"/>
                  </a:lnTo>
                  <a:lnTo>
                    <a:pt x="720" y="158"/>
                  </a:lnTo>
                  <a:lnTo>
                    <a:pt x="712" y="158"/>
                  </a:lnTo>
                  <a:lnTo>
                    <a:pt x="712" y="158"/>
                  </a:lnTo>
                  <a:lnTo>
                    <a:pt x="710" y="162"/>
                  </a:lnTo>
                  <a:lnTo>
                    <a:pt x="708" y="162"/>
                  </a:lnTo>
                  <a:lnTo>
                    <a:pt x="708" y="158"/>
                  </a:lnTo>
                  <a:lnTo>
                    <a:pt x="694" y="158"/>
                  </a:lnTo>
                  <a:lnTo>
                    <a:pt x="692" y="162"/>
                  </a:lnTo>
                  <a:lnTo>
                    <a:pt x="690" y="164"/>
                  </a:lnTo>
                  <a:lnTo>
                    <a:pt x="690" y="166"/>
                  </a:lnTo>
                  <a:lnTo>
                    <a:pt x="694" y="168"/>
                  </a:lnTo>
                  <a:lnTo>
                    <a:pt x="702" y="168"/>
                  </a:lnTo>
                  <a:lnTo>
                    <a:pt x="702" y="168"/>
                  </a:lnTo>
                  <a:lnTo>
                    <a:pt x="708" y="168"/>
                  </a:lnTo>
                  <a:lnTo>
                    <a:pt x="712" y="168"/>
                  </a:lnTo>
                  <a:lnTo>
                    <a:pt x="712" y="168"/>
                  </a:lnTo>
                  <a:lnTo>
                    <a:pt x="724" y="166"/>
                  </a:lnTo>
                  <a:lnTo>
                    <a:pt x="728" y="172"/>
                  </a:lnTo>
                  <a:lnTo>
                    <a:pt x="730" y="174"/>
                  </a:lnTo>
                  <a:lnTo>
                    <a:pt x="734" y="174"/>
                  </a:lnTo>
                  <a:lnTo>
                    <a:pt x="738" y="176"/>
                  </a:lnTo>
                  <a:lnTo>
                    <a:pt x="738" y="176"/>
                  </a:lnTo>
                  <a:lnTo>
                    <a:pt x="742" y="182"/>
                  </a:lnTo>
                  <a:lnTo>
                    <a:pt x="750" y="184"/>
                  </a:lnTo>
                  <a:lnTo>
                    <a:pt x="752" y="184"/>
                  </a:lnTo>
                  <a:lnTo>
                    <a:pt x="762" y="186"/>
                  </a:lnTo>
                  <a:lnTo>
                    <a:pt x="764" y="188"/>
                  </a:lnTo>
                  <a:lnTo>
                    <a:pt x="764" y="188"/>
                  </a:lnTo>
                  <a:lnTo>
                    <a:pt x="774" y="188"/>
                  </a:lnTo>
                  <a:lnTo>
                    <a:pt x="780" y="192"/>
                  </a:lnTo>
                  <a:lnTo>
                    <a:pt x="780" y="186"/>
                  </a:lnTo>
                  <a:lnTo>
                    <a:pt x="780" y="182"/>
                  </a:lnTo>
                  <a:lnTo>
                    <a:pt x="784" y="182"/>
                  </a:lnTo>
                  <a:lnTo>
                    <a:pt x="786" y="184"/>
                  </a:lnTo>
                  <a:lnTo>
                    <a:pt x="790" y="184"/>
                  </a:lnTo>
                  <a:lnTo>
                    <a:pt x="792" y="182"/>
                  </a:lnTo>
                  <a:lnTo>
                    <a:pt x="792" y="178"/>
                  </a:lnTo>
                  <a:lnTo>
                    <a:pt x="794" y="176"/>
                  </a:lnTo>
                  <a:lnTo>
                    <a:pt x="786" y="166"/>
                  </a:lnTo>
                  <a:lnTo>
                    <a:pt x="784" y="164"/>
                  </a:lnTo>
                  <a:lnTo>
                    <a:pt x="782" y="164"/>
                  </a:lnTo>
                  <a:lnTo>
                    <a:pt x="774" y="164"/>
                  </a:lnTo>
                  <a:lnTo>
                    <a:pt x="772" y="158"/>
                  </a:lnTo>
                  <a:lnTo>
                    <a:pt x="772" y="156"/>
                  </a:lnTo>
                  <a:lnTo>
                    <a:pt x="772" y="154"/>
                  </a:lnTo>
                  <a:lnTo>
                    <a:pt x="774" y="152"/>
                  </a:lnTo>
                  <a:lnTo>
                    <a:pt x="776" y="154"/>
                  </a:lnTo>
                  <a:lnTo>
                    <a:pt x="782" y="154"/>
                  </a:lnTo>
                  <a:lnTo>
                    <a:pt x="782" y="154"/>
                  </a:lnTo>
                  <a:lnTo>
                    <a:pt x="788" y="158"/>
                  </a:lnTo>
                  <a:lnTo>
                    <a:pt x="788" y="158"/>
                  </a:lnTo>
                  <a:lnTo>
                    <a:pt x="792" y="162"/>
                  </a:lnTo>
                  <a:lnTo>
                    <a:pt x="794" y="162"/>
                  </a:lnTo>
                  <a:lnTo>
                    <a:pt x="796" y="164"/>
                  </a:lnTo>
                  <a:lnTo>
                    <a:pt x="796" y="164"/>
                  </a:lnTo>
                  <a:lnTo>
                    <a:pt x="800" y="162"/>
                  </a:lnTo>
                  <a:lnTo>
                    <a:pt x="804" y="160"/>
                  </a:lnTo>
                  <a:lnTo>
                    <a:pt x="804" y="160"/>
                  </a:lnTo>
                  <a:lnTo>
                    <a:pt x="806" y="158"/>
                  </a:lnTo>
                  <a:lnTo>
                    <a:pt x="810" y="154"/>
                  </a:lnTo>
                  <a:lnTo>
                    <a:pt x="810" y="154"/>
                  </a:lnTo>
                  <a:lnTo>
                    <a:pt x="814" y="150"/>
                  </a:lnTo>
                  <a:lnTo>
                    <a:pt x="814" y="150"/>
                  </a:lnTo>
                  <a:lnTo>
                    <a:pt x="816" y="150"/>
                  </a:lnTo>
                  <a:lnTo>
                    <a:pt x="816" y="150"/>
                  </a:lnTo>
                  <a:lnTo>
                    <a:pt x="816" y="148"/>
                  </a:lnTo>
                  <a:lnTo>
                    <a:pt x="816" y="148"/>
                  </a:lnTo>
                  <a:lnTo>
                    <a:pt x="816" y="148"/>
                  </a:lnTo>
                  <a:lnTo>
                    <a:pt x="816" y="146"/>
                  </a:lnTo>
                  <a:lnTo>
                    <a:pt x="810" y="146"/>
                  </a:lnTo>
                  <a:lnTo>
                    <a:pt x="796" y="142"/>
                  </a:lnTo>
                  <a:lnTo>
                    <a:pt x="792" y="138"/>
                  </a:lnTo>
                  <a:lnTo>
                    <a:pt x="790" y="136"/>
                  </a:lnTo>
                  <a:lnTo>
                    <a:pt x="782" y="136"/>
                  </a:lnTo>
                  <a:lnTo>
                    <a:pt x="780" y="134"/>
                  </a:lnTo>
                  <a:lnTo>
                    <a:pt x="774" y="134"/>
                  </a:lnTo>
                  <a:lnTo>
                    <a:pt x="772" y="132"/>
                  </a:lnTo>
                  <a:lnTo>
                    <a:pt x="770" y="132"/>
                  </a:lnTo>
                  <a:lnTo>
                    <a:pt x="770" y="132"/>
                  </a:lnTo>
                  <a:lnTo>
                    <a:pt x="766" y="128"/>
                  </a:lnTo>
                  <a:lnTo>
                    <a:pt x="766" y="126"/>
                  </a:lnTo>
                  <a:lnTo>
                    <a:pt x="770" y="126"/>
                  </a:lnTo>
                  <a:lnTo>
                    <a:pt x="776" y="126"/>
                  </a:lnTo>
                  <a:lnTo>
                    <a:pt x="776" y="126"/>
                  </a:lnTo>
                  <a:lnTo>
                    <a:pt x="776" y="126"/>
                  </a:lnTo>
                  <a:lnTo>
                    <a:pt x="772" y="118"/>
                  </a:lnTo>
                  <a:lnTo>
                    <a:pt x="770" y="116"/>
                  </a:lnTo>
                  <a:lnTo>
                    <a:pt x="770" y="116"/>
                  </a:lnTo>
                  <a:lnTo>
                    <a:pt x="762" y="116"/>
                  </a:lnTo>
                  <a:lnTo>
                    <a:pt x="762" y="116"/>
                  </a:lnTo>
                  <a:lnTo>
                    <a:pt x="762" y="114"/>
                  </a:lnTo>
                  <a:lnTo>
                    <a:pt x="756" y="112"/>
                  </a:lnTo>
                  <a:lnTo>
                    <a:pt x="746" y="112"/>
                  </a:lnTo>
                  <a:lnTo>
                    <a:pt x="744" y="108"/>
                  </a:lnTo>
                  <a:lnTo>
                    <a:pt x="740" y="106"/>
                  </a:lnTo>
                  <a:lnTo>
                    <a:pt x="738" y="104"/>
                  </a:lnTo>
                  <a:lnTo>
                    <a:pt x="728" y="104"/>
                  </a:lnTo>
                  <a:lnTo>
                    <a:pt x="724" y="104"/>
                  </a:lnTo>
                  <a:lnTo>
                    <a:pt x="720" y="102"/>
                  </a:lnTo>
                  <a:lnTo>
                    <a:pt x="718" y="102"/>
                  </a:lnTo>
                  <a:lnTo>
                    <a:pt x="714" y="98"/>
                  </a:lnTo>
                  <a:lnTo>
                    <a:pt x="714" y="98"/>
                  </a:lnTo>
                  <a:lnTo>
                    <a:pt x="710" y="96"/>
                  </a:lnTo>
                  <a:lnTo>
                    <a:pt x="704" y="96"/>
                  </a:lnTo>
                  <a:lnTo>
                    <a:pt x="704" y="96"/>
                  </a:lnTo>
                  <a:lnTo>
                    <a:pt x="702" y="92"/>
                  </a:lnTo>
                  <a:lnTo>
                    <a:pt x="702" y="92"/>
                  </a:lnTo>
                  <a:lnTo>
                    <a:pt x="700" y="90"/>
                  </a:lnTo>
                  <a:lnTo>
                    <a:pt x="700" y="90"/>
                  </a:lnTo>
                  <a:lnTo>
                    <a:pt x="700" y="88"/>
                  </a:lnTo>
                  <a:lnTo>
                    <a:pt x="698" y="88"/>
                  </a:lnTo>
                  <a:lnTo>
                    <a:pt x="694" y="86"/>
                  </a:lnTo>
                  <a:lnTo>
                    <a:pt x="672" y="86"/>
                  </a:lnTo>
                  <a:lnTo>
                    <a:pt x="670" y="88"/>
                  </a:lnTo>
                  <a:lnTo>
                    <a:pt x="672" y="94"/>
                  </a:lnTo>
                  <a:lnTo>
                    <a:pt x="682" y="94"/>
                  </a:lnTo>
                  <a:lnTo>
                    <a:pt x="682" y="98"/>
                  </a:lnTo>
                  <a:lnTo>
                    <a:pt x="674" y="98"/>
                  </a:lnTo>
                  <a:lnTo>
                    <a:pt x="670" y="98"/>
                  </a:lnTo>
                  <a:lnTo>
                    <a:pt x="668" y="88"/>
                  </a:lnTo>
                  <a:lnTo>
                    <a:pt x="662" y="86"/>
                  </a:lnTo>
                  <a:lnTo>
                    <a:pt x="658" y="86"/>
                  </a:lnTo>
                  <a:lnTo>
                    <a:pt x="648" y="86"/>
                  </a:lnTo>
                  <a:lnTo>
                    <a:pt x="648" y="86"/>
                  </a:lnTo>
                  <a:lnTo>
                    <a:pt x="646" y="88"/>
                  </a:lnTo>
                  <a:lnTo>
                    <a:pt x="646" y="88"/>
                  </a:lnTo>
                  <a:lnTo>
                    <a:pt x="640" y="88"/>
                  </a:lnTo>
                  <a:lnTo>
                    <a:pt x="638" y="88"/>
                  </a:lnTo>
                  <a:lnTo>
                    <a:pt x="634" y="84"/>
                  </a:lnTo>
                  <a:lnTo>
                    <a:pt x="620" y="84"/>
                  </a:lnTo>
                  <a:lnTo>
                    <a:pt x="614" y="86"/>
                  </a:lnTo>
                  <a:lnTo>
                    <a:pt x="610" y="86"/>
                  </a:lnTo>
                  <a:lnTo>
                    <a:pt x="608" y="88"/>
                  </a:lnTo>
                  <a:lnTo>
                    <a:pt x="600" y="96"/>
                  </a:lnTo>
                  <a:lnTo>
                    <a:pt x="598" y="102"/>
                  </a:lnTo>
                  <a:lnTo>
                    <a:pt x="600" y="106"/>
                  </a:lnTo>
                  <a:lnTo>
                    <a:pt x="604" y="112"/>
                  </a:lnTo>
                  <a:lnTo>
                    <a:pt x="608" y="114"/>
                  </a:lnTo>
                  <a:lnTo>
                    <a:pt x="610" y="116"/>
                  </a:lnTo>
                  <a:lnTo>
                    <a:pt x="624" y="116"/>
                  </a:lnTo>
                  <a:lnTo>
                    <a:pt x="628" y="118"/>
                  </a:lnTo>
                  <a:lnTo>
                    <a:pt x="632" y="118"/>
                  </a:lnTo>
                  <a:lnTo>
                    <a:pt x="632" y="122"/>
                  </a:lnTo>
                  <a:lnTo>
                    <a:pt x="632" y="124"/>
                  </a:lnTo>
                  <a:lnTo>
                    <a:pt x="638" y="126"/>
                  </a:lnTo>
                  <a:lnTo>
                    <a:pt x="634" y="128"/>
                  </a:lnTo>
                  <a:lnTo>
                    <a:pt x="632" y="128"/>
                  </a:lnTo>
                  <a:lnTo>
                    <a:pt x="630" y="132"/>
                  </a:lnTo>
                  <a:lnTo>
                    <a:pt x="630" y="134"/>
                  </a:lnTo>
                  <a:lnTo>
                    <a:pt x="628" y="136"/>
                  </a:lnTo>
                  <a:lnTo>
                    <a:pt x="622" y="134"/>
                  </a:lnTo>
                  <a:lnTo>
                    <a:pt x="622" y="136"/>
                  </a:lnTo>
                  <a:lnTo>
                    <a:pt x="620" y="142"/>
                  </a:lnTo>
                  <a:lnTo>
                    <a:pt x="618" y="142"/>
                  </a:lnTo>
                  <a:lnTo>
                    <a:pt x="612" y="138"/>
                  </a:lnTo>
                  <a:lnTo>
                    <a:pt x="612" y="138"/>
                  </a:lnTo>
                  <a:lnTo>
                    <a:pt x="614" y="134"/>
                  </a:lnTo>
                  <a:lnTo>
                    <a:pt x="614" y="132"/>
                  </a:lnTo>
                  <a:lnTo>
                    <a:pt x="610" y="126"/>
                  </a:lnTo>
                  <a:lnTo>
                    <a:pt x="608" y="126"/>
                  </a:lnTo>
                  <a:lnTo>
                    <a:pt x="602" y="126"/>
                  </a:lnTo>
                  <a:lnTo>
                    <a:pt x="600" y="128"/>
                  </a:lnTo>
                  <a:lnTo>
                    <a:pt x="598" y="132"/>
                  </a:lnTo>
                  <a:lnTo>
                    <a:pt x="594" y="128"/>
                  </a:lnTo>
                  <a:lnTo>
                    <a:pt x="588" y="122"/>
                  </a:lnTo>
                  <a:lnTo>
                    <a:pt x="586" y="122"/>
                  </a:lnTo>
                  <a:lnTo>
                    <a:pt x="582" y="122"/>
                  </a:lnTo>
                  <a:lnTo>
                    <a:pt x="586" y="116"/>
                  </a:lnTo>
                  <a:lnTo>
                    <a:pt x="578" y="108"/>
                  </a:lnTo>
                  <a:lnTo>
                    <a:pt x="576" y="106"/>
                  </a:lnTo>
                  <a:lnTo>
                    <a:pt x="570" y="104"/>
                  </a:lnTo>
                  <a:lnTo>
                    <a:pt x="566" y="102"/>
                  </a:lnTo>
                  <a:lnTo>
                    <a:pt x="566" y="102"/>
                  </a:lnTo>
                  <a:lnTo>
                    <a:pt x="558" y="102"/>
                  </a:lnTo>
                  <a:lnTo>
                    <a:pt x="558" y="104"/>
                  </a:lnTo>
                  <a:lnTo>
                    <a:pt x="556" y="104"/>
                  </a:lnTo>
                  <a:lnTo>
                    <a:pt x="550" y="106"/>
                  </a:lnTo>
                  <a:lnTo>
                    <a:pt x="550" y="114"/>
                  </a:lnTo>
                  <a:lnTo>
                    <a:pt x="548" y="116"/>
                  </a:lnTo>
                  <a:lnTo>
                    <a:pt x="548" y="116"/>
                  </a:lnTo>
                  <a:lnTo>
                    <a:pt x="548" y="118"/>
                  </a:lnTo>
                  <a:lnTo>
                    <a:pt x="552" y="120"/>
                  </a:lnTo>
                  <a:lnTo>
                    <a:pt x="552" y="120"/>
                  </a:lnTo>
                  <a:lnTo>
                    <a:pt x="556" y="120"/>
                  </a:lnTo>
                  <a:lnTo>
                    <a:pt x="558" y="122"/>
                  </a:lnTo>
                  <a:lnTo>
                    <a:pt x="560" y="124"/>
                  </a:lnTo>
                  <a:lnTo>
                    <a:pt x="562" y="124"/>
                  </a:lnTo>
                  <a:lnTo>
                    <a:pt x="566" y="126"/>
                  </a:lnTo>
                  <a:lnTo>
                    <a:pt x="568" y="132"/>
                  </a:lnTo>
                  <a:lnTo>
                    <a:pt x="568" y="132"/>
                  </a:lnTo>
                  <a:lnTo>
                    <a:pt x="566" y="132"/>
                  </a:lnTo>
                  <a:lnTo>
                    <a:pt x="568" y="134"/>
                  </a:lnTo>
                  <a:lnTo>
                    <a:pt x="560" y="134"/>
                  </a:lnTo>
                  <a:lnTo>
                    <a:pt x="556" y="136"/>
                  </a:lnTo>
                  <a:lnTo>
                    <a:pt x="552" y="136"/>
                  </a:lnTo>
                  <a:lnTo>
                    <a:pt x="552" y="136"/>
                  </a:lnTo>
                  <a:lnTo>
                    <a:pt x="556" y="128"/>
                  </a:lnTo>
                  <a:lnTo>
                    <a:pt x="556" y="126"/>
                  </a:lnTo>
                  <a:lnTo>
                    <a:pt x="550" y="124"/>
                  </a:lnTo>
                  <a:lnTo>
                    <a:pt x="548" y="122"/>
                  </a:lnTo>
                  <a:lnTo>
                    <a:pt x="542" y="122"/>
                  </a:lnTo>
                  <a:lnTo>
                    <a:pt x="540" y="118"/>
                  </a:lnTo>
                  <a:lnTo>
                    <a:pt x="536" y="122"/>
                  </a:lnTo>
                  <a:lnTo>
                    <a:pt x="532" y="124"/>
                  </a:lnTo>
                  <a:lnTo>
                    <a:pt x="528" y="126"/>
                  </a:lnTo>
                  <a:lnTo>
                    <a:pt x="528" y="128"/>
                  </a:lnTo>
                  <a:lnTo>
                    <a:pt x="536" y="128"/>
                  </a:lnTo>
                  <a:lnTo>
                    <a:pt x="536" y="134"/>
                  </a:lnTo>
                  <a:lnTo>
                    <a:pt x="530" y="138"/>
                  </a:lnTo>
                  <a:lnTo>
                    <a:pt x="528" y="138"/>
                  </a:lnTo>
                  <a:lnTo>
                    <a:pt x="526" y="136"/>
                  </a:lnTo>
                  <a:lnTo>
                    <a:pt x="520" y="136"/>
                  </a:lnTo>
                  <a:lnTo>
                    <a:pt x="518" y="138"/>
                  </a:lnTo>
                  <a:lnTo>
                    <a:pt x="502" y="138"/>
                  </a:lnTo>
                  <a:lnTo>
                    <a:pt x="500" y="136"/>
                  </a:lnTo>
                  <a:lnTo>
                    <a:pt x="498" y="136"/>
                  </a:lnTo>
                  <a:lnTo>
                    <a:pt x="498" y="136"/>
                  </a:lnTo>
                  <a:lnTo>
                    <a:pt x="490" y="136"/>
                  </a:lnTo>
                  <a:lnTo>
                    <a:pt x="488" y="136"/>
                  </a:lnTo>
                  <a:lnTo>
                    <a:pt x="488" y="134"/>
                  </a:lnTo>
                  <a:lnTo>
                    <a:pt x="486" y="134"/>
                  </a:lnTo>
                  <a:lnTo>
                    <a:pt x="482" y="132"/>
                  </a:lnTo>
                  <a:lnTo>
                    <a:pt x="480" y="128"/>
                  </a:lnTo>
                  <a:lnTo>
                    <a:pt x="480" y="126"/>
                  </a:lnTo>
                  <a:lnTo>
                    <a:pt x="482" y="128"/>
                  </a:lnTo>
                  <a:lnTo>
                    <a:pt x="508" y="128"/>
                  </a:lnTo>
                  <a:lnTo>
                    <a:pt x="508" y="124"/>
                  </a:lnTo>
                  <a:lnTo>
                    <a:pt x="508" y="124"/>
                  </a:lnTo>
                  <a:lnTo>
                    <a:pt x="508" y="122"/>
                  </a:lnTo>
                  <a:lnTo>
                    <a:pt x="508" y="122"/>
                  </a:lnTo>
                  <a:lnTo>
                    <a:pt x="516" y="122"/>
                  </a:lnTo>
                  <a:lnTo>
                    <a:pt x="516" y="116"/>
                  </a:lnTo>
                  <a:lnTo>
                    <a:pt x="510" y="116"/>
                  </a:lnTo>
                  <a:lnTo>
                    <a:pt x="506" y="114"/>
                  </a:lnTo>
                  <a:lnTo>
                    <a:pt x="502" y="114"/>
                  </a:lnTo>
                  <a:lnTo>
                    <a:pt x="502" y="114"/>
                  </a:lnTo>
                  <a:lnTo>
                    <a:pt x="496" y="114"/>
                  </a:lnTo>
                  <a:lnTo>
                    <a:pt x="496" y="112"/>
                  </a:lnTo>
                  <a:lnTo>
                    <a:pt x="496" y="112"/>
                  </a:lnTo>
                  <a:lnTo>
                    <a:pt x="492" y="112"/>
                  </a:lnTo>
                  <a:lnTo>
                    <a:pt x="490" y="108"/>
                  </a:lnTo>
                  <a:lnTo>
                    <a:pt x="488" y="106"/>
                  </a:lnTo>
                  <a:lnTo>
                    <a:pt x="482" y="98"/>
                  </a:lnTo>
                  <a:lnTo>
                    <a:pt x="482" y="98"/>
                  </a:lnTo>
                  <a:lnTo>
                    <a:pt x="484" y="92"/>
                  </a:lnTo>
                  <a:lnTo>
                    <a:pt x="484" y="92"/>
                  </a:lnTo>
                  <a:lnTo>
                    <a:pt x="486" y="92"/>
                  </a:lnTo>
                  <a:lnTo>
                    <a:pt x="488" y="88"/>
                  </a:lnTo>
                  <a:lnTo>
                    <a:pt x="486" y="86"/>
                  </a:lnTo>
                  <a:lnTo>
                    <a:pt x="472" y="86"/>
                  </a:lnTo>
                  <a:lnTo>
                    <a:pt x="472" y="86"/>
                  </a:lnTo>
                  <a:lnTo>
                    <a:pt x="468" y="88"/>
                  </a:lnTo>
                  <a:lnTo>
                    <a:pt x="460" y="88"/>
                  </a:lnTo>
                  <a:lnTo>
                    <a:pt x="460" y="88"/>
                  </a:lnTo>
                  <a:lnTo>
                    <a:pt x="460" y="96"/>
                  </a:lnTo>
                  <a:lnTo>
                    <a:pt x="460" y="96"/>
                  </a:lnTo>
                  <a:lnTo>
                    <a:pt x="456" y="96"/>
                  </a:lnTo>
                  <a:lnTo>
                    <a:pt x="452" y="94"/>
                  </a:lnTo>
                  <a:lnTo>
                    <a:pt x="450" y="94"/>
                  </a:lnTo>
                  <a:lnTo>
                    <a:pt x="448" y="92"/>
                  </a:lnTo>
                  <a:lnTo>
                    <a:pt x="448" y="92"/>
                  </a:lnTo>
                  <a:lnTo>
                    <a:pt x="444" y="92"/>
                  </a:lnTo>
                  <a:lnTo>
                    <a:pt x="442" y="96"/>
                  </a:lnTo>
                  <a:lnTo>
                    <a:pt x="442" y="96"/>
                  </a:lnTo>
                  <a:lnTo>
                    <a:pt x="438" y="96"/>
                  </a:lnTo>
                  <a:lnTo>
                    <a:pt x="432" y="94"/>
                  </a:lnTo>
                  <a:lnTo>
                    <a:pt x="428" y="92"/>
                  </a:lnTo>
                  <a:lnTo>
                    <a:pt x="420" y="92"/>
                  </a:lnTo>
                  <a:lnTo>
                    <a:pt x="418" y="94"/>
                  </a:lnTo>
                  <a:lnTo>
                    <a:pt x="416" y="92"/>
                  </a:lnTo>
                  <a:lnTo>
                    <a:pt x="414" y="88"/>
                  </a:lnTo>
                  <a:lnTo>
                    <a:pt x="406" y="88"/>
                  </a:lnTo>
                  <a:lnTo>
                    <a:pt x="400" y="84"/>
                  </a:lnTo>
                  <a:lnTo>
                    <a:pt x="396" y="84"/>
                  </a:lnTo>
                  <a:lnTo>
                    <a:pt x="394" y="82"/>
                  </a:lnTo>
                  <a:lnTo>
                    <a:pt x="388" y="82"/>
                  </a:lnTo>
                  <a:lnTo>
                    <a:pt x="380" y="82"/>
                  </a:lnTo>
                  <a:lnTo>
                    <a:pt x="370" y="82"/>
                  </a:lnTo>
                  <a:lnTo>
                    <a:pt x="368" y="78"/>
                  </a:lnTo>
                  <a:lnTo>
                    <a:pt x="364" y="78"/>
                  </a:lnTo>
                  <a:lnTo>
                    <a:pt x="354" y="78"/>
                  </a:lnTo>
                  <a:lnTo>
                    <a:pt x="354" y="78"/>
                  </a:lnTo>
                  <a:lnTo>
                    <a:pt x="344" y="78"/>
                  </a:lnTo>
                  <a:lnTo>
                    <a:pt x="344" y="78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36" y="82"/>
                  </a:lnTo>
                  <a:lnTo>
                    <a:pt x="338" y="84"/>
                  </a:lnTo>
                  <a:lnTo>
                    <a:pt x="328" y="96"/>
                  </a:lnTo>
                  <a:lnTo>
                    <a:pt x="326" y="98"/>
                  </a:lnTo>
                  <a:lnTo>
                    <a:pt x="330" y="102"/>
                  </a:lnTo>
                  <a:lnTo>
                    <a:pt x="336" y="104"/>
                  </a:lnTo>
                  <a:lnTo>
                    <a:pt x="336" y="104"/>
                  </a:lnTo>
                  <a:lnTo>
                    <a:pt x="342" y="106"/>
                  </a:lnTo>
                  <a:lnTo>
                    <a:pt x="342" y="108"/>
                  </a:lnTo>
                  <a:lnTo>
                    <a:pt x="344" y="108"/>
                  </a:lnTo>
                  <a:lnTo>
                    <a:pt x="350" y="108"/>
                  </a:lnTo>
                  <a:lnTo>
                    <a:pt x="354" y="106"/>
                  </a:lnTo>
                  <a:lnTo>
                    <a:pt x="366" y="106"/>
                  </a:lnTo>
                  <a:lnTo>
                    <a:pt x="366" y="106"/>
                  </a:lnTo>
                  <a:lnTo>
                    <a:pt x="368" y="100"/>
                  </a:lnTo>
                  <a:lnTo>
                    <a:pt x="370" y="98"/>
                  </a:lnTo>
                  <a:lnTo>
                    <a:pt x="372" y="98"/>
                  </a:lnTo>
                  <a:lnTo>
                    <a:pt x="378" y="96"/>
                  </a:lnTo>
                  <a:lnTo>
                    <a:pt x="378" y="102"/>
                  </a:lnTo>
                  <a:lnTo>
                    <a:pt x="378" y="104"/>
                  </a:lnTo>
                  <a:lnTo>
                    <a:pt x="378" y="104"/>
                  </a:lnTo>
                  <a:lnTo>
                    <a:pt x="384" y="106"/>
                  </a:lnTo>
                  <a:lnTo>
                    <a:pt x="386" y="110"/>
                  </a:lnTo>
                  <a:lnTo>
                    <a:pt x="386" y="110"/>
                  </a:lnTo>
                  <a:lnTo>
                    <a:pt x="386" y="112"/>
                  </a:lnTo>
                  <a:lnTo>
                    <a:pt x="390" y="114"/>
                  </a:lnTo>
                  <a:lnTo>
                    <a:pt x="400" y="114"/>
                  </a:lnTo>
                  <a:lnTo>
                    <a:pt x="406" y="114"/>
                  </a:lnTo>
                  <a:lnTo>
                    <a:pt x="416" y="114"/>
                  </a:lnTo>
                  <a:lnTo>
                    <a:pt x="418" y="114"/>
                  </a:lnTo>
                  <a:lnTo>
                    <a:pt x="420" y="114"/>
                  </a:lnTo>
                  <a:lnTo>
                    <a:pt x="420" y="116"/>
                  </a:lnTo>
                  <a:lnTo>
                    <a:pt x="406" y="116"/>
                  </a:lnTo>
                  <a:lnTo>
                    <a:pt x="400" y="116"/>
                  </a:lnTo>
                  <a:lnTo>
                    <a:pt x="396" y="116"/>
                  </a:lnTo>
                  <a:lnTo>
                    <a:pt x="390" y="118"/>
                  </a:lnTo>
                  <a:lnTo>
                    <a:pt x="394" y="122"/>
                  </a:lnTo>
                  <a:lnTo>
                    <a:pt x="396" y="124"/>
                  </a:lnTo>
                  <a:lnTo>
                    <a:pt x="398" y="126"/>
                  </a:lnTo>
                  <a:lnTo>
                    <a:pt x="404" y="124"/>
                  </a:lnTo>
                  <a:lnTo>
                    <a:pt x="410" y="124"/>
                  </a:lnTo>
                  <a:lnTo>
                    <a:pt x="414" y="126"/>
                  </a:lnTo>
                  <a:lnTo>
                    <a:pt x="416" y="126"/>
                  </a:lnTo>
                  <a:lnTo>
                    <a:pt x="418" y="128"/>
                  </a:lnTo>
                  <a:lnTo>
                    <a:pt x="420" y="132"/>
                  </a:lnTo>
                  <a:lnTo>
                    <a:pt x="424" y="134"/>
                  </a:lnTo>
                  <a:lnTo>
                    <a:pt x="426" y="134"/>
                  </a:lnTo>
                  <a:lnTo>
                    <a:pt x="428" y="134"/>
                  </a:lnTo>
                  <a:lnTo>
                    <a:pt x="430" y="134"/>
                  </a:lnTo>
                  <a:lnTo>
                    <a:pt x="432" y="134"/>
                  </a:lnTo>
                  <a:lnTo>
                    <a:pt x="436" y="134"/>
                  </a:lnTo>
                  <a:lnTo>
                    <a:pt x="436" y="134"/>
                  </a:lnTo>
                  <a:lnTo>
                    <a:pt x="436" y="132"/>
                  </a:lnTo>
                  <a:lnTo>
                    <a:pt x="436" y="132"/>
                  </a:lnTo>
                  <a:lnTo>
                    <a:pt x="442" y="132"/>
                  </a:lnTo>
                  <a:lnTo>
                    <a:pt x="442" y="132"/>
                  </a:lnTo>
                  <a:lnTo>
                    <a:pt x="450" y="130"/>
                  </a:lnTo>
                  <a:lnTo>
                    <a:pt x="454" y="132"/>
                  </a:lnTo>
                  <a:lnTo>
                    <a:pt x="456" y="134"/>
                  </a:lnTo>
                  <a:lnTo>
                    <a:pt x="458" y="136"/>
                  </a:lnTo>
                  <a:lnTo>
                    <a:pt x="462" y="142"/>
                  </a:lnTo>
                  <a:lnTo>
                    <a:pt x="466" y="144"/>
                  </a:lnTo>
                  <a:lnTo>
                    <a:pt x="460" y="146"/>
                  </a:lnTo>
                  <a:lnTo>
                    <a:pt x="460" y="146"/>
                  </a:lnTo>
                  <a:lnTo>
                    <a:pt x="460" y="142"/>
                  </a:lnTo>
                  <a:lnTo>
                    <a:pt x="456" y="138"/>
                  </a:lnTo>
                  <a:lnTo>
                    <a:pt x="452" y="136"/>
                  </a:lnTo>
                  <a:lnTo>
                    <a:pt x="448" y="136"/>
                  </a:lnTo>
                  <a:lnTo>
                    <a:pt x="446" y="136"/>
                  </a:lnTo>
                  <a:lnTo>
                    <a:pt x="432" y="136"/>
                  </a:lnTo>
                  <a:lnTo>
                    <a:pt x="430" y="136"/>
                  </a:lnTo>
                  <a:lnTo>
                    <a:pt x="428" y="136"/>
                  </a:lnTo>
                  <a:lnTo>
                    <a:pt x="428" y="136"/>
                  </a:lnTo>
                  <a:lnTo>
                    <a:pt x="426" y="138"/>
                  </a:lnTo>
                  <a:lnTo>
                    <a:pt x="424" y="140"/>
                  </a:lnTo>
                  <a:lnTo>
                    <a:pt x="416" y="138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14" y="134"/>
                  </a:lnTo>
                  <a:lnTo>
                    <a:pt x="416" y="132"/>
                  </a:lnTo>
                  <a:lnTo>
                    <a:pt x="410" y="128"/>
                  </a:lnTo>
                  <a:lnTo>
                    <a:pt x="408" y="128"/>
                  </a:lnTo>
                  <a:lnTo>
                    <a:pt x="406" y="128"/>
                  </a:lnTo>
                  <a:lnTo>
                    <a:pt x="400" y="128"/>
                  </a:lnTo>
                  <a:lnTo>
                    <a:pt x="398" y="128"/>
                  </a:lnTo>
                  <a:lnTo>
                    <a:pt x="396" y="128"/>
                  </a:lnTo>
                  <a:lnTo>
                    <a:pt x="396" y="128"/>
                  </a:lnTo>
                  <a:lnTo>
                    <a:pt x="388" y="128"/>
                  </a:lnTo>
                  <a:lnTo>
                    <a:pt x="388" y="128"/>
                  </a:lnTo>
                  <a:lnTo>
                    <a:pt x="388" y="126"/>
                  </a:lnTo>
                  <a:lnTo>
                    <a:pt x="380" y="126"/>
                  </a:lnTo>
                  <a:lnTo>
                    <a:pt x="378" y="124"/>
                  </a:lnTo>
                  <a:lnTo>
                    <a:pt x="378" y="124"/>
                  </a:lnTo>
                  <a:lnTo>
                    <a:pt x="368" y="124"/>
                  </a:lnTo>
                  <a:lnTo>
                    <a:pt x="360" y="122"/>
                  </a:lnTo>
                  <a:lnTo>
                    <a:pt x="360" y="122"/>
                  </a:lnTo>
                  <a:lnTo>
                    <a:pt x="354" y="122"/>
                  </a:lnTo>
                  <a:lnTo>
                    <a:pt x="352" y="122"/>
                  </a:lnTo>
                  <a:lnTo>
                    <a:pt x="350" y="118"/>
                  </a:lnTo>
                  <a:lnTo>
                    <a:pt x="348" y="118"/>
                  </a:lnTo>
                  <a:lnTo>
                    <a:pt x="344" y="124"/>
                  </a:lnTo>
                  <a:lnTo>
                    <a:pt x="338" y="122"/>
                  </a:lnTo>
                  <a:lnTo>
                    <a:pt x="334" y="118"/>
                  </a:lnTo>
                  <a:lnTo>
                    <a:pt x="334" y="118"/>
                  </a:lnTo>
                  <a:lnTo>
                    <a:pt x="328" y="122"/>
                  </a:lnTo>
                  <a:lnTo>
                    <a:pt x="324" y="124"/>
                  </a:lnTo>
                  <a:lnTo>
                    <a:pt x="320" y="122"/>
                  </a:lnTo>
                  <a:lnTo>
                    <a:pt x="312" y="114"/>
                  </a:lnTo>
                  <a:lnTo>
                    <a:pt x="308" y="116"/>
                  </a:lnTo>
                  <a:lnTo>
                    <a:pt x="306" y="118"/>
                  </a:lnTo>
                  <a:lnTo>
                    <a:pt x="304" y="118"/>
                  </a:lnTo>
                  <a:lnTo>
                    <a:pt x="300" y="118"/>
                  </a:lnTo>
                  <a:lnTo>
                    <a:pt x="298" y="118"/>
                  </a:lnTo>
                  <a:lnTo>
                    <a:pt x="296" y="116"/>
                  </a:lnTo>
                  <a:lnTo>
                    <a:pt x="288" y="116"/>
                  </a:lnTo>
                  <a:lnTo>
                    <a:pt x="286" y="118"/>
                  </a:lnTo>
                  <a:lnTo>
                    <a:pt x="280" y="118"/>
                  </a:lnTo>
                  <a:lnTo>
                    <a:pt x="278" y="122"/>
                  </a:lnTo>
                  <a:lnTo>
                    <a:pt x="272" y="122"/>
                  </a:lnTo>
                  <a:lnTo>
                    <a:pt x="268" y="124"/>
                  </a:lnTo>
                  <a:lnTo>
                    <a:pt x="268" y="124"/>
                  </a:lnTo>
                  <a:lnTo>
                    <a:pt x="260" y="122"/>
                  </a:lnTo>
                  <a:lnTo>
                    <a:pt x="252" y="126"/>
                  </a:lnTo>
                  <a:lnTo>
                    <a:pt x="248" y="126"/>
                  </a:lnTo>
                  <a:lnTo>
                    <a:pt x="248" y="126"/>
                  </a:lnTo>
                  <a:lnTo>
                    <a:pt x="248" y="128"/>
                  </a:lnTo>
                  <a:lnTo>
                    <a:pt x="248" y="128"/>
                  </a:lnTo>
                  <a:lnTo>
                    <a:pt x="242" y="128"/>
                  </a:lnTo>
                  <a:lnTo>
                    <a:pt x="236" y="126"/>
                  </a:lnTo>
                  <a:lnTo>
                    <a:pt x="232" y="126"/>
                  </a:lnTo>
                  <a:lnTo>
                    <a:pt x="228" y="124"/>
                  </a:lnTo>
                  <a:lnTo>
                    <a:pt x="226" y="124"/>
                  </a:lnTo>
                  <a:lnTo>
                    <a:pt x="224" y="122"/>
                  </a:lnTo>
                  <a:lnTo>
                    <a:pt x="206" y="122"/>
                  </a:lnTo>
                  <a:lnTo>
                    <a:pt x="204" y="118"/>
                  </a:lnTo>
                  <a:lnTo>
                    <a:pt x="196" y="118"/>
                  </a:lnTo>
                  <a:lnTo>
                    <a:pt x="194" y="116"/>
                  </a:lnTo>
                  <a:lnTo>
                    <a:pt x="192" y="116"/>
                  </a:lnTo>
                  <a:lnTo>
                    <a:pt x="192" y="116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84" y="118"/>
                  </a:lnTo>
                  <a:lnTo>
                    <a:pt x="176" y="118"/>
                  </a:lnTo>
                  <a:lnTo>
                    <a:pt x="174" y="116"/>
                  </a:lnTo>
                  <a:lnTo>
                    <a:pt x="156" y="116"/>
                  </a:lnTo>
                  <a:lnTo>
                    <a:pt x="152" y="114"/>
                  </a:lnTo>
                  <a:lnTo>
                    <a:pt x="126" y="114"/>
                  </a:lnTo>
                  <a:lnTo>
                    <a:pt x="124" y="112"/>
                  </a:lnTo>
                  <a:lnTo>
                    <a:pt x="118" y="112"/>
                  </a:lnTo>
                  <a:lnTo>
                    <a:pt x="114" y="112"/>
                  </a:lnTo>
                  <a:lnTo>
                    <a:pt x="110" y="112"/>
                  </a:lnTo>
                  <a:lnTo>
                    <a:pt x="106" y="108"/>
                  </a:lnTo>
                  <a:lnTo>
                    <a:pt x="100" y="108"/>
                  </a:lnTo>
                  <a:lnTo>
                    <a:pt x="96" y="106"/>
                  </a:lnTo>
                  <a:lnTo>
                    <a:pt x="90" y="106"/>
                  </a:lnTo>
                  <a:lnTo>
                    <a:pt x="86" y="108"/>
                  </a:lnTo>
                  <a:lnTo>
                    <a:pt x="84" y="108"/>
                  </a:lnTo>
                  <a:lnTo>
                    <a:pt x="82" y="112"/>
                  </a:lnTo>
                  <a:lnTo>
                    <a:pt x="66" y="112"/>
                  </a:lnTo>
                  <a:lnTo>
                    <a:pt x="64" y="114"/>
                  </a:lnTo>
                  <a:lnTo>
                    <a:pt x="60" y="114"/>
                  </a:lnTo>
                  <a:lnTo>
                    <a:pt x="56" y="116"/>
                  </a:lnTo>
                  <a:lnTo>
                    <a:pt x="50" y="116"/>
                  </a:lnTo>
                  <a:lnTo>
                    <a:pt x="46" y="118"/>
                  </a:lnTo>
                  <a:lnTo>
                    <a:pt x="46" y="118"/>
                  </a:lnTo>
                  <a:lnTo>
                    <a:pt x="42" y="124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2" y="130"/>
                  </a:lnTo>
                  <a:lnTo>
                    <a:pt x="24" y="128"/>
                  </a:lnTo>
                  <a:lnTo>
                    <a:pt x="24" y="128"/>
                  </a:lnTo>
                  <a:lnTo>
                    <a:pt x="18" y="130"/>
                  </a:lnTo>
                  <a:lnTo>
                    <a:pt x="18" y="130"/>
                  </a:lnTo>
                  <a:lnTo>
                    <a:pt x="16" y="132"/>
                  </a:lnTo>
                  <a:lnTo>
                    <a:pt x="20" y="136"/>
                  </a:lnTo>
                  <a:lnTo>
                    <a:pt x="20" y="136"/>
                  </a:lnTo>
                  <a:lnTo>
                    <a:pt x="32" y="138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8" y="144"/>
                  </a:lnTo>
                  <a:lnTo>
                    <a:pt x="44" y="146"/>
                  </a:lnTo>
                  <a:lnTo>
                    <a:pt x="46" y="148"/>
                  </a:lnTo>
                  <a:lnTo>
                    <a:pt x="50" y="148"/>
                  </a:lnTo>
                  <a:lnTo>
                    <a:pt x="52" y="154"/>
                  </a:lnTo>
                  <a:lnTo>
                    <a:pt x="40" y="154"/>
                  </a:lnTo>
                  <a:lnTo>
                    <a:pt x="36" y="148"/>
                  </a:lnTo>
                  <a:lnTo>
                    <a:pt x="26" y="148"/>
                  </a:lnTo>
                  <a:lnTo>
                    <a:pt x="24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4"/>
                  </a:lnTo>
                  <a:lnTo>
                    <a:pt x="14" y="154"/>
                  </a:lnTo>
                  <a:lnTo>
                    <a:pt x="12" y="154"/>
                  </a:lnTo>
                  <a:lnTo>
                    <a:pt x="10" y="156"/>
                  </a:lnTo>
                  <a:lnTo>
                    <a:pt x="6" y="156"/>
                  </a:lnTo>
                  <a:lnTo>
                    <a:pt x="6" y="158"/>
                  </a:lnTo>
                  <a:lnTo>
                    <a:pt x="10" y="158"/>
                  </a:lnTo>
                  <a:lnTo>
                    <a:pt x="14" y="162"/>
                  </a:lnTo>
                  <a:lnTo>
                    <a:pt x="14" y="164"/>
                  </a:lnTo>
                  <a:lnTo>
                    <a:pt x="16" y="166"/>
                  </a:lnTo>
                  <a:lnTo>
                    <a:pt x="20" y="166"/>
                  </a:lnTo>
                  <a:lnTo>
                    <a:pt x="20" y="166"/>
                  </a:lnTo>
                  <a:lnTo>
                    <a:pt x="26" y="166"/>
                  </a:lnTo>
                  <a:lnTo>
                    <a:pt x="26" y="168"/>
                  </a:lnTo>
                  <a:lnTo>
                    <a:pt x="26" y="168"/>
                  </a:lnTo>
                  <a:lnTo>
                    <a:pt x="32" y="168"/>
                  </a:lnTo>
                  <a:lnTo>
                    <a:pt x="32" y="168"/>
                  </a:lnTo>
                  <a:lnTo>
                    <a:pt x="34" y="166"/>
                  </a:lnTo>
                  <a:lnTo>
                    <a:pt x="36" y="166"/>
                  </a:lnTo>
                  <a:lnTo>
                    <a:pt x="36" y="166"/>
                  </a:lnTo>
                  <a:lnTo>
                    <a:pt x="42" y="166"/>
                  </a:lnTo>
                  <a:lnTo>
                    <a:pt x="42" y="168"/>
                  </a:lnTo>
                  <a:lnTo>
                    <a:pt x="42" y="168"/>
                  </a:lnTo>
                  <a:lnTo>
                    <a:pt x="46" y="168"/>
                  </a:lnTo>
                  <a:lnTo>
                    <a:pt x="50" y="166"/>
                  </a:lnTo>
                  <a:lnTo>
                    <a:pt x="54" y="166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56" y="176"/>
                  </a:lnTo>
                  <a:lnTo>
                    <a:pt x="46" y="176"/>
                  </a:lnTo>
                  <a:lnTo>
                    <a:pt x="44" y="178"/>
                  </a:lnTo>
                  <a:lnTo>
                    <a:pt x="42" y="178"/>
                  </a:lnTo>
                  <a:lnTo>
                    <a:pt x="36" y="182"/>
                  </a:lnTo>
                  <a:lnTo>
                    <a:pt x="32" y="182"/>
                  </a:lnTo>
                  <a:lnTo>
                    <a:pt x="24" y="186"/>
                  </a:lnTo>
                  <a:lnTo>
                    <a:pt x="22" y="188"/>
                  </a:lnTo>
                  <a:lnTo>
                    <a:pt x="22" y="188"/>
                  </a:lnTo>
                  <a:lnTo>
                    <a:pt x="20" y="192"/>
                  </a:lnTo>
                  <a:lnTo>
                    <a:pt x="22" y="196"/>
                  </a:lnTo>
                  <a:lnTo>
                    <a:pt x="24" y="198"/>
                  </a:lnTo>
                  <a:lnTo>
                    <a:pt x="26" y="202"/>
                  </a:lnTo>
                  <a:lnTo>
                    <a:pt x="32" y="206"/>
                  </a:lnTo>
                  <a:lnTo>
                    <a:pt x="32" y="206"/>
                  </a:lnTo>
                  <a:lnTo>
                    <a:pt x="36" y="208"/>
                  </a:lnTo>
                  <a:lnTo>
                    <a:pt x="36" y="208"/>
                  </a:lnTo>
                  <a:lnTo>
                    <a:pt x="38" y="210"/>
                  </a:lnTo>
                  <a:lnTo>
                    <a:pt x="38" y="210"/>
                  </a:lnTo>
                  <a:lnTo>
                    <a:pt x="40" y="212"/>
                  </a:lnTo>
                  <a:lnTo>
                    <a:pt x="42" y="212"/>
                  </a:lnTo>
                  <a:lnTo>
                    <a:pt x="46" y="206"/>
                  </a:lnTo>
                  <a:lnTo>
                    <a:pt x="50" y="208"/>
                  </a:lnTo>
                  <a:lnTo>
                    <a:pt x="50" y="208"/>
                  </a:lnTo>
                  <a:lnTo>
                    <a:pt x="50" y="210"/>
                  </a:lnTo>
                  <a:lnTo>
                    <a:pt x="52" y="208"/>
                  </a:lnTo>
                  <a:lnTo>
                    <a:pt x="52" y="216"/>
                  </a:lnTo>
                  <a:lnTo>
                    <a:pt x="52" y="216"/>
                  </a:lnTo>
                  <a:lnTo>
                    <a:pt x="54" y="218"/>
                  </a:lnTo>
                  <a:lnTo>
                    <a:pt x="56" y="218"/>
                  </a:lnTo>
                  <a:lnTo>
                    <a:pt x="64" y="216"/>
                  </a:lnTo>
                  <a:lnTo>
                    <a:pt x="66" y="218"/>
                  </a:lnTo>
                  <a:lnTo>
                    <a:pt x="70" y="218"/>
                  </a:lnTo>
                  <a:lnTo>
                    <a:pt x="72" y="220"/>
                  </a:lnTo>
                  <a:lnTo>
                    <a:pt x="72" y="220"/>
                  </a:lnTo>
                  <a:lnTo>
                    <a:pt x="76" y="218"/>
                  </a:lnTo>
                  <a:lnTo>
                    <a:pt x="84" y="218"/>
                  </a:lnTo>
                  <a:lnTo>
                    <a:pt x="84" y="224"/>
                  </a:lnTo>
                  <a:lnTo>
                    <a:pt x="82" y="226"/>
                  </a:lnTo>
                  <a:lnTo>
                    <a:pt x="74" y="234"/>
                  </a:lnTo>
                  <a:lnTo>
                    <a:pt x="72" y="236"/>
                  </a:lnTo>
                  <a:lnTo>
                    <a:pt x="66" y="236"/>
                  </a:lnTo>
                  <a:lnTo>
                    <a:pt x="64" y="238"/>
                  </a:lnTo>
                  <a:lnTo>
                    <a:pt x="62" y="240"/>
                  </a:lnTo>
                  <a:lnTo>
                    <a:pt x="62" y="240"/>
                  </a:lnTo>
                  <a:lnTo>
                    <a:pt x="60" y="244"/>
                  </a:lnTo>
                  <a:lnTo>
                    <a:pt x="58" y="244"/>
                  </a:lnTo>
                  <a:lnTo>
                    <a:pt x="56" y="240"/>
                  </a:lnTo>
                  <a:lnTo>
                    <a:pt x="54" y="240"/>
                  </a:lnTo>
                  <a:lnTo>
                    <a:pt x="52" y="244"/>
                  </a:lnTo>
                  <a:lnTo>
                    <a:pt x="50" y="244"/>
                  </a:lnTo>
                  <a:lnTo>
                    <a:pt x="46" y="246"/>
                  </a:lnTo>
                  <a:lnTo>
                    <a:pt x="42" y="248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34" y="250"/>
                  </a:lnTo>
                  <a:lnTo>
                    <a:pt x="30" y="252"/>
                  </a:lnTo>
                  <a:lnTo>
                    <a:pt x="30" y="252"/>
                  </a:lnTo>
                  <a:lnTo>
                    <a:pt x="26" y="254"/>
                  </a:lnTo>
                  <a:lnTo>
                    <a:pt x="26" y="256"/>
                  </a:lnTo>
                  <a:lnTo>
                    <a:pt x="30" y="256"/>
                  </a:lnTo>
                  <a:lnTo>
                    <a:pt x="32" y="256"/>
                  </a:lnTo>
                  <a:lnTo>
                    <a:pt x="36" y="256"/>
                  </a:lnTo>
                  <a:lnTo>
                    <a:pt x="40" y="254"/>
                  </a:lnTo>
                  <a:lnTo>
                    <a:pt x="42" y="254"/>
                  </a:lnTo>
                  <a:lnTo>
                    <a:pt x="44" y="250"/>
                  </a:lnTo>
                  <a:lnTo>
                    <a:pt x="50" y="250"/>
                  </a:lnTo>
                  <a:lnTo>
                    <a:pt x="52" y="246"/>
                  </a:lnTo>
                  <a:lnTo>
                    <a:pt x="54" y="248"/>
                  </a:lnTo>
                  <a:lnTo>
                    <a:pt x="56" y="248"/>
                  </a:lnTo>
                  <a:lnTo>
                    <a:pt x="62" y="246"/>
                  </a:lnTo>
                  <a:lnTo>
                    <a:pt x="64" y="246"/>
                  </a:lnTo>
                  <a:lnTo>
                    <a:pt x="70" y="244"/>
                  </a:lnTo>
                  <a:lnTo>
                    <a:pt x="74" y="244"/>
                  </a:lnTo>
                  <a:lnTo>
                    <a:pt x="80" y="238"/>
                  </a:lnTo>
                  <a:lnTo>
                    <a:pt x="82" y="238"/>
                  </a:lnTo>
                  <a:lnTo>
                    <a:pt x="84" y="236"/>
                  </a:lnTo>
                  <a:lnTo>
                    <a:pt x="86" y="236"/>
                  </a:lnTo>
                  <a:lnTo>
                    <a:pt x="90" y="234"/>
                  </a:lnTo>
                  <a:lnTo>
                    <a:pt x="90" y="234"/>
                  </a:lnTo>
                  <a:lnTo>
                    <a:pt x="98" y="228"/>
                  </a:lnTo>
                  <a:lnTo>
                    <a:pt x="110" y="224"/>
                  </a:lnTo>
                  <a:lnTo>
                    <a:pt x="114" y="220"/>
                  </a:lnTo>
                  <a:lnTo>
                    <a:pt x="114" y="218"/>
                  </a:lnTo>
                  <a:lnTo>
                    <a:pt x="114" y="216"/>
                  </a:lnTo>
                  <a:lnTo>
                    <a:pt x="112" y="214"/>
                  </a:lnTo>
                  <a:lnTo>
                    <a:pt x="112" y="214"/>
                  </a:lnTo>
                  <a:lnTo>
                    <a:pt x="116" y="208"/>
                  </a:lnTo>
                  <a:lnTo>
                    <a:pt x="120" y="206"/>
                  </a:lnTo>
                  <a:lnTo>
                    <a:pt x="120" y="206"/>
                  </a:lnTo>
                  <a:lnTo>
                    <a:pt x="126" y="200"/>
                  </a:lnTo>
                  <a:lnTo>
                    <a:pt x="132" y="198"/>
                  </a:lnTo>
                  <a:lnTo>
                    <a:pt x="128" y="204"/>
                  </a:lnTo>
                  <a:lnTo>
                    <a:pt x="128" y="206"/>
                  </a:lnTo>
                  <a:lnTo>
                    <a:pt x="126" y="212"/>
                  </a:lnTo>
                  <a:lnTo>
                    <a:pt x="126" y="214"/>
                  </a:lnTo>
                  <a:lnTo>
                    <a:pt x="132" y="214"/>
                  </a:lnTo>
                  <a:lnTo>
                    <a:pt x="136" y="214"/>
                  </a:lnTo>
                  <a:lnTo>
                    <a:pt x="138" y="212"/>
                  </a:lnTo>
                  <a:lnTo>
                    <a:pt x="142" y="212"/>
                  </a:lnTo>
                  <a:lnTo>
                    <a:pt x="144" y="208"/>
                  </a:lnTo>
                  <a:lnTo>
                    <a:pt x="152" y="208"/>
                  </a:lnTo>
                  <a:lnTo>
                    <a:pt x="154" y="206"/>
                  </a:lnTo>
                  <a:lnTo>
                    <a:pt x="154" y="204"/>
                  </a:lnTo>
                  <a:lnTo>
                    <a:pt x="154" y="202"/>
                  </a:lnTo>
                  <a:lnTo>
                    <a:pt x="154" y="202"/>
                  </a:lnTo>
                  <a:lnTo>
                    <a:pt x="156" y="200"/>
                  </a:lnTo>
                  <a:lnTo>
                    <a:pt x="158" y="198"/>
                  </a:lnTo>
                  <a:lnTo>
                    <a:pt x="158" y="198"/>
                  </a:lnTo>
                  <a:lnTo>
                    <a:pt x="166" y="198"/>
                  </a:lnTo>
                  <a:lnTo>
                    <a:pt x="166" y="204"/>
                  </a:lnTo>
                  <a:lnTo>
                    <a:pt x="168" y="204"/>
                  </a:lnTo>
                  <a:lnTo>
                    <a:pt x="172" y="202"/>
                  </a:lnTo>
                  <a:lnTo>
                    <a:pt x="174" y="204"/>
                  </a:lnTo>
                  <a:lnTo>
                    <a:pt x="178" y="204"/>
                  </a:lnTo>
                  <a:lnTo>
                    <a:pt x="182" y="206"/>
                  </a:lnTo>
                  <a:lnTo>
                    <a:pt x="186" y="206"/>
                  </a:lnTo>
                  <a:lnTo>
                    <a:pt x="192" y="206"/>
                  </a:lnTo>
                  <a:lnTo>
                    <a:pt x="198" y="206"/>
                  </a:lnTo>
                  <a:lnTo>
                    <a:pt x="202" y="208"/>
                  </a:lnTo>
                  <a:lnTo>
                    <a:pt x="212" y="208"/>
                  </a:lnTo>
                  <a:lnTo>
                    <a:pt x="216" y="208"/>
                  </a:lnTo>
                  <a:lnTo>
                    <a:pt x="218" y="208"/>
                  </a:lnTo>
                  <a:lnTo>
                    <a:pt x="222" y="214"/>
                  </a:lnTo>
                  <a:lnTo>
                    <a:pt x="226" y="214"/>
                  </a:lnTo>
                  <a:lnTo>
                    <a:pt x="226" y="214"/>
                  </a:lnTo>
                  <a:lnTo>
                    <a:pt x="232" y="216"/>
                  </a:lnTo>
                  <a:lnTo>
                    <a:pt x="236" y="220"/>
                  </a:lnTo>
                  <a:lnTo>
                    <a:pt x="238" y="220"/>
                  </a:lnTo>
                  <a:lnTo>
                    <a:pt x="242" y="224"/>
                  </a:lnTo>
                  <a:lnTo>
                    <a:pt x="244" y="224"/>
                  </a:lnTo>
                  <a:lnTo>
                    <a:pt x="246" y="226"/>
                  </a:lnTo>
                  <a:lnTo>
                    <a:pt x="252" y="230"/>
                  </a:lnTo>
                  <a:lnTo>
                    <a:pt x="254" y="234"/>
                  </a:lnTo>
                  <a:lnTo>
                    <a:pt x="254" y="236"/>
                  </a:lnTo>
                  <a:lnTo>
                    <a:pt x="258" y="238"/>
                  </a:lnTo>
                  <a:lnTo>
                    <a:pt x="262" y="238"/>
                  </a:lnTo>
                  <a:lnTo>
                    <a:pt x="266" y="240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2" y="250"/>
                  </a:lnTo>
                  <a:lnTo>
                    <a:pt x="272" y="250"/>
                  </a:lnTo>
                  <a:lnTo>
                    <a:pt x="272" y="252"/>
                  </a:lnTo>
                  <a:lnTo>
                    <a:pt x="272" y="252"/>
                  </a:lnTo>
                  <a:lnTo>
                    <a:pt x="274" y="254"/>
                  </a:lnTo>
                  <a:lnTo>
                    <a:pt x="278" y="250"/>
                  </a:lnTo>
                  <a:lnTo>
                    <a:pt x="278" y="250"/>
                  </a:lnTo>
                  <a:lnTo>
                    <a:pt x="282" y="248"/>
                  </a:lnTo>
                  <a:lnTo>
                    <a:pt x="282" y="248"/>
                  </a:lnTo>
                  <a:lnTo>
                    <a:pt x="284" y="250"/>
                  </a:lnTo>
                  <a:lnTo>
                    <a:pt x="284" y="250"/>
                  </a:lnTo>
                  <a:lnTo>
                    <a:pt x="290" y="254"/>
                  </a:lnTo>
                  <a:lnTo>
                    <a:pt x="290" y="264"/>
                  </a:lnTo>
                  <a:lnTo>
                    <a:pt x="296" y="266"/>
                  </a:lnTo>
                  <a:lnTo>
                    <a:pt x="298" y="266"/>
                  </a:lnTo>
                  <a:lnTo>
                    <a:pt x="298" y="266"/>
                  </a:lnTo>
                  <a:lnTo>
                    <a:pt x="302" y="270"/>
                  </a:lnTo>
                  <a:lnTo>
                    <a:pt x="302" y="270"/>
                  </a:lnTo>
                  <a:lnTo>
                    <a:pt x="302" y="272"/>
                  </a:lnTo>
                  <a:lnTo>
                    <a:pt x="302" y="272"/>
                  </a:lnTo>
                  <a:lnTo>
                    <a:pt x="304" y="274"/>
                  </a:lnTo>
                  <a:lnTo>
                    <a:pt x="306" y="274"/>
                  </a:lnTo>
                  <a:lnTo>
                    <a:pt x="306" y="274"/>
                  </a:lnTo>
                  <a:lnTo>
                    <a:pt x="310" y="276"/>
                  </a:lnTo>
                  <a:lnTo>
                    <a:pt x="312" y="280"/>
                  </a:lnTo>
                  <a:lnTo>
                    <a:pt x="310" y="284"/>
                  </a:lnTo>
                  <a:lnTo>
                    <a:pt x="310" y="286"/>
                  </a:lnTo>
                  <a:lnTo>
                    <a:pt x="310" y="288"/>
                  </a:lnTo>
                  <a:lnTo>
                    <a:pt x="308" y="288"/>
                  </a:lnTo>
                  <a:lnTo>
                    <a:pt x="314" y="296"/>
                  </a:lnTo>
                  <a:lnTo>
                    <a:pt x="316" y="296"/>
                  </a:lnTo>
                  <a:lnTo>
                    <a:pt x="318" y="298"/>
                  </a:lnTo>
                  <a:lnTo>
                    <a:pt x="324" y="300"/>
                  </a:lnTo>
                  <a:lnTo>
                    <a:pt x="326" y="304"/>
                  </a:lnTo>
                  <a:lnTo>
                    <a:pt x="330" y="306"/>
                  </a:lnTo>
                  <a:lnTo>
                    <a:pt x="334" y="308"/>
                  </a:lnTo>
                  <a:lnTo>
                    <a:pt x="336" y="310"/>
                  </a:lnTo>
                  <a:lnTo>
                    <a:pt x="336" y="314"/>
                  </a:lnTo>
                  <a:lnTo>
                    <a:pt x="336" y="316"/>
                  </a:lnTo>
                  <a:lnTo>
                    <a:pt x="338" y="318"/>
                  </a:lnTo>
                  <a:lnTo>
                    <a:pt x="338" y="324"/>
                  </a:lnTo>
                  <a:lnTo>
                    <a:pt x="340" y="326"/>
                  </a:lnTo>
                  <a:lnTo>
                    <a:pt x="340" y="336"/>
                  </a:lnTo>
                  <a:lnTo>
                    <a:pt x="340" y="336"/>
                  </a:lnTo>
                  <a:lnTo>
                    <a:pt x="342" y="344"/>
                  </a:lnTo>
                  <a:lnTo>
                    <a:pt x="340" y="346"/>
                  </a:lnTo>
                  <a:lnTo>
                    <a:pt x="338" y="348"/>
                  </a:lnTo>
                  <a:lnTo>
                    <a:pt x="338" y="356"/>
                  </a:lnTo>
                  <a:lnTo>
                    <a:pt x="336" y="358"/>
                  </a:lnTo>
                  <a:lnTo>
                    <a:pt x="336" y="360"/>
                  </a:lnTo>
                  <a:lnTo>
                    <a:pt x="338" y="366"/>
                  </a:lnTo>
                  <a:lnTo>
                    <a:pt x="338" y="370"/>
                  </a:lnTo>
                  <a:lnTo>
                    <a:pt x="338" y="374"/>
                  </a:lnTo>
                  <a:lnTo>
                    <a:pt x="338" y="382"/>
                  </a:lnTo>
                  <a:lnTo>
                    <a:pt x="340" y="386"/>
                  </a:lnTo>
                  <a:lnTo>
                    <a:pt x="340" y="390"/>
                  </a:lnTo>
                  <a:lnTo>
                    <a:pt x="344" y="392"/>
                  </a:lnTo>
                  <a:lnTo>
                    <a:pt x="344" y="396"/>
                  </a:lnTo>
                  <a:lnTo>
                    <a:pt x="348" y="400"/>
                  </a:lnTo>
                  <a:lnTo>
                    <a:pt x="350" y="402"/>
                  </a:lnTo>
                  <a:lnTo>
                    <a:pt x="354" y="408"/>
                  </a:lnTo>
                  <a:lnTo>
                    <a:pt x="354" y="408"/>
                  </a:lnTo>
                  <a:lnTo>
                    <a:pt x="356" y="416"/>
                  </a:lnTo>
                  <a:lnTo>
                    <a:pt x="360" y="422"/>
                  </a:lnTo>
                  <a:lnTo>
                    <a:pt x="366" y="428"/>
                  </a:lnTo>
                  <a:lnTo>
                    <a:pt x="368" y="432"/>
                  </a:lnTo>
                  <a:lnTo>
                    <a:pt x="370" y="436"/>
                  </a:lnTo>
                  <a:lnTo>
                    <a:pt x="376" y="436"/>
                  </a:lnTo>
                  <a:lnTo>
                    <a:pt x="378" y="438"/>
                  </a:lnTo>
                  <a:lnTo>
                    <a:pt x="378" y="438"/>
                  </a:lnTo>
                  <a:lnTo>
                    <a:pt x="386" y="440"/>
                  </a:lnTo>
                  <a:lnTo>
                    <a:pt x="390" y="446"/>
                  </a:lnTo>
                  <a:lnTo>
                    <a:pt x="390" y="448"/>
                  </a:lnTo>
                  <a:lnTo>
                    <a:pt x="394" y="450"/>
                  </a:lnTo>
                  <a:lnTo>
                    <a:pt x="394" y="450"/>
                  </a:lnTo>
                  <a:lnTo>
                    <a:pt x="396" y="458"/>
                  </a:lnTo>
                  <a:lnTo>
                    <a:pt x="398" y="462"/>
                  </a:lnTo>
                  <a:lnTo>
                    <a:pt x="400" y="468"/>
                  </a:lnTo>
                  <a:lnTo>
                    <a:pt x="404" y="476"/>
                  </a:lnTo>
                  <a:lnTo>
                    <a:pt x="406" y="478"/>
                  </a:lnTo>
                  <a:lnTo>
                    <a:pt x="406" y="478"/>
                  </a:lnTo>
                  <a:lnTo>
                    <a:pt x="412" y="482"/>
                  </a:lnTo>
                  <a:lnTo>
                    <a:pt x="414" y="486"/>
                  </a:lnTo>
                  <a:lnTo>
                    <a:pt x="416" y="492"/>
                  </a:lnTo>
                  <a:lnTo>
                    <a:pt x="410" y="496"/>
                  </a:lnTo>
                  <a:lnTo>
                    <a:pt x="416" y="500"/>
                  </a:lnTo>
                  <a:lnTo>
                    <a:pt x="416" y="500"/>
                  </a:lnTo>
                  <a:lnTo>
                    <a:pt x="424" y="502"/>
                  </a:lnTo>
                  <a:lnTo>
                    <a:pt x="430" y="510"/>
                  </a:lnTo>
                  <a:lnTo>
                    <a:pt x="430" y="520"/>
                  </a:lnTo>
                  <a:lnTo>
                    <a:pt x="440" y="528"/>
                  </a:lnTo>
                  <a:lnTo>
                    <a:pt x="446" y="532"/>
                  </a:lnTo>
                  <a:lnTo>
                    <a:pt x="446" y="538"/>
                  </a:lnTo>
                  <a:lnTo>
                    <a:pt x="450" y="534"/>
                  </a:lnTo>
                  <a:lnTo>
                    <a:pt x="450" y="530"/>
                  </a:lnTo>
                  <a:lnTo>
                    <a:pt x="450" y="528"/>
                  </a:lnTo>
                  <a:lnTo>
                    <a:pt x="448" y="526"/>
                  </a:lnTo>
                  <a:lnTo>
                    <a:pt x="442" y="526"/>
                  </a:lnTo>
                  <a:lnTo>
                    <a:pt x="442" y="520"/>
                  </a:lnTo>
                  <a:lnTo>
                    <a:pt x="440" y="518"/>
                  </a:lnTo>
                  <a:lnTo>
                    <a:pt x="438" y="508"/>
                  </a:lnTo>
                  <a:lnTo>
                    <a:pt x="436" y="506"/>
                  </a:lnTo>
                  <a:lnTo>
                    <a:pt x="436" y="502"/>
                  </a:lnTo>
                  <a:lnTo>
                    <a:pt x="430" y="498"/>
                  </a:lnTo>
                  <a:lnTo>
                    <a:pt x="430" y="498"/>
                  </a:lnTo>
                  <a:lnTo>
                    <a:pt x="428" y="490"/>
                  </a:lnTo>
                  <a:lnTo>
                    <a:pt x="426" y="488"/>
                  </a:lnTo>
                  <a:lnTo>
                    <a:pt x="426" y="486"/>
                  </a:lnTo>
                  <a:lnTo>
                    <a:pt x="420" y="482"/>
                  </a:lnTo>
                  <a:lnTo>
                    <a:pt x="420" y="478"/>
                  </a:lnTo>
                  <a:lnTo>
                    <a:pt x="418" y="478"/>
                  </a:lnTo>
                  <a:lnTo>
                    <a:pt x="414" y="472"/>
                  </a:lnTo>
                  <a:lnTo>
                    <a:pt x="414" y="466"/>
                  </a:lnTo>
                  <a:lnTo>
                    <a:pt x="412" y="460"/>
                  </a:lnTo>
                  <a:lnTo>
                    <a:pt x="414" y="460"/>
                  </a:lnTo>
                  <a:lnTo>
                    <a:pt x="414" y="460"/>
                  </a:lnTo>
                  <a:lnTo>
                    <a:pt x="420" y="462"/>
                  </a:lnTo>
                  <a:lnTo>
                    <a:pt x="424" y="466"/>
                  </a:lnTo>
                  <a:lnTo>
                    <a:pt x="426" y="476"/>
                  </a:lnTo>
                  <a:lnTo>
                    <a:pt x="428" y="478"/>
                  </a:lnTo>
                  <a:lnTo>
                    <a:pt x="428" y="482"/>
                  </a:lnTo>
                  <a:lnTo>
                    <a:pt x="432" y="486"/>
                  </a:lnTo>
                  <a:lnTo>
                    <a:pt x="438" y="490"/>
                  </a:lnTo>
                  <a:lnTo>
                    <a:pt x="442" y="496"/>
                  </a:lnTo>
                  <a:lnTo>
                    <a:pt x="442" y="498"/>
                  </a:lnTo>
                  <a:lnTo>
                    <a:pt x="446" y="500"/>
                  </a:lnTo>
                  <a:lnTo>
                    <a:pt x="452" y="508"/>
                  </a:lnTo>
                  <a:lnTo>
                    <a:pt x="452" y="512"/>
                  </a:lnTo>
                  <a:lnTo>
                    <a:pt x="458" y="516"/>
                  </a:lnTo>
                  <a:lnTo>
                    <a:pt x="462" y="520"/>
                  </a:lnTo>
                  <a:lnTo>
                    <a:pt x="470" y="530"/>
                  </a:lnTo>
                  <a:lnTo>
                    <a:pt x="476" y="534"/>
                  </a:lnTo>
                  <a:lnTo>
                    <a:pt x="476" y="534"/>
                  </a:lnTo>
                  <a:lnTo>
                    <a:pt x="478" y="540"/>
                  </a:lnTo>
                  <a:lnTo>
                    <a:pt x="480" y="544"/>
                  </a:lnTo>
                  <a:lnTo>
                    <a:pt x="482" y="548"/>
                  </a:lnTo>
                  <a:lnTo>
                    <a:pt x="482" y="548"/>
                  </a:lnTo>
                  <a:lnTo>
                    <a:pt x="482" y="556"/>
                  </a:lnTo>
                  <a:lnTo>
                    <a:pt x="480" y="562"/>
                  </a:lnTo>
                  <a:lnTo>
                    <a:pt x="488" y="570"/>
                  </a:lnTo>
                  <a:lnTo>
                    <a:pt x="490" y="570"/>
                  </a:lnTo>
                  <a:lnTo>
                    <a:pt x="496" y="574"/>
                  </a:lnTo>
                  <a:lnTo>
                    <a:pt x="496" y="574"/>
                  </a:lnTo>
                  <a:lnTo>
                    <a:pt x="496" y="576"/>
                  </a:lnTo>
                  <a:lnTo>
                    <a:pt x="500" y="578"/>
                  </a:lnTo>
                  <a:lnTo>
                    <a:pt x="500" y="578"/>
                  </a:lnTo>
                  <a:lnTo>
                    <a:pt x="504" y="580"/>
                  </a:lnTo>
                  <a:lnTo>
                    <a:pt x="508" y="580"/>
                  </a:lnTo>
                  <a:lnTo>
                    <a:pt x="512" y="584"/>
                  </a:lnTo>
                  <a:lnTo>
                    <a:pt x="518" y="588"/>
                  </a:lnTo>
                  <a:lnTo>
                    <a:pt x="520" y="590"/>
                  </a:lnTo>
                  <a:lnTo>
                    <a:pt x="526" y="590"/>
                  </a:lnTo>
                  <a:lnTo>
                    <a:pt x="528" y="592"/>
                  </a:lnTo>
                  <a:lnTo>
                    <a:pt x="530" y="592"/>
                  </a:lnTo>
                  <a:lnTo>
                    <a:pt x="532" y="594"/>
                  </a:lnTo>
                  <a:lnTo>
                    <a:pt x="536" y="594"/>
                  </a:lnTo>
                  <a:lnTo>
                    <a:pt x="538" y="598"/>
                  </a:lnTo>
                  <a:lnTo>
                    <a:pt x="540" y="598"/>
                  </a:lnTo>
                  <a:lnTo>
                    <a:pt x="546" y="600"/>
                  </a:lnTo>
                  <a:lnTo>
                    <a:pt x="548" y="600"/>
                  </a:lnTo>
                  <a:lnTo>
                    <a:pt x="550" y="602"/>
                  </a:lnTo>
                  <a:lnTo>
                    <a:pt x="552" y="602"/>
                  </a:lnTo>
                  <a:lnTo>
                    <a:pt x="558" y="598"/>
                  </a:lnTo>
                  <a:lnTo>
                    <a:pt x="560" y="598"/>
                  </a:lnTo>
                  <a:lnTo>
                    <a:pt x="560" y="598"/>
                  </a:lnTo>
                  <a:lnTo>
                    <a:pt x="562" y="594"/>
                  </a:lnTo>
                  <a:lnTo>
                    <a:pt x="564" y="594"/>
                  </a:lnTo>
                  <a:lnTo>
                    <a:pt x="566" y="598"/>
                  </a:lnTo>
                  <a:lnTo>
                    <a:pt x="566" y="598"/>
                  </a:lnTo>
                  <a:lnTo>
                    <a:pt x="572" y="600"/>
                  </a:lnTo>
                  <a:lnTo>
                    <a:pt x="576" y="606"/>
                  </a:lnTo>
                  <a:lnTo>
                    <a:pt x="576" y="606"/>
                  </a:lnTo>
                  <a:lnTo>
                    <a:pt x="582" y="610"/>
                  </a:lnTo>
                  <a:lnTo>
                    <a:pt x="588" y="614"/>
                  </a:lnTo>
                  <a:lnTo>
                    <a:pt x="590" y="618"/>
                  </a:lnTo>
                  <a:lnTo>
                    <a:pt x="598" y="618"/>
                  </a:lnTo>
                  <a:lnTo>
                    <a:pt x="600" y="620"/>
                  </a:lnTo>
                  <a:lnTo>
                    <a:pt x="600" y="620"/>
                  </a:lnTo>
                  <a:lnTo>
                    <a:pt x="608" y="622"/>
                  </a:lnTo>
                  <a:lnTo>
                    <a:pt x="618" y="622"/>
                  </a:lnTo>
                  <a:lnTo>
                    <a:pt x="618" y="622"/>
                  </a:lnTo>
                  <a:lnTo>
                    <a:pt x="620" y="628"/>
                  </a:lnTo>
                  <a:lnTo>
                    <a:pt x="622" y="632"/>
                  </a:lnTo>
                  <a:lnTo>
                    <a:pt x="630" y="638"/>
                  </a:lnTo>
                  <a:lnTo>
                    <a:pt x="630" y="638"/>
                  </a:lnTo>
                  <a:lnTo>
                    <a:pt x="632" y="632"/>
                  </a:lnTo>
                  <a:lnTo>
                    <a:pt x="632" y="634"/>
                  </a:lnTo>
                  <a:lnTo>
                    <a:pt x="632" y="634"/>
                  </a:lnTo>
                  <a:close/>
                  <a:moveTo>
                    <a:pt x="430" y="374"/>
                  </a:moveTo>
                  <a:lnTo>
                    <a:pt x="430" y="376"/>
                  </a:lnTo>
                  <a:lnTo>
                    <a:pt x="428" y="376"/>
                  </a:lnTo>
                  <a:lnTo>
                    <a:pt x="426" y="374"/>
                  </a:lnTo>
                  <a:lnTo>
                    <a:pt x="426" y="370"/>
                  </a:lnTo>
                  <a:lnTo>
                    <a:pt x="430" y="374"/>
                  </a:lnTo>
                  <a:lnTo>
                    <a:pt x="430" y="374"/>
                  </a:lnTo>
                  <a:close/>
                  <a:moveTo>
                    <a:pt x="674" y="366"/>
                  </a:moveTo>
                  <a:lnTo>
                    <a:pt x="670" y="366"/>
                  </a:lnTo>
                  <a:lnTo>
                    <a:pt x="670" y="366"/>
                  </a:lnTo>
                  <a:lnTo>
                    <a:pt x="666" y="368"/>
                  </a:lnTo>
                  <a:lnTo>
                    <a:pt x="666" y="368"/>
                  </a:lnTo>
                  <a:lnTo>
                    <a:pt x="662" y="370"/>
                  </a:lnTo>
                  <a:lnTo>
                    <a:pt x="660" y="370"/>
                  </a:lnTo>
                  <a:lnTo>
                    <a:pt x="658" y="370"/>
                  </a:lnTo>
                  <a:lnTo>
                    <a:pt x="652" y="370"/>
                  </a:lnTo>
                  <a:lnTo>
                    <a:pt x="654" y="366"/>
                  </a:lnTo>
                  <a:lnTo>
                    <a:pt x="660" y="366"/>
                  </a:lnTo>
                  <a:lnTo>
                    <a:pt x="662" y="364"/>
                  </a:lnTo>
                  <a:lnTo>
                    <a:pt x="664" y="364"/>
                  </a:lnTo>
                  <a:lnTo>
                    <a:pt x="664" y="364"/>
                  </a:lnTo>
                  <a:lnTo>
                    <a:pt x="666" y="362"/>
                  </a:lnTo>
                  <a:lnTo>
                    <a:pt x="666" y="360"/>
                  </a:lnTo>
                  <a:lnTo>
                    <a:pt x="672" y="360"/>
                  </a:lnTo>
                  <a:lnTo>
                    <a:pt x="678" y="360"/>
                  </a:lnTo>
                  <a:lnTo>
                    <a:pt x="680" y="362"/>
                  </a:lnTo>
                  <a:lnTo>
                    <a:pt x="674" y="366"/>
                  </a:lnTo>
                  <a:lnTo>
                    <a:pt x="674" y="366"/>
                  </a:lnTo>
                  <a:close/>
                  <a:moveTo>
                    <a:pt x="698" y="356"/>
                  </a:moveTo>
                  <a:lnTo>
                    <a:pt x="692" y="356"/>
                  </a:lnTo>
                  <a:lnTo>
                    <a:pt x="684" y="356"/>
                  </a:lnTo>
                  <a:lnTo>
                    <a:pt x="680" y="356"/>
                  </a:lnTo>
                  <a:lnTo>
                    <a:pt x="680" y="354"/>
                  </a:lnTo>
                  <a:lnTo>
                    <a:pt x="682" y="350"/>
                  </a:lnTo>
                  <a:lnTo>
                    <a:pt x="688" y="350"/>
                  </a:lnTo>
                  <a:lnTo>
                    <a:pt x="688" y="350"/>
                  </a:lnTo>
                  <a:lnTo>
                    <a:pt x="690" y="348"/>
                  </a:lnTo>
                  <a:lnTo>
                    <a:pt x="698" y="348"/>
                  </a:lnTo>
                  <a:lnTo>
                    <a:pt x="702" y="348"/>
                  </a:lnTo>
                  <a:lnTo>
                    <a:pt x="706" y="348"/>
                  </a:lnTo>
                  <a:lnTo>
                    <a:pt x="702" y="354"/>
                  </a:lnTo>
                  <a:lnTo>
                    <a:pt x="700" y="354"/>
                  </a:lnTo>
                  <a:lnTo>
                    <a:pt x="698" y="356"/>
                  </a:lnTo>
                  <a:lnTo>
                    <a:pt x="698" y="356"/>
                  </a:lnTo>
                  <a:close/>
                  <a:moveTo>
                    <a:pt x="648" y="330"/>
                  </a:moveTo>
                  <a:lnTo>
                    <a:pt x="662" y="330"/>
                  </a:lnTo>
                  <a:lnTo>
                    <a:pt x="664" y="334"/>
                  </a:lnTo>
                  <a:lnTo>
                    <a:pt x="670" y="334"/>
                  </a:lnTo>
                  <a:lnTo>
                    <a:pt x="672" y="338"/>
                  </a:lnTo>
                  <a:lnTo>
                    <a:pt x="672" y="338"/>
                  </a:lnTo>
                  <a:lnTo>
                    <a:pt x="676" y="340"/>
                  </a:lnTo>
                  <a:lnTo>
                    <a:pt x="676" y="342"/>
                  </a:lnTo>
                  <a:lnTo>
                    <a:pt x="672" y="344"/>
                  </a:lnTo>
                  <a:lnTo>
                    <a:pt x="670" y="344"/>
                  </a:lnTo>
                  <a:lnTo>
                    <a:pt x="670" y="344"/>
                  </a:lnTo>
                  <a:lnTo>
                    <a:pt x="666" y="342"/>
                  </a:lnTo>
                  <a:lnTo>
                    <a:pt x="662" y="344"/>
                  </a:lnTo>
                  <a:lnTo>
                    <a:pt x="662" y="346"/>
                  </a:lnTo>
                  <a:lnTo>
                    <a:pt x="660" y="348"/>
                  </a:lnTo>
                  <a:lnTo>
                    <a:pt x="660" y="350"/>
                  </a:lnTo>
                  <a:lnTo>
                    <a:pt x="660" y="354"/>
                  </a:lnTo>
                  <a:lnTo>
                    <a:pt x="658" y="356"/>
                  </a:lnTo>
                  <a:lnTo>
                    <a:pt x="658" y="356"/>
                  </a:lnTo>
                  <a:lnTo>
                    <a:pt x="654" y="352"/>
                  </a:lnTo>
                  <a:lnTo>
                    <a:pt x="654" y="352"/>
                  </a:lnTo>
                  <a:lnTo>
                    <a:pt x="654" y="350"/>
                  </a:lnTo>
                  <a:lnTo>
                    <a:pt x="654" y="350"/>
                  </a:lnTo>
                  <a:lnTo>
                    <a:pt x="652" y="348"/>
                  </a:lnTo>
                  <a:lnTo>
                    <a:pt x="650" y="348"/>
                  </a:lnTo>
                  <a:lnTo>
                    <a:pt x="648" y="350"/>
                  </a:lnTo>
                  <a:lnTo>
                    <a:pt x="648" y="348"/>
                  </a:lnTo>
                  <a:lnTo>
                    <a:pt x="650" y="344"/>
                  </a:lnTo>
                  <a:lnTo>
                    <a:pt x="650" y="338"/>
                  </a:lnTo>
                  <a:lnTo>
                    <a:pt x="648" y="336"/>
                  </a:lnTo>
                  <a:lnTo>
                    <a:pt x="644" y="336"/>
                  </a:lnTo>
                  <a:lnTo>
                    <a:pt x="644" y="336"/>
                  </a:lnTo>
                  <a:lnTo>
                    <a:pt x="644" y="334"/>
                  </a:lnTo>
                  <a:lnTo>
                    <a:pt x="642" y="336"/>
                  </a:lnTo>
                  <a:lnTo>
                    <a:pt x="642" y="328"/>
                  </a:lnTo>
                  <a:lnTo>
                    <a:pt x="648" y="330"/>
                  </a:lnTo>
                  <a:lnTo>
                    <a:pt x="648" y="330"/>
                  </a:lnTo>
                  <a:close/>
                  <a:moveTo>
                    <a:pt x="632" y="338"/>
                  </a:moveTo>
                  <a:lnTo>
                    <a:pt x="628" y="340"/>
                  </a:lnTo>
                  <a:lnTo>
                    <a:pt x="624" y="346"/>
                  </a:lnTo>
                  <a:lnTo>
                    <a:pt x="624" y="350"/>
                  </a:lnTo>
                  <a:lnTo>
                    <a:pt x="624" y="354"/>
                  </a:lnTo>
                  <a:lnTo>
                    <a:pt x="624" y="356"/>
                  </a:lnTo>
                  <a:lnTo>
                    <a:pt x="624" y="356"/>
                  </a:lnTo>
                  <a:lnTo>
                    <a:pt x="628" y="358"/>
                  </a:lnTo>
                  <a:lnTo>
                    <a:pt x="628" y="360"/>
                  </a:lnTo>
                  <a:lnTo>
                    <a:pt x="624" y="360"/>
                  </a:lnTo>
                  <a:lnTo>
                    <a:pt x="624" y="364"/>
                  </a:lnTo>
                  <a:lnTo>
                    <a:pt x="622" y="366"/>
                  </a:lnTo>
                  <a:lnTo>
                    <a:pt x="622" y="366"/>
                  </a:lnTo>
                  <a:lnTo>
                    <a:pt x="622" y="370"/>
                  </a:lnTo>
                  <a:lnTo>
                    <a:pt x="620" y="368"/>
                  </a:lnTo>
                  <a:lnTo>
                    <a:pt x="618" y="366"/>
                  </a:lnTo>
                  <a:lnTo>
                    <a:pt x="618" y="366"/>
                  </a:lnTo>
                  <a:lnTo>
                    <a:pt x="616" y="364"/>
                  </a:lnTo>
                  <a:lnTo>
                    <a:pt x="616" y="366"/>
                  </a:lnTo>
                  <a:lnTo>
                    <a:pt x="614" y="358"/>
                  </a:lnTo>
                  <a:lnTo>
                    <a:pt x="614" y="358"/>
                  </a:lnTo>
                  <a:lnTo>
                    <a:pt x="614" y="354"/>
                  </a:lnTo>
                  <a:lnTo>
                    <a:pt x="616" y="354"/>
                  </a:lnTo>
                  <a:lnTo>
                    <a:pt x="618" y="354"/>
                  </a:lnTo>
                  <a:lnTo>
                    <a:pt x="618" y="348"/>
                  </a:lnTo>
                  <a:lnTo>
                    <a:pt x="620" y="338"/>
                  </a:lnTo>
                  <a:lnTo>
                    <a:pt x="622" y="336"/>
                  </a:lnTo>
                  <a:lnTo>
                    <a:pt x="628" y="334"/>
                  </a:lnTo>
                  <a:lnTo>
                    <a:pt x="632" y="334"/>
                  </a:lnTo>
                  <a:lnTo>
                    <a:pt x="638" y="330"/>
                  </a:lnTo>
                  <a:lnTo>
                    <a:pt x="638" y="330"/>
                  </a:lnTo>
                  <a:lnTo>
                    <a:pt x="636" y="336"/>
                  </a:lnTo>
                  <a:lnTo>
                    <a:pt x="632" y="338"/>
                  </a:lnTo>
                  <a:lnTo>
                    <a:pt x="632" y="338"/>
                  </a:lnTo>
                  <a:close/>
                  <a:moveTo>
                    <a:pt x="802" y="328"/>
                  </a:moveTo>
                  <a:lnTo>
                    <a:pt x="802" y="330"/>
                  </a:lnTo>
                  <a:lnTo>
                    <a:pt x="798" y="334"/>
                  </a:lnTo>
                  <a:lnTo>
                    <a:pt x="802" y="328"/>
                  </a:lnTo>
                  <a:lnTo>
                    <a:pt x="802" y="328"/>
                  </a:lnTo>
                  <a:close/>
                  <a:moveTo>
                    <a:pt x="608" y="320"/>
                  </a:moveTo>
                  <a:lnTo>
                    <a:pt x="608" y="320"/>
                  </a:lnTo>
                  <a:lnTo>
                    <a:pt x="600" y="324"/>
                  </a:lnTo>
                  <a:lnTo>
                    <a:pt x="598" y="326"/>
                  </a:lnTo>
                  <a:lnTo>
                    <a:pt x="594" y="326"/>
                  </a:lnTo>
                  <a:lnTo>
                    <a:pt x="592" y="324"/>
                  </a:lnTo>
                  <a:lnTo>
                    <a:pt x="590" y="320"/>
                  </a:lnTo>
                  <a:lnTo>
                    <a:pt x="592" y="318"/>
                  </a:lnTo>
                  <a:lnTo>
                    <a:pt x="594" y="318"/>
                  </a:lnTo>
                  <a:lnTo>
                    <a:pt x="598" y="316"/>
                  </a:lnTo>
                  <a:lnTo>
                    <a:pt x="600" y="316"/>
                  </a:lnTo>
                  <a:lnTo>
                    <a:pt x="602" y="314"/>
                  </a:lnTo>
                  <a:lnTo>
                    <a:pt x="602" y="314"/>
                  </a:lnTo>
                  <a:lnTo>
                    <a:pt x="610" y="310"/>
                  </a:lnTo>
                  <a:lnTo>
                    <a:pt x="612" y="308"/>
                  </a:lnTo>
                  <a:lnTo>
                    <a:pt x="614" y="306"/>
                  </a:lnTo>
                  <a:lnTo>
                    <a:pt x="618" y="308"/>
                  </a:lnTo>
                  <a:lnTo>
                    <a:pt x="622" y="308"/>
                  </a:lnTo>
                  <a:lnTo>
                    <a:pt x="624" y="308"/>
                  </a:lnTo>
                  <a:lnTo>
                    <a:pt x="628" y="310"/>
                  </a:lnTo>
                  <a:lnTo>
                    <a:pt x="630" y="314"/>
                  </a:lnTo>
                  <a:lnTo>
                    <a:pt x="638" y="314"/>
                  </a:lnTo>
                  <a:lnTo>
                    <a:pt x="638" y="318"/>
                  </a:lnTo>
                  <a:lnTo>
                    <a:pt x="638" y="320"/>
                  </a:lnTo>
                  <a:lnTo>
                    <a:pt x="640" y="324"/>
                  </a:lnTo>
                  <a:lnTo>
                    <a:pt x="638" y="326"/>
                  </a:lnTo>
                  <a:lnTo>
                    <a:pt x="628" y="326"/>
                  </a:lnTo>
                  <a:lnTo>
                    <a:pt x="618" y="326"/>
                  </a:lnTo>
                  <a:lnTo>
                    <a:pt x="612" y="322"/>
                  </a:lnTo>
                  <a:lnTo>
                    <a:pt x="614" y="320"/>
                  </a:lnTo>
                  <a:lnTo>
                    <a:pt x="614" y="318"/>
                  </a:lnTo>
                  <a:lnTo>
                    <a:pt x="612" y="318"/>
                  </a:lnTo>
                  <a:lnTo>
                    <a:pt x="610" y="318"/>
                  </a:lnTo>
                  <a:lnTo>
                    <a:pt x="608" y="320"/>
                  </a:lnTo>
                  <a:lnTo>
                    <a:pt x="608" y="320"/>
                  </a:lnTo>
                  <a:close/>
                  <a:moveTo>
                    <a:pt x="760" y="308"/>
                  </a:moveTo>
                  <a:lnTo>
                    <a:pt x="760" y="310"/>
                  </a:lnTo>
                  <a:lnTo>
                    <a:pt x="760" y="308"/>
                  </a:lnTo>
                  <a:lnTo>
                    <a:pt x="760" y="308"/>
                  </a:lnTo>
                  <a:close/>
                  <a:moveTo>
                    <a:pt x="560" y="304"/>
                  </a:moveTo>
                  <a:lnTo>
                    <a:pt x="560" y="300"/>
                  </a:lnTo>
                  <a:lnTo>
                    <a:pt x="562" y="298"/>
                  </a:lnTo>
                  <a:lnTo>
                    <a:pt x="566" y="300"/>
                  </a:lnTo>
                  <a:lnTo>
                    <a:pt x="566" y="304"/>
                  </a:lnTo>
                  <a:lnTo>
                    <a:pt x="562" y="306"/>
                  </a:lnTo>
                  <a:lnTo>
                    <a:pt x="558" y="306"/>
                  </a:lnTo>
                  <a:lnTo>
                    <a:pt x="560" y="304"/>
                  </a:lnTo>
                  <a:lnTo>
                    <a:pt x="560" y="304"/>
                  </a:lnTo>
                  <a:close/>
                  <a:moveTo>
                    <a:pt x="610" y="294"/>
                  </a:moveTo>
                  <a:lnTo>
                    <a:pt x="612" y="296"/>
                  </a:lnTo>
                  <a:lnTo>
                    <a:pt x="612" y="298"/>
                  </a:lnTo>
                  <a:lnTo>
                    <a:pt x="610" y="300"/>
                  </a:lnTo>
                  <a:lnTo>
                    <a:pt x="610" y="300"/>
                  </a:lnTo>
                  <a:lnTo>
                    <a:pt x="606" y="296"/>
                  </a:lnTo>
                  <a:lnTo>
                    <a:pt x="610" y="294"/>
                  </a:lnTo>
                  <a:lnTo>
                    <a:pt x="610" y="294"/>
                  </a:lnTo>
                  <a:close/>
                  <a:moveTo>
                    <a:pt x="330" y="294"/>
                  </a:moveTo>
                  <a:lnTo>
                    <a:pt x="334" y="294"/>
                  </a:lnTo>
                  <a:lnTo>
                    <a:pt x="336" y="296"/>
                  </a:lnTo>
                  <a:lnTo>
                    <a:pt x="336" y="298"/>
                  </a:lnTo>
                  <a:lnTo>
                    <a:pt x="338" y="298"/>
                  </a:lnTo>
                  <a:lnTo>
                    <a:pt x="340" y="300"/>
                  </a:lnTo>
                  <a:lnTo>
                    <a:pt x="344" y="304"/>
                  </a:lnTo>
                  <a:lnTo>
                    <a:pt x="348" y="306"/>
                  </a:lnTo>
                  <a:lnTo>
                    <a:pt x="350" y="310"/>
                  </a:lnTo>
                  <a:lnTo>
                    <a:pt x="348" y="310"/>
                  </a:lnTo>
                  <a:lnTo>
                    <a:pt x="346" y="310"/>
                  </a:lnTo>
                  <a:lnTo>
                    <a:pt x="344" y="308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6" y="300"/>
                  </a:lnTo>
                  <a:lnTo>
                    <a:pt x="334" y="298"/>
                  </a:lnTo>
                  <a:lnTo>
                    <a:pt x="330" y="296"/>
                  </a:lnTo>
                  <a:lnTo>
                    <a:pt x="330" y="294"/>
                  </a:lnTo>
                  <a:lnTo>
                    <a:pt x="330" y="294"/>
                  </a:lnTo>
                  <a:close/>
                  <a:moveTo>
                    <a:pt x="536" y="286"/>
                  </a:moveTo>
                  <a:lnTo>
                    <a:pt x="536" y="288"/>
                  </a:lnTo>
                  <a:lnTo>
                    <a:pt x="532" y="288"/>
                  </a:lnTo>
                  <a:lnTo>
                    <a:pt x="530" y="282"/>
                  </a:lnTo>
                  <a:lnTo>
                    <a:pt x="536" y="286"/>
                  </a:lnTo>
                  <a:lnTo>
                    <a:pt x="536" y="286"/>
                  </a:lnTo>
                  <a:close/>
                  <a:moveTo>
                    <a:pt x="318" y="286"/>
                  </a:moveTo>
                  <a:lnTo>
                    <a:pt x="318" y="288"/>
                  </a:lnTo>
                  <a:lnTo>
                    <a:pt x="318" y="286"/>
                  </a:lnTo>
                  <a:lnTo>
                    <a:pt x="318" y="286"/>
                  </a:lnTo>
                  <a:close/>
                  <a:moveTo>
                    <a:pt x="538" y="264"/>
                  </a:moveTo>
                  <a:lnTo>
                    <a:pt x="540" y="266"/>
                  </a:lnTo>
                  <a:lnTo>
                    <a:pt x="540" y="266"/>
                  </a:lnTo>
                  <a:lnTo>
                    <a:pt x="542" y="274"/>
                  </a:lnTo>
                  <a:lnTo>
                    <a:pt x="546" y="276"/>
                  </a:lnTo>
                  <a:lnTo>
                    <a:pt x="546" y="278"/>
                  </a:lnTo>
                  <a:lnTo>
                    <a:pt x="548" y="280"/>
                  </a:lnTo>
                  <a:lnTo>
                    <a:pt x="550" y="284"/>
                  </a:lnTo>
                  <a:lnTo>
                    <a:pt x="550" y="286"/>
                  </a:lnTo>
                  <a:lnTo>
                    <a:pt x="548" y="290"/>
                  </a:lnTo>
                  <a:lnTo>
                    <a:pt x="548" y="288"/>
                  </a:lnTo>
                  <a:lnTo>
                    <a:pt x="548" y="284"/>
                  </a:lnTo>
                  <a:lnTo>
                    <a:pt x="546" y="280"/>
                  </a:lnTo>
                  <a:lnTo>
                    <a:pt x="542" y="278"/>
                  </a:lnTo>
                  <a:lnTo>
                    <a:pt x="538" y="276"/>
                  </a:lnTo>
                  <a:lnTo>
                    <a:pt x="536" y="274"/>
                  </a:lnTo>
                  <a:lnTo>
                    <a:pt x="532" y="268"/>
                  </a:lnTo>
                  <a:lnTo>
                    <a:pt x="530" y="266"/>
                  </a:lnTo>
                  <a:lnTo>
                    <a:pt x="530" y="266"/>
                  </a:lnTo>
                  <a:lnTo>
                    <a:pt x="530" y="264"/>
                  </a:lnTo>
                  <a:lnTo>
                    <a:pt x="530" y="264"/>
                  </a:lnTo>
                  <a:lnTo>
                    <a:pt x="538" y="264"/>
                  </a:lnTo>
                  <a:lnTo>
                    <a:pt x="538" y="264"/>
                  </a:lnTo>
                  <a:close/>
                  <a:moveTo>
                    <a:pt x="520" y="276"/>
                  </a:moveTo>
                  <a:lnTo>
                    <a:pt x="520" y="270"/>
                  </a:lnTo>
                  <a:lnTo>
                    <a:pt x="520" y="270"/>
                  </a:lnTo>
                  <a:lnTo>
                    <a:pt x="518" y="270"/>
                  </a:lnTo>
                  <a:lnTo>
                    <a:pt x="518" y="270"/>
                  </a:lnTo>
                  <a:lnTo>
                    <a:pt x="518" y="262"/>
                  </a:lnTo>
                  <a:lnTo>
                    <a:pt x="522" y="266"/>
                  </a:lnTo>
                  <a:lnTo>
                    <a:pt x="522" y="268"/>
                  </a:lnTo>
                  <a:lnTo>
                    <a:pt x="522" y="270"/>
                  </a:lnTo>
                  <a:lnTo>
                    <a:pt x="522" y="270"/>
                  </a:lnTo>
                  <a:lnTo>
                    <a:pt x="524" y="272"/>
                  </a:lnTo>
                  <a:lnTo>
                    <a:pt x="524" y="272"/>
                  </a:lnTo>
                  <a:lnTo>
                    <a:pt x="526" y="278"/>
                  </a:lnTo>
                  <a:lnTo>
                    <a:pt x="520" y="276"/>
                  </a:lnTo>
                  <a:lnTo>
                    <a:pt x="520" y="276"/>
                  </a:lnTo>
                  <a:close/>
                  <a:moveTo>
                    <a:pt x="834" y="260"/>
                  </a:moveTo>
                  <a:lnTo>
                    <a:pt x="834" y="262"/>
                  </a:lnTo>
                  <a:lnTo>
                    <a:pt x="834" y="262"/>
                  </a:lnTo>
                  <a:lnTo>
                    <a:pt x="834" y="260"/>
                  </a:lnTo>
                  <a:lnTo>
                    <a:pt x="834" y="260"/>
                  </a:lnTo>
                  <a:close/>
                  <a:moveTo>
                    <a:pt x="274" y="236"/>
                  </a:moveTo>
                  <a:lnTo>
                    <a:pt x="276" y="240"/>
                  </a:lnTo>
                  <a:lnTo>
                    <a:pt x="278" y="242"/>
                  </a:lnTo>
                  <a:lnTo>
                    <a:pt x="274" y="240"/>
                  </a:lnTo>
                  <a:lnTo>
                    <a:pt x="272" y="238"/>
                  </a:lnTo>
                  <a:lnTo>
                    <a:pt x="274" y="236"/>
                  </a:lnTo>
                  <a:lnTo>
                    <a:pt x="274" y="236"/>
                  </a:lnTo>
                  <a:close/>
                  <a:moveTo>
                    <a:pt x="256" y="230"/>
                  </a:moveTo>
                  <a:lnTo>
                    <a:pt x="256" y="232"/>
                  </a:lnTo>
                  <a:lnTo>
                    <a:pt x="256" y="232"/>
                  </a:lnTo>
                  <a:lnTo>
                    <a:pt x="256" y="230"/>
                  </a:lnTo>
                  <a:lnTo>
                    <a:pt x="256" y="230"/>
                  </a:lnTo>
                  <a:close/>
                  <a:moveTo>
                    <a:pt x="264" y="230"/>
                  </a:moveTo>
                  <a:lnTo>
                    <a:pt x="266" y="226"/>
                  </a:lnTo>
                  <a:lnTo>
                    <a:pt x="268" y="230"/>
                  </a:lnTo>
                  <a:lnTo>
                    <a:pt x="262" y="234"/>
                  </a:lnTo>
                  <a:lnTo>
                    <a:pt x="264" y="230"/>
                  </a:lnTo>
                  <a:lnTo>
                    <a:pt x="264" y="230"/>
                  </a:lnTo>
                  <a:close/>
                  <a:moveTo>
                    <a:pt x="256" y="220"/>
                  </a:moveTo>
                  <a:lnTo>
                    <a:pt x="254" y="220"/>
                  </a:lnTo>
                  <a:lnTo>
                    <a:pt x="256" y="220"/>
                  </a:lnTo>
                  <a:lnTo>
                    <a:pt x="256" y="220"/>
                  </a:lnTo>
                  <a:close/>
                  <a:moveTo>
                    <a:pt x="456" y="216"/>
                  </a:moveTo>
                  <a:lnTo>
                    <a:pt x="452" y="216"/>
                  </a:lnTo>
                  <a:lnTo>
                    <a:pt x="452" y="216"/>
                  </a:lnTo>
                  <a:lnTo>
                    <a:pt x="448" y="216"/>
                  </a:lnTo>
                  <a:lnTo>
                    <a:pt x="442" y="218"/>
                  </a:lnTo>
                  <a:lnTo>
                    <a:pt x="442" y="216"/>
                  </a:lnTo>
                  <a:lnTo>
                    <a:pt x="446" y="214"/>
                  </a:lnTo>
                  <a:lnTo>
                    <a:pt x="448" y="212"/>
                  </a:lnTo>
                  <a:lnTo>
                    <a:pt x="450" y="212"/>
                  </a:lnTo>
                  <a:lnTo>
                    <a:pt x="452" y="208"/>
                  </a:lnTo>
                  <a:lnTo>
                    <a:pt x="458" y="212"/>
                  </a:lnTo>
                  <a:lnTo>
                    <a:pt x="464" y="212"/>
                  </a:lnTo>
                  <a:lnTo>
                    <a:pt x="460" y="214"/>
                  </a:lnTo>
                  <a:lnTo>
                    <a:pt x="456" y="216"/>
                  </a:lnTo>
                  <a:lnTo>
                    <a:pt x="456" y="216"/>
                  </a:lnTo>
                  <a:close/>
                  <a:moveTo>
                    <a:pt x="136" y="196"/>
                  </a:moveTo>
                  <a:lnTo>
                    <a:pt x="136" y="198"/>
                  </a:lnTo>
                  <a:lnTo>
                    <a:pt x="136" y="196"/>
                  </a:lnTo>
                  <a:lnTo>
                    <a:pt x="136" y="196"/>
                  </a:lnTo>
                  <a:close/>
                  <a:moveTo>
                    <a:pt x="438" y="184"/>
                  </a:moveTo>
                  <a:lnTo>
                    <a:pt x="440" y="182"/>
                  </a:lnTo>
                  <a:lnTo>
                    <a:pt x="442" y="182"/>
                  </a:lnTo>
                  <a:lnTo>
                    <a:pt x="442" y="182"/>
                  </a:lnTo>
                  <a:lnTo>
                    <a:pt x="446" y="184"/>
                  </a:lnTo>
                  <a:lnTo>
                    <a:pt x="446" y="186"/>
                  </a:lnTo>
                  <a:lnTo>
                    <a:pt x="442" y="186"/>
                  </a:lnTo>
                  <a:lnTo>
                    <a:pt x="438" y="186"/>
                  </a:lnTo>
                  <a:lnTo>
                    <a:pt x="438" y="184"/>
                  </a:lnTo>
                  <a:lnTo>
                    <a:pt x="438" y="184"/>
                  </a:lnTo>
                  <a:close/>
                  <a:moveTo>
                    <a:pt x="408" y="186"/>
                  </a:moveTo>
                  <a:lnTo>
                    <a:pt x="414" y="186"/>
                  </a:lnTo>
                  <a:lnTo>
                    <a:pt x="416" y="188"/>
                  </a:lnTo>
                  <a:lnTo>
                    <a:pt x="418" y="188"/>
                  </a:lnTo>
                  <a:lnTo>
                    <a:pt x="420" y="188"/>
                  </a:lnTo>
                  <a:lnTo>
                    <a:pt x="424" y="188"/>
                  </a:lnTo>
                  <a:lnTo>
                    <a:pt x="426" y="188"/>
                  </a:lnTo>
                  <a:lnTo>
                    <a:pt x="430" y="188"/>
                  </a:lnTo>
                  <a:lnTo>
                    <a:pt x="432" y="188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26" y="192"/>
                  </a:lnTo>
                  <a:lnTo>
                    <a:pt x="420" y="194"/>
                  </a:lnTo>
                  <a:lnTo>
                    <a:pt x="418" y="196"/>
                  </a:lnTo>
                  <a:lnTo>
                    <a:pt x="416" y="196"/>
                  </a:lnTo>
                  <a:lnTo>
                    <a:pt x="410" y="198"/>
                  </a:lnTo>
                  <a:lnTo>
                    <a:pt x="398" y="198"/>
                  </a:lnTo>
                  <a:lnTo>
                    <a:pt x="404" y="196"/>
                  </a:lnTo>
                  <a:lnTo>
                    <a:pt x="404" y="196"/>
                  </a:lnTo>
                  <a:lnTo>
                    <a:pt x="408" y="192"/>
                  </a:lnTo>
                  <a:lnTo>
                    <a:pt x="408" y="192"/>
                  </a:lnTo>
                  <a:lnTo>
                    <a:pt x="408" y="192"/>
                  </a:lnTo>
                  <a:lnTo>
                    <a:pt x="408" y="192"/>
                  </a:lnTo>
                  <a:lnTo>
                    <a:pt x="410" y="192"/>
                  </a:lnTo>
                  <a:lnTo>
                    <a:pt x="408" y="188"/>
                  </a:lnTo>
                  <a:lnTo>
                    <a:pt x="406" y="186"/>
                  </a:lnTo>
                  <a:lnTo>
                    <a:pt x="402" y="184"/>
                  </a:lnTo>
                  <a:lnTo>
                    <a:pt x="408" y="186"/>
                  </a:lnTo>
                  <a:lnTo>
                    <a:pt x="408" y="186"/>
                  </a:lnTo>
                  <a:close/>
                  <a:moveTo>
                    <a:pt x="772" y="184"/>
                  </a:moveTo>
                  <a:lnTo>
                    <a:pt x="770" y="180"/>
                  </a:lnTo>
                  <a:lnTo>
                    <a:pt x="772" y="180"/>
                  </a:lnTo>
                  <a:lnTo>
                    <a:pt x="774" y="182"/>
                  </a:lnTo>
                  <a:lnTo>
                    <a:pt x="772" y="184"/>
                  </a:lnTo>
                  <a:lnTo>
                    <a:pt x="772" y="184"/>
                  </a:lnTo>
                  <a:close/>
                  <a:moveTo>
                    <a:pt x="774" y="178"/>
                  </a:moveTo>
                  <a:lnTo>
                    <a:pt x="776" y="180"/>
                  </a:lnTo>
                  <a:lnTo>
                    <a:pt x="776" y="180"/>
                  </a:lnTo>
                  <a:lnTo>
                    <a:pt x="774" y="178"/>
                  </a:lnTo>
                  <a:lnTo>
                    <a:pt x="774" y="178"/>
                  </a:lnTo>
                  <a:close/>
                  <a:moveTo>
                    <a:pt x="766" y="176"/>
                  </a:moveTo>
                  <a:lnTo>
                    <a:pt x="766" y="178"/>
                  </a:lnTo>
                  <a:lnTo>
                    <a:pt x="766" y="176"/>
                  </a:lnTo>
                  <a:lnTo>
                    <a:pt x="766" y="176"/>
                  </a:lnTo>
                  <a:close/>
                  <a:moveTo>
                    <a:pt x="740" y="164"/>
                  </a:moveTo>
                  <a:lnTo>
                    <a:pt x="742" y="162"/>
                  </a:lnTo>
                  <a:lnTo>
                    <a:pt x="742" y="162"/>
                  </a:lnTo>
                  <a:lnTo>
                    <a:pt x="746" y="164"/>
                  </a:lnTo>
                  <a:lnTo>
                    <a:pt x="746" y="166"/>
                  </a:lnTo>
                  <a:lnTo>
                    <a:pt x="742" y="166"/>
                  </a:lnTo>
                  <a:lnTo>
                    <a:pt x="740" y="166"/>
                  </a:lnTo>
                  <a:lnTo>
                    <a:pt x="740" y="164"/>
                  </a:lnTo>
                  <a:lnTo>
                    <a:pt x="740" y="164"/>
                  </a:lnTo>
                  <a:close/>
                  <a:moveTo>
                    <a:pt x="350" y="148"/>
                  </a:moveTo>
                  <a:lnTo>
                    <a:pt x="354" y="148"/>
                  </a:lnTo>
                  <a:lnTo>
                    <a:pt x="356" y="148"/>
                  </a:lnTo>
                  <a:lnTo>
                    <a:pt x="358" y="148"/>
                  </a:lnTo>
                  <a:lnTo>
                    <a:pt x="366" y="148"/>
                  </a:lnTo>
                  <a:lnTo>
                    <a:pt x="368" y="146"/>
                  </a:lnTo>
                  <a:lnTo>
                    <a:pt x="368" y="152"/>
                  </a:lnTo>
                  <a:lnTo>
                    <a:pt x="384" y="152"/>
                  </a:lnTo>
                  <a:lnTo>
                    <a:pt x="386" y="154"/>
                  </a:lnTo>
                  <a:lnTo>
                    <a:pt x="384" y="156"/>
                  </a:lnTo>
                  <a:lnTo>
                    <a:pt x="384" y="156"/>
                  </a:lnTo>
                  <a:lnTo>
                    <a:pt x="376" y="156"/>
                  </a:lnTo>
                  <a:lnTo>
                    <a:pt x="374" y="156"/>
                  </a:lnTo>
                  <a:lnTo>
                    <a:pt x="370" y="158"/>
                  </a:lnTo>
                  <a:lnTo>
                    <a:pt x="368" y="158"/>
                  </a:lnTo>
                  <a:lnTo>
                    <a:pt x="360" y="158"/>
                  </a:lnTo>
                  <a:lnTo>
                    <a:pt x="358" y="158"/>
                  </a:lnTo>
                  <a:lnTo>
                    <a:pt x="354" y="164"/>
                  </a:lnTo>
                  <a:lnTo>
                    <a:pt x="350" y="162"/>
                  </a:lnTo>
                  <a:lnTo>
                    <a:pt x="356" y="156"/>
                  </a:lnTo>
                  <a:lnTo>
                    <a:pt x="356" y="154"/>
                  </a:lnTo>
                  <a:lnTo>
                    <a:pt x="356" y="154"/>
                  </a:lnTo>
                  <a:lnTo>
                    <a:pt x="348" y="154"/>
                  </a:lnTo>
                  <a:lnTo>
                    <a:pt x="348" y="152"/>
                  </a:lnTo>
                  <a:lnTo>
                    <a:pt x="348" y="152"/>
                  </a:lnTo>
                  <a:lnTo>
                    <a:pt x="350" y="148"/>
                  </a:lnTo>
                  <a:lnTo>
                    <a:pt x="350" y="148"/>
                  </a:lnTo>
                  <a:close/>
                  <a:moveTo>
                    <a:pt x="340" y="152"/>
                  </a:moveTo>
                  <a:lnTo>
                    <a:pt x="344" y="152"/>
                  </a:lnTo>
                  <a:lnTo>
                    <a:pt x="344" y="154"/>
                  </a:lnTo>
                  <a:lnTo>
                    <a:pt x="340" y="154"/>
                  </a:lnTo>
                  <a:lnTo>
                    <a:pt x="340" y="152"/>
                  </a:lnTo>
                  <a:lnTo>
                    <a:pt x="340" y="152"/>
                  </a:lnTo>
                  <a:close/>
                  <a:moveTo>
                    <a:pt x="468" y="128"/>
                  </a:moveTo>
                  <a:lnTo>
                    <a:pt x="468" y="128"/>
                  </a:lnTo>
                  <a:lnTo>
                    <a:pt x="468" y="128"/>
                  </a:lnTo>
                  <a:lnTo>
                    <a:pt x="468" y="128"/>
                  </a:lnTo>
                  <a:lnTo>
                    <a:pt x="468" y="128"/>
                  </a:lnTo>
                  <a:close/>
                  <a:moveTo>
                    <a:pt x="470" y="124"/>
                  </a:moveTo>
                  <a:lnTo>
                    <a:pt x="472" y="124"/>
                  </a:lnTo>
                  <a:lnTo>
                    <a:pt x="472" y="124"/>
                  </a:lnTo>
                  <a:lnTo>
                    <a:pt x="470" y="124"/>
                  </a:lnTo>
                  <a:lnTo>
                    <a:pt x="470" y="124"/>
                  </a:lnTo>
                  <a:close/>
                  <a:moveTo>
                    <a:pt x="630" y="104"/>
                  </a:moveTo>
                  <a:lnTo>
                    <a:pt x="624" y="102"/>
                  </a:lnTo>
                  <a:lnTo>
                    <a:pt x="624" y="96"/>
                  </a:lnTo>
                  <a:lnTo>
                    <a:pt x="624" y="94"/>
                  </a:lnTo>
                  <a:lnTo>
                    <a:pt x="628" y="92"/>
                  </a:lnTo>
                  <a:lnTo>
                    <a:pt x="630" y="88"/>
                  </a:lnTo>
                  <a:lnTo>
                    <a:pt x="632" y="92"/>
                  </a:lnTo>
                  <a:lnTo>
                    <a:pt x="630" y="94"/>
                  </a:lnTo>
                  <a:lnTo>
                    <a:pt x="630" y="96"/>
                  </a:lnTo>
                  <a:lnTo>
                    <a:pt x="632" y="102"/>
                  </a:lnTo>
                  <a:lnTo>
                    <a:pt x="634" y="104"/>
                  </a:lnTo>
                  <a:lnTo>
                    <a:pt x="632" y="106"/>
                  </a:lnTo>
                  <a:lnTo>
                    <a:pt x="630" y="104"/>
                  </a:lnTo>
                  <a:lnTo>
                    <a:pt x="630" y="104"/>
                  </a:lnTo>
                  <a:close/>
                  <a:moveTo>
                    <a:pt x="462" y="102"/>
                  </a:moveTo>
                  <a:lnTo>
                    <a:pt x="460" y="102"/>
                  </a:lnTo>
                  <a:lnTo>
                    <a:pt x="458" y="98"/>
                  </a:lnTo>
                  <a:lnTo>
                    <a:pt x="462" y="102"/>
                  </a:lnTo>
                  <a:lnTo>
                    <a:pt x="462" y="102"/>
                  </a:lnTo>
                  <a:close/>
                  <a:moveTo>
                    <a:pt x="1494" y="892"/>
                  </a:moveTo>
                  <a:lnTo>
                    <a:pt x="1492" y="892"/>
                  </a:lnTo>
                  <a:lnTo>
                    <a:pt x="1494" y="888"/>
                  </a:lnTo>
                  <a:lnTo>
                    <a:pt x="1498" y="886"/>
                  </a:lnTo>
                  <a:lnTo>
                    <a:pt x="1502" y="886"/>
                  </a:lnTo>
                  <a:lnTo>
                    <a:pt x="1498" y="888"/>
                  </a:lnTo>
                  <a:lnTo>
                    <a:pt x="1494" y="892"/>
                  </a:lnTo>
                  <a:lnTo>
                    <a:pt x="1494" y="892"/>
                  </a:lnTo>
                  <a:close/>
                  <a:moveTo>
                    <a:pt x="1544" y="852"/>
                  </a:moveTo>
                  <a:lnTo>
                    <a:pt x="1544" y="848"/>
                  </a:lnTo>
                  <a:lnTo>
                    <a:pt x="1546" y="846"/>
                  </a:lnTo>
                  <a:lnTo>
                    <a:pt x="1546" y="842"/>
                  </a:lnTo>
                  <a:lnTo>
                    <a:pt x="1546" y="836"/>
                  </a:lnTo>
                  <a:lnTo>
                    <a:pt x="1550" y="836"/>
                  </a:lnTo>
                  <a:lnTo>
                    <a:pt x="1550" y="842"/>
                  </a:lnTo>
                  <a:lnTo>
                    <a:pt x="1550" y="846"/>
                  </a:lnTo>
                  <a:lnTo>
                    <a:pt x="1550" y="848"/>
                  </a:lnTo>
                  <a:lnTo>
                    <a:pt x="1550" y="852"/>
                  </a:lnTo>
                  <a:lnTo>
                    <a:pt x="1550" y="856"/>
                  </a:lnTo>
                  <a:lnTo>
                    <a:pt x="1550" y="862"/>
                  </a:lnTo>
                  <a:lnTo>
                    <a:pt x="1552" y="864"/>
                  </a:lnTo>
                  <a:lnTo>
                    <a:pt x="1546" y="862"/>
                  </a:lnTo>
                  <a:lnTo>
                    <a:pt x="1546" y="856"/>
                  </a:lnTo>
                  <a:lnTo>
                    <a:pt x="1544" y="852"/>
                  </a:lnTo>
                  <a:lnTo>
                    <a:pt x="1544" y="852"/>
                  </a:lnTo>
                  <a:close/>
                  <a:moveTo>
                    <a:pt x="1546" y="826"/>
                  </a:moveTo>
                  <a:lnTo>
                    <a:pt x="1546" y="832"/>
                  </a:lnTo>
                  <a:lnTo>
                    <a:pt x="1544" y="830"/>
                  </a:lnTo>
                  <a:lnTo>
                    <a:pt x="1542" y="824"/>
                  </a:lnTo>
                  <a:lnTo>
                    <a:pt x="1546" y="826"/>
                  </a:lnTo>
                  <a:lnTo>
                    <a:pt x="1546" y="826"/>
                  </a:lnTo>
                  <a:close/>
                  <a:moveTo>
                    <a:pt x="1520" y="812"/>
                  </a:moveTo>
                  <a:lnTo>
                    <a:pt x="1518" y="812"/>
                  </a:lnTo>
                  <a:lnTo>
                    <a:pt x="1520" y="812"/>
                  </a:lnTo>
                  <a:lnTo>
                    <a:pt x="1520" y="812"/>
                  </a:lnTo>
                  <a:close/>
                  <a:moveTo>
                    <a:pt x="1508" y="790"/>
                  </a:moveTo>
                  <a:lnTo>
                    <a:pt x="1508" y="776"/>
                  </a:lnTo>
                  <a:lnTo>
                    <a:pt x="1510" y="776"/>
                  </a:lnTo>
                  <a:lnTo>
                    <a:pt x="1510" y="780"/>
                  </a:lnTo>
                  <a:lnTo>
                    <a:pt x="1510" y="780"/>
                  </a:lnTo>
                  <a:lnTo>
                    <a:pt x="1512" y="780"/>
                  </a:lnTo>
                  <a:lnTo>
                    <a:pt x="1512" y="780"/>
                  </a:lnTo>
                  <a:lnTo>
                    <a:pt x="1512" y="786"/>
                  </a:lnTo>
                  <a:lnTo>
                    <a:pt x="1512" y="786"/>
                  </a:lnTo>
                  <a:lnTo>
                    <a:pt x="1512" y="794"/>
                  </a:lnTo>
                  <a:lnTo>
                    <a:pt x="1514" y="796"/>
                  </a:lnTo>
                  <a:lnTo>
                    <a:pt x="1514" y="798"/>
                  </a:lnTo>
                  <a:lnTo>
                    <a:pt x="1518" y="804"/>
                  </a:lnTo>
                  <a:lnTo>
                    <a:pt x="1518" y="804"/>
                  </a:lnTo>
                  <a:lnTo>
                    <a:pt x="1516" y="806"/>
                  </a:lnTo>
                  <a:lnTo>
                    <a:pt x="1516" y="806"/>
                  </a:lnTo>
                  <a:lnTo>
                    <a:pt x="1512" y="804"/>
                  </a:lnTo>
                  <a:lnTo>
                    <a:pt x="1512" y="804"/>
                  </a:lnTo>
                  <a:lnTo>
                    <a:pt x="1510" y="802"/>
                  </a:lnTo>
                  <a:lnTo>
                    <a:pt x="1510" y="800"/>
                  </a:lnTo>
                  <a:lnTo>
                    <a:pt x="1510" y="800"/>
                  </a:lnTo>
                  <a:lnTo>
                    <a:pt x="1508" y="792"/>
                  </a:lnTo>
                  <a:lnTo>
                    <a:pt x="1508" y="790"/>
                  </a:lnTo>
                  <a:lnTo>
                    <a:pt x="1508" y="790"/>
                  </a:lnTo>
                  <a:close/>
                  <a:moveTo>
                    <a:pt x="1542" y="750"/>
                  </a:moveTo>
                  <a:lnTo>
                    <a:pt x="1542" y="752"/>
                  </a:lnTo>
                  <a:lnTo>
                    <a:pt x="1542" y="752"/>
                  </a:lnTo>
                  <a:lnTo>
                    <a:pt x="1540" y="756"/>
                  </a:lnTo>
                  <a:lnTo>
                    <a:pt x="1540" y="762"/>
                  </a:lnTo>
                  <a:lnTo>
                    <a:pt x="1540" y="762"/>
                  </a:lnTo>
                  <a:lnTo>
                    <a:pt x="1532" y="762"/>
                  </a:lnTo>
                  <a:lnTo>
                    <a:pt x="1532" y="760"/>
                  </a:lnTo>
                  <a:lnTo>
                    <a:pt x="1532" y="760"/>
                  </a:lnTo>
                  <a:lnTo>
                    <a:pt x="1528" y="760"/>
                  </a:lnTo>
                  <a:lnTo>
                    <a:pt x="1528" y="752"/>
                  </a:lnTo>
                  <a:lnTo>
                    <a:pt x="1528" y="746"/>
                  </a:lnTo>
                  <a:lnTo>
                    <a:pt x="1528" y="744"/>
                  </a:lnTo>
                  <a:lnTo>
                    <a:pt x="1530" y="742"/>
                  </a:lnTo>
                  <a:lnTo>
                    <a:pt x="1532" y="740"/>
                  </a:lnTo>
                  <a:lnTo>
                    <a:pt x="1536" y="740"/>
                  </a:lnTo>
                  <a:lnTo>
                    <a:pt x="1536" y="740"/>
                  </a:lnTo>
                  <a:lnTo>
                    <a:pt x="1540" y="736"/>
                  </a:lnTo>
                  <a:lnTo>
                    <a:pt x="1542" y="736"/>
                  </a:lnTo>
                  <a:lnTo>
                    <a:pt x="1542" y="740"/>
                  </a:lnTo>
                  <a:lnTo>
                    <a:pt x="1544" y="742"/>
                  </a:lnTo>
                  <a:lnTo>
                    <a:pt x="1544" y="744"/>
                  </a:lnTo>
                  <a:lnTo>
                    <a:pt x="1542" y="750"/>
                  </a:lnTo>
                  <a:lnTo>
                    <a:pt x="1542" y="750"/>
                  </a:lnTo>
                  <a:close/>
                  <a:moveTo>
                    <a:pt x="1520" y="726"/>
                  </a:moveTo>
                  <a:lnTo>
                    <a:pt x="1520" y="724"/>
                  </a:lnTo>
                  <a:lnTo>
                    <a:pt x="1522" y="722"/>
                  </a:lnTo>
                  <a:lnTo>
                    <a:pt x="1526" y="722"/>
                  </a:lnTo>
                  <a:lnTo>
                    <a:pt x="1520" y="726"/>
                  </a:lnTo>
                  <a:lnTo>
                    <a:pt x="1520" y="726"/>
                  </a:lnTo>
                  <a:close/>
                  <a:moveTo>
                    <a:pt x="1390" y="620"/>
                  </a:moveTo>
                  <a:lnTo>
                    <a:pt x="1392" y="620"/>
                  </a:lnTo>
                  <a:lnTo>
                    <a:pt x="1392" y="620"/>
                  </a:lnTo>
                  <a:lnTo>
                    <a:pt x="1392" y="622"/>
                  </a:lnTo>
                  <a:lnTo>
                    <a:pt x="1392" y="622"/>
                  </a:lnTo>
                  <a:lnTo>
                    <a:pt x="1398" y="620"/>
                  </a:lnTo>
                  <a:lnTo>
                    <a:pt x="1398" y="622"/>
                  </a:lnTo>
                  <a:lnTo>
                    <a:pt x="1394" y="624"/>
                  </a:lnTo>
                  <a:lnTo>
                    <a:pt x="1394" y="624"/>
                  </a:lnTo>
                  <a:lnTo>
                    <a:pt x="1392" y="628"/>
                  </a:lnTo>
                  <a:lnTo>
                    <a:pt x="1390" y="628"/>
                  </a:lnTo>
                  <a:lnTo>
                    <a:pt x="1390" y="624"/>
                  </a:lnTo>
                  <a:lnTo>
                    <a:pt x="1390" y="620"/>
                  </a:lnTo>
                  <a:lnTo>
                    <a:pt x="1390" y="620"/>
                  </a:lnTo>
                  <a:close/>
                  <a:moveTo>
                    <a:pt x="1388" y="618"/>
                  </a:moveTo>
                  <a:lnTo>
                    <a:pt x="1384" y="618"/>
                  </a:lnTo>
                  <a:lnTo>
                    <a:pt x="1384" y="612"/>
                  </a:lnTo>
                  <a:lnTo>
                    <a:pt x="1388" y="618"/>
                  </a:lnTo>
                  <a:lnTo>
                    <a:pt x="1388" y="618"/>
                  </a:lnTo>
                  <a:close/>
                  <a:moveTo>
                    <a:pt x="1534" y="478"/>
                  </a:moveTo>
                  <a:lnTo>
                    <a:pt x="1540" y="488"/>
                  </a:lnTo>
                  <a:lnTo>
                    <a:pt x="1542" y="490"/>
                  </a:lnTo>
                  <a:lnTo>
                    <a:pt x="1542" y="492"/>
                  </a:lnTo>
                  <a:lnTo>
                    <a:pt x="1544" y="492"/>
                  </a:lnTo>
                  <a:lnTo>
                    <a:pt x="1546" y="492"/>
                  </a:lnTo>
                  <a:lnTo>
                    <a:pt x="1546" y="492"/>
                  </a:lnTo>
                  <a:lnTo>
                    <a:pt x="1548" y="490"/>
                  </a:lnTo>
                  <a:lnTo>
                    <a:pt x="1550" y="490"/>
                  </a:lnTo>
                  <a:lnTo>
                    <a:pt x="1552" y="492"/>
                  </a:lnTo>
                  <a:lnTo>
                    <a:pt x="1554" y="496"/>
                  </a:lnTo>
                  <a:lnTo>
                    <a:pt x="1554" y="496"/>
                  </a:lnTo>
                  <a:lnTo>
                    <a:pt x="1556" y="498"/>
                  </a:lnTo>
                  <a:lnTo>
                    <a:pt x="1556" y="498"/>
                  </a:lnTo>
                  <a:lnTo>
                    <a:pt x="1560" y="502"/>
                  </a:lnTo>
                  <a:lnTo>
                    <a:pt x="1560" y="502"/>
                  </a:lnTo>
                  <a:lnTo>
                    <a:pt x="1562" y="510"/>
                  </a:lnTo>
                  <a:lnTo>
                    <a:pt x="1564" y="512"/>
                  </a:lnTo>
                  <a:lnTo>
                    <a:pt x="1564" y="516"/>
                  </a:lnTo>
                  <a:lnTo>
                    <a:pt x="1566" y="518"/>
                  </a:lnTo>
                  <a:lnTo>
                    <a:pt x="1566" y="522"/>
                  </a:lnTo>
                  <a:lnTo>
                    <a:pt x="1566" y="522"/>
                  </a:lnTo>
                  <a:lnTo>
                    <a:pt x="1574" y="524"/>
                  </a:lnTo>
                  <a:lnTo>
                    <a:pt x="1576" y="530"/>
                  </a:lnTo>
                  <a:lnTo>
                    <a:pt x="1576" y="532"/>
                  </a:lnTo>
                  <a:lnTo>
                    <a:pt x="1580" y="534"/>
                  </a:lnTo>
                  <a:lnTo>
                    <a:pt x="1580" y="538"/>
                  </a:lnTo>
                  <a:lnTo>
                    <a:pt x="1580" y="538"/>
                  </a:lnTo>
                  <a:lnTo>
                    <a:pt x="1582" y="540"/>
                  </a:lnTo>
                  <a:lnTo>
                    <a:pt x="1582" y="542"/>
                  </a:lnTo>
                  <a:lnTo>
                    <a:pt x="1582" y="550"/>
                  </a:lnTo>
                  <a:lnTo>
                    <a:pt x="1582" y="554"/>
                  </a:lnTo>
                  <a:lnTo>
                    <a:pt x="1586" y="560"/>
                  </a:lnTo>
                  <a:lnTo>
                    <a:pt x="1590" y="560"/>
                  </a:lnTo>
                  <a:lnTo>
                    <a:pt x="1592" y="562"/>
                  </a:lnTo>
                  <a:lnTo>
                    <a:pt x="1594" y="568"/>
                  </a:lnTo>
                  <a:lnTo>
                    <a:pt x="1596" y="572"/>
                  </a:lnTo>
                  <a:lnTo>
                    <a:pt x="1596" y="574"/>
                  </a:lnTo>
                  <a:lnTo>
                    <a:pt x="1600" y="578"/>
                  </a:lnTo>
                  <a:lnTo>
                    <a:pt x="1604" y="584"/>
                  </a:lnTo>
                  <a:lnTo>
                    <a:pt x="1606" y="588"/>
                  </a:lnTo>
                  <a:lnTo>
                    <a:pt x="1606" y="590"/>
                  </a:lnTo>
                  <a:lnTo>
                    <a:pt x="1610" y="594"/>
                  </a:lnTo>
                  <a:lnTo>
                    <a:pt x="1610" y="600"/>
                  </a:lnTo>
                  <a:lnTo>
                    <a:pt x="1610" y="604"/>
                  </a:lnTo>
                  <a:lnTo>
                    <a:pt x="1610" y="608"/>
                  </a:lnTo>
                  <a:lnTo>
                    <a:pt x="1610" y="608"/>
                  </a:lnTo>
                  <a:lnTo>
                    <a:pt x="1612" y="610"/>
                  </a:lnTo>
                  <a:lnTo>
                    <a:pt x="1612" y="618"/>
                  </a:lnTo>
                  <a:lnTo>
                    <a:pt x="1612" y="620"/>
                  </a:lnTo>
                  <a:lnTo>
                    <a:pt x="1614" y="626"/>
                  </a:lnTo>
                  <a:lnTo>
                    <a:pt x="1610" y="622"/>
                  </a:lnTo>
                  <a:lnTo>
                    <a:pt x="1602" y="612"/>
                  </a:lnTo>
                  <a:lnTo>
                    <a:pt x="1596" y="608"/>
                  </a:lnTo>
                  <a:lnTo>
                    <a:pt x="1594" y="608"/>
                  </a:lnTo>
                  <a:lnTo>
                    <a:pt x="1594" y="608"/>
                  </a:lnTo>
                  <a:lnTo>
                    <a:pt x="1590" y="604"/>
                  </a:lnTo>
                  <a:lnTo>
                    <a:pt x="1590" y="604"/>
                  </a:lnTo>
                  <a:lnTo>
                    <a:pt x="1588" y="602"/>
                  </a:lnTo>
                  <a:lnTo>
                    <a:pt x="1588" y="602"/>
                  </a:lnTo>
                  <a:lnTo>
                    <a:pt x="1586" y="600"/>
                  </a:lnTo>
                  <a:lnTo>
                    <a:pt x="1584" y="598"/>
                  </a:lnTo>
                  <a:lnTo>
                    <a:pt x="1584" y="598"/>
                  </a:lnTo>
                  <a:lnTo>
                    <a:pt x="1582" y="596"/>
                  </a:lnTo>
                  <a:lnTo>
                    <a:pt x="1582" y="596"/>
                  </a:lnTo>
                  <a:lnTo>
                    <a:pt x="1582" y="590"/>
                  </a:lnTo>
                  <a:lnTo>
                    <a:pt x="1582" y="584"/>
                  </a:lnTo>
                  <a:lnTo>
                    <a:pt x="1580" y="580"/>
                  </a:lnTo>
                  <a:lnTo>
                    <a:pt x="1576" y="578"/>
                  </a:lnTo>
                  <a:lnTo>
                    <a:pt x="1570" y="570"/>
                  </a:lnTo>
                  <a:lnTo>
                    <a:pt x="1570" y="562"/>
                  </a:lnTo>
                  <a:lnTo>
                    <a:pt x="1570" y="562"/>
                  </a:lnTo>
                  <a:lnTo>
                    <a:pt x="1566" y="560"/>
                  </a:lnTo>
                  <a:lnTo>
                    <a:pt x="1566" y="558"/>
                  </a:lnTo>
                  <a:lnTo>
                    <a:pt x="1570" y="558"/>
                  </a:lnTo>
                  <a:lnTo>
                    <a:pt x="1570" y="554"/>
                  </a:lnTo>
                  <a:lnTo>
                    <a:pt x="1566" y="550"/>
                  </a:lnTo>
                  <a:lnTo>
                    <a:pt x="1566" y="548"/>
                  </a:lnTo>
                  <a:lnTo>
                    <a:pt x="1564" y="542"/>
                  </a:lnTo>
                  <a:lnTo>
                    <a:pt x="1560" y="538"/>
                  </a:lnTo>
                  <a:lnTo>
                    <a:pt x="1556" y="534"/>
                  </a:lnTo>
                  <a:lnTo>
                    <a:pt x="1556" y="532"/>
                  </a:lnTo>
                  <a:lnTo>
                    <a:pt x="1556" y="532"/>
                  </a:lnTo>
                  <a:lnTo>
                    <a:pt x="1554" y="530"/>
                  </a:lnTo>
                  <a:lnTo>
                    <a:pt x="1554" y="528"/>
                  </a:lnTo>
                  <a:lnTo>
                    <a:pt x="1556" y="528"/>
                  </a:lnTo>
                  <a:lnTo>
                    <a:pt x="1556" y="526"/>
                  </a:lnTo>
                  <a:lnTo>
                    <a:pt x="1552" y="520"/>
                  </a:lnTo>
                  <a:lnTo>
                    <a:pt x="1552" y="518"/>
                  </a:lnTo>
                  <a:lnTo>
                    <a:pt x="1550" y="516"/>
                  </a:lnTo>
                  <a:lnTo>
                    <a:pt x="1550" y="512"/>
                  </a:lnTo>
                  <a:lnTo>
                    <a:pt x="1546" y="510"/>
                  </a:lnTo>
                  <a:lnTo>
                    <a:pt x="1546" y="508"/>
                  </a:lnTo>
                  <a:lnTo>
                    <a:pt x="1544" y="506"/>
                  </a:lnTo>
                  <a:lnTo>
                    <a:pt x="1544" y="500"/>
                  </a:lnTo>
                  <a:lnTo>
                    <a:pt x="1542" y="498"/>
                  </a:lnTo>
                  <a:lnTo>
                    <a:pt x="1542" y="496"/>
                  </a:lnTo>
                  <a:lnTo>
                    <a:pt x="1540" y="492"/>
                  </a:lnTo>
                  <a:lnTo>
                    <a:pt x="1540" y="490"/>
                  </a:lnTo>
                  <a:lnTo>
                    <a:pt x="1540" y="490"/>
                  </a:lnTo>
                  <a:lnTo>
                    <a:pt x="1534" y="486"/>
                  </a:lnTo>
                  <a:lnTo>
                    <a:pt x="1532" y="478"/>
                  </a:lnTo>
                  <a:lnTo>
                    <a:pt x="1530" y="474"/>
                  </a:lnTo>
                  <a:lnTo>
                    <a:pt x="1534" y="478"/>
                  </a:lnTo>
                  <a:lnTo>
                    <a:pt x="1534" y="478"/>
                  </a:lnTo>
                  <a:close/>
                  <a:moveTo>
                    <a:pt x="1484" y="398"/>
                  </a:moveTo>
                  <a:lnTo>
                    <a:pt x="1484" y="400"/>
                  </a:lnTo>
                  <a:lnTo>
                    <a:pt x="1488" y="400"/>
                  </a:lnTo>
                  <a:lnTo>
                    <a:pt x="1492" y="402"/>
                  </a:lnTo>
                  <a:lnTo>
                    <a:pt x="1492" y="408"/>
                  </a:lnTo>
                  <a:lnTo>
                    <a:pt x="1492" y="410"/>
                  </a:lnTo>
                  <a:lnTo>
                    <a:pt x="1496" y="416"/>
                  </a:lnTo>
                  <a:lnTo>
                    <a:pt x="1494" y="418"/>
                  </a:lnTo>
                  <a:lnTo>
                    <a:pt x="1494" y="420"/>
                  </a:lnTo>
                  <a:lnTo>
                    <a:pt x="1494" y="420"/>
                  </a:lnTo>
                  <a:lnTo>
                    <a:pt x="1502" y="418"/>
                  </a:lnTo>
                  <a:lnTo>
                    <a:pt x="1504" y="416"/>
                  </a:lnTo>
                  <a:lnTo>
                    <a:pt x="1504" y="416"/>
                  </a:lnTo>
                  <a:lnTo>
                    <a:pt x="1512" y="418"/>
                  </a:lnTo>
                  <a:lnTo>
                    <a:pt x="1520" y="416"/>
                  </a:lnTo>
                  <a:lnTo>
                    <a:pt x="1522" y="412"/>
                  </a:lnTo>
                  <a:lnTo>
                    <a:pt x="1522" y="412"/>
                  </a:lnTo>
                  <a:lnTo>
                    <a:pt x="1528" y="416"/>
                  </a:lnTo>
                  <a:lnTo>
                    <a:pt x="1532" y="420"/>
                  </a:lnTo>
                  <a:lnTo>
                    <a:pt x="1540" y="420"/>
                  </a:lnTo>
                  <a:lnTo>
                    <a:pt x="1542" y="418"/>
                  </a:lnTo>
                  <a:lnTo>
                    <a:pt x="1544" y="418"/>
                  </a:lnTo>
                  <a:lnTo>
                    <a:pt x="1548" y="412"/>
                  </a:lnTo>
                  <a:lnTo>
                    <a:pt x="1552" y="416"/>
                  </a:lnTo>
                  <a:lnTo>
                    <a:pt x="1556" y="416"/>
                  </a:lnTo>
                  <a:lnTo>
                    <a:pt x="1556" y="432"/>
                  </a:lnTo>
                  <a:lnTo>
                    <a:pt x="1554" y="436"/>
                  </a:lnTo>
                  <a:lnTo>
                    <a:pt x="1554" y="438"/>
                  </a:lnTo>
                  <a:lnTo>
                    <a:pt x="1552" y="440"/>
                  </a:lnTo>
                  <a:lnTo>
                    <a:pt x="1552" y="442"/>
                  </a:lnTo>
                  <a:lnTo>
                    <a:pt x="1550" y="446"/>
                  </a:lnTo>
                  <a:lnTo>
                    <a:pt x="1550" y="448"/>
                  </a:lnTo>
                  <a:lnTo>
                    <a:pt x="1546" y="452"/>
                  </a:lnTo>
                  <a:lnTo>
                    <a:pt x="1546" y="452"/>
                  </a:lnTo>
                  <a:lnTo>
                    <a:pt x="1546" y="458"/>
                  </a:lnTo>
                  <a:lnTo>
                    <a:pt x="1542" y="462"/>
                  </a:lnTo>
                  <a:lnTo>
                    <a:pt x="1538" y="462"/>
                  </a:lnTo>
                  <a:lnTo>
                    <a:pt x="1532" y="462"/>
                  </a:lnTo>
                  <a:lnTo>
                    <a:pt x="1532" y="462"/>
                  </a:lnTo>
                  <a:lnTo>
                    <a:pt x="1524" y="460"/>
                  </a:lnTo>
                  <a:lnTo>
                    <a:pt x="1514" y="460"/>
                  </a:lnTo>
                  <a:lnTo>
                    <a:pt x="1512" y="460"/>
                  </a:lnTo>
                  <a:lnTo>
                    <a:pt x="1510" y="462"/>
                  </a:lnTo>
                  <a:lnTo>
                    <a:pt x="1508" y="462"/>
                  </a:lnTo>
                  <a:lnTo>
                    <a:pt x="1508" y="462"/>
                  </a:lnTo>
                  <a:lnTo>
                    <a:pt x="1504" y="466"/>
                  </a:lnTo>
                  <a:lnTo>
                    <a:pt x="1502" y="466"/>
                  </a:lnTo>
                  <a:lnTo>
                    <a:pt x="1502" y="462"/>
                  </a:lnTo>
                  <a:lnTo>
                    <a:pt x="1498" y="462"/>
                  </a:lnTo>
                  <a:lnTo>
                    <a:pt x="1494" y="460"/>
                  </a:lnTo>
                  <a:lnTo>
                    <a:pt x="1490" y="460"/>
                  </a:lnTo>
                  <a:lnTo>
                    <a:pt x="1490" y="460"/>
                  </a:lnTo>
                  <a:lnTo>
                    <a:pt x="1482" y="460"/>
                  </a:lnTo>
                  <a:lnTo>
                    <a:pt x="1482" y="460"/>
                  </a:lnTo>
                  <a:lnTo>
                    <a:pt x="1482" y="458"/>
                  </a:lnTo>
                  <a:lnTo>
                    <a:pt x="1478" y="458"/>
                  </a:lnTo>
                  <a:lnTo>
                    <a:pt x="1474" y="456"/>
                  </a:lnTo>
                  <a:lnTo>
                    <a:pt x="1470" y="456"/>
                  </a:lnTo>
                  <a:lnTo>
                    <a:pt x="1464" y="452"/>
                  </a:lnTo>
                  <a:lnTo>
                    <a:pt x="1460" y="450"/>
                  </a:lnTo>
                  <a:lnTo>
                    <a:pt x="1458" y="448"/>
                  </a:lnTo>
                  <a:lnTo>
                    <a:pt x="1454" y="448"/>
                  </a:lnTo>
                  <a:lnTo>
                    <a:pt x="1444" y="448"/>
                  </a:lnTo>
                  <a:lnTo>
                    <a:pt x="1442" y="448"/>
                  </a:lnTo>
                  <a:lnTo>
                    <a:pt x="1440" y="450"/>
                  </a:lnTo>
                  <a:lnTo>
                    <a:pt x="1434" y="456"/>
                  </a:lnTo>
                  <a:lnTo>
                    <a:pt x="1434" y="460"/>
                  </a:lnTo>
                  <a:lnTo>
                    <a:pt x="1434" y="466"/>
                  </a:lnTo>
                  <a:lnTo>
                    <a:pt x="1430" y="470"/>
                  </a:lnTo>
                  <a:lnTo>
                    <a:pt x="1428" y="470"/>
                  </a:lnTo>
                  <a:lnTo>
                    <a:pt x="1422" y="466"/>
                  </a:lnTo>
                  <a:lnTo>
                    <a:pt x="1420" y="466"/>
                  </a:lnTo>
                  <a:lnTo>
                    <a:pt x="1418" y="462"/>
                  </a:lnTo>
                  <a:lnTo>
                    <a:pt x="1414" y="462"/>
                  </a:lnTo>
                  <a:lnTo>
                    <a:pt x="1414" y="462"/>
                  </a:lnTo>
                  <a:lnTo>
                    <a:pt x="1408" y="462"/>
                  </a:lnTo>
                  <a:lnTo>
                    <a:pt x="1408" y="462"/>
                  </a:lnTo>
                  <a:lnTo>
                    <a:pt x="1408" y="460"/>
                  </a:lnTo>
                  <a:lnTo>
                    <a:pt x="1404" y="460"/>
                  </a:lnTo>
                  <a:lnTo>
                    <a:pt x="1402" y="458"/>
                  </a:lnTo>
                  <a:lnTo>
                    <a:pt x="1402" y="456"/>
                  </a:lnTo>
                  <a:lnTo>
                    <a:pt x="1398" y="450"/>
                  </a:lnTo>
                  <a:lnTo>
                    <a:pt x="1394" y="450"/>
                  </a:lnTo>
                  <a:lnTo>
                    <a:pt x="1392" y="448"/>
                  </a:lnTo>
                  <a:lnTo>
                    <a:pt x="1388" y="448"/>
                  </a:lnTo>
                  <a:lnTo>
                    <a:pt x="1388" y="448"/>
                  </a:lnTo>
                  <a:lnTo>
                    <a:pt x="1380" y="448"/>
                  </a:lnTo>
                  <a:lnTo>
                    <a:pt x="1376" y="448"/>
                  </a:lnTo>
                  <a:lnTo>
                    <a:pt x="1374" y="446"/>
                  </a:lnTo>
                  <a:lnTo>
                    <a:pt x="1372" y="446"/>
                  </a:lnTo>
                  <a:lnTo>
                    <a:pt x="1372" y="446"/>
                  </a:lnTo>
                  <a:lnTo>
                    <a:pt x="1368" y="442"/>
                  </a:lnTo>
                  <a:lnTo>
                    <a:pt x="1360" y="440"/>
                  </a:lnTo>
                  <a:lnTo>
                    <a:pt x="1362" y="436"/>
                  </a:lnTo>
                  <a:lnTo>
                    <a:pt x="1368" y="430"/>
                  </a:lnTo>
                  <a:lnTo>
                    <a:pt x="1370" y="428"/>
                  </a:lnTo>
                  <a:lnTo>
                    <a:pt x="1370" y="422"/>
                  </a:lnTo>
                  <a:lnTo>
                    <a:pt x="1364" y="418"/>
                  </a:lnTo>
                  <a:lnTo>
                    <a:pt x="1370" y="412"/>
                  </a:lnTo>
                  <a:lnTo>
                    <a:pt x="1370" y="412"/>
                  </a:lnTo>
                  <a:lnTo>
                    <a:pt x="1366" y="410"/>
                  </a:lnTo>
                  <a:lnTo>
                    <a:pt x="1366" y="410"/>
                  </a:lnTo>
                  <a:lnTo>
                    <a:pt x="1360" y="408"/>
                  </a:lnTo>
                  <a:lnTo>
                    <a:pt x="1356" y="408"/>
                  </a:lnTo>
                  <a:lnTo>
                    <a:pt x="1352" y="408"/>
                  </a:lnTo>
                  <a:lnTo>
                    <a:pt x="1350" y="410"/>
                  </a:lnTo>
                  <a:lnTo>
                    <a:pt x="1342" y="410"/>
                  </a:lnTo>
                  <a:lnTo>
                    <a:pt x="1338" y="410"/>
                  </a:lnTo>
                  <a:lnTo>
                    <a:pt x="1336" y="410"/>
                  </a:lnTo>
                  <a:lnTo>
                    <a:pt x="1332" y="410"/>
                  </a:lnTo>
                  <a:lnTo>
                    <a:pt x="1330" y="410"/>
                  </a:lnTo>
                  <a:lnTo>
                    <a:pt x="1330" y="410"/>
                  </a:lnTo>
                  <a:lnTo>
                    <a:pt x="1326" y="414"/>
                  </a:lnTo>
                  <a:lnTo>
                    <a:pt x="1322" y="410"/>
                  </a:lnTo>
                  <a:lnTo>
                    <a:pt x="1312" y="410"/>
                  </a:lnTo>
                  <a:lnTo>
                    <a:pt x="1312" y="410"/>
                  </a:lnTo>
                  <a:lnTo>
                    <a:pt x="1312" y="412"/>
                  </a:lnTo>
                  <a:lnTo>
                    <a:pt x="1312" y="412"/>
                  </a:lnTo>
                  <a:lnTo>
                    <a:pt x="1306" y="412"/>
                  </a:lnTo>
                  <a:lnTo>
                    <a:pt x="1298" y="412"/>
                  </a:lnTo>
                  <a:lnTo>
                    <a:pt x="1292" y="416"/>
                  </a:lnTo>
                  <a:lnTo>
                    <a:pt x="1290" y="416"/>
                  </a:lnTo>
                  <a:lnTo>
                    <a:pt x="1288" y="418"/>
                  </a:lnTo>
                  <a:lnTo>
                    <a:pt x="1288" y="418"/>
                  </a:lnTo>
                  <a:lnTo>
                    <a:pt x="1284" y="420"/>
                  </a:lnTo>
                  <a:lnTo>
                    <a:pt x="1278" y="420"/>
                  </a:lnTo>
                  <a:lnTo>
                    <a:pt x="1278" y="420"/>
                  </a:lnTo>
                  <a:lnTo>
                    <a:pt x="1276" y="424"/>
                  </a:lnTo>
                  <a:lnTo>
                    <a:pt x="1272" y="428"/>
                  </a:lnTo>
                  <a:lnTo>
                    <a:pt x="1268" y="428"/>
                  </a:lnTo>
                  <a:lnTo>
                    <a:pt x="1262" y="426"/>
                  </a:lnTo>
                  <a:lnTo>
                    <a:pt x="1252" y="426"/>
                  </a:lnTo>
                  <a:lnTo>
                    <a:pt x="1250" y="426"/>
                  </a:lnTo>
                  <a:lnTo>
                    <a:pt x="1246" y="420"/>
                  </a:lnTo>
                  <a:lnTo>
                    <a:pt x="1250" y="416"/>
                  </a:lnTo>
                  <a:lnTo>
                    <a:pt x="1256" y="416"/>
                  </a:lnTo>
                  <a:lnTo>
                    <a:pt x="1256" y="416"/>
                  </a:lnTo>
                  <a:lnTo>
                    <a:pt x="1260" y="412"/>
                  </a:lnTo>
                  <a:lnTo>
                    <a:pt x="1262" y="416"/>
                  </a:lnTo>
                  <a:lnTo>
                    <a:pt x="1266" y="416"/>
                  </a:lnTo>
                  <a:lnTo>
                    <a:pt x="1266" y="416"/>
                  </a:lnTo>
                  <a:lnTo>
                    <a:pt x="1266" y="414"/>
                  </a:lnTo>
                  <a:lnTo>
                    <a:pt x="1266" y="414"/>
                  </a:lnTo>
                  <a:lnTo>
                    <a:pt x="1272" y="412"/>
                  </a:lnTo>
                  <a:lnTo>
                    <a:pt x="1272" y="410"/>
                  </a:lnTo>
                  <a:lnTo>
                    <a:pt x="1276" y="408"/>
                  </a:lnTo>
                  <a:lnTo>
                    <a:pt x="1278" y="408"/>
                  </a:lnTo>
                  <a:lnTo>
                    <a:pt x="1280" y="406"/>
                  </a:lnTo>
                  <a:lnTo>
                    <a:pt x="1280" y="402"/>
                  </a:lnTo>
                  <a:lnTo>
                    <a:pt x="1280" y="402"/>
                  </a:lnTo>
                  <a:lnTo>
                    <a:pt x="1284" y="396"/>
                  </a:lnTo>
                  <a:lnTo>
                    <a:pt x="1282" y="388"/>
                  </a:lnTo>
                  <a:lnTo>
                    <a:pt x="1288" y="386"/>
                  </a:lnTo>
                  <a:lnTo>
                    <a:pt x="1288" y="382"/>
                  </a:lnTo>
                  <a:lnTo>
                    <a:pt x="1296" y="376"/>
                  </a:lnTo>
                  <a:lnTo>
                    <a:pt x="1300" y="376"/>
                  </a:lnTo>
                  <a:lnTo>
                    <a:pt x="1302" y="374"/>
                  </a:lnTo>
                  <a:lnTo>
                    <a:pt x="1308" y="370"/>
                  </a:lnTo>
                  <a:lnTo>
                    <a:pt x="1310" y="368"/>
                  </a:lnTo>
                  <a:lnTo>
                    <a:pt x="1310" y="360"/>
                  </a:lnTo>
                  <a:lnTo>
                    <a:pt x="1308" y="358"/>
                  </a:lnTo>
                  <a:lnTo>
                    <a:pt x="1312" y="356"/>
                  </a:lnTo>
                  <a:lnTo>
                    <a:pt x="1316" y="356"/>
                  </a:lnTo>
                  <a:lnTo>
                    <a:pt x="1318" y="356"/>
                  </a:lnTo>
                  <a:lnTo>
                    <a:pt x="1322" y="356"/>
                  </a:lnTo>
                  <a:lnTo>
                    <a:pt x="1328" y="358"/>
                  </a:lnTo>
                  <a:lnTo>
                    <a:pt x="1336" y="358"/>
                  </a:lnTo>
                  <a:lnTo>
                    <a:pt x="1340" y="354"/>
                  </a:lnTo>
                  <a:lnTo>
                    <a:pt x="1342" y="354"/>
                  </a:lnTo>
                  <a:lnTo>
                    <a:pt x="1346" y="350"/>
                  </a:lnTo>
                  <a:lnTo>
                    <a:pt x="1348" y="350"/>
                  </a:lnTo>
                  <a:lnTo>
                    <a:pt x="1350" y="348"/>
                  </a:lnTo>
                  <a:lnTo>
                    <a:pt x="1350" y="348"/>
                  </a:lnTo>
                  <a:lnTo>
                    <a:pt x="1352" y="344"/>
                  </a:lnTo>
                  <a:lnTo>
                    <a:pt x="1354" y="344"/>
                  </a:lnTo>
                  <a:lnTo>
                    <a:pt x="1356" y="348"/>
                  </a:lnTo>
                  <a:lnTo>
                    <a:pt x="1358" y="348"/>
                  </a:lnTo>
                  <a:lnTo>
                    <a:pt x="1362" y="354"/>
                  </a:lnTo>
                  <a:lnTo>
                    <a:pt x="1362" y="356"/>
                  </a:lnTo>
                  <a:lnTo>
                    <a:pt x="1366" y="358"/>
                  </a:lnTo>
                  <a:lnTo>
                    <a:pt x="1370" y="364"/>
                  </a:lnTo>
                  <a:lnTo>
                    <a:pt x="1374" y="368"/>
                  </a:lnTo>
                  <a:lnTo>
                    <a:pt x="1382" y="374"/>
                  </a:lnTo>
                  <a:lnTo>
                    <a:pt x="1390" y="374"/>
                  </a:lnTo>
                  <a:lnTo>
                    <a:pt x="1394" y="380"/>
                  </a:lnTo>
                  <a:lnTo>
                    <a:pt x="1400" y="382"/>
                  </a:lnTo>
                  <a:lnTo>
                    <a:pt x="1404" y="386"/>
                  </a:lnTo>
                  <a:lnTo>
                    <a:pt x="1404" y="390"/>
                  </a:lnTo>
                  <a:lnTo>
                    <a:pt x="1404" y="392"/>
                  </a:lnTo>
                  <a:lnTo>
                    <a:pt x="1404" y="392"/>
                  </a:lnTo>
                  <a:lnTo>
                    <a:pt x="1408" y="394"/>
                  </a:lnTo>
                  <a:lnTo>
                    <a:pt x="1404" y="398"/>
                  </a:lnTo>
                  <a:lnTo>
                    <a:pt x="1404" y="398"/>
                  </a:lnTo>
                  <a:lnTo>
                    <a:pt x="1402" y="400"/>
                  </a:lnTo>
                  <a:lnTo>
                    <a:pt x="1398" y="400"/>
                  </a:lnTo>
                  <a:lnTo>
                    <a:pt x="1388" y="400"/>
                  </a:lnTo>
                  <a:lnTo>
                    <a:pt x="1382" y="400"/>
                  </a:lnTo>
                  <a:lnTo>
                    <a:pt x="1380" y="400"/>
                  </a:lnTo>
                  <a:lnTo>
                    <a:pt x="1380" y="400"/>
                  </a:lnTo>
                  <a:lnTo>
                    <a:pt x="1382" y="408"/>
                  </a:lnTo>
                  <a:lnTo>
                    <a:pt x="1384" y="408"/>
                  </a:lnTo>
                  <a:lnTo>
                    <a:pt x="1388" y="410"/>
                  </a:lnTo>
                  <a:lnTo>
                    <a:pt x="1388" y="410"/>
                  </a:lnTo>
                  <a:lnTo>
                    <a:pt x="1394" y="412"/>
                  </a:lnTo>
                  <a:lnTo>
                    <a:pt x="1400" y="412"/>
                  </a:lnTo>
                  <a:lnTo>
                    <a:pt x="1402" y="410"/>
                  </a:lnTo>
                  <a:lnTo>
                    <a:pt x="1400" y="406"/>
                  </a:lnTo>
                  <a:lnTo>
                    <a:pt x="1400" y="406"/>
                  </a:lnTo>
                  <a:lnTo>
                    <a:pt x="1412" y="398"/>
                  </a:lnTo>
                  <a:lnTo>
                    <a:pt x="1412" y="396"/>
                  </a:lnTo>
                  <a:lnTo>
                    <a:pt x="1414" y="390"/>
                  </a:lnTo>
                  <a:lnTo>
                    <a:pt x="1414" y="388"/>
                  </a:lnTo>
                  <a:lnTo>
                    <a:pt x="1412" y="386"/>
                  </a:lnTo>
                  <a:lnTo>
                    <a:pt x="1412" y="382"/>
                  </a:lnTo>
                  <a:lnTo>
                    <a:pt x="1412" y="382"/>
                  </a:lnTo>
                  <a:lnTo>
                    <a:pt x="1416" y="380"/>
                  </a:lnTo>
                  <a:lnTo>
                    <a:pt x="1416" y="380"/>
                  </a:lnTo>
                  <a:lnTo>
                    <a:pt x="1418" y="382"/>
                  </a:lnTo>
                  <a:lnTo>
                    <a:pt x="1420" y="382"/>
                  </a:lnTo>
                  <a:lnTo>
                    <a:pt x="1424" y="386"/>
                  </a:lnTo>
                  <a:lnTo>
                    <a:pt x="1424" y="386"/>
                  </a:lnTo>
                  <a:lnTo>
                    <a:pt x="1424" y="380"/>
                  </a:lnTo>
                  <a:lnTo>
                    <a:pt x="1420" y="376"/>
                  </a:lnTo>
                  <a:lnTo>
                    <a:pt x="1418" y="376"/>
                  </a:lnTo>
                  <a:lnTo>
                    <a:pt x="1414" y="374"/>
                  </a:lnTo>
                  <a:lnTo>
                    <a:pt x="1410" y="374"/>
                  </a:lnTo>
                  <a:lnTo>
                    <a:pt x="1408" y="370"/>
                  </a:lnTo>
                  <a:lnTo>
                    <a:pt x="1408" y="368"/>
                  </a:lnTo>
                  <a:lnTo>
                    <a:pt x="1404" y="366"/>
                  </a:lnTo>
                  <a:lnTo>
                    <a:pt x="1402" y="366"/>
                  </a:lnTo>
                  <a:lnTo>
                    <a:pt x="1400" y="366"/>
                  </a:lnTo>
                  <a:lnTo>
                    <a:pt x="1398" y="366"/>
                  </a:lnTo>
                  <a:lnTo>
                    <a:pt x="1392" y="360"/>
                  </a:lnTo>
                  <a:lnTo>
                    <a:pt x="1392" y="360"/>
                  </a:lnTo>
                  <a:lnTo>
                    <a:pt x="1390" y="354"/>
                  </a:lnTo>
                  <a:lnTo>
                    <a:pt x="1388" y="350"/>
                  </a:lnTo>
                  <a:lnTo>
                    <a:pt x="1384" y="350"/>
                  </a:lnTo>
                  <a:lnTo>
                    <a:pt x="1382" y="348"/>
                  </a:lnTo>
                  <a:lnTo>
                    <a:pt x="1380" y="346"/>
                  </a:lnTo>
                  <a:lnTo>
                    <a:pt x="1380" y="344"/>
                  </a:lnTo>
                  <a:lnTo>
                    <a:pt x="1380" y="336"/>
                  </a:lnTo>
                  <a:lnTo>
                    <a:pt x="1384" y="336"/>
                  </a:lnTo>
                  <a:lnTo>
                    <a:pt x="1388" y="334"/>
                  </a:lnTo>
                  <a:lnTo>
                    <a:pt x="1388" y="338"/>
                  </a:lnTo>
                  <a:lnTo>
                    <a:pt x="1388" y="340"/>
                  </a:lnTo>
                  <a:lnTo>
                    <a:pt x="1388" y="340"/>
                  </a:lnTo>
                  <a:lnTo>
                    <a:pt x="1394" y="340"/>
                  </a:lnTo>
                  <a:lnTo>
                    <a:pt x="1396" y="340"/>
                  </a:lnTo>
                  <a:lnTo>
                    <a:pt x="1398" y="344"/>
                  </a:lnTo>
                  <a:lnTo>
                    <a:pt x="1398" y="346"/>
                  </a:lnTo>
                  <a:lnTo>
                    <a:pt x="1400" y="348"/>
                  </a:lnTo>
                  <a:lnTo>
                    <a:pt x="1402" y="350"/>
                  </a:lnTo>
                  <a:lnTo>
                    <a:pt x="1402" y="350"/>
                  </a:lnTo>
                  <a:lnTo>
                    <a:pt x="1414" y="356"/>
                  </a:lnTo>
                  <a:lnTo>
                    <a:pt x="1414" y="356"/>
                  </a:lnTo>
                  <a:lnTo>
                    <a:pt x="1418" y="358"/>
                  </a:lnTo>
                  <a:lnTo>
                    <a:pt x="1420" y="358"/>
                  </a:lnTo>
                  <a:lnTo>
                    <a:pt x="1422" y="364"/>
                  </a:lnTo>
                  <a:lnTo>
                    <a:pt x="1424" y="364"/>
                  </a:lnTo>
                  <a:lnTo>
                    <a:pt x="1432" y="368"/>
                  </a:lnTo>
                  <a:lnTo>
                    <a:pt x="1432" y="368"/>
                  </a:lnTo>
                  <a:lnTo>
                    <a:pt x="1434" y="380"/>
                  </a:lnTo>
                  <a:lnTo>
                    <a:pt x="1434" y="390"/>
                  </a:lnTo>
                  <a:lnTo>
                    <a:pt x="1440" y="392"/>
                  </a:lnTo>
                  <a:lnTo>
                    <a:pt x="1442" y="396"/>
                  </a:lnTo>
                  <a:lnTo>
                    <a:pt x="1440" y="398"/>
                  </a:lnTo>
                  <a:lnTo>
                    <a:pt x="1440" y="398"/>
                  </a:lnTo>
                  <a:lnTo>
                    <a:pt x="1442" y="400"/>
                  </a:lnTo>
                  <a:lnTo>
                    <a:pt x="1444" y="402"/>
                  </a:lnTo>
                  <a:lnTo>
                    <a:pt x="1444" y="406"/>
                  </a:lnTo>
                  <a:lnTo>
                    <a:pt x="1448" y="408"/>
                  </a:lnTo>
                  <a:lnTo>
                    <a:pt x="1448" y="412"/>
                  </a:lnTo>
                  <a:lnTo>
                    <a:pt x="1448" y="412"/>
                  </a:lnTo>
                  <a:lnTo>
                    <a:pt x="1460" y="416"/>
                  </a:lnTo>
                  <a:lnTo>
                    <a:pt x="1460" y="416"/>
                  </a:lnTo>
                  <a:lnTo>
                    <a:pt x="1460" y="408"/>
                  </a:lnTo>
                  <a:lnTo>
                    <a:pt x="1464" y="406"/>
                  </a:lnTo>
                  <a:lnTo>
                    <a:pt x="1468" y="406"/>
                  </a:lnTo>
                  <a:lnTo>
                    <a:pt x="1470" y="402"/>
                  </a:lnTo>
                  <a:lnTo>
                    <a:pt x="1472" y="402"/>
                  </a:lnTo>
                  <a:lnTo>
                    <a:pt x="1472" y="406"/>
                  </a:lnTo>
                  <a:lnTo>
                    <a:pt x="1472" y="402"/>
                  </a:lnTo>
                  <a:lnTo>
                    <a:pt x="1470" y="398"/>
                  </a:lnTo>
                  <a:lnTo>
                    <a:pt x="1470" y="398"/>
                  </a:lnTo>
                  <a:lnTo>
                    <a:pt x="1468" y="396"/>
                  </a:lnTo>
                  <a:lnTo>
                    <a:pt x="1468" y="396"/>
                  </a:lnTo>
                  <a:lnTo>
                    <a:pt x="1466" y="394"/>
                  </a:lnTo>
                  <a:lnTo>
                    <a:pt x="1466" y="394"/>
                  </a:lnTo>
                  <a:lnTo>
                    <a:pt x="1462" y="390"/>
                  </a:lnTo>
                  <a:lnTo>
                    <a:pt x="1460" y="388"/>
                  </a:lnTo>
                  <a:lnTo>
                    <a:pt x="1464" y="386"/>
                  </a:lnTo>
                  <a:lnTo>
                    <a:pt x="1464" y="386"/>
                  </a:lnTo>
                  <a:lnTo>
                    <a:pt x="1468" y="382"/>
                  </a:lnTo>
                  <a:lnTo>
                    <a:pt x="1468" y="382"/>
                  </a:lnTo>
                  <a:lnTo>
                    <a:pt x="1472" y="378"/>
                  </a:lnTo>
                  <a:lnTo>
                    <a:pt x="1472" y="378"/>
                  </a:lnTo>
                  <a:lnTo>
                    <a:pt x="1476" y="376"/>
                  </a:lnTo>
                  <a:lnTo>
                    <a:pt x="1478" y="378"/>
                  </a:lnTo>
                  <a:lnTo>
                    <a:pt x="1482" y="380"/>
                  </a:lnTo>
                  <a:lnTo>
                    <a:pt x="1482" y="380"/>
                  </a:lnTo>
                  <a:lnTo>
                    <a:pt x="1486" y="384"/>
                  </a:lnTo>
                  <a:lnTo>
                    <a:pt x="1486" y="384"/>
                  </a:lnTo>
                  <a:lnTo>
                    <a:pt x="1482" y="386"/>
                  </a:lnTo>
                  <a:lnTo>
                    <a:pt x="1482" y="390"/>
                  </a:lnTo>
                  <a:lnTo>
                    <a:pt x="1484" y="396"/>
                  </a:lnTo>
                  <a:lnTo>
                    <a:pt x="1488" y="394"/>
                  </a:lnTo>
                  <a:lnTo>
                    <a:pt x="1490" y="396"/>
                  </a:lnTo>
                  <a:lnTo>
                    <a:pt x="1484" y="398"/>
                  </a:lnTo>
                  <a:lnTo>
                    <a:pt x="1484" y="398"/>
                  </a:lnTo>
                  <a:close/>
                  <a:moveTo>
                    <a:pt x="1502" y="376"/>
                  </a:moveTo>
                  <a:lnTo>
                    <a:pt x="1502" y="376"/>
                  </a:lnTo>
                  <a:lnTo>
                    <a:pt x="1494" y="376"/>
                  </a:lnTo>
                  <a:lnTo>
                    <a:pt x="1492" y="380"/>
                  </a:lnTo>
                  <a:lnTo>
                    <a:pt x="1502" y="380"/>
                  </a:lnTo>
                  <a:lnTo>
                    <a:pt x="1502" y="376"/>
                  </a:lnTo>
                  <a:lnTo>
                    <a:pt x="1502" y="376"/>
                  </a:lnTo>
                  <a:close/>
                  <a:moveTo>
                    <a:pt x="1676" y="338"/>
                  </a:moveTo>
                  <a:lnTo>
                    <a:pt x="1668" y="344"/>
                  </a:lnTo>
                  <a:lnTo>
                    <a:pt x="1668" y="344"/>
                  </a:lnTo>
                  <a:lnTo>
                    <a:pt x="1666" y="346"/>
                  </a:lnTo>
                  <a:lnTo>
                    <a:pt x="1670" y="348"/>
                  </a:lnTo>
                  <a:lnTo>
                    <a:pt x="1674" y="350"/>
                  </a:lnTo>
                  <a:lnTo>
                    <a:pt x="1674" y="356"/>
                  </a:lnTo>
                  <a:lnTo>
                    <a:pt x="1676" y="358"/>
                  </a:lnTo>
                  <a:lnTo>
                    <a:pt x="1680" y="358"/>
                  </a:lnTo>
                  <a:lnTo>
                    <a:pt x="1684" y="360"/>
                  </a:lnTo>
                  <a:lnTo>
                    <a:pt x="1684" y="364"/>
                  </a:lnTo>
                  <a:lnTo>
                    <a:pt x="1684" y="370"/>
                  </a:lnTo>
                  <a:lnTo>
                    <a:pt x="1684" y="370"/>
                  </a:lnTo>
                  <a:lnTo>
                    <a:pt x="1688" y="368"/>
                  </a:lnTo>
                  <a:lnTo>
                    <a:pt x="1694" y="366"/>
                  </a:lnTo>
                  <a:lnTo>
                    <a:pt x="1696" y="370"/>
                  </a:lnTo>
                  <a:lnTo>
                    <a:pt x="1698" y="374"/>
                  </a:lnTo>
                  <a:lnTo>
                    <a:pt x="1698" y="374"/>
                  </a:lnTo>
                  <a:lnTo>
                    <a:pt x="1702" y="374"/>
                  </a:lnTo>
                  <a:lnTo>
                    <a:pt x="1700" y="376"/>
                  </a:lnTo>
                  <a:lnTo>
                    <a:pt x="1696" y="378"/>
                  </a:lnTo>
                  <a:lnTo>
                    <a:pt x="1696" y="378"/>
                  </a:lnTo>
                  <a:lnTo>
                    <a:pt x="1686" y="378"/>
                  </a:lnTo>
                  <a:lnTo>
                    <a:pt x="1686" y="386"/>
                  </a:lnTo>
                  <a:lnTo>
                    <a:pt x="1688" y="386"/>
                  </a:lnTo>
                  <a:lnTo>
                    <a:pt x="1692" y="386"/>
                  </a:lnTo>
                  <a:lnTo>
                    <a:pt x="1692" y="390"/>
                  </a:lnTo>
                  <a:lnTo>
                    <a:pt x="1694" y="392"/>
                  </a:lnTo>
                  <a:lnTo>
                    <a:pt x="1694" y="396"/>
                  </a:lnTo>
                  <a:lnTo>
                    <a:pt x="1694" y="402"/>
                  </a:lnTo>
                  <a:lnTo>
                    <a:pt x="1694" y="408"/>
                  </a:lnTo>
                  <a:lnTo>
                    <a:pt x="1694" y="410"/>
                  </a:lnTo>
                  <a:lnTo>
                    <a:pt x="1686" y="410"/>
                  </a:lnTo>
                  <a:lnTo>
                    <a:pt x="1684" y="412"/>
                  </a:lnTo>
                  <a:lnTo>
                    <a:pt x="1674" y="412"/>
                  </a:lnTo>
                  <a:lnTo>
                    <a:pt x="1672" y="410"/>
                  </a:lnTo>
                  <a:lnTo>
                    <a:pt x="1670" y="408"/>
                  </a:lnTo>
                  <a:lnTo>
                    <a:pt x="1666" y="406"/>
                  </a:lnTo>
                  <a:lnTo>
                    <a:pt x="1666" y="406"/>
                  </a:lnTo>
                  <a:lnTo>
                    <a:pt x="1660" y="406"/>
                  </a:lnTo>
                  <a:lnTo>
                    <a:pt x="1660" y="404"/>
                  </a:lnTo>
                  <a:lnTo>
                    <a:pt x="1660" y="402"/>
                  </a:lnTo>
                  <a:lnTo>
                    <a:pt x="1660" y="402"/>
                  </a:lnTo>
                  <a:lnTo>
                    <a:pt x="1658" y="402"/>
                  </a:lnTo>
                  <a:lnTo>
                    <a:pt x="1656" y="402"/>
                  </a:lnTo>
                  <a:lnTo>
                    <a:pt x="1656" y="396"/>
                  </a:lnTo>
                  <a:lnTo>
                    <a:pt x="1656" y="396"/>
                  </a:lnTo>
                  <a:lnTo>
                    <a:pt x="1658" y="392"/>
                  </a:lnTo>
                  <a:lnTo>
                    <a:pt x="1662" y="390"/>
                  </a:lnTo>
                  <a:lnTo>
                    <a:pt x="1662" y="386"/>
                  </a:lnTo>
                  <a:lnTo>
                    <a:pt x="1666" y="378"/>
                  </a:lnTo>
                  <a:lnTo>
                    <a:pt x="1664" y="378"/>
                  </a:lnTo>
                  <a:lnTo>
                    <a:pt x="1660" y="374"/>
                  </a:lnTo>
                  <a:lnTo>
                    <a:pt x="1652" y="364"/>
                  </a:lnTo>
                  <a:lnTo>
                    <a:pt x="1650" y="360"/>
                  </a:lnTo>
                  <a:lnTo>
                    <a:pt x="1650" y="358"/>
                  </a:lnTo>
                  <a:lnTo>
                    <a:pt x="1650" y="358"/>
                  </a:lnTo>
                  <a:lnTo>
                    <a:pt x="1648" y="356"/>
                  </a:lnTo>
                  <a:lnTo>
                    <a:pt x="1642" y="344"/>
                  </a:lnTo>
                  <a:lnTo>
                    <a:pt x="1644" y="338"/>
                  </a:lnTo>
                  <a:lnTo>
                    <a:pt x="1646" y="336"/>
                  </a:lnTo>
                  <a:lnTo>
                    <a:pt x="1646" y="334"/>
                  </a:lnTo>
                  <a:lnTo>
                    <a:pt x="1650" y="334"/>
                  </a:lnTo>
                  <a:lnTo>
                    <a:pt x="1654" y="330"/>
                  </a:lnTo>
                  <a:lnTo>
                    <a:pt x="1656" y="328"/>
                  </a:lnTo>
                  <a:lnTo>
                    <a:pt x="1660" y="326"/>
                  </a:lnTo>
                  <a:lnTo>
                    <a:pt x="1664" y="326"/>
                  </a:lnTo>
                  <a:lnTo>
                    <a:pt x="1670" y="324"/>
                  </a:lnTo>
                  <a:lnTo>
                    <a:pt x="1670" y="324"/>
                  </a:lnTo>
                  <a:lnTo>
                    <a:pt x="1676" y="320"/>
                  </a:lnTo>
                  <a:lnTo>
                    <a:pt x="1676" y="320"/>
                  </a:lnTo>
                  <a:lnTo>
                    <a:pt x="1684" y="320"/>
                  </a:lnTo>
                  <a:lnTo>
                    <a:pt x="1686" y="320"/>
                  </a:lnTo>
                  <a:lnTo>
                    <a:pt x="1686" y="324"/>
                  </a:lnTo>
                  <a:lnTo>
                    <a:pt x="1692" y="328"/>
                  </a:lnTo>
                  <a:lnTo>
                    <a:pt x="1694" y="330"/>
                  </a:lnTo>
                  <a:lnTo>
                    <a:pt x="1696" y="334"/>
                  </a:lnTo>
                  <a:lnTo>
                    <a:pt x="1698" y="336"/>
                  </a:lnTo>
                  <a:lnTo>
                    <a:pt x="1698" y="338"/>
                  </a:lnTo>
                  <a:lnTo>
                    <a:pt x="1696" y="338"/>
                  </a:lnTo>
                  <a:lnTo>
                    <a:pt x="1694" y="336"/>
                  </a:lnTo>
                  <a:lnTo>
                    <a:pt x="1692" y="336"/>
                  </a:lnTo>
                  <a:lnTo>
                    <a:pt x="1692" y="336"/>
                  </a:lnTo>
                  <a:lnTo>
                    <a:pt x="1688" y="338"/>
                  </a:lnTo>
                  <a:lnTo>
                    <a:pt x="1688" y="340"/>
                  </a:lnTo>
                  <a:lnTo>
                    <a:pt x="1686" y="336"/>
                  </a:lnTo>
                  <a:lnTo>
                    <a:pt x="1682" y="336"/>
                  </a:lnTo>
                  <a:lnTo>
                    <a:pt x="1676" y="338"/>
                  </a:lnTo>
                  <a:lnTo>
                    <a:pt x="1676" y="338"/>
                  </a:lnTo>
                  <a:close/>
                  <a:moveTo>
                    <a:pt x="1752" y="344"/>
                  </a:moveTo>
                  <a:lnTo>
                    <a:pt x="1748" y="346"/>
                  </a:lnTo>
                  <a:lnTo>
                    <a:pt x="1744" y="354"/>
                  </a:lnTo>
                  <a:lnTo>
                    <a:pt x="1738" y="350"/>
                  </a:lnTo>
                  <a:lnTo>
                    <a:pt x="1732" y="350"/>
                  </a:lnTo>
                  <a:lnTo>
                    <a:pt x="1728" y="346"/>
                  </a:lnTo>
                  <a:lnTo>
                    <a:pt x="1728" y="340"/>
                  </a:lnTo>
                  <a:lnTo>
                    <a:pt x="1732" y="338"/>
                  </a:lnTo>
                  <a:lnTo>
                    <a:pt x="1732" y="336"/>
                  </a:lnTo>
                  <a:lnTo>
                    <a:pt x="1734" y="334"/>
                  </a:lnTo>
                  <a:lnTo>
                    <a:pt x="1736" y="334"/>
                  </a:lnTo>
                  <a:lnTo>
                    <a:pt x="1738" y="330"/>
                  </a:lnTo>
                  <a:lnTo>
                    <a:pt x="1744" y="328"/>
                  </a:lnTo>
                  <a:lnTo>
                    <a:pt x="1744" y="328"/>
                  </a:lnTo>
                  <a:lnTo>
                    <a:pt x="1748" y="324"/>
                  </a:lnTo>
                  <a:lnTo>
                    <a:pt x="1752" y="328"/>
                  </a:lnTo>
                  <a:lnTo>
                    <a:pt x="1748" y="330"/>
                  </a:lnTo>
                  <a:lnTo>
                    <a:pt x="1748" y="334"/>
                  </a:lnTo>
                  <a:lnTo>
                    <a:pt x="1748" y="334"/>
                  </a:lnTo>
                  <a:lnTo>
                    <a:pt x="1754" y="338"/>
                  </a:lnTo>
                  <a:lnTo>
                    <a:pt x="1754" y="340"/>
                  </a:lnTo>
                  <a:lnTo>
                    <a:pt x="1752" y="344"/>
                  </a:lnTo>
                  <a:lnTo>
                    <a:pt x="1752" y="344"/>
                  </a:lnTo>
                  <a:close/>
                  <a:moveTo>
                    <a:pt x="1886" y="324"/>
                  </a:moveTo>
                  <a:lnTo>
                    <a:pt x="1886" y="328"/>
                  </a:lnTo>
                  <a:lnTo>
                    <a:pt x="1876" y="328"/>
                  </a:lnTo>
                  <a:lnTo>
                    <a:pt x="1876" y="328"/>
                  </a:lnTo>
                  <a:lnTo>
                    <a:pt x="1876" y="326"/>
                  </a:lnTo>
                  <a:lnTo>
                    <a:pt x="1880" y="324"/>
                  </a:lnTo>
                  <a:lnTo>
                    <a:pt x="1880" y="324"/>
                  </a:lnTo>
                  <a:lnTo>
                    <a:pt x="1884" y="324"/>
                  </a:lnTo>
                  <a:lnTo>
                    <a:pt x="1886" y="324"/>
                  </a:lnTo>
                  <a:lnTo>
                    <a:pt x="1886" y="324"/>
                  </a:lnTo>
                  <a:close/>
                  <a:moveTo>
                    <a:pt x="1868" y="326"/>
                  </a:moveTo>
                  <a:lnTo>
                    <a:pt x="1870" y="326"/>
                  </a:lnTo>
                  <a:lnTo>
                    <a:pt x="1870" y="328"/>
                  </a:lnTo>
                  <a:lnTo>
                    <a:pt x="1868" y="328"/>
                  </a:lnTo>
                  <a:lnTo>
                    <a:pt x="1868" y="326"/>
                  </a:lnTo>
                  <a:lnTo>
                    <a:pt x="1868" y="326"/>
                  </a:lnTo>
                  <a:close/>
                  <a:moveTo>
                    <a:pt x="1856" y="328"/>
                  </a:moveTo>
                  <a:lnTo>
                    <a:pt x="1854" y="328"/>
                  </a:lnTo>
                  <a:lnTo>
                    <a:pt x="1850" y="330"/>
                  </a:lnTo>
                  <a:lnTo>
                    <a:pt x="1848" y="334"/>
                  </a:lnTo>
                  <a:lnTo>
                    <a:pt x="1848" y="336"/>
                  </a:lnTo>
                  <a:lnTo>
                    <a:pt x="1846" y="336"/>
                  </a:lnTo>
                  <a:lnTo>
                    <a:pt x="1844" y="334"/>
                  </a:lnTo>
                  <a:lnTo>
                    <a:pt x="1846" y="330"/>
                  </a:lnTo>
                  <a:lnTo>
                    <a:pt x="1850" y="326"/>
                  </a:lnTo>
                  <a:lnTo>
                    <a:pt x="1850" y="326"/>
                  </a:lnTo>
                  <a:lnTo>
                    <a:pt x="1852" y="324"/>
                  </a:lnTo>
                  <a:lnTo>
                    <a:pt x="1852" y="324"/>
                  </a:lnTo>
                  <a:lnTo>
                    <a:pt x="1858" y="324"/>
                  </a:lnTo>
                  <a:lnTo>
                    <a:pt x="1864" y="324"/>
                  </a:lnTo>
                  <a:lnTo>
                    <a:pt x="1858" y="326"/>
                  </a:lnTo>
                  <a:lnTo>
                    <a:pt x="1856" y="328"/>
                  </a:lnTo>
                  <a:lnTo>
                    <a:pt x="1856" y="328"/>
                  </a:lnTo>
                  <a:close/>
                  <a:moveTo>
                    <a:pt x="1574" y="328"/>
                  </a:moveTo>
                  <a:lnTo>
                    <a:pt x="1574" y="324"/>
                  </a:lnTo>
                  <a:lnTo>
                    <a:pt x="1580" y="320"/>
                  </a:lnTo>
                  <a:lnTo>
                    <a:pt x="1574" y="320"/>
                  </a:lnTo>
                  <a:lnTo>
                    <a:pt x="1572" y="324"/>
                  </a:lnTo>
                  <a:lnTo>
                    <a:pt x="1566" y="324"/>
                  </a:lnTo>
                  <a:lnTo>
                    <a:pt x="1564" y="326"/>
                  </a:lnTo>
                  <a:lnTo>
                    <a:pt x="1560" y="326"/>
                  </a:lnTo>
                  <a:lnTo>
                    <a:pt x="1556" y="328"/>
                  </a:lnTo>
                  <a:lnTo>
                    <a:pt x="1554" y="328"/>
                  </a:lnTo>
                  <a:lnTo>
                    <a:pt x="1550" y="330"/>
                  </a:lnTo>
                  <a:lnTo>
                    <a:pt x="1552" y="334"/>
                  </a:lnTo>
                  <a:lnTo>
                    <a:pt x="1552" y="334"/>
                  </a:lnTo>
                  <a:lnTo>
                    <a:pt x="1552" y="334"/>
                  </a:lnTo>
                  <a:lnTo>
                    <a:pt x="1552" y="336"/>
                  </a:lnTo>
                  <a:lnTo>
                    <a:pt x="1560" y="336"/>
                  </a:lnTo>
                  <a:lnTo>
                    <a:pt x="1562" y="340"/>
                  </a:lnTo>
                  <a:lnTo>
                    <a:pt x="1554" y="340"/>
                  </a:lnTo>
                  <a:lnTo>
                    <a:pt x="1552" y="344"/>
                  </a:lnTo>
                  <a:lnTo>
                    <a:pt x="1550" y="344"/>
                  </a:lnTo>
                  <a:lnTo>
                    <a:pt x="1546" y="346"/>
                  </a:lnTo>
                  <a:lnTo>
                    <a:pt x="1544" y="346"/>
                  </a:lnTo>
                  <a:lnTo>
                    <a:pt x="1542" y="346"/>
                  </a:lnTo>
                  <a:lnTo>
                    <a:pt x="1540" y="340"/>
                  </a:lnTo>
                  <a:lnTo>
                    <a:pt x="1536" y="338"/>
                  </a:lnTo>
                  <a:lnTo>
                    <a:pt x="1534" y="338"/>
                  </a:lnTo>
                  <a:lnTo>
                    <a:pt x="1534" y="334"/>
                  </a:lnTo>
                  <a:lnTo>
                    <a:pt x="1534" y="330"/>
                  </a:lnTo>
                  <a:lnTo>
                    <a:pt x="1532" y="330"/>
                  </a:lnTo>
                  <a:lnTo>
                    <a:pt x="1530" y="330"/>
                  </a:lnTo>
                  <a:lnTo>
                    <a:pt x="1526" y="326"/>
                  </a:lnTo>
                  <a:lnTo>
                    <a:pt x="1526" y="326"/>
                  </a:lnTo>
                  <a:lnTo>
                    <a:pt x="1518" y="328"/>
                  </a:lnTo>
                  <a:lnTo>
                    <a:pt x="1514" y="334"/>
                  </a:lnTo>
                  <a:lnTo>
                    <a:pt x="1514" y="334"/>
                  </a:lnTo>
                  <a:lnTo>
                    <a:pt x="1514" y="334"/>
                  </a:lnTo>
                  <a:lnTo>
                    <a:pt x="1512" y="334"/>
                  </a:lnTo>
                  <a:lnTo>
                    <a:pt x="1512" y="340"/>
                  </a:lnTo>
                  <a:lnTo>
                    <a:pt x="1510" y="344"/>
                  </a:lnTo>
                  <a:lnTo>
                    <a:pt x="1508" y="344"/>
                  </a:lnTo>
                  <a:lnTo>
                    <a:pt x="1502" y="346"/>
                  </a:lnTo>
                  <a:lnTo>
                    <a:pt x="1502" y="354"/>
                  </a:lnTo>
                  <a:lnTo>
                    <a:pt x="1500" y="356"/>
                  </a:lnTo>
                  <a:lnTo>
                    <a:pt x="1496" y="360"/>
                  </a:lnTo>
                  <a:lnTo>
                    <a:pt x="1498" y="364"/>
                  </a:lnTo>
                  <a:lnTo>
                    <a:pt x="1498" y="366"/>
                  </a:lnTo>
                  <a:lnTo>
                    <a:pt x="1500" y="368"/>
                  </a:lnTo>
                  <a:lnTo>
                    <a:pt x="1502" y="370"/>
                  </a:lnTo>
                  <a:lnTo>
                    <a:pt x="1504" y="374"/>
                  </a:lnTo>
                  <a:lnTo>
                    <a:pt x="1518" y="374"/>
                  </a:lnTo>
                  <a:lnTo>
                    <a:pt x="1518" y="374"/>
                  </a:lnTo>
                  <a:lnTo>
                    <a:pt x="1518" y="376"/>
                  </a:lnTo>
                  <a:lnTo>
                    <a:pt x="1520" y="376"/>
                  </a:lnTo>
                  <a:lnTo>
                    <a:pt x="1522" y="374"/>
                  </a:lnTo>
                  <a:lnTo>
                    <a:pt x="1528" y="370"/>
                  </a:lnTo>
                  <a:lnTo>
                    <a:pt x="1530" y="368"/>
                  </a:lnTo>
                  <a:lnTo>
                    <a:pt x="1532" y="368"/>
                  </a:lnTo>
                  <a:lnTo>
                    <a:pt x="1534" y="366"/>
                  </a:lnTo>
                  <a:lnTo>
                    <a:pt x="1534" y="366"/>
                  </a:lnTo>
                  <a:lnTo>
                    <a:pt x="1548" y="366"/>
                  </a:lnTo>
                  <a:lnTo>
                    <a:pt x="1560" y="368"/>
                  </a:lnTo>
                  <a:lnTo>
                    <a:pt x="1564" y="374"/>
                  </a:lnTo>
                  <a:lnTo>
                    <a:pt x="1570" y="374"/>
                  </a:lnTo>
                  <a:lnTo>
                    <a:pt x="1570" y="374"/>
                  </a:lnTo>
                  <a:lnTo>
                    <a:pt x="1570" y="374"/>
                  </a:lnTo>
                  <a:lnTo>
                    <a:pt x="1570" y="376"/>
                  </a:lnTo>
                  <a:lnTo>
                    <a:pt x="1574" y="376"/>
                  </a:lnTo>
                  <a:lnTo>
                    <a:pt x="1574" y="376"/>
                  </a:lnTo>
                  <a:lnTo>
                    <a:pt x="1582" y="376"/>
                  </a:lnTo>
                  <a:lnTo>
                    <a:pt x="1582" y="374"/>
                  </a:lnTo>
                  <a:lnTo>
                    <a:pt x="1582" y="374"/>
                  </a:lnTo>
                  <a:lnTo>
                    <a:pt x="1584" y="374"/>
                  </a:lnTo>
                  <a:lnTo>
                    <a:pt x="1584" y="374"/>
                  </a:lnTo>
                  <a:lnTo>
                    <a:pt x="1584" y="376"/>
                  </a:lnTo>
                  <a:lnTo>
                    <a:pt x="1588" y="374"/>
                  </a:lnTo>
                  <a:lnTo>
                    <a:pt x="1588" y="374"/>
                  </a:lnTo>
                  <a:lnTo>
                    <a:pt x="1590" y="374"/>
                  </a:lnTo>
                  <a:lnTo>
                    <a:pt x="1592" y="374"/>
                  </a:lnTo>
                  <a:lnTo>
                    <a:pt x="1594" y="374"/>
                  </a:lnTo>
                  <a:lnTo>
                    <a:pt x="1596" y="370"/>
                  </a:lnTo>
                  <a:lnTo>
                    <a:pt x="1600" y="370"/>
                  </a:lnTo>
                  <a:lnTo>
                    <a:pt x="1600" y="370"/>
                  </a:lnTo>
                  <a:lnTo>
                    <a:pt x="1602" y="370"/>
                  </a:lnTo>
                  <a:lnTo>
                    <a:pt x="1602" y="368"/>
                  </a:lnTo>
                  <a:lnTo>
                    <a:pt x="1600" y="366"/>
                  </a:lnTo>
                  <a:lnTo>
                    <a:pt x="1600" y="360"/>
                  </a:lnTo>
                  <a:lnTo>
                    <a:pt x="1594" y="358"/>
                  </a:lnTo>
                  <a:lnTo>
                    <a:pt x="1594" y="358"/>
                  </a:lnTo>
                  <a:lnTo>
                    <a:pt x="1590" y="354"/>
                  </a:lnTo>
                  <a:lnTo>
                    <a:pt x="1590" y="354"/>
                  </a:lnTo>
                  <a:lnTo>
                    <a:pt x="1584" y="350"/>
                  </a:lnTo>
                  <a:lnTo>
                    <a:pt x="1580" y="348"/>
                  </a:lnTo>
                  <a:lnTo>
                    <a:pt x="1580" y="348"/>
                  </a:lnTo>
                  <a:lnTo>
                    <a:pt x="1578" y="346"/>
                  </a:lnTo>
                  <a:lnTo>
                    <a:pt x="1578" y="346"/>
                  </a:lnTo>
                  <a:lnTo>
                    <a:pt x="1576" y="346"/>
                  </a:lnTo>
                  <a:lnTo>
                    <a:pt x="1576" y="346"/>
                  </a:lnTo>
                  <a:lnTo>
                    <a:pt x="1572" y="344"/>
                  </a:lnTo>
                  <a:lnTo>
                    <a:pt x="1566" y="340"/>
                  </a:lnTo>
                  <a:lnTo>
                    <a:pt x="1564" y="336"/>
                  </a:lnTo>
                  <a:lnTo>
                    <a:pt x="1564" y="336"/>
                  </a:lnTo>
                  <a:lnTo>
                    <a:pt x="1570" y="334"/>
                  </a:lnTo>
                  <a:lnTo>
                    <a:pt x="1574" y="328"/>
                  </a:lnTo>
                  <a:lnTo>
                    <a:pt x="1574" y="328"/>
                  </a:lnTo>
                  <a:close/>
                  <a:moveTo>
                    <a:pt x="1322" y="270"/>
                  </a:moveTo>
                  <a:lnTo>
                    <a:pt x="1324" y="272"/>
                  </a:lnTo>
                  <a:lnTo>
                    <a:pt x="1324" y="272"/>
                  </a:lnTo>
                  <a:lnTo>
                    <a:pt x="1322" y="270"/>
                  </a:lnTo>
                  <a:lnTo>
                    <a:pt x="1322" y="270"/>
                  </a:lnTo>
                  <a:close/>
                  <a:moveTo>
                    <a:pt x="2118" y="260"/>
                  </a:moveTo>
                  <a:lnTo>
                    <a:pt x="2116" y="264"/>
                  </a:lnTo>
                  <a:lnTo>
                    <a:pt x="2112" y="266"/>
                  </a:lnTo>
                  <a:lnTo>
                    <a:pt x="2108" y="270"/>
                  </a:lnTo>
                  <a:lnTo>
                    <a:pt x="2106" y="270"/>
                  </a:lnTo>
                  <a:lnTo>
                    <a:pt x="2102" y="274"/>
                  </a:lnTo>
                  <a:lnTo>
                    <a:pt x="2098" y="274"/>
                  </a:lnTo>
                  <a:lnTo>
                    <a:pt x="2096" y="276"/>
                  </a:lnTo>
                  <a:lnTo>
                    <a:pt x="2092" y="278"/>
                  </a:lnTo>
                  <a:lnTo>
                    <a:pt x="2090" y="278"/>
                  </a:lnTo>
                  <a:lnTo>
                    <a:pt x="2088" y="284"/>
                  </a:lnTo>
                  <a:lnTo>
                    <a:pt x="2078" y="284"/>
                  </a:lnTo>
                  <a:lnTo>
                    <a:pt x="2082" y="280"/>
                  </a:lnTo>
                  <a:lnTo>
                    <a:pt x="2086" y="278"/>
                  </a:lnTo>
                  <a:lnTo>
                    <a:pt x="2088" y="278"/>
                  </a:lnTo>
                  <a:lnTo>
                    <a:pt x="2090" y="276"/>
                  </a:lnTo>
                  <a:lnTo>
                    <a:pt x="2092" y="276"/>
                  </a:lnTo>
                  <a:lnTo>
                    <a:pt x="2096" y="274"/>
                  </a:lnTo>
                  <a:lnTo>
                    <a:pt x="2098" y="270"/>
                  </a:lnTo>
                  <a:lnTo>
                    <a:pt x="2102" y="268"/>
                  </a:lnTo>
                  <a:lnTo>
                    <a:pt x="2106" y="266"/>
                  </a:lnTo>
                  <a:lnTo>
                    <a:pt x="2108" y="264"/>
                  </a:lnTo>
                  <a:lnTo>
                    <a:pt x="2110" y="260"/>
                  </a:lnTo>
                  <a:lnTo>
                    <a:pt x="2112" y="256"/>
                  </a:lnTo>
                  <a:lnTo>
                    <a:pt x="2116" y="254"/>
                  </a:lnTo>
                  <a:lnTo>
                    <a:pt x="2116" y="248"/>
                  </a:lnTo>
                  <a:lnTo>
                    <a:pt x="2118" y="246"/>
                  </a:lnTo>
                  <a:lnTo>
                    <a:pt x="2118" y="246"/>
                  </a:lnTo>
                  <a:lnTo>
                    <a:pt x="2120" y="248"/>
                  </a:lnTo>
                  <a:lnTo>
                    <a:pt x="2120" y="252"/>
                  </a:lnTo>
                  <a:lnTo>
                    <a:pt x="2118" y="260"/>
                  </a:lnTo>
                  <a:lnTo>
                    <a:pt x="2118" y="260"/>
                  </a:lnTo>
                  <a:close/>
                  <a:moveTo>
                    <a:pt x="1504" y="206"/>
                  </a:moveTo>
                  <a:lnTo>
                    <a:pt x="1506" y="206"/>
                  </a:lnTo>
                  <a:lnTo>
                    <a:pt x="1506" y="206"/>
                  </a:lnTo>
                  <a:lnTo>
                    <a:pt x="1504" y="206"/>
                  </a:lnTo>
                  <a:lnTo>
                    <a:pt x="1504" y="206"/>
                  </a:lnTo>
                  <a:close/>
                  <a:moveTo>
                    <a:pt x="1530" y="196"/>
                  </a:moveTo>
                  <a:lnTo>
                    <a:pt x="1532" y="198"/>
                  </a:lnTo>
                  <a:lnTo>
                    <a:pt x="1532" y="202"/>
                  </a:lnTo>
                  <a:lnTo>
                    <a:pt x="1532" y="202"/>
                  </a:lnTo>
                  <a:lnTo>
                    <a:pt x="1534" y="202"/>
                  </a:lnTo>
                  <a:lnTo>
                    <a:pt x="1534" y="202"/>
                  </a:lnTo>
                  <a:lnTo>
                    <a:pt x="1532" y="204"/>
                  </a:lnTo>
                  <a:lnTo>
                    <a:pt x="1532" y="204"/>
                  </a:lnTo>
                  <a:lnTo>
                    <a:pt x="1528" y="206"/>
                  </a:lnTo>
                  <a:lnTo>
                    <a:pt x="1524" y="206"/>
                  </a:lnTo>
                  <a:lnTo>
                    <a:pt x="1522" y="206"/>
                  </a:lnTo>
                  <a:lnTo>
                    <a:pt x="1520" y="204"/>
                  </a:lnTo>
                  <a:lnTo>
                    <a:pt x="1520" y="204"/>
                  </a:lnTo>
                  <a:lnTo>
                    <a:pt x="1516" y="200"/>
                  </a:lnTo>
                  <a:lnTo>
                    <a:pt x="1514" y="194"/>
                  </a:lnTo>
                  <a:lnTo>
                    <a:pt x="1514" y="194"/>
                  </a:lnTo>
                  <a:lnTo>
                    <a:pt x="1522" y="194"/>
                  </a:lnTo>
                  <a:lnTo>
                    <a:pt x="1530" y="196"/>
                  </a:lnTo>
                  <a:lnTo>
                    <a:pt x="1530" y="196"/>
                  </a:lnTo>
                  <a:close/>
                  <a:moveTo>
                    <a:pt x="1550" y="188"/>
                  </a:moveTo>
                  <a:lnTo>
                    <a:pt x="1554" y="188"/>
                  </a:lnTo>
                  <a:lnTo>
                    <a:pt x="1556" y="188"/>
                  </a:lnTo>
                  <a:lnTo>
                    <a:pt x="1556" y="192"/>
                  </a:lnTo>
                  <a:lnTo>
                    <a:pt x="1560" y="194"/>
                  </a:lnTo>
                  <a:lnTo>
                    <a:pt x="1560" y="196"/>
                  </a:lnTo>
                  <a:lnTo>
                    <a:pt x="1556" y="196"/>
                  </a:lnTo>
                  <a:lnTo>
                    <a:pt x="1552" y="194"/>
                  </a:lnTo>
                  <a:lnTo>
                    <a:pt x="1550" y="192"/>
                  </a:lnTo>
                  <a:lnTo>
                    <a:pt x="1548" y="186"/>
                  </a:lnTo>
                  <a:lnTo>
                    <a:pt x="1550" y="188"/>
                  </a:lnTo>
                  <a:lnTo>
                    <a:pt x="1550" y="188"/>
                  </a:lnTo>
                  <a:close/>
                  <a:moveTo>
                    <a:pt x="1468" y="166"/>
                  </a:moveTo>
                  <a:lnTo>
                    <a:pt x="1462" y="172"/>
                  </a:lnTo>
                  <a:lnTo>
                    <a:pt x="1454" y="176"/>
                  </a:lnTo>
                  <a:lnTo>
                    <a:pt x="1442" y="184"/>
                  </a:lnTo>
                  <a:lnTo>
                    <a:pt x="1442" y="184"/>
                  </a:lnTo>
                  <a:lnTo>
                    <a:pt x="1444" y="192"/>
                  </a:lnTo>
                  <a:lnTo>
                    <a:pt x="1444" y="192"/>
                  </a:lnTo>
                  <a:lnTo>
                    <a:pt x="1448" y="194"/>
                  </a:lnTo>
                  <a:lnTo>
                    <a:pt x="1448" y="196"/>
                  </a:lnTo>
                  <a:lnTo>
                    <a:pt x="1444" y="196"/>
                  </a:lnTo>
                  <a:lnTo>
                    <a:pt x="1444" y="202"/>
                  </a:lnTo>
                  <a:lnTo>
                    <a:pt x="1444" y="202"/>
                  </a:lnTo>
                  <a:lnTo>
                    <a:pt x="1454" y="204"/>
                  </a:lnTo>
                  <a:lnTo>
                    <a:pt x="1460" y="208"/>
                  </a:lnTo>
                  <a:lnTo>
                    <a:pt x="1464" y="208"/>
                  </a:lnTo>
                  <a:lnTo>
                    <a:pt x="1470" y="206"/>
                  </a:lnTo>
                  <a:lnTo>
                    <a:pt x="1478" y="206"/>
                  </a:lnTo>
                  <a:lnTo>
                    <a:pt x="1482" y="204"/>
                  </a:lnTo>
                  <a:lnTo>
                    <a:pt x="1500" y="204"/>
                  </a:lnTo>
                  <a:lnTo>
                    <a:pt x="1504" y="204"/>
                  </a:lnTo>
                  <a:lnTo>
                    <a:pt x="1502" y="206"/>
                  </a:lnTo>
                  <a:lnTo>
                    <a:pt x="1498" y="208"/>
                  </a:lnTo>
                  <a:lnTo>
                    <a:pt x="1494" y="212"/>
                  </a:lnTo>
                  <a:lnTo>
                    <a:pt x="1488" y="212"/>
                  </a:lnTo>
                  <a:lnTo>
                    <a:pt x="1482" y="208"/>
                  </a:lnTo>
                  <a:lnTo>
                    <a:pt x="1480" y="208"/>
                  </a:lnTo>
                  <a:lnTo>
                    <a:pt x="1474" y="212"/>
                  </a:lnTo>
                  <a:lnTo>
                    <a:pt x="1468" y="212"/>
                  </a:lnTo>
                  <a:lnTo>
                    <a:pt x="1464" y="214"/>
                  </a:lnTo>
                  <a:lnTo>
                    <a:pt x="1462" y="218"/>
                  </a:lnTo>
                  <a:lnTo>
                    <a:pt x="1464" y="224"/>
                  </a:lnTo>
                  <a:lnTo>
                    <a:pt x="1468" y="224"/>
                  </a:lnTo>
                  <a:lnTo>
                    <a:pt x="1468" y="224"/>
                  </a:lnTo>
                  <a:lnTo>
                    <a:pt x="1470" y="226"/>
                  </a:lnTo>
                  <a:lnTo>
                    <a:pt x="1470" y="228"/>
                  </a:lnTo>
                  <a:lnTo>
                    <a:pt x="1468" y="228"/>
                  </a:lnTo>
                  <a:lnTo>
                    <a:pt x="1468" y="230"/>
                  </a:lnTo>
                  <a:lnTo>
                    <a:pt x="1462" y="234"/>
                  </a:lnTo>
                  <a:lnTo>
                    <a:pt x="1460" y="228"/>
                  </a:lnTo>
                  <a:lnTo>
                    <a:pt x="1454" y="226"/>
                  </a:lnTo>
                  <a:lnTo>
                    <a:pt x="1450" y="228"/>
                  </a:lnTo>
                  <a:lnTo>
                    <a:pt x="1448" y="230"/>
                  </a:lnTo>
                  <a:lnTo>
                    <a:pt x="1442" y="236"/>
                  </a:lnTo>
                  <a:lnTo>
                    <a:pt x="1442" y="244"/>
                  </a:lnTo>
                  <a:lnTo>
                    <a:pt x="1442" y="244"/>
                  </a:lnTo>
                  <a:lnTo>
                    <a:pt x="1444" y="244"/>
                  </a:lnTo>
                  <a:lnTo>
                    <a:pt x="1444" y="244"/>
                  </a:lnTo>
                  <a:lnTo>
                    <a:pt x="1444" y="250"/>
                  </a:lnTo>
                  <a:lnTo>
                    <a:pt x="1438" y="250"/>
                  </a:lnTo>
                  <a:lnTo>
                    <a:pt x="1434" y="254"/>
                  </a:lnTo>
                  <a:lnTo>
                    <a:pt x="1432" y="256"/>
                  </a:lnTo>
                  <a:lnTo>
                    <a:pt x="1428" y="256"/>
                  </a:lnTo>
                  <a:lnTo>
                    <a:pt x="1428" y="256"/>
                  </a:lnTo>
                  <a:lnTo>
                    <a:pt x="1422" y="254"/>
                  </a:lnTo>
                  <a:lnTo>
                    <a:pt x="1414" y="254"/>
                  </a:lnTo>
                  <a:lnTo>
                    <a:pt x="1410" y="254"/>
                  </a:lnTo>
                  <a:lnTo>
                    <a:pt x="1408" y="256"/>
                  </a:lnTo>
                  <a:lnTo>
                    <a:pt x="1404" y="256"/>
                  </a:lnTo>
                  <a:lnTo>
                    <a:pt x="1400" y="258"/>
                  </a:lnTo>
                  <a:lnTo>
                    <a:pt x="1394" y="258"/>
                  </a:lnTo>
                  <a:lnTo>
                    <a:pt x="1392" y="260"/>
                  </a:lnTo>
                  <a:lnTo>
                    <a:pt x="1390" y="260"/>
                  </a:lnTo>
                  <a:lnTo>
                    <a:pt x="1390" y="260"/>
                  </a:lnTo>
                  <a:lnTo>
                    <a:pt x="1386" y="258"/>
                  </a:lnTo>
                  <a:lnTo>
                    <a:pt x="1386" y="258"/>
                  </a:lnTo>
                  <a:lnTo>
                    <a:pt x="1384" y="256"/>
                  </a:lnTo>
                  <a:lnTo>
                    <a:pt x="1386" y="256"/>
                  </a:lnTo>
                  <a:lnTo>
                    <a:pt x="1386" y="258"/>
                  </a:lnTo>
                  <a:lnTo>
                    <a:pt x="1382" y="256"/>
                  </a:lnTo>
                  <a:lnTo>
                    <a:pt x="1378" y="256"/>
                  </a:lnTo>
                  <a:lnTo>
                    <a:pt x="1376" y="258"/>
                  </a:lnTo>
                  <a:lnTo>
                    <a:pt x="1372" y="254"/>
                  </a:lnTo>
                  <a:lnTo>
                    <a:pt x="1370" y="254"/>
                  </a:lnTo>
                  <a:lnTo>
                    <a:pt x="1370" y="254"/>
                  </a:lnTo>
                  <a:lnTo>
                    <a:pt x="1372" y="260"/>
                  </a:lnTo>
                  <a:lnTo>
                    <a:pt x="1370" y="262"/>
                  </a:lnTo>
                  <a:lnTo>
                    <a:pt x="1368" y="258"/>
                  </a:lnTo>
                  <a:lnTo>
                    <a:pt x="1368" y="256"/>
                  </a:lnTo>
                  <a:lnTo>
                    <a:pt x="1360" y="256"/>
                  </a:lnTo>
                  <a:lnTo>
                    <a:pt x="1358" y="250"/>
                  </a:lnTo>
                  <a:lnTo>
                    <a:pt x="1360" y="250"/>
                  </a:lnTo>
                  <a:lnTo>
                    <a:pt x="1362" y="250"/>
                  </a:lnTo>
                  <a:lnTo>
                    <a:pt x="1366" y="254"/>
                  </a:lnTo>
                  <a:lnTo>
                    <a:pt x="1368" y="254"/>
                  </a:lnTo>
                  <a:lnTo>
                    <a:pt x="1370" y="250"/>
                  </a:lnTo>
                  <a:lnTo>
                    <a:pt x="1370" y="248"/>
                  </a:lnTo>
                  <a:lnTo>
                    <a:pt x="1374" y="250"/>
                  </a:lnTo>
                  <a:lnTo>
                    <a:pt x="1378" y="250"/>
                  </a:lnTo>
                  <a:lnTo>
                    <a:pt x="1380" y="248"/>
                  </a:lnTo>
                  <a:lnTo>
                    <a:pt x="1382" y="248"/>
                  </a:lnTo>
                  <a:lnTo>
                    <a:pt x="1388" y="248"/>
                  </a:lnTo>
                  <a:lnTo>
                    <a:pt x="1392" y="248"/>
                  </a:lnTo>
                  <a:lnTo>
                    <a:pt x="1392" y="248"/>
                  </a:lnTo>
                  <a:lnTo>
                    <a:pt x="1394" y="240"/>
                  </a:lnTo>
                  <a:lnTo>
                    <a:pt x="1404" y="240"/>
                  </a:lnTo>
                  <a:lnTo>
                    <a:pt x="1408" y="240"/>
                  </a:lnTo>
                  <a:lnTo>
                    <a:pt x="1412" y="224"/>
                  </a:lnTo>
                  <a:lnTo>
                    <a:pt x="1412" y="224"/>
                  </a:lnTo>
                  <a:lnTo>
                    <a:pt x="1412" y="224"/>
                  </a:lnTo>
                  <a:lnTo>
                    <a:pt x="1412" y="220"/>
                  </a:lnTo>
                  <a:lnTo>
                    <a:pt x="1414" y="218"/>
                  </a:lnTo>
                  <a:lnTo>
                    <a:pt x="1418" y="218"/>
                  </a:lnTo>
                  <a:lnTo>
                    <a:pt x="1418" y="218"/>
                  </a:lnTo>
                  <a:lnTo>
                    <a:pt x="1418" y="218"/>
                  </a:lnTo>
                  <a:lnTo>
                    <a:pt x="1428" y="212"/>
                  </a:lnTo>
                  <a:lnTo>
                    <a:pt x="1428" y="212"/>
                  </a:lnTo>
                  <a:lnTo>
                    <a:pt x="1424" y="204"/>
                  </a:lnTo>
                  <a:lnTo>
                    <a:pt x="1424" y="204"/>
                  </a:lnTo>
                  <a:lnTo>
                    <a:pt x="1418" y="202"/>
                  </a:lnTo>
                  <a:lnTo>
                    <a:pt x="1414" y="198"/>
                  </a:lnTo>
                  <a:lnTo>
                    <a:pt x="1414" y="194"/>
                  </a:lnTo>
                  <a:lnTo>
                    <a:pt x="1418" y="192"/>
                  </a:lnTo>
                  <a:lnTo>
                    <a:pt x="1418" y="186"/>
                  </a:lnTo>
                  <a:lnTo>
                    <a:pt x="1422" y="184"/>
                  </a:lnTo>
                  <a:lnTo>
                    <a:pt x="1428" y="178"/>
                  </a:lnTo>
                  <a:lnTo>
                    <a:pt x="1430" y="178"/>
                  </a:lnTo>
                  <a:lnTo>
                    <a:pt x="1432" y="176"/>
                  </a:lnTo>
                  <a:lnTo>
                    <a:pt x="1438" y="176"/>
                  </a:lnTo>
                  <a:lnTo>
                    <a:pt x="1442" y="172"/>
                  </a:lnTo>
                  <a:lnTo>
                    <a:pt x="1442" y="172"/>
                  </a:lnTo>
                  <a:lnTo>
                    <a:pt x="1442" y="172"/>
                  </a:lnTo>
                  <a:lnTo>
                    <a:pt x="1442" y="172"/>
                  </a:lnTo>
                  <a:lnTo>
                    <a:pt x="1448" y="166"/>
                  </a:lnTo>
                  <a:lnTo>
                    <a:pt x="1448" y="164"/>
                  </a:lnTo>
                  <a:lnTo>
                    <a:pt x="1450" y="162"/>
                  </a:lnTo>
                  <a:lnTo>
                    <a:pt x="1452" y="158"/>
                  </a:lnTo>
                  <a:lnTo>
                    <a:pt x="1454" y="156"/>
                  </a:lnTo>
                  <a:lnTo>
                    <a:pt x="1470" y="156"/>
                  </a:lnTo>
                  <a:lnTo>
                    <a:pt x="1472" y="158"/>
                  </a:lnTo>
                  <a:lnTo>
                    <a:pt x="1474" y="162"/>
                  </a:lnTo>
                  <a:lnTo>
                    <a:pt x="1478" y="164"/>
                  </a:lnTo>
                  <a:lnTo>
                    <a:pt x="1472" y="164"/>
                  </a:lnTo>
                  <a:lnTo>
                    <a:pt x="1468" y="166"/>
                  </a:lnTo>
                  <a:lnTo>
                    <a:pt x="1468" y="166"/>
                  </a:lnTo>
                  <a:close/>
                  <a:moveTo>
                    <a:pt x="1532" y="144"/>
                  </a:moveTo>
                  <a:lnTo>
                    <a:pt x="1534" y="146"/>
                  </a:lnTo>
                  <a:lnTo>
                    <a:pt x="1536" y="146"/>
                  </a:lnTo>
                  <a:lnTo>
                    <a:pt x="1536" y="148"/>
                  </a:lnTo>
                  <a:lnTo>
                    <a:pt x="1534" y="148"/>
                  </a:lnTo>
                  <a:lnTo>
                    <a:pt x="1532" y="146"/>
                  </a:lnTo>
                  <a:lnTo>
                    <a:pt x="1532" y="144"/>
                  </a:lnTo>
                  <a:lnTo>
                    <a:pt x="1532" y="144"/>
                  </a:lnTo>
                  <a:close/>
                  <a:moveTo>
                    <a:pt x="1876" y="132"/>
                  </a:moveTo>
                  <a:lnTo>
                    <a:pt x="1876" y="134"/>
                  </a:lnTo>
                  <a:lnTo>
                    <a:pt x="1870" y="130"/>
                  </a:lnTo>
                  <a:lnTo>
                    <a:pt x="1876" y="132"/>
                  </a:lnTo>
                  <a:lnTo>
                    <a:pt x="1876" y="132"/>
                  </a:lnTo>
                  <a:close/>
                  <a:moveTo>
                    <a:pt x="1914" y="112"/>
                  </a:moveTo>
                  <a:lnTo>
                    <a:pt x="1914" y="108"/>
                  </a:lnTo>
                  <a:lnTo>
                    <a:pt x="1914" y="108"/>
                  </a:lnTo>
                  <a:lnTo>
                    <a:pt x="1916" y="106"/>
                  </a:lnTo>
                  <a:lnTo>
                    <a:pt x="1918" y="106"/>
                  </a:lnTo>
                  <a:lnTo>
                    <a:pt x="1918" y="108"/>
                  </a:lnTo>
                  <a:lnTo>
                    <a:pt x="1920" y="112"/>
                  </a:lnTo>
                  <a:lnTo>
                    <a:pt x="1920" y="114"/>
                  </a:lnTo>
                  <a:lnTo>
                    <a:pt x="1918" y="116"/>
                  </a:lnTo>
                  <a:lnTo>
                    <a:pt x="1916" y="116"/>
                  </a:lnTo>
                  <a:lnTo>
                    <a:pt x="1914" y="114"/>
                  </a:lnTo>
                  <a:lnTo>
                    <a:pt x="1914" y="112"/>
                  </a:lnTo>
                  <a:lnTo>
                    <a:pt x="1914" y="112"/>
                  </a:lnTo>
                  <a:close/>
                  <a:moveTo>
                    <a:pt x="1874" y="106"/>
                  </a:moveTo>
                  <a:lnTo>
                    <a:pt x="1876" y="106"/>
                  </a:lnTo>
                  <a:lnTo>
                    <a:pt x="1876" y="108"/>
                  </a:lnTo>
                  <a:lnTo>
                    <a:pt x="1874" y="108"/>
                  </a:lnTo>
                  <a:lnTo>
                    <a:pt x="1874" y="106"/>
                  </a:lnTo>
                  <a:lnTo>
                    <a:pt x="1874" y="106"/>
                  </a:lnTo>
                  <a:close/>
                  <a:moveTo>
                    <a:pt x="2062" y="54"/>
                  </a:moveTo>
                  <a:lnTo>
                    <a:pt x="2058" y="54"/>
                  </a:lnTo>
                  <a:lnTo>
                    <a:pt x="2056" y="56"/>
                  </a:lnTo>
                  <a:lnTo>
                    <a:pt x="2052" y="62"/>
                  </a:lnTo>
                  <a:lnTo>
                    <a:pt x="2038" y="62"/>
                  </a:lnTo>
                  <a:lnTo>
                    <a:pt x="2032" y="64"/>
                  </a:lnTo>
                  <a:lnTo>
                    <a:pt x="2028" y="64"/>
                  </a:lnTo>
                  <a:lnTo>
                    <a:pt x="2022" y="66"/>
                  </a:lnTo>
                  <a:lnTo>
                    <a:pt x="2020" y="66"/>
                  </a:lnTo>
                  <a:lnTo>
                    <a:pt x="2020" y="66"/>
                  </a:lnTo>
                  <a:lnTo>
                    <a:pt x="2016" y="64"/>
                  </a:lnTo>
                  <a:lnTo>
                    <a:pt x="2010" y="64"/>
                  </a:lnTo>
                  <a:lnTo>
                    <a:pt x="1998" y="64"/>
                  </a:lnTo>
                  <a:lnTo>
                    <a:pt x="1994" y="66"/>
                  </a:lnTo>
                  <a:lnTo>
                    <a:pt x="1988" y="66"/>
                  </a:lnTo>
                  <a:lnTo>
                    <a:pt x="1986" y="66"/>
                  </a:lnTo>
                  <a:lnTo>
                    <a:pt x="1984" y="66"/>
                  </a:lnTo>
                  <a:lnTo>
                    <a:pt x="1980" y="68"/>
                  </a:lnTo>
                  <a:lnTo>
                    <a:pt x="1968" y="68"/>
                  </a:lnTo>
                  <a:lnTo>
                    <a:pt x="1966" y="68"/>
                  </a:lnTo>
                  <a:lnTo>
                    <a:pt x="1964" y="68"/>
                  </a:lnTo>
                  <a:lnTo>
                    <a:pt x="1960" y="72"/>
                  </a:lnTo>
                  <a:lnTo>
                    <a:pt x="1956" y="72"/>
                  </a:lnTo>
                  <a:lnTo>
                    <a:pt x="1956" y="72"/>
                  </a:lnTo>
                  <a:lnTo>
                    <a:pt x="1950" y="74"/>
                  </a:lnTo>
                  <a:lnTo>
                    <a:pt x="1950" y="74"/>
                  </a:lnTo>
                  <a:lnTo>
                    <a:pt x="1946" y="76"/>
                  </a:lnTo>
                  <a:lnTo>
                    <a:pt x="1946" y="76"/>
                  </a:lnTo>
                  <a:lnTo>
                    <a:pt x="1938" y="76"/>
                  </a:lnTo>
                  <a:lnTo>
                    <a:pt x="1938" y="78"/>
                  </a:lnTo>
                  <a:lnTo>
                    <a:pt x="1938" y="78"/>
                  </a:lnTo>
                  <a:lnTo>
                    <a:pt x="1940" y="82"/>
                  </a:lnTo>
                  <a:lnTo>
                    <a:pt x="1936" y="84"/>
                  </a:lnTo>
                  <a:lnTo>
                    <a:pt x="1936" y="84"/>
                  </a:lnTo>
                  <a:lnTo>
                    <a:pt x="1934" y="86"/>
                  </a:lnTo>
                  <a:lnTo>
                    <a:pt x="1932" y="86"/>
                  </a:lnTo>
                  <a:lnTo>
                    <a:pt x="1924" y="86"/>
                  </a:lnTo>
                  <a:lnTo>
                    <a:pt x="1924" y="86"/>
                  </a:lnTo>
                  <a:lnTo>
                    <a:pt x="1910" y="86"/>
                  </a:lnTo>
                  <a:lnTo>
                    <a:pt x="1910" y="86"/>
                  </a:lnTo>
                  <a:lnTo>
                    <a:pt x="1904" y="86"/>
                  </a:lnTo>
                  <a:lnTo>
                    <a:pt x="1904" y="86"/>
                  </a:lnTo>
                  <a:lnTo>
                    <a:pt x="1900" y="88"/>
                  </a:lnTo>
                  <a:lnTo>
                    <a:pt x="1898" y="88"/>
                  </a:lnTo>
                  <a:lnTo>
                    <a:pt x="1904" y="98"/>
                  </a:lnTo>
                  <a:lnTo>
                    <a:pt x="1904" y="98"/>
                  </a:lnTo>
                  <a:lnTo>
                    <a:pt x="1910" y="100"/>
                  </a:lnTo>
                  <a:lnTo>
                    <a:pt x="1910" y="100"/>
                  </a:lnTo>
                  <a:lnTo>
                    <a:pt x="1910" y="102"/>
                  </a:lnTo>
                  <a:lnTo>
                    <a:pt x="1910" y="104"/>
                  </a:lnTo>
                  <a:lnTo>
                    <a:pt x="1906" y="102"/>
                  </a:lnTo>
                  <a:lnTo>
                    <a:pt x="1900" y="102"/>
                  </a:lnTo>
                  <a:lnTo>
                    <a:pt x="1898" y="98"/>
                  </a:lnTo>
                  <a:lnTo>
                    <a:pt x="1890" y="98"/>
                  </a:lnTo>
                  <a:lnTo>
                    <a:pt x="1890" y="98"/>
                  </a:lnTo>
                  <a:lnTo>
                    <a:pt x="1890" y="98"/>
                  </a:lnTo>
                  <a:lnTo>
                    <a:pt x="1888" y="98"/>
                  </a:lnTo>
                  <a:lnTo>
                    <a:pt x="1888" y="92"/>
                  </a:lnTo>
                  <a:lnTo>
                    <a:pt x="1886" y="92"/>
                  </a:lnTo>
                  <a:lnTo>
                    <a:pt x="1886" y="94"/>
                  </a:lnTo>
                  <a:lnTo>
                    <a:pt x="1886" y="96"/>
                  </a:lnTo>
                  <a:lnTo>
                    <a:pt x="1886" y="96"/>
                  </a:lnTo>
                  <a:lnTo>
                    <a:pt x="1884" y="100"/>
                  </a:lnTo>
                  <a:lnTo>
                    <a:pt x="1882" y="100"/>
                  </a:lnTo>
                  <a:lnTo>
                    <a:pt x="1880" y="96"/>
                  </a:lnTo>
                  <a:lnTo>
                    <a:pt x="1874" y="96"/>
                  </a:lnTo>
                  <a:lnTo>
                    <a:pt x="1874" y="98"/>
                  </a:lnTo>
                  <a:lnTo>
                    <a:pt x="1874" y="102"/>
                  </a:lnTo>
                  <a:lnTo>
                    <a:pt x="1870" y="102"/>
                  </a:lnTo>
                  <a:lnTo>
                    <a:pt x="1866" y="102"/>
                  </a:lnTo>
                  <a:lnTo>
                    <a:pt x="1866" y="104"/>
                  </a:lnTo>
                  <a:lnTo>
                    <a:pt x="1866" y="106"/>
                  </a:lnTo>
                  <a:lnTo>
                    <a:pt x="1864" y="106"/>
                  </a:lnTo>
                  <a:lnTo>
                    <a:pt x="1858" y="106"/>
                  </a:lnTo>
                  <a:lnTo>
                    <a:pt x="1858" y="102"/>
                  </a:lnTo>
                  <a:lnTo>
                    <a:pt x="1860" y="98"/>
                  </a:lnTo>
                  <a:lnTo>
                    <a:pt x="1856" y="94"/>
                  </a:lnTo>
                  <a:lnTo>
                    <a:pt x="1854" y="98"/>
                  </a:lnTo>
                  <a:lnTo>
                    <a:pt x="1850" y="98"/>
                  </a:lnTo>
                  <a:lnTo>
                    <a:pt x="1848" y="102"/>
                  </a:lnTo>
                  <a:lnTo>
                    <a:pt x="1844" y="102"/>
                  </a:lnTo>
                  <a:lnTo>
                    <a:pt x="1842" y="104"/>
                  </a:lnTo>
                  <a:lnTo>
                    <a:pt x="1848" y="114"/>
                  </a:lnTo>
                  <a:lnTo>
                    <a:pt x="1844" y="118"/>
                  </a:lnTo>
                  <a:lnTo>
                    <a:pt x="1844" y="122"/>
                  </a:lnTo>
                  <a:lnTo>
                    <a:pt x="1846" y="126"/>
                  </a:lnTo>
                  <a:lnTo>
                    <a:pt x="1848" y="126"/>
                  </a:lnTo>
                  <a:lnTo>
                    <a:pt x="1850" y="126"/>
                  </a:lnTo>
                  <a:lnTo>
                    <a:pt x="1854" y="126"/>
                  </a:lnTo>
                  <a:lnTo>
                    <a:pt x="1856" y="126"/>
                  </a:lnTo>
                  <a:lnTo>
                    <a:pt x="1856" y="128"/>
                  </a:lnTo>
                  <a:lnTo>
                    <a:pt x="1850" y="132"/>
                  </a:lnTo>
                  <a:lnTo>
                    <a:pt x="1850" y="136"/>
                  </a:lnTo>
                  <a:lnTo>
                    <a:pt x="1854" y="138"/>
                  </a:lnTo>
                  <a:lnTo>
                    <a:pt x="1848" y="142"/>
                  </a:lnTo>
                  <a:lnTo>
                    <a:pt x="1848" y="142"/>
                  </a:lnTo>
                  <a:lnTo>
                    <a:pt x="1840" y="148"/>
                  </a:lnTo>
                  <a:lnTo>
                    <a:pt x="1834" y="150"/>
                  </a:lnTo>
                  <a:lnTo>
                    <a:pt x="1828" y="152"/>
                  </a:lnTo>
                  <a:lnTo>
                    <a:pt x="1828" y="148"/>
                  </a:lnTo>
                  <a:lnTo>
                    <a:pt x="1832" y="146"/>
                  </a:lnTo>
                  <a:lnTo>
                    <a:pt x="1844" y="134"/>
                  </a:lnTo>
                  <a:lnTo>
                    <a:pt x="1842" y="128"/>
                  </a:lnTo>
                  <a:lnTo>
                    <a:pt x="1838" y="126"/>
                  </a:lnTo>
                  <a:lnTo>
                    <a:pt x="1838" y="118"/>
                  </a:lnTo>
                  <a:lnTo>
                    <a:pt x="1838" y="116"/>
                  </a:lnTo>
                  <a:lnTo>
                    <a:pt x="1838" y="116"/>
                  </a:lnTo>
                  <a:lnTo>
                    <a:pt x="1838" y="110"/>
                  </a:lnTo>
                  <a:lnTo>
                    <a:pt x="1834" y="104"/>
                  </a:lnTo>
                  <a:lnTo>
                    <a:pt x="1838" y="98"/>
                  </a:lnTo>
                  <a:lnTo>
                    <a:pt x="1838" y="96"/>
                  </a:lnTo>
                  <a:lnTo>
                    <a:pt x="1836" y="94"/>
                  </a:lnTo>
                  <a:lnTo>
                    <a:pt x="1832" y="94"/>
                  </a:lnTo>
                  <a:lnTo>
                    <a:pt x="1828" y="94"/>
                  </a:lnTo>
                  <a:lnTo>
                    <a:pt x="1822" y="94"/>
                  </a:lnTo>
                  <a:lnTo>
                    <a:pt x="1812" y="94"/>
                  </a:lnTo>
                  <a:lnTo>
                    <a:pt x="1808" y="96"/>
                  </a:lnTo>
                  <a:lnTo>
                    <a:pt x="1806" y="98"/>
                  </a:lnTo>
                  <a:lnTo>
                    <a:pt x="1802" y="104"/>
                  </a:lnTo>
                  <a:lnTo>
                    <a:pt x="1798" y="106"/>
                  </a:lnTo>
                  <a:lnTo>
                    <a:pt x="1794" y="108"/>
                  </a:lnTo>
                  <a:lnTo>
                    <a:pt x="1794" y="112"/>
                  </a:lnTo>
                  <a:lnTo>
                    <a:pt x="1796" y="116"/>
                  </a:lnTo>
                  <a:lnTo>
                    <a:pt x="1794" y="122"/>
                  </a:lnTo>
                  <a:lnTo>
                    <a:pt x="1794" y="122"/>
                  </a:lnTo>
                  <a:lnTo>
                    <a:pt x="1800" y="122"/>
                  </a:lnTo>
                  <a:lnTo>
                    <a:pt x="1800" y="122"/>
                  </a:lnTo>
                  <a:lnTo>
                    <a:pt x="1802" y="124"/>
                  </a:lnTo>
                  <a:lnTo>
                    <a:pt x="1802" y="124"/>
                  </a:lnTo>
                  <a:lnTo>
                    <a:pt x="1806" y="126"/>
                  </a:lnTo>
                  <a:lnTo>
                    <a:pt x="1806" y="126"/>
                  </a:lnTo>
                  <a:lnTo>
                    <a:pt x="1808" y="130"/>
                  </a:lnTo>
                  <a:lnTo>
                    <a:pt x="1808" y="130"/>
                  </a:lnTo>
                  <a:lnTo>
                    <a:pt x="1806" y="132"/>
                  </a:lnTo>
                  <a:lnTo>
                    <a:pt x="1806" y="132"/>
                  </a:lnTo>
                  <a:lnTo>
                    <a:pt x="1804" y="132"/>
                  </a:lnTo>
                  <a:lnTo>
                    <a:pt x="1806" y="132"/>
                  </a:lnTo>
                  <a:lnTo>
                    <a:pt x="1798" y="132"/>
                  </a:lnTo>
                  <a:lnTo>
                    <a:pt x="1796" y="128"/>
                  </a:lnTo>
                  <a:lnTo>
                    <a:pt x="1792" y="128"/>
                  </a:lnTo>
                  <a:lnTo>
                    <a:pt x="1788" y="126"/>
                  </a:lnTo>
                  <a:lnTo>
                    <a:pt x="1784" y="126"/>
                  </a:lnTo>
                  <a:lnTo>
                    <a:pt x="1778" y="124"/>
                  </a:lnTo>
                  <a:lnTo>
                    <a:pt x="1774" y="124"/>
                  </a:lnTo>
                  <a:lnTo>
                    <a:pt x="1772" y="122"/>
                  </a:lnTo>
                  <a:lnTo>
                    <a:pt x="1754" y="122"/>
                  </a:lnTo>
                  <a:lnTo>
                    <a:pt x="1744" y="122"/>
                  </a:lnTo>
                  <a:lnTo>
                    <a:pt x="1744" y="118"/>
                  </a:lnTo>
                  <a:lnTo>
                    <a:pt x="1744" y="118"/>
                  </a:lnTo>
                  <a:lnTo>
                    <a:pt x="1736" y="116"/>
                  </a:lnTo>
                  <a:lnTo>
                    <a:pt x="1732" y="116"/>
                  </a:lnTo>
                  <a:lnTo>
                    <a:pt x="1734" y="118"/>
                  </a:lnTo>
                  <a:lnTo>
                    <a:pt x="1736" y="122"/>
                  </a:lnTo>
                  <a:lnTo>
                    <a:pt x="1744" y="122"/>
                  </a:lnTo>
                  <a:lnTo>
                    <a:pt x="1746" y="126"/>
                  </a:lnTo>
                  <a:lnTo>
                    <a:pt x="1746" y="128"/>
                  </a:lnTo>
                  <a:lnTo>
                    <a:pt x="1746" y="128"/>
                  </a:lnTo>
                  <a:lnTo>
                    <a:pt x="1740" y="132"/>
                  </a:lnTo>
                  <a:lnTo>
                    <a:pt x="1738" y="130"/>
                  </a:lnTo>
                  <a:lnTo>
                    <a:pt x="1736" y="128"/>
                  </a:lnTo>
                  <a:lnTo>
                    <a:pt x="1734" y="126"/>
                  </a:lnTo>
                  <a:lnTo>
                    <a:pt x="1732" y="126"/>
                  </a:lnTo>
                  <a:lnTo>
                    <a:pt x="1728" y="128"/>
                  </a:lnTo>
                  <a:lnTo>
                    <a:pt x="1724" y="128"/>
                  </a:lnTo>
                  <a:lnTo>
                    <a:pt x="1722" y="132"/>
                  </a:lnTo>
                  <a:lnTo>
                    <a:pt x="1714" y="132"/>
                  </a:lnTo>
                  <a:lnTo>
                    <a:pt x="1712" y="132"/>
                  </a:lnTo>
                  <a:lnTo>
                    <a:pt x="1696" y="134"/>
                  </a:lnTo>
                  <a:lnTo>
                    <a:pt x="1696" y="134"/>
                  </a:lnTo>
                  <a:lnTo>
                    <a:pt x="1696" y="130"/>
                  </a:lnTo>
                  <a:lnTo>
                    <a:pt x="1696" y="128"/>
                  </a:lnTo>
                  <a:lnTo>
                    <a:pt x="1688" y="128"/>
                  </a:lnTo>
                  <a:lnTo>
                    <a:pt x="1682" y="132"/>
                  </a:lnTo>
                  <a:lnTo>
                    <a:pt x="1682" y="132"/>
                  </a:lnTo>
                  <a:lnTo>
                    <a:pt x="1676" y="132"/>
                  </a:lnTo>
                  <a:lnTo>
                    <a:pt x="1674" y="134"/>
                  </a:lnTo>
                  <a:lnTo>
                    <a:pt x="1660" y="136"/>
                  </a:lnTo>
                  <a:lnTo>
                    <a:pt x="1656" y="138"/>
                  </a:lnTo>
                  <a:lnTo>
                    <a:pt x="1652" y="138"/>
                  </a:lnTo>
                  <a:lnTo>
                    <a:pt x="1646" y="144"/>
                  </a:lnTo>
                  <a:lnTo>
                    <a:pt x="1646" y="144"/>
                  </a:lnTo>
                  <a:lnTo>
                    <a:pt x="1646" y="146"/>
                  </a:lnTo>
                  <a:lnTo>
                    <a:pt x="1642" y="146"/>
                  </a:lnTo>
                  <a:lnTo>
                    <a:pt x="1634" y="146"/>
                  </a:lnTo>
                  <a:lnTo>
                    <a:pt x="1628" y="144"/>
                  </a:lnTo>
                  <a:lnTo>
                    <a:pt x="1632" y="138"/>
                  </a:lnTo>
                  <a:lnTo>
                    <a:pt x="1632" y="138"/>
                  </a:lnTo>
                  <a:lnTo>
                    <a:pt x="1638" y="138"/>
                  </a:lnTo>
                  <a:lnTo>
                    <a:pt x="1638" y="138"/>
                  </a:lnTo>
                  <a:lnTo>
                    <a:pt x="1640" y="136"/>
                  </a:lnTo>
                  <a:lnTo>
                    <a:pt x="1636" y="134"/>
                  </a:lnTo>
                  <a:lnTo>
                    <a:pt x="1636" y="134"/>
                  </a:lnTo>
                  <a:lnTo>
                    <a:pt x="1630" y="132"/>
                  </a:lnTo>
                  <a:lnTo>
                    <a:pt x="1620" y="132"/>
                  </a:lnTo>
                  <a:lnTo>
                    <a:pt x="1620" y="132"/>
                  </a:lnTo>
                  <a:lnTo>
                    <a:pt x="1622" y="136"/>
                  </a:lnTo>
                  <a:lnTo>
                    <a:pt x="1620" y="136"/>
                  </a:lnTo>
                  <a:lnTo>
                    <a:pt x="1620" y="136"/>
                  </a:lnTo>
                  <a:lnTo>
                    <a:pt x="1620" y="142"/>
                  </a:lnTo>
                  <a:lnTo>
                    <a:pt x="1620" y="144"/>
                  </a:lnTo>
                  <a:lnTo>
                    <a:pt x="1620" y="144"/>
                  </a:lnTo>
                  <a:lnTo>
                    <a:pt x="1622" y="148"/>
                  </a:lnTo>
                  <a:lnTo>
                    <a:pt x="1620" y="152"/>
                  </a:lnTo>
                  <a:lnTo>
                    <a:pt x="1616" y="152"/>
                  </a:lnTo>
                  <a:lnTo>
                    <a:pt x="1614" y="152"/>
                  </a:lnTo>
                  <a:lnTo>
                    <a:pt x="1610" y="148"/>
                  </a:lnTo>
                  <a:lnTo>
                    <a:pt x="1606" y="148"/>
                  </a:lnTo>
                  <a:lnTo>
                    <a:pt x="1604" y="152"/>
                  </a:lnTo>
                  <a:lnTo>
                    <a:pt x="1602" y="152"/>
                  </a:lnTo>
                  <a:lnTo>
                    <a:pt x="1600" y="154"/>
                  </a:lnTo>
                  <a:lnTo>
                    <a:pt x="1594" y="154"/>
                  </a:lnTo>
                  <a:lnTo>
                    <a:pt x="1592" y="156"/>
                  </a:lnTo>
                  <a:lnTo>
                    <a:pt x="1590" y="156"/>
                  </a:lnTo>
                  <a:lnTo>
                    <a:pt x="1590" y="162"/>
                  </a:lnTo>
                  <a:lnTo>
                    <a:pt x="1592" y="164"/>
                  </a:lnTo>
                  <a:lnTo>
                    <a:pt x="1592" y="166"/>
                  </a:lnTo>
                  <a:lnTo>
                    <a:pt x="1584" y="166"/>
                  </a:lnTo>
                  <a:lnTo>
                    <a:pt x="1580" y="164"/>
                  </a:lnTo>
                  <a:lnTo>
                    <a:pt x="1574" y="164"/>
                  </a:lnTo>
                  <a:lnTo>
                    <a:pt x="1572" y="162"/>
                  </a:lnTo>
                  <a:lnTo>
                    <a:pt x="1572" y="162"/>
                  </a:lnTo>
                  <a:lnTo>
                    <a:pt x="1564" y="162"/>
                  </a:lnTo>
                  <a:lnTo>
                    <a:pt x="1566" y="162"/>
                  </a:lnTo>
                  <a:lnTo>
                    <a:pt x="1564" y="164"/>
                  </a:lnTo>
                  <a:lnTo>
                    <a:pt x="1566" y="168"/>
                  </a:lnTo>
                  <a:lnTo>
                    <a:pt x="1570" y="172"/>
                  </a:lnTo>
                  <a:lnTo>
                    <a:pt x="1566" y="172"/>
                  </a:lnTo>
                  <a:lnTo>
                    <a:pt x="1562" y="172"/>
                  </a:lnTo>
                  <a:lnTo>
                    <a:pt x="1560" y="168"/>
                  </a:lnTo>
                  <a:lnTo>
                    <a:pt x="1560" y="168"/>
                  </a:lnTo>
                  <a:lnTo>
                    <a:pt x="1552" y="168"/>
                  </a:lnTo>
                  <a:lnTo>
                    <a:pt x="1552" y="168"/>
                  </a:lnTo>
                  <a:lnTo>
                    <a:pt x="1552" y="166"/>
                  </a:lnTo>
                  <a:lnTo>
                    <a:pt x="1550" y="164"/>
                  </a:lnTo>
                  <a:lnTo>
                    <a:pt x="1550" y="162"/>
                  </a:lnTo>
                  <a:lnTo>
                    <a:pt x="1548" y="160"/>
                  </a:lnTo>
                  <a:lnTo>
                    <a:pt x="1550" y="154"/>
                  </a:lnTo>
                  <a:lnTo>
                    <a:pt x="1546" y="154"/>
                  </a:lnTo>
                  <a:lnTo>
                    <a:pt x="1544" y="152"/>
                  </a:lnTo>
                  <a:lnTo>
                    <a:pt x="1542" y="152"/>
                  </a:lnTo>
                  <a:lnTo>
                    <a:pt x="1542" y="148"/>
                  </a:lnTo>
                  <a:lnTo>
                    <a:pt x="1550" y="148"/>
                  </a:lnTo>
                  <a:lnTo>
                    <a:pt x="1552" y="152"/>
                  </a:lnTo>
                  <a:lnTo>
                    <a:pt x="1556" y="152"/>
                  </a:lnTo>
                  <a:lnTo>
                    <a:pt x="1556" y="152"/>
                  </a:lnTo>
                  <a:lnTo>
                    <a:pt x="1564" y="150"/>
                  </a:lnTo>
                  <a:lnTo>
                    <a:pt x="1568" y="152"/>
                  </a:lnTo>
                  <a:lnTo>
                    <a:pt x="1570" y="154"/>
                  </a:lnTo>
                  <a:lnTo>
                    <a:pt x="1574" y="154"/>
                  </a:lnTo>
                  <a:lnTo>
                    <a:pt x="1580" y="154"/>
                  </a:lnTo>
                  <a:lnTo>
                    <a:pt x="1586" y="154"/>
                  </a:lnTo>
                  <a:lnTo>
                    <a:pt x="1590" y="152"/>
                  </a:lnTo>
                  <a:lnTo>
                    <a:pt x="1590" y="152"/>
                  </a:lnTo>
                  <a:lnTo>
                    <a:pt x="1596" y="148"/>
                  </a:lnTo>
                  <a:lnTo>
                    <a:pt x="1600" y="146"/>
                  </a:lnTo>
                  <a:lnTo>
                    <a:pt x="1600" y="146"/>
                  </a:lnTo>
                  <a:lnTo>
                    <a:pt x="1598" y="142"/>
                  </a:lnTo>
                  <a:lnTo>
                    <a:pt x="1594" y="138"/>
                  </a:lnTo>
                  <a:lnTo>
                    <a:pt x="1590" y="136"/>
                  </a:lnTo>
                  <a:lnTo>
                    <a:pt x="1584" y="136"/>
                  </a:lnTo>
                  <a:lnTo>
                    <a:pt x="1582" y="134"/>
                  </a:lnTo>
                  <a:lnTo>
                    <a:pt x="1572" y="132"/>
                  </a:lnTo>
                  <a:lnTo>
                    <a:pt x="1570" y="128"/>
                  </a:lnTo>
                  <a:lnTo>
                    <a:pt x="1564" y="128"/>
                  </a:lnTo>
                  <a:lnTo>
                    <a:pt x="1562" y="126"/>
                  </a:lnTo>
                  <a:lnTo>
                    <a:pt x="1556" y="126"/>
                  </a:lnTo>
                  <a:lnTo>
                    <a:pt x="1554" y="126"/>
                  </a:lnTo>
                  <a:lnTo>
                    <a:pt x="1550" y="126"/>
                  </a:lnTo>
                  <a:lnTo>
                    <a:pt x="1546" y="124"/>
                  </a:lnTo>
                  <a:lnTo>
                    <a:pt x="1542" y="124"/>
                  </a:lnTo>
                  <a:lnTo>
                    <a:pt x="1540" y="124"/>
                  </a:lnTo>
                  <a:lnTo>
                    <a:pt x="1536" y="124"/>
                  </a:lnTo>
                  <a:lnTo>
                    <a:pt x="1532" y="118"/>
                  </a:lnTo>
                  <a:lnTo>
                    <a:pt x="1528" y="118"/>
                  </a:lnTo>
                  <a:lnTo>
                    <a:pt x="1524" y="122"/>
                  </a:lnTo>
                  <a:lnTo>
                    <a:pt x="1520" y="122"/>
                  </a:lnTo>
                  <a:lnTo>
                    <a:pt x="1518" y="122"/>
                  </a:lnTo>
                  <a:lnTo>
                    <a:pt x="1514" y="122"/>
                  </a:lnTo>
                  <a:lnTo>
                    <a:pt x="1514" y="122"/>
                  </a:lnTo>
                  <a:lnTo>
                    <a:pt x="1514" y="120"/>
                  </a:lnTo>
                  <a:lnTo>
                    <a:pt x="1512" y="120"/>
                  </a:lnTo>
                  <a:lnTo>
                    <a:pt x="1514" y="118"/>
                  </a:lnTo>
                  <a:lnTo>
                    <a:pt x="1514" y="118"/>
                  </a:lnTo>
                  <a:lnTo>
                    <a:pt x="1516" y="116"/>
                  </a:lnTo>
                  <a:lnTo>
                    <a:pt x="1518" y="116"/>
                  </a:lnTo>
                  <a:lnTo>
                    <a:pt x="1520" y="116"/>
                  </a:lnTo>
                  <a:lnTo>
                    <a:pt x="1514" y="114"/>
                  </a:lnTo>
                  <a:lnTo>
                    <a:pt x="1512" y="112"/>
                  </a:lnTo>
                  <a:lnTo>
                    <a:pt x="1502" y="112"/>
                  </a:lnTo>
                  <a:lnTo>
                    <a:pt x="1500" y="108"/>
                  </a:lnTo>
                  <a:lnTo>
                    <a:pt x="1494" y="108"/>
                  </a:lnTo>
                  <a:lnTo>
                    <a:pt x="1490" y="114"/>
                  </a:lnTo>
                  <a:lnTo>
                    <a:pt x="1488" y="112"/>
                  </a:lnTo>
                  <a:lnTo>
                    <a:pt x="1484" y="112"/>
                  </a:lnTo>
                  <a:lnTo>
                    <a:pt x="1482" y="112"/>
                  </a:lnTo>
                  <a:lnTo>
                    <a:pt x="1472" y="112"/>
                  </a:lnTo>
                  <a:lnTo>
                    <a:pt x="1468" y="114"/>
                  </a:lnTo>
                  <a:lnTo>
                    <a:pt x="1464" y="114"/>
                  </a:lnTo>
                  <a:lnTo>
                    <a:pt x="1460" y="114"/>
                  </a:lnTo>
                  <a:lnTo>
                    <a:pt x="1454" y="114"/>
                  </a:lnTo>
                  <a:lnTo>
                    <a:pt x="1450" y="116"/>
                  </a:lnTo>
                  <a:lnTo>
                    <a:pt x="1448" y="118"/>
                  </a:lnTo>
                  <a:lnTo>
                    <a:pt x="1442" y="118"/>
                  </a:lnTo>
                  <a:lnTo>
                    <a:pt x="1440" y="118"/>
                  </a:lnTo>
                  <a:lnTo>
                    <a:pt x="1438" y="118"/>
                  </a:lnTo>
                  <a:lnTo>
                    <a:pt x="1434" y="118"/>
                  </a:lnTo>
                  <a:lnTo>
                    <a:pt x="1430" y="118"/>
                  </a:lnTo>
                  <a:lnTo>
                    <a:pt x="1430" y="118"/>
                  </a:lnTo>
                  <a:lnTo>
                    <a:pt x="1424" y="122"/>
                  </a:lnTo>
                  <a:lnTo>
                    <a:pt x="1418" y="124"/>
                  </a:lnTo>
                  <a:lnTo>
                    <a:pt x="1414" y="124"/>
                  </a:lnTo>
                  <a:lnTo>
                    <a:pt x="1414" y="126"/>
                  </a:lnTo>
                  <a:lnTo>
                    <a:pt x="1414" y="128"/>
                  </a:lnTo>
                  <a:lnTo>
                    <a:pt x="1410" y="132"/>
                  </a:lnTo>
                  <a:lnTo>
                    <a:pt x="1410" y="128"/>
                  </a:lnTo>
                  <a:lnTo>
                    <a:pt x="1408" y="126"/>
                  </a:lnTo>
                  <a:lnTo>
                    <a:pt x="1404" y="126"/>
                  </a:lnTo>
                  <a:lnTo>
                    <a:pt x="1404" y="126"/>
                  </a:lnTo>
                  <a:lnTo>
                    <a:pt x="1398" y="128"/>
                  </a:lnTo>
                  <a:lnTo>
                    <a:pt x="1398" y="134"/>
                  </a:lnTo>
                  <a:lnTo>
                    <a:pt x="1400" y="134"/>
                  </a:lnTo>
                  <a:lnTo>
                    <a:pt x="1402" y="134"/>
                  </a:lnTo>
                  <a:lnTo>
                    <a:pt x="1402" y="134"/>
                  </a:lnTo>
                  <a:lnTo>
                    <a:pt x="1410" y="132"/>
                  </a:lnTo>
                  <a:lnTo>
                    <a:pt x="1410" y="134"/>
                  </a:lnTo>
                  <a:lnTo>
                    <a:pt x="1408" y="136"/>
                  </a:lnTo>
                  <a:lnTo>
                    <a:pt x="1402" y="136"/>
                  </a:lnTo>
                  <a:lnTo>
                    <a:pt x="1400" y="138"/>
                  </a:lnTo>
                  <a:lnTo>
                    <a:pt x="1400" y="138"/>
                  </a:lnTo>
                  <a:lnTo>
                    <a:pt x="1398" y="140"/>
                  </a:lnTo>
                  <a:lnTo>
                    <a:pt x="1390" y="146"/>
                  </a:lnTo>
                  <a:lnTo>
                    <a:pt x="1388" y="146"/>
                  </a:lnTo>
                  <a:lnTo>
                    <a:pt x="1384" y="148"/>
                  </a:lnTo>
                  <a:lnTo>
                    <a:pt x="1380" y="156"/>
                  </a:lnTo>
                  <a:lnTo>
                    <a:pt x="1378" y="158"/>
                  </a:lnTo>
                  <a:lnTo>
                    <a:pt x="1372" y="164"/>
                  </a:lnTo>
                  <a:lnTo>
                    <a:pt x="1370" y="166"/>
                  </a:lnTo>
                  <a:lnTo>
                    <a:pt x="1370" y="166"/>
                  </a:lnTo>
                  <a:lnTo>
                    <a:pt x="1362" y="168"/>
                  </a:lnTo>
                  <a:lnTo>
                    <a:pt x="1360" y="172"/>
                  </a:lnTo>
                  <a:lnTo>
                    <a:pt x="1358" y="174"/>
                  </a:lnTo>
                  <a:lnTo>
                    <a:pt x="1358" y="174"/>
                  </a:lnTo>
                  <a:lnTo>
                    <a:pt x="1356" y="176"/>
                  </a:lnTo>
                  <a:lnTo>
                    <a:pt x="1358" y="176"/>
                  </a:lnTo>
                  <a:lnTo>
                    <a:pt x="1350" y="176"/>
                  </a:lnTo>
                  <a:lnTo>
                    <a:pt x="1350" y="176"/>
                  </a:lnTo>
                  <a:lnTo>
                    <a:pt x="1342" y="178"/>
                  </a:lnTo>
                  <a:lnTo>
                    <a:pt x="1340" y="182"/>
                  </a:lnTo>
                  <a:lnTo>
                    <a:pt x="1336" y="184"/>
                  </a:lnTo>
                  <a:lnTo>
                    <a:pt x="1332" y="186"/>
                  </a:lnTo>
                  <a:lnTo>
                    <a:pt x="1330" y="186"/>
                  </a:lnTo>
                  <a:lnTo>
                    <a:pt x="1328" y="188"/>
                  </a:lnTo>
                  <a:lnTo>
                    <a:pt x="1326" y="188"/>
                  </a:lnTo>
                  <a:lnTo>
                    <a:pt x="1322" y="192"/>
                  </a:lnTo>
                  <a:lnTo>
                    <a:pt x="1322" y="202"/>
                  </a:lnTo>
                  <a:lnTo>
                    <a:pt x="1326" y="206"/>
                  </a:lnTo>
                  <a:lnTo>
                    <a:pt x="1326" y="212"/>
                  </a:lnTo>
                  <a:lnTo>
                    <a:pt x="1326" y="214"/>
                  </a:lnTo>
                  <a:lnTo>
                    <a:pt x="1328" y="216"/>
                  </a:lnTo>
                  <a:lnTo>
                    <a:pt x="1328" y="220"/>
                  </a:lnTo>
                  <a:lnTo>
                    <a:pt x="1328" y="220"/>
                  </a:lnTo>
                  <a:lnTo>
                    <a:pt x="1336" y="224"/>
                  </a:lnTo>
                  <a:lnTo>
                    <a:pt x="1340" y="226"/>
                  </a:lnTo>
                  <a:lnTo>
                    <a:pt x="1342" y="226"/>
                  </a:lnTo>
                  <a:lnTo>
                    <a:pt x="1346" y="224"/>
                  </a:lnTo>
                  <a:lnTo>
                    <a:pt x="1346" y="224"/>
                  </a:lnTo>
                  <a:lnTo>
                    <a:pt x="1350" y="222"/>
                  </a:lnTo>
                  <a:lnTo>
                    <a:pt x="1356" y="218"/>
                  </a:lnTo>
                  <a:lnTo>
                    <a:pt x="1358" y="216"/>
                  </a:lnTo>
                  <a:lnTo>
                    <a:pt x="1368" y="214"/>
                  </a:lnTo>
                  <a:lnTo>
                    <a:pt x="1368" y="218"/>
                  </a:lnTo>
                  <a:lnTo>
                    <a:pt x="1370" y="220"/>
                  </a:lnTo>
                  <a:lnTo>
                    <a:pt x="1372" y="226"/>
                  </a:lnTo>
                  <a:lnTo>
                    <a:pt x="1374" y="230"/>
                  </a:lnTo>
                  <a:lnTo>
                    <a:pt x="1380" y="236"/>
                  </a:lnTo>
                  <a:lnTo>
                    <a:pt x="1378" y="240"/>
                  </a:lnTo>
                  <a:lnTo>
                    <a:pt x="1374" y="244"/>
                  </a:lnTo>
                  <a:lnTo>
                    <a:pt x="1370" y="246"/>
                  </a:lnTo>
                  <a:lnTo>
                    <a:pt x="1370" y="248"/>
                  </a:lnTo>
                  <a:lnTo>
                    <a:pt x="1368" y="246"/>
                  </a:lnTo>
                  <a:lnTo>
                    <a:pt x="1366" y="240"/>
                  </a:lnTo>
                  <a:lnTo>
                    <a:pt x="1366" y="238"/>
                  </a:lnTo>
                  <a:lnTo>
                    <a:pt x="1362" y="234"/>
                  </a:lnTo>
                  <a:lnTo>
                    <a:pt x="1362" y="228"/>
                  </a:lnTo>
                  <a:lnTo>
                    <a:pt x="1352" y="230"/>
                  </a:lnTo>
                  <a:lnTo>
                    <a:pt x="1350" y="234"/>
                  </a:lnTo>
                  <a:lnTo>
                    <a:pt x="1344" y="238"/>
                  </a:lnTo>
                  <a:lnTo>
                    <a:pt x="1344" y="238"/>
                  </a:lnTo>
                  <a:lnTo>
                    <a:pt x="1346" y="244"/>
                  </a:lnTo>
                  <a:lnTo>
                    <a:pt x="1346" y="246"/>
                  </a:lnTo>
                  <a:lnTo>
                    <a:pt x="1348" y="248"/>
                  </a:lnTo>
                  <a:lnTo>
                    <a:pt x="1350" y="254"/>
                  </a:lnTo>
                  <a:lnTo>
                    <a:pt x="1350" y="256"/>
                  </a:lnTo>
                  <a:lnTo>
                    <a:pt x="1350" y="258"/>
                  </a:lnTo>
                  <a:lnTo>
                    <a:pt x="1350" y="260"/>
                  </a:lnTo>
                  <a:lnTo>
                    <a:pt x="1350" y="260"/>
                  </a:lnTo>
                  <a:lnTo>
                    <a:pt x="1350" y="264"/>
                  </a:lnTo>
                  <a:lnTo>
                    <a:pt x="1346" y="264"/>
                  </a:lnTo>
                  <a:lnTo>
                    <a:pt x="1340" y="264"/>
                  </a:lnTo>
                  <a:lnTo>
                    <a:pt x="1338" y="266"/>
                  </a:lnTo>
                  <a:lnTo>
                    <a:pt x="1328" y="266"/>
                  </a:lnTo>
                  <a:lnTo>
                    <a:pt x="1326" y="268"/>
                  </a:lnTo>
                  <a:lnTo>
                    <a:pt x="1322" y="268"/>
                  </a:lnTo>
                  <a:lnTo>
                    <a:pt x="1320" y="270"/>
                  </a:lnTo>
                  <a:lnTo>
                    <a:pt x="1320" y="274"/>
                  </a:lnTo>
                  <a:lnTo>
                    <a:pt x="1318" y="276"/>
                  </a:lnTo>
                  <a:lnTo>
                    <a:pt x="1318" y="278"/>
                  </a:lnTo>
                  <a:lnTo>
                    <a:pt x="1312" y="284"/>
                  </a:lnTo>
                  <a:lnTo>
                    <a:pt x="1312" y="284"/>
                  </a:lnTo>
                  <a:lnTo>
                    <a:pt x="1300" y="286"/>
                  </a:lnTo>
                  <a:lnTo>
                    <a:pt x="1298" y="288"/>
                  </a:lnTo>
                  <a:lnTo>
                    <a:pt x="1298" y="290"/>
                  </a:lnTo>
                  <a:lnTo>
                    <a:pt x="1296" y="294"/>
                  </a:lnTo>
                  <a:lnTo>
                    <a:pt x="1290" y="296"/>
                  </a:lnTo>
                  <a:lnTo>
                    <a:pt x="1290" y="296"/>
                  </a:lnTo>
                  <a:lnTo>
                    <a:pt x="1288" y="298"/>
                  </a:lnTo>
                  <a:lnTo>
                    <a:pt x="1286" y="302"/>
                  </a:lnTo>
                  <a:lnTo>
                    <a:pt x="1286" y="302"/>
                  </a:lnTo>
                  <a:lnTo>
                    <a:pt x="1284" y="304"/>
                  </a:lnTo>
                  <a:lnTo>
                    <a:pt x="1282" y="300"/>
                  </a:lnTo>
                  <a:lnTo>
                    <a:pt x="1282" y="300"/>
                  </a:lnTo>
                  <a:lnTo>
                    <a:pt x="1274" y="298"/>
                  </a:lnTo>
                  <a:lnTo>
                    <a:pt x="1272" y="298"/>
                  </a:lnTo>
                  <a:lnTo>
                    <a:pt x="1270" y="300"/>
                  </a:lnTo>
                  <a:lnTo>
                    <a:pt x="1272" y="304"/>
                  </a:lnTo>
                  <a:lnTo>
                    <a:pt x="1272" y="308"/>
                  </a:lnTo>
                  <a:lnTo>
                    <a:pt x="1266" y="308"/>
                  </a:lnTo>
                  <a:lnTo>
                    <a:pt x="1262" y="306"/>
                  </a:lnTo>
                  <a:lnTo>
                    <a:pt x="1258" y="306"/>
                  </a:lnTo>
                  <a:lnTo>
                    <a:pt x="1256" y="308"/>
                  </a:lnTo>
                  <a:lnTo>
                    <a:pt x="1250" y="308"/>
                  </a:lnTo>
                  <a:lnTo>
                    <a:pt x="1250" y="310"/>
                  </a:lnTo>
                  <a:lnTo>
                    <a:pt x="1250" y="314"/>
                  </a:lnTo>
                  <a:lnTo>
                    <a:pt x="1252" y="316"/>
                  </a:lnTo>
                  <a:lnTo>
                    <a:pt x="1252" y="316"/>
                  </a:lnTo>
                  <a:lnTo>
                    <a:pt x="1266" y="318"/>
                  </a:lnTo>
                  <a:lnTo>
                    <a:pt x="1270" y="324"/>
                  </a:lnTo>
                  <a:lnTo>
                    <a:pt x="1270" y="326"/>
                  </a:lnTo>
                  <a:lnTo>
                    <a:pt x="1272" y="328"/>
                  </a:lnTo>
                  <a:lnTo>
                    <a:pt x="1276" y="330"/>
                  </a:lnTo>
                  <a:lnTo>
                    <a:pt x="1276" y="330"/>
                  </a:lnTo>
                  <a:lnTo>
                    <a:pt x="1276" y="332"/>
                  </a:lnTo>
                  <a:lnTo>
                    <a:pt x="1278" y="330"/>
                  </a:lnTo>
                  <a:lnTo>
                    <a:pt x="1278" y="338"/>
                  </a:lnTo>
                  <a:lnTo>
                    <a:pt x="1278" y="338"/>
                  </a:lnTo>
                  <a:lnTo>
                    <a:pt x="1278" y="342"/>
                  </a:lnTo>
                  <a:lnTo>
                    <a:pt x="1278" y="342"/>
                  </a:lnTo>
                  <a:lnTo>
                    <a:pt x="1276" y="344"/>
                  </a:lnTo>
                  <a:lnTo>
                    <a:pt x="1276" y="350"/>
                  </a:lnTo>
                  <a:lnTo>
                    <a:pt x="1276" y="350"/>
                  </a:lnTo>
                  <a:lnTo>
                    <a:pt x="1272" y="356"/>
                  </a:lnTo>
                  <a:lnTo>
                    <a:pt x="1268" y="356"/>
                  </a:lnTo>
                  <a:lnTo>
                    <a:pt x="1266" y="354"/>
                  </a:lnTo>
                  <a:lnTo>
                    <a:pt x="1230" y="354"/>
                  </a:lnTo>
                  <a:lnTo>
                    <a:pt x="1228" y="350"/>
                  </a:lnTo>
                  <a:lnTo>
                    <a:pt x="1226" y="350"/>
                  </a:lnTo>
                  <a:lnTo>
                    <a:pt x="1222" y="354"/>
                  </a:lnTo>
                  <a:lnTo>
                    <a:pt x="1220" y="354"/>
                  </a:lnTo>
                  <a:lnTo>
                    <a:pt x="1218" y="356"/>
                  </a:lnTo>
                  <a:lnTo>
                    <a:pt x="1218" y="356"/>
                  </a:lnTo>
                  <a:lnTo>
                    <a:pt x="1216" y="356"/>
                  </a:lnTo>
                  <a:lnTo>
                    <a:pt x="1216" y="360"/>
                  </a:lnTo>
                  <a:lnTo>
                    <a:pt x="1218" y="370"/>
                  </a:lnTo>
                  <a:lnTo>
                    <a:pt x="1218" y="370"/>
                  </a:lnTo>
                  <a:lnTo>
                    <a:pt x="1222" y="374"/>
                  </a:lnTo>
                  <a:lnTo>
                    <a:pt x="1222" y="374"/>
                  </a:lnTo>
                  <a:lnTo>
                    <a:pt x="1218" y="376"/>
                  </a:lnTo>
                  <a:lnTo>
                    <a:pt x="1218" y="376"/>
                  </a:lnTo>
                  <a:lnTo>
                    <a:pt x="1218" y="382"/>
                  </a:lnTo>
                  <a:lnTo>
                    <a:pt x="1216" y="386"/>
                  </a:lnTo>
                  <a:lnTo>
                    <a:pt x="1214" y="396"/>
                  </a:lnTo>
                  <a:lnTo>
                    <a:pt x="1216" y="398"/>
                  </a:lnTo>
                  <a:lnTo>
                    <a:pt x="1216" y="398"/>
                  </a:lnTo>
                  <a:lnTo>
                    <a:pt x="1218" y="402"/>
                  </a:lnTo>
                  <a:lnTo>
                    <a:pt x="1218" y="410"/>
                  </a:lnTo>
                  <a:lnTo>
                    <a:pt x="1236" y="410"/>
                  </a:lnTo>
                  <a:lnTo>
                    <a:pt x="1236" y="410"/>
                  </a:lnTo>
                  <a:lnTo>
                    <a:pt x="1238" y="416"/>
                  </a:lnTo>
                  <a:lnTo>
                    <a:pt x="1240" y="422"/>
                  </a:lnTo>
                  <a:lnTo>
                    <a:pt x="1238" y="426"/>
                  </a:lnTo>
                  <a:lnTo>
                    <a:pt x="1238" y="426"/>
                  </a:lnTo>
                  <a:lnTo>
                    <a:pt x="1236" y="432"/>
                  </a:lnTo>
                  <a:lnTo>
                    <a:pt x="1232" y="436"/>
                  </a:lnTo>
                  <a:lnTo>
                    <a:pt x="1230" y="440"/>
                  </a:lnTo>
                  <a:lnTo>
                    <a:pt x="1226" y="442"/>
                  </a:lnTo>
                  <a:lnTo>
                    <a:pt x="1220" y="444"/>
                  </a:lnTo>
                  <a:lnTo>
                    <a:pt x="1218" y="448"/>
                  </a:lnTo>
                  <a:lnTo>
                    <a:pt x="1216" y="452"/>
                  </a:lnTo>
                  <a:lnTo>
                    <a:pt x="1214" y="456"/>
                  </a:lnTo>
                  <a:lnTo>
                    <a:pt x="1214" y="456"/>
                  </a:lnTo>
                  <a:lnTo>
                    <a:pt x="1210" y="462"/>
                  </a:lnTo>
                  <a:lnTo>
                    <a:pt x="1210" y="468"/>
                  </a:lnTo>
                  <a:lnTo>
                    <a:pt x="1210" y="468"/>
                  </a:lnTo>
                  <a:lnTo>
                    <a:pt x="1210" y="474"/>
                  </a:lnTo>
                  <a:lnTo>
                    <a:pt x="1208" y="478"/>
                  </a:lnTo>
                  <a:lnTo>
                    <a:pt x="1204" y="482"/>
                  </a:lnTo>
                  <a:lnTo>
                    <a:pt x="1196" y="488"/>
                  </a:lnTo>
                  <a:lnTo>
                    <a:pt x="1194" y="490"/>
                  </a:lnTo>
                  <a:lnTo>
                    <a:pt x="1188" y="490"/>
                  </a:lnTo>
                  <a:lnTo>
                    <a:pt x="1184" y="496"/>
                  </a:lnTo>
                  <a:lnTo>
                    <a:pt x="1184" y="498"/>
                  </a:lnTo>
                  <a:lnTo>
                    <a:pt x="1180" y="500"/>
                  </a:lnTo>
                  <a:lnTo>
                    <a:pt x="1174" y="508"/>
                  </a:lnTo>
                  <a:lnTo>
                    <a:pt x="1174" y="516"/>
                  </a:lnTo>
                  <a:lnTo>
                    <a:pt x="1170" y="518"/>
                  </a:lnTo>
                  <a:lnTo>
                    <a:pt x="1168" y="522"/>
                  </a:lnTo>
                  <a:lnTo>
                    <a:pt x="1166" y="526"/>
                  </a:lnTo>
                  <a:lnTo>
                    <a:pt x="1166" y="528"/>
                  </a:lnTo>
                  <a:lnTo>
                    <a:pt x="1164" y="530"/>
                  </a:lnTo>
                  <a:lnTo>
                    <a:pt x="1164" y="532"/>
                  </a:lnTo>
                  <a:lnTo>
                    <a:pt x="1160" y="534"/>
                  </a:lnTo>
                  <a:lnTo>
                    <a:pt x="1160" y="538"/>
                  </a:lnTo>
                  <a:lnTo>
                    <a:pt x="1158" y="540"/>
                  </a:lnTo>
                  <a:lnTo>
                    <a:pt x="1158" y="540"/>
                  </a:lnTo>
                  <a:lnTo>
                    <a:pt x="1156" y="546"/>
                  </a:lnTo>
                  <a:lnTo>
                    <a:pt x="1156" y="552"/>
                  </a:lnTo>
                  <a:lnTo>
                    <a:pt x="1158" y="554"/>
                  </a:lnTo>
                  <a:lnTo>
                    <a:pt x="1158" y="554"/>
                  </a:lnTo>
                  <a:lnTo>
                    <a:pt x="1160" y="560"/>
                  </a:lnTo>
                  <a:lnTo>
                    <a:pt x="1160" y="564"/>
                  </a:lnTo>
                  <a:lnTo>
                    <a:pt x="1160" y="570"/>
                  </a:lnTo>
                  <a:lnTo>
                    <a:pt x="1160" y="572"/>
                  </a:lnTo>
                  <a:lnTo>
                    <a:pt x="1160" y="572"/>
                  </a:lnTo>
                  <a:lnTo>
                    <a:pt x="1162" y="574"/>
                  </a:lnTo>
                  <a:lnTo>
                    <a:pt x="1162" y="572"/>
                  </a:lnTo>
                  <a:lnTo>
                    <a:pt x="1164" y="580"/>
                  </a:lnTo>
                  <a:lnTo>
                    <a:pt x="1164" y="580"/>
                  </a:lnTo>
                  <a:lnTo>
                    <a:pt x="1164" y="584"/>
                  </a:lnTo>
                  <a:lnTo>
                    <a:pt x="1162" y="584"/>
                  </a:lnTo>
                  <a:lnTo>
                    <a:pt x="1160" y="584"/>
                  </a:lnTo>
                  <a:lnTo>
                    <a:pt x="1160" y="590"/>
                  </a:lnTo>
                  <a:lnTo>
                    <a:pt x="1158" y="592"/>
                  </a:lnTo>
                  <a:lnTo>
                    <a:pt x="1158" y="600"/>
                  </a:lnTo>
                  <a:lnTo>
                    <a:pt x="1156" y="602"/>
                  </a:lnTo>
                  <a:lnTo>
                    <a:pt x="1154" y="608"/>
                  </a:lnTo>
                  <a:lnTo>
                    <a:pt x="1154" y="610"/>
                  </a:lnTo>
                  <a:lnTo>
                    <a:pt x="1154" y="610"/>
                  </a:lnTo>
                  <a:lnTo>
                    <a:pt x="1156" y="618"/>
                  </a:lnTo>
                  <a:lnTo>
                    <a:pt x="1156" y="620"/>
                  </a:lnTo>
                  <a:lnTo>
                    <a:pt x="1156" y="630"/>
                  </a:lnTo>
                  <a:lnTo>
                    <a:pt x="1164" y="634"/>
                  </a:lnTo>
                  <a:lnTo>
                    <a:pt x="1164" y="634"/>
                  </a:lnTo>
                  <a:lnTo>
                    <a:pt x="1164" y="636"/>
                  </a:lnTo>
                  <a:lnTo>
                    <a:pt x="1164" y="636"/>
                  </a:lnTo>
                  <a:lnTo>
                    <a:pt x="1166" y="638"/>
                  </a:lnTo>
                  <a:lnTo>
                    <a:pt x="1168" y="640"/>
                  </a:lnTo>
                  <a:lnTo>
                    <a:pt x="1170" y="642"/>
                  </a:lnTo>
                  <a:lnTo>
                    <a:pt x="1174" y="644"/>
                  </a:lnTo>
                  <a:lnTo>
                    <a:pt x="1174" y="648"/>
                  </a:lnTo>
                  <a:lnTo>
                    <a:pt x="1180" y="654"/>
                  </a:lnTo>
                  <a:lnTo>
                    <a:pt x="1180" y="654"/>
                  </a:lnTo>
                  <a:lnTo>
                    <a:pt x="1182" y="660"/>
                  </a:lnTo>
                  <a:lnTo>
                    <a:pt x="1184" y="664"/>
                  </a:lnTo>
                  <a:lnTo>
                    <a:pt x="1184" y="664"/>
                  </a:lnTo>
                  <a:lnTo>
                    <a:pt x="1186" y="668"/>
                  </a:lnTo>
                  <a:lnTo>
                    <a:pt x="1188" y="672"/>
                  </a:lnTo>
                  <a:lnTo>
                    <a:pt x="1190" y="674"/>
                  </a:lnTo>
                  <a:lnTo>
                    <a:pt x="1194" y="674"/>
                  </a:lnTo>
                  <a:lnTo>
                    <a:pt x="1196" y="678"/>
                  </a:lnTo>
                  <a:lnTo>
                    <a:pt x="1198" y="680"/>
                  </a:lnTo>
                  <a:lnTo>
                    <a:pt x="1204" y="684"/>
                  </a:lnTo>
                  <a:lnTo>
                    <a:pt x="1216" y="694"/>
                  </a:lnTo>
                  <a:lnTo>
                    <a:pt x="1218" y="696"/>
                  </a:lnTo>
                  <a:lnTo>
                    <a:pt x="1220" y="696"/>
                  </a:lnTo>
                  <a:lnTo>
                    <a:pt x="1222" y="700"/>
                  </a:lnTo>
                  <a:lnTo>
                    <a:pt x="1226" y="700"/>
                  </a:lnTo>
                  <a:lnTo>
                    <a:pt x="1230" y="700"/>
                  </a:lnTo>
                  <a:lnTo>
                    <a:pt x="1232" y="700"/>
                  </a:lnTo>
                  <a:lnTo>
                    <a:pt x="1236" y="696"/>
                  </a:lnTo>
                  <a:lnTo>
                    <a:pt x="1238" y="696"/>
                  </a:lnTo>
                  <a:lnTo>
                    <a:pt x="1240" y="694"/>
                  </a:lnTo>
                  <a:lnTo>
                    <a:pt x="1250" y="694"/>
                  </a:lnTo>
                  <a:lnTo>
                    <a:pt x="1250" y="694"/>
                  </a:lnTo>
                  <a:lnTo>
                    <a:pt x="1254" y="692"/>
                  </a:lnTo>
                  <a:lnTo>
                    <a:pt x="1254" y="690"/>
                  </a:lnTo>
                  <a:lnTo>
                    <a:pt x="1256" y="694"/>
                  </a:lnTo>
                  <a:lnTo>
                    <a:pt x="1262" y="694"/>
                  </a:lnTo>
                  <a:lnTo>
                    <a:pt x="1266" y="696"/>
                  </a:lnTo>
                  <a:lnTo>
                    <a:pt x="1266" y="696"/>
                  </a:lnTo>
                  <a:lnTo>
                    <a:pt x="1278" y="694"/>
                  </a:lnTo>
                  <a:lnTo>
                    <a:pt x="1280" y="692"/>
                  </a:lnTo>
                  <a:lnTo>
                    <a:pt x="1282" y="692"/>
                  </a:lnTo>
                  <a:lnTo>
                    <a:pt x="1286" y="690"/>
                  </a:lnTo>
                  <a:lnTo>
                    <a:pt x="1288" y="690"/>
                  </a:lnTo>
                  <a:lnTo>
                    <a:pt x="1288" y="690"/>
                  </a:lnTo>
                  <a:lnTo>
                    <a:pt x="1292" y="686"/>
                  </a:lnTo>
                  <a:lnTo>
                    <a:pt x="1292" y="686"/>
                  </a:lnTo>
                  <a:lnTo>
                    <a:pt x="1294" y="686"/>
                  </a:lnTo>
                  <a:lnTo>
                    <a:pt x="1294" y="686"/>
                  </a:lnTo>
                  <a:lnTo>
                    <a:pt x="1296" y="684"/>
                  </a:lnTo>
                  <a:lnTo>
                    <a:pt x="1306" y="684"/>
                  </a:lnTo>
                  <a:lnTo>
                    <a:pt x="1306" y="684"/>
                  </a:lnTo>
                  <a:lnTo>
                    <a:pt x="1306" y="684"/>
                  </a:lnTo>
                  <a:lnTo>
                    <a:pt x="1306" y="682"/>
                  </a:lnTo>
                  <a:lnTo>
                    <a:pt x="1312" y="682"/>
                  </a:lnTo>
                  <a:lnTo>
                    <a:pt x="1316" y="682"/>
                  </a:lnTo>
                  <a:lnTo>
                    <a:pt x="1318" y="684"/>
                  </a:lnTo>
                  <a:lnTo>
                    <a:pt x="1322" y="690"/>
                  </a:lnTo>
                  <a:lnTo>
                    <a:pt x="1326" y="692"/>
                  </a:lnTo>
                  <a:lnTo>
                    <a:pt x="1326" y="696"/>
                  </a:lnTo>
                  <a:lnTo>
                    <a:pt x="1330" y="702"/>
                  </a:lnTo>
                  <a:lnTo>
                    <a:pt x="1336" y="702"/>
                  </a:lnTo>
                  <a:lnTo>
                    <a:pt x="1338" y="700"/>
                  </a:lnTo>
                  <a:lnTo>
                    <a:pt x="1348" y="700"/>
                  </a:lnTo>
                  <a:lnTo>
                    <a:pt x="1350" y="698"/>
                  </a:lnTo>
                  <a:lnTo>
                    <a:pt x="1352" y="702"/>
                  </a:lnTo>
                  <a:lnTo>
                    <a:pt x="1352" y="704"/>
                  </a:lnTo>
                  <a:lnTo>
                    <a:pt x="1352" y="706"/>
                  </a:lnTo>
                  <a:lnTo>
                    <a:pt x="1350" y="706"/>
                  </a:lnTo>
                  <a:lnTo>
                    <a:pt x="1348" y="710"/>
                  </a:lnTo>
                  <a:lnTo>
                    <a:pt x="1352" y="710"/>
                  </a:lnTo>
                  <a:lnTo>
                    <a:pt x="1352" y="706"/>
                  </a:lnTo>
                  <a:lnTo>
                    <a:pt x="1358" y="710"/>
                  </a:lnTo>
                  <a:lnTo>
                    <a:pt x="1358" y="710"/>
                  </a:lnTo>
                  <a:lnTo>
                    <a:pt x="1360" y="712"/>
                  </a:lnTo>
                  <a:lnTo>
                    <a:pt x="1362" y="714"/>
                  </a:lnTo>
                  <a:lnTo>
                    <a:pt x="1358" y="714"/>
                  </a:lnTo>
                  <a:lnTo>
                    <a:pt x="1358" y="724"/>
                  </a:lnTo>
                  <a:lnTo>
                    <a:pt x="1356" y="726"/>
                  </a:lnTo>
                  <a:lnTo>
                    <a:pt x="1356" y="730"/>
                  </a:lnTo>
                  <a:lnTo>
                    <a:pt x="1356" y="732"/>
                  </a:lnTo>
                  <a:lnTo>
                    <a:pt x="1356" y="742"/>
                  </a:lnTo>
                  <a:lnTo>
                    <a:pt x="1356" y="742"/>
                  </a:lnTo>
                  <a:lnTo>
                    <a:pt x="1352" y="750"/>
                  </a:lnTo>
                  <a:lnTo>
                    <a:pt x="1352" y="750"/>
                  </a:lnTo>
                  <a:lnTo>
                    <a:pt x="1354" y="756"/>
                  </a:lnTo>
                  <a:lnTo>
                    <a:pt x="1358" y="762"/>
                  </a:lnTo>
                  <a:lnTo>
                    <a:pt x="1366" y="770"/>
                  </a:lnTo>
                  <a:lnTo>
                    <a:pt x="1372" y="780"/>
                  </a:lnTo>
                  <a:lnTo>
                    <a:pt x="1374" y="782"/>
                  </a:lnTo>
                  <a:lnTo>
                    <a:pt x="1374" y="786"/>
                  </a:lnTo>
                  <a:lnTo>
                    <a:pt x="1378" y="790"/>
                  </a:lnTo>
                  <a:lnTo>
                    <a:pt x="1378" y="796"/>
                  </a:lnTo>
                  <a:lnTo>
                    <a:pt x="1380" y="800"/>
                  </a:lnTo>
                  <a:lnTo>
                    <a:pt x="1380" y="802"/>
                  </a:lnTo>
                  <a:lnTo>
                    <a:pt x="1382" y="804"/>
                  </a:lnTo>
                  <a:lnTo>
                    <a:pt x="1382" y="810"/>
                  </a:lnTo>
                  <a:lnTo>
                    <a:pt x="1384" y="812"/>
                  </a:lnTo>
                  <a:lnTo>
                    <a:pt x="1384" y="812"/>
                  </a:lnTo>
                  <a:lnTo>
                    <a:pt x="1384" y="818"/>
                  </a:lnTo>
                  <a:lnTo>
                    <a:pt x="1382" y="822"/>
                  </a:lnTo>
                  <a:lnTo>
                    <a:pt x="1384" y="824"/>
                  </a:lnTo>
                  <a:lnTo>
                    <a:pt x="1384" y="830"/>
                  </a:lnTo>
                  <a:lnTo>
                    <a:pt x="1388" y="832"/>
                  </a:lnTo>
                  <a:lnTo>
                    <a:pt x="1388" y="834"/>
                  </a:lnTo>
                  <a:lnTo>
                    <a:pt x="1388" y="834"/>
                  </a:lnTo>
                  <a:lnTo>
                    <a:pt x="1390" y="838"/>
                  </a:lnTo>
                  <a:lnTo>
                    <a:pt x="1388" y="842"/>
                  </a:lnTo>
                  <a:lnTo>
                    <a:pt x="1388" y="848"/>
                  </a:lnTo>
                  <a:lnTo>
                    <a:pt x="1388" y="848"/>
                  </a:lnTo>
                  <a:lnTo>
                    <a:pt x="1382" y="852"/>
                  </a:lnTo>
                  <a:lnTo>
                    <a:pt x="1380" y="858"/>
                  </a:lnTo>
                  <a:lnTo>
                    <a:pt x="1378" y="862"/>
                  </a:lnTo>
                  <a:lnTo>
                    <a:pt x="1378" y="866"/>
                  </a:lnTo>
                  <a:lnTo>
                    <a:pt x="1374" y="872"/>
                  </a:lnTo>
                  <a:lnTo>
                    <a:pt x="1374" y="872"/>
                  </a:lnTo>
                  <a:lnTo>
                    <a:pt x="1374" y="884"/>
                  </a:lnTo>
                  <a:lnTo>
                    <a:pt x="1372" y="902"/>
                  </a:lnTo>
                  <a:lnTo>
                    <a:pt x="1374" y="904"/>
                  </a:lnTo>
                  <a:lnTo>
                    <a:pt x="1378" y="908"/>
                  </a:lnTo>
                  <a:lnTo>
                    <a:pt x="1380" y="912"/>
                  </a:lnTo>
                  <a:lnTo>
                    <a:pt x="1380" y="914"/>
                  </a:lnTo>
                  <a:lnTo>
                    <a:pt x="1382" y="916"/>
                  </a:lnTo>
                  <a:lnTo>
                    <a:pt x="1382" y="918"/>
                  </a:lnTo>
                  <a:lnTo>
                    <a:pt x="1384" y="922"/>
                  </a:lnTo>
                  <a:lnTo>
                    <a:pt x="1384" y="922"/>
                  </a:lnTo>
                  <a:lnTo>
                    <a:pt x="1388" y="928"/>
                  </a:lnTo>
                  <a:lnTo>
                    <a:pt x="1390" y="932"/>
                  </a:lnTo>
                  <a:lnTo>
                    <a:pt x="1390" y="934"/>
                  </a:lnTo>
                  <a:lnTo>
                    <a:pt x="1392" y="936"/>
                  </a:lnTo>
                  <a:lnTo>
                    <a:pt x="1392" y="946"/>
                  </a:lnTo>
                  <a:lnTo>
                    <a:pt x="1392" y="948"/>
                  </a:lnTo>
                  <a:lnTo>
                    <a:pt x="1392" y="954"/>
                  </a:lnTo>
                  <a:lnTo>
                    <a:pt x="1394" y="956"/>
                  </a:lnTo>
                  <a:lnTo>
                    <a:pt x="1394" y="962"/>
                  </a:lnTo>
                  <a:lnTo>
                    <a:pt x="1394" y="962"/>
                  </a:lnTo>
                  <a:lnTo>
                    <a:pt x="1396" y="962"/>
                  </a:lnTo>
                  <a:lnTo>
                    <a:pt x="1398" y="962"/>
                  </a:lnTo>
                  <a:lnTo>
                    <a:pt x="1398" y="968"/>
                  </a:lnTo>
                  <a:lnTo>
                    <a:pt x="1398" y="976"/>
                  </a:lnTo>
                  <a:lnTo>
                    <a:pt x="1400" y="978"/>
                  </a:lnTo>
                  <a:lnTo>
                    <a:pt x="1400" y="984"/>
                  </a:lnTo>
                  <a:lnTo>
                    <a:pt x="1402" y="986"/>
                  </a:lnTo>
                  <a:lnTo>
                    <a:pt x="1410" y="996"/>
                  </a:lnTo>
                  <a:lnTo>
                    <a:pt x="1412" y="998"/>
                  </a:lnTo>
                  <a:lnTo>
                    <a:pt x="1412" y="1004"/>
                  </a:lnTo>
                  <a:lnTo>
                    <a:pt x="1414" y="1006"/>
                  </a:lnTo>
                  <a:lnTo>
                    <a:pt x="1414" y="1006"/>
                  </a:lnTo>
                  <a:lnTo>
                    <a:pt x="1416" y="1012"/>
                  </a:lnTo>
                  <a:lnTo>
                    <a:pt x="1420" y="1018"/>
                  </a:lnTo>
                  <a:lnTo>
                    <a:pt x="1422" y="1020"/>
                  </a:lnTo>
                  <a:lnTo>
                    <a:pt x="1422" y="1028"/>
                  </a:lnTo>
                  <a:lnTo>
                    <a:pt x="1420" y="1030"/>
                  </a:lnTo>
                  <a:lnTo>
                    <a:pt x="1420" y="1034"/>
                  </a:lnTo>
                  <a:lnTo>
                    <a:pt x="1422" y="1036"/>
                  </a:lnTo>
                  <a:lnTo>
                    <a:pt x="1422" y="1038"/>
                  </a:lnTo>
                  <a:lnTo>
                    <a:pt x="1424" y="1044"/>
                  </a:lnTo>
                  <a:lnTo>
                    <a:pt x="1428" y="1044"/>
                  </a:lnTo>
                  <a:lnTo>
                    <a:pt x="1430" y="1046"/>
                  </a:lnTo>
                  <a:lnTo>
                    <a:pt x="1432" y="1046"/>
                  </a:lnTo>
                  <a:lnTo>
                    <a:pt x="1438" y="1046"/>
                  </a:lnTo>
                  <a:lnTo>
                    <a:pt x="1444" y="1046"/>
                  </a:lnTo>
                  <a:lnTo>
                    <a:pt x="1450" y="1044"/>
                  </a:lnTo>
                  <a:lnTo>
                    <a:pt x="1452" y="1044"/>
                  </a:lnTo>
                  <a:lnTo>
                    <a:pt x="1454" y="1040"/>
                  </a:lnTo>
                  <a:lnTo>
                    <a:pt x="1458" y="1040"/>
                  </a:lnTo>
                  <a:lnTo>
                    <a:pt x="1462" y="1040"/>
                  </a:lnTo>
                  <a:lnTo>
                    <a:pt x="1468" y="1040"/>
                  </a:lnTo>
                  <a:lnTo>
                    <a:pt x="1470" y="1044"/>
                  </a:lnTo>
                  <a:lnTo>
                    <a:pt x="1480" y="1040"/>
                  </a:lnTo>
                  <a:lnTo>
                    <a:pt x="1482" y="1038"/>
                  </a:lnTo>
                  <a:lnTo>
                    <a:pt x="1490" y="1038"/>
                  </a:lnTo>
                  <a:lnTo>
                    <a:pt x="1492" y="1036"/>
                  </a:lnTo>
                  <a:lnTo>
                    <a:pt x="1500" y="1030"/>
                  </a:lnTo>
                  <a:lnTo>
                    <a:pt x="1508" y="1024"/>
                  </a:lnTo>
                  <a:lnTo>
                    <a:pt x="1514" y="1014"/>
                  </a:lnTo>
                  <a:lnTo>
                    <a:pt x="1518" y="1010"/>
                  </a:lnTo>
                  <a:lnTo>
                    <a:pt x="1520" y="1006"/>
                  </a:lnTo>
                  <a:lnTo>
                    <a:pt x="1522" y="1004"/>
                  </a:lnTo>
                  <a:lnTo>
                    <a:pt x="1522" y="1000"/>
                  </a:lnTo>
                  <a:lnTo>
                    <a:pt x="1524" y="998"/>
                  </a:lnTo>
                  <a:lnTo>
                    <a:pt x="1528" y="996"/>
                  </a:lnTo>
                  <a:lnTo>
                    <a:pt x="1532" y="992"/>
                  </a:lnTo>
                  <a:lnTo>
                    <a:pt x="1532" y="986"/>
                  </a:lnTo>
                  <a:lnTo>
                    <a:pt x="1534" y="982"/>
                  </a:lnTo>
                  <a:lnTo>
                    <a:pt x="1534" y="982"/>
                  </a:lnTo>
                  <a:lnTo>
                    <a:pt x="1534" y="974"/>
                  </a:lnTo>
                  <a:lnTo>
                    <a:pt x="1532" y="968"/>
                  </a:lnTo>
                  <a:lnTo>
                    <a:pt x="1540" y="964"/>
                  </a:lnTo>
                  <a:lnTo>
                    <a:pt x="1542" y="962"/>
                  </a:lnTo>
                  <a:lnTo>
                    <a:pt x="1546" y="962"/>
                  </a:lnTo>
                  <a:lnTo>
                    <a:pt x="1550" y="958"/>
                  </a:lnTo>
                  <a:lnTo>
                    <a:pt x="1552" y="956"/>
                  </a:lnTo>
                  <a:lnTo>
                    <a:pt x="1554" y="954"/>
                  </a:lnTo>
                  <a:lnTo>
                    <a:pt x="1554" y="952"/>
                  </a:lnTo>
                  <a:lnTo>
                    <a:pt x="1554" y="948"/>
                  </a:lnTo>
                  <a:lnTo>
                    <a:pt x="1554" y="936"/>
                  </a:lnTo>
                  <a:lnTo>
                    <a:pt x="1552" y="932"/>
                  </a:lnTo>
                  <a:lnTo>
                    <a:pt x="1552" y="926"/>
                  </a:lnTo>
                  <a:lnTo>
                    <a:pt x="1550" y="924"/>
                  </a:lnTo>
                  <a:lnTo>
                    <a:pt x="1550" y="922"/>
                  </a:lnTo>
                  <a:lnTo>
                    <a:pt x="1548" y="916"/>
                  </a:lnTo>
                  <a:lnTo>
                    <a:pt x="1560" y="906"/>
                  </a:lnTo>
                  <a:lnTo>
                    <a:pt x="1562" y="904"/>
                  </a:lnTo>
                  <a:lnTo>
                    <a:pt x="1564" y="902"/>
                  </a:lnTo>
                  <a:lnTo>
                    <a:pt x="1564" y="902"/>
                  </a:lnTo>
                  <a:lnTo>
                    <a:pt x="1570" y="894"/>
                  </a:lnTo>
                  <a:lnTo>
                    <a:pt x="1576" y="892"/>
                  </a:lnTo>
                  <a:lnTo>
                    <a:pt x="1580" y="890"/>
                  </a:lnTo>
                  <a:lnTo>
                    <a:pt x="1586" y="884"/>
                  </a:lnTo>
                  <a:lnTo>
                    <a:pt x="1590" y="882"/>
                  </a:lnTo>
                  <a:lnTo>
                    <a:pt x="1592" y="876"/>
                  </a:lnTo>
                  <a:lnTo>
                    <a:pt x="1594" y="872"/>
                  </a:lnTo>
                  <a:lnTo>
                    <a:pt x="1594" y="866"/>
                  </a:lnTo>
                  <a:lnTo>
                    <a:pt x="1592" y="862"/>
                  </a:lnTo>
                  <a:lnTo>
                    <a:pt x="1592" y="852"/>
                  </a:lnTo>
                  <a:lnTo>
                    <a:pt x="1592" y="848"/>
                  </a:lnTo>
                  <a:lnTo>
                    <a:pt x="1592" y="842"/>
                  </a:lnTo>
                  <a:lnTo>
                    <a:pt x="1594" y="840"/>
                  </a:lnTo>
                  <a:lnTo>
                    <a:pt x="1594" y="840"/>
                  </a:lnTo>
                  <a:lnTo>
                    <a:pt x="1594" y="832"/>
                  </a:lnTo>
                  <a:lnTo>
                    <a:pt x="1592" y="832"/>
                  </a:lnTo>
                  <a:lnTo>
                    <a:pt x="1590" y="828"/>
                  </a:lnTo>
                  <a:lnTo>
                    <a:pt x="1590" y="828"/>
                  </a:lnTo>
                  <a:lnTo>
                    <a:pt x="1586" y="816"/>
                  </a:lnTo>
                  <a:lnTo>
                    <a:pt x="1584" y="814"/>
                  </a:lnTo>
                  <a:lnTo>
                    <a:pt x="1584" y="812"/>
                  </a:lnTo>
                  <a:lnTo>
                    <a:pt x="1584" y="812"/>
                  </a:lnTo>
                  <a:lnTo>
                    <a:pt x="1584" y="804"/>
                  </a:lnTo>
                  <a:lnTo>
                    <a:pt x="1586" y="804"/>
                  </a:lnTo>
                  <a:lnTo>
                    <a:pt x="1586" y="804"/>
                  </a:lnTo>
                  <a:lnTo>
                    <a:pt x="1586" y="802"/>
                  </a:lnTo>
                  <a:lnTo>
                    <a:pt x="1584" y="800"/>
                  </a:lnTo>
                  <a:lnTo>
                    <a:pt x="1584" y="794"/>
                  </a:lnTo>
                  <a:lnTo>
                    <a:pt x="1584" y="792"/>
                  </a:lnTo>
                  <a:lnTo>
                    <a:pt x="1586" y="786"/>
                  </a:lnTo>
                  <a:lnTo>
                    <a:pt x="1586" y="784"/>
                  </a:lnTo>
                  <a:lnTo>
                    <a:pt x="1584" y="782"/>
                  </a:lnTo>
                  <a:lnTo>
                    <a:pt x="1586" y="776"/>
                  </a:lnTo>
                  <a:lnTo>
                    <a:pt x="1590" y="774"/>
                  </a:lnTo>
                  <a:lnTo>
                    <a:pt x="1590" y="772"/>
                  </a:lnTo>
                  <a:lnTo>
                    <a:pt x="1592" y="770"/>
                  </a:lnTo>
                  <a:lnTo>
                    <a:pt x="1592" y="764"/>
                  </a:lnTo>
                  <a:lnTo>
                    <a:pt x="1596" y="760"/>
                  </a:lnTo>
                  <a:lnTo>
                    <a:pt x="1600" y="756"/>
                  </a:lnTo>
                  <a:lnTo>
                    <a:pt x="1602" y="754"/>
                  </a:lnTo>
                  <a:lnTo>
                    <a:pt x="1606" y="746"/>
                  </a:lnTo>
                  <a:lnTo>
                    <a:pt x="1610" y="744"/>
                  </a:lnTo>
                  <a:lnTo>
                    <a:pt x="1616" y="734"/>
                  </a:lnTo>
                  <a:lnTo>
                    <a:pt x="1624" y="726"/>
                  </a:lnTo>
                  <a:lnTo>
                    <a:pt x="1626" y="724"/>
                  </a:lnTo>
                  <a:lnTo>
                    <a:pt x="1630" y="722"/>
                  </a:lnTo>
                  <a:lnTo>
                    <a:pt x="1634" y="720"/>
                  </a:lnTo>
                  <a:lnTo>
                    <a:pt x="1640" y="714"/>
                  </a:lnTo>
                  <a:lnTo>
                    <a:pt x="1644" y="706"/>
                  </a:lnTo>
                  <a:lnTo>
                    <a:pt x="1650" y="702"/>
                  </a:lnTo>
                  <a:lnTo>
                    <a:pt x="1654" y="692"/>
                  </a:lnTo>
                  <a:lnTo>
                    <a:pt x="1656" y="690"/>
                  </a:lnTo>
                  <a:lnTo>
                    <a:pt x="1656" y="688"/>
                  </a:lnTo>
                  <a:lnTo>
                    <a:pt x="1660" y="684"/>
                  </a:lnTo>
                  <a:lnTo>
                    <a:pt x="1660" y="684"/>
                  </a:lnTo>
                  <a:lnTo>
                    <a:pt x="1664" y="670"/>
                  </a:lnTo>
                  <a:lnTo>
                    <a:pt x="1666" y="668"/>
                  </a:lnTo>
                  <a:lnTo>
                    <a:pt x="1666" y="664"/>
                  </a:lnTo>
                  <a:lnTo>
                    <a:pt x="1670" y="662"/>
                  </a:lnTo>
                  <a:lnTo>
                    <a:pt x="1670" y="660"/>
                  </a:lnTo>
                  <a:lnTo>
                    <a:pt x="1672" y="658"/>
                  </a:lnTo>
                  <a:lnTo>
                    <a:pt x="1672" y="650"/>
                  </a:lnTo>
                  <a:lnTo>
                    <a:pt x="1674" y="648"/>
                  </a:lnTo>
                  <a:lnTo>
                    <a:pt x="1674" y="648"/>
                  </a:lnTo>
                  <a:lnTo>
                    <a:pt x="1674" y="640"/>
                  </a:lnTo>
                  <a:lnTo>
                    <a:pt x="1674" y="636"/>
                  </a:lnTo>
                  <a:lnTo>
                    <a:pt x="1672" y="634"/>
                  </a:lnTo>
                  <a:lnTo>
                    <a:pt x="1670" y="634"/>
                  </a:lnTo>
                  <a:lnTo>
                    <a:pt x="1670" y="634"/>
                  </a:lnTo>
                  <a:lnTo>
                    <a:pt x="1664" y="636"/>
                  </a:lnTo>
                  <a:lnTo>
                    <a:pt x="1660" y="638"/>
                  </a:lnTo>
                  <a:lnTo>
                    <a:pt x="1654" y="640"/>
                  </a:lnTo>
                  <a:lnTo>
                    <a:pt x="1654" y="640"/>
                  </a:lnTo>
                  <a:lnTo>
                    <a:pt x="1646" y="640"/>
                  </a:lnTo>
                  <a:lnTo>
                    <a:pt x="1642" y="642"/>
                  </a:lnTo>
                  <a:lnTo>
                    <a:pt x="1640" y="644"/>
                  </a:lnTo>
                  <a:lnTo>
                    <a:pt x="1636" y="644"/>
                  </a:lnTo>
                  <a:lnTo>
                    <a:pt x="1634" y="642"/>
                  </a:lnTo>
                  <a:lnTo>
                    <a:pt x="1630" y="644"/>
                  </a:lnTo>
                  <a:lnTo>
                    <a:pt x="1626" y="648"/>
                  </a:lnTo>
                  <a:lnTo>
                    <a:pt x="1626" y="648"/>
                  </a:lnTo>
                  <a:lnTo>
                    <a:pt x="1620" y="644"/>
                  </a:lnTo>
                  <a:lnTo>
                    <a:pt x="1616" y="640"/>
                  </a:lnTo>
                  <a:lnTo>
                    <a:pt x="1614" y="638"/>
                  </a:lnTo>
                  <a:lnTo>
                    <a:pt x="1614" y="638"/>
                  </a:lnTo>
                  <a:lnTo>
                    <a:pt x="1612" y="636"/>
                  </a:lnTo>
                  <a:lnTo>
                    <a:pt x="1612" y="636"/>
                  </a:lnTo>
                  <a:lnTo>
                    <a:pt x="1614" y="632"/>
                  </a:lnTo>
                  <a:lnTo>
                    <a:pt x="1614" y="630"/>
                  </a:lnTo>
                  <a:lnTo>
                    <a:pt x="1618" y="628"/>
                  </a:lnTo>
                  <a:lnTo>
                    <a:pt x="1618" y="628"/>
                  </a:lnTo>
                  <a:lnTo>
                    <a:pt x="1626" y="626"/>
                  </a:lnTo>
                  <a:lnTo>
                    <a:pt x="1634" y="622"/>
                  </a:lnTo>
                  <a:lnTo>
                    <a:pt x="1634" y="622"/>
                  </a:lnTo>
                  <a:lnTo>
                    <a:pt x="1634" y="620"/>
                  </a:lnTo>
                  <a:lnTo>
                    <a:pt x="1634" y="620"/>
                  </a:lnTo>
                  <a:lnTo>
                    <a:pt x="1642" y="620"/>
                  </a:lnTo>
                  <a:lnTo>
                    <a:pt x="1642" y="620"/>
                  </a:lnTo>
                  <a:lnTo>
                    <a:pt x="1650" y="618"/>
                  </a:lnTo>
                  <a:lnTo>
                    <a:pt x="1650" y="618"/>
                  </a:lnTo>
                  <a:lnTo>
                    <a:pt x="1654" y="614"/>
                  </a:lnTo>
                  <a:lnTo>
                    <a:pt x="1654" y="614"/>
                  </a:lnTo>
                  <a:lnTo>
                    <a:pt x="1660" y="612"/>
                  </a:lnTo>
                  <a:lnTo>
                    <a:pt x="1662" y="610"/>
                  </a:lnTo>
                  <a:lnTo>
                    <a:pt x="1664" y="608"/>
                  </a:lnTo>
                  <a:lnTo>
                    <a:pt x="1664" y="608"/>
                  </a:lnTo>
                  <a:lnTo>
                    <a:pt x="1676" y="604"/>
                  </a:lnTo>
                  <a:lnTo>
                    <a:pt x="1680" y="602"/>
                  </a:lnTo>
                  <a:lnTo>
                    <a:pt x="1682" y="600"/>
                  </a:lnTo>
                  <a:lnTo>
                    <a:pt x="1684" y="598"/>
                  </a:lnTo>
                  <a:lnTo>
                    <a:pt x="1686" y="594"/>
                  </a:lnTo>
                  <a:lnTo>
                    <a:pt x="1688" y="592"/>
                  </a:lnTo>
                  <a:lnTo>
                    <a:pt x="1692" y="592"/>
                  </a:lnTo>
                  <a:lnTo>
                    <a:pt x="1694" y="590"/>
                  </a:lnTo>
                  <a:lnTo>
                    <a:pt x="1696" y="590"/>
                  </a:lnTo>
                  <a:lnTo>
                    <a:pt x="1698" y="590"/>
                  </a:lnTo>
                  <a:lnTo>
                    <a:pt x="1698" y="590"/>
                  </a:lnTo>
                  <a:lnTo>
                    <a:pt x="1702" y="590"/>
                  </a:lnTo>
                  <a:lnTo>
                    <a:pt x="1704" y="588"/>
                  </a:lnTo>
                  <a:lnTo>
                    <a:pt x="1708" y="582"/>
                  </a:lnTo>
                  <a:lnTo>
                    <a:pt x="1712" y="580"/>
                  </a:lnTo>
                  <a:lnTo>
                    <a:pt x="1714" y="580"/>
                  </a:lnTo>
                  <a:lnTo>
                    <a:pt x="1716" y="578"/>
                  </a:lnTo>
                  <a:lnTo>
                    <a:pt x="1716" y="572"/>
                  </a:lnTo>
                  <a:lnTo>
                    <a:pt x="1722" y="572"/>
                  </a:lnTo>
                  <a:lnTo>
                    <a:pt x="1724" y="568"/>
                  </a:lnTo>
                  <a:lnTo>
                    <a:pt x="1724" y="560"/>
                  </a:lnTo>
                  <a:lnTo>
                    <a:pt x="1732" y="554"/>
                  </a:lnTo>
                  <a:lnTo>
                    <a:pt x="1734" y="552"/>
                  </a:lnTo>
                  <a:lnTo>
                    <a:pt x="1736" y="548"/>
                  </a:lnTo>
                  <a:lnTo>
                    <a:pt x="1738" y="544"/>
                  </a:lnTo>
                  <a:lnTo>
                    <a:pt x="1738" y="542"/>
                  </a:lnTo>
                  <a:lnTo>
                    <a:pt x="1738" y="540"/>
                  </a:lnTo>
                  <a:lnTo>
                    <a:pt x="1734" y="532"/>
                  </a:lnTo>
                  <a:lnTo>
                    <a:pt x="1732" y="530"/>
                  </a:lnTo>
                  <a:lnTo>
                    <a:pt x="1732" y="530"/>
                  </a:lnTo>
                  <a:lnTo>
                    <a:pt x="1718" y="526"/>
                  </a:lnTo>
                  <a:lnTo>
                    <a:pt x="1714" y="520"/>
                  </a:lnTo>
                  <a:lnTo>
                    <a:pt x="1714" y="508"/>
                  </a:lnTo>
                  <a:lnTo>
                    <a:pt x="1712" y="508"/>
                  </a:lnTo>
                  <a:lnTo>
                    <a:pt x="1708" y="510"/>
                  </a:lnTo>
                  <a:lnTo>
                    <a:pt x="1698" y="520"/>
                  </a:lnTo>
                  <a:lnTo>
                    <a:pt x="1696" y="522"/>
                  </a:lnTo>
                  <a:lnTo>
                    <a:pt x="1696" y="522"/>
                  </a:lnTo>
                  <a:lnTo>
                    <a:pt x="1694" y="524"/>
                  </a:lnTo>
                  <a:lnTo>
                    <a:pt x="1692" y="526"/>
                  </a:lnTo>
                  <a:lnTo>
                    <a:pt x="1684" y="526"/>
                  </a:lnTo>
                  <a:lnTo>
                    <a:pt x="1680" y="526"/>
                  </a:lnTo>
                  <a:lnTo>
                    <a:pt x="1676" y="522"/>
                  </a:lnTo>
                  <a:lnTo>
                    <a:pt x="1676" y="520"/>
                  </a:lnTo>
                  <a:lnTo>
                    <a:pt x="1676" y="520"/>
                  </a:lnTo>
                  <a:lnTo>
                    <a:pt x="1676" y="512"/>
                  </a:lnTo>
                  <a:lnTo>
                    <a:pt x="1676" y="508"/>
                  </a:lnTo>
                  <a:lnTo>
                    <a:pt x="1674" y="508"/>
                  </a:lnTo>
                  <a:lnTo>
                    <a:pt x="1674" y="508"/>
                  </a:lnTo>
                  <a:lnTo>
                    <a:pt x="1672" y="508"/>
                  </a:lnTo>
                  <a:lnTo>
                    <a:pt x="1670" y="512"/>
                  </a:lnTo>
                  <a:lnTo>
                    <a:pt x="1666" y="510"/>
                  </a:lnTo>
                  <a:lnTo>
                    <a:pt x="1666" y="508"/>
                  </a:lnTo>
                  <a:lnTo>
                    <a:pt x="1666" y="506"/>
                  </a:lnTo>
                  <a:lnTo>
                    <a:pt x="1666" y="502"/>
                  </a:lnTo>
                  <a:lnTo>
                    <a:pt x="1660" y="496"/>
                  </a:lnTo>
                  <a:lnTo>
                    <a:pt x="1656" y="490"/>
                  </a:lnTo>
                  <a:lnTo>
                    <a:pt x="1654" y="488"/>
                  </a:lnTo>
                  <a:lnTo>
                    <a:pt x="1654" y="486"/>
                  </a:lnTo>
                  <a:lnTo>
                    <a:pt x="1652" y="482"/>
                  </a:lnTo>
                  <a:lnTo>
                    <a:pt x="1652" y="480"/>
                  </a:lnTo>
                  <a:lnTo>
                    <a:pt x="1652" y="478"/>
                  </a:lnTo>
                  <a:lnTo>
                    <a:pt x="1654" y="472"/>
                  </a:lnTo>
                  <a:lnTo>
                    <a:pt x="1656" y="472"/>
                  </a:lnTo>
                  <a:lnTo>
                    <a:pt x="1660" y="472"/>
                  </a:lnTo>
                  <a:lnTo>
                    <a:pt x="1660" y="472"/>
                  </a:lnTo>
                  <a:lnTo>
                    <a:pt x="1666" y="474"/>
                  </a:lnTo>
                  <a:lnTo>
                    <a:pt x="1670" y="480"/>
                  </a:lnTo>
                  <a:lnTo>
                    <a:pt x="1672" y="486"/>
                  </a:lnTo>
                  <a:lnTo>
                    <a:pt x="1674" y="488"/>
                  </a:lnTo>
                  <a:lnTo>
                    <a:pt x="1676" y="492"/>
                  </a:lnTo>
                  <a:lnTo>
                    <a:pt x="1682" y="496"/>
                  </a:lnTo>
                  <a:lnTo>
                    <a:pt x="1684" y="498"/>
                  </a:lnTo>
                  <a:lnTo>
                    <a:pt x="1686" y="500"/>
                  </a:lnTo>
                  <a:lnTo>
                    <a:pt x="1688" y="500"/>
                  </a:lnTo>
                  <a:lnTo>
                    <a:pt x="1688" y="500"/>
                  </a:lnTo>
                  <a:lnTo>
                    <a:pt x="1694" y="502"/>
                  </a:lnTo>
                  <a:lnTo>
                    <a:pt x="1694" y="502"/>
                  </a:lnTo>
                  <a:lnTo>
                    <a:pt x="1698" y="506"/>
                  </a:lnTo>
                  <a:lnTo>
                    <a:pt x="1704" y="506"/>
                  </a:lnTo>
                  <a:lnTo>
                    <a:pt x="1708" y="502"/>
                  </a:lnTo>
                  <a:lnTo>
                    <a:pt x="1712" y="502"/>
                  </a:lnTo>
                  <a:lnTo>
                    <a:pt x="1714" y="500"/>
                  </a:lnTo>
                  <a:lnTo>
                    <a:pt x="1716" y="502"/>
                  </a:lnTo>
                  <a:lnTo>
                    <a:pt x="1718" y="506"/>
                  </a:lnTo>
                  <a:lnTo>
                    <a:pt x="1718" y="508"/>
                  </a:lnTo>
                  <a:lnTo>
                    <a:pt x="1724" y="512"/>
                  </a:lnTo>
                  <a:lnTo>
                    <a:pt x="1732" y="512"/>
                  </a:lnTo>
                  <a:lnTo>
                    <a:pt x="1736" y="516"/>
                  </a:lnTo>
                  <a:lnTo>
                    <a:pt x="1748" y="516"/>
                  </a:lnTo>
                  <a:lnTo>
                    <a:pt x="1752" y="518"/>
                  </a:lnTo>
                  <a:lnTo>
                    <a:pt x="1752" y="518"/>
                  </a:lnTo>
                  <a:lnTo>
                    <a:pt x="1764" y="516"/>
                  </a:lnTo>
                  <a:lnTo>
                    <a:pt x="1766" y="516"/>
                  </a:lnTo>
                  <a:lnTo>
                    <a:pt x="1786" y="516"/>
                  </a:lnTo>
                  <a:lnTo>
                    <a:pt x="1788" y="516"/>
                  </a:lnTo>
                  <a:lnTo>
                    <a:pt x="1792" y="518"/>
                  </a:lnTo>
                  <a:lnTo>
                    <a:pt x="1794" y="520"/>
                  </a:lnTo>
                  <a:lnTo>
                    <a:pt x="1796" y="526"/>
                  </a:lnTo>
                  <a:lnTo>
                    <a:pt x="1798" y="528"/>
                  </a:lnTo>
                  <a:lnTo>
                    <a:pt x="1810" y="536"/>
                  </a:lnTo>
                  <a:lnTo>
                    <a:pt x="1816" y="538"/>
                  </a:lnTo>
                  <a:lnTo>
                    <a:pt x="1818" y="536"/>
                  </a:lnTo>
                  <a:lnTo>
                    <a:pt x="1816" y="540"/>
                  </a:lnTo>
                  <a:lnTo>
                    <a:pt x="1812" y="540"/>
                  </a:lnTo>
                  <a:lnTo>
                    <a:pt x="1812" y="544"/>
                  </a:lnTo>
                  <a:lnTo>
                    <a:pt x="1820" y="556"/>
                  </a:lnTo>
                  <a:lnTo>
                    <a:pt x="1820" y="556"/>
                  </a:lnTo>
                  <a:lnTo>
                    <a:pt x="1826" y="554"/>
                  </a:lnTo>
                  <a:lnTo>
                    <a:pt x="1832" y="552"/>
                  </a:lnTo>
                  <a:lnTo>
                    <a:pt x="1834" y="550"/>
                  </a:lnTo>
                  <a:lnTo>
                    <a:pt x="1834" y="542"/>
                  </a:lnTo>
                  <a:lnTo>
                    <a:pt x="1836" y="542"/>
                  </a:lnTo>
                  <a:lnTo>
                    <a:pt x="1836" y="552"/>
                  </a:lnTo>
                  <a:lnTo>
                    <a:pt x="1836" y="552"/>
                  </a:lnTo>
                  <a:lnTo>
                    <a:pt x="1838" y="554"/>
                  </a:lnTo>
                  <a:lnTo>
                    <a:pt x="1838" y="556"/>
                  </a:lnTo>
                  <a:lnTo>
                    <a:pt x="1838" y="556"/>
                  </a:lnTo>
                  <a:lnTo>
                    <a:pt x="1838" y="560"/>
                  </a:lnTo>
                  <a:lnTo>
                    <a:pt x="1836" y="560"/>
                  </a:lnTo>
                  <a:lnTo>
                    <a:pt x="1836" y="564"/>
                  </a:lnTo>
                  <a:lnTo>
                    <a:pt x="1838" y="568"/>
                  </a:lnTo>
                  <a:lnTo>
                    <a:pt x="1838" y="568"/>
                  </a:lnTo>
                  <a:lnTo>
                    <a:pt x="1840" y="578"/>
                  </a:lnTo>
                  <a:lnTo>
                    <a:pt x="1840" y="588"/>
                  </a:lnTo>
                  <a:lnTo>
                    <a:pt x="1840" y="588"/>
                  </a:lnTo>
                  <a:lnTo>
                    <a:pt x="1844" y="596"/>
                  </a:lnTo>
                  <a:lnTo>
                    <a:pt x="1846" y="604"/>
                  </a:lnTo>
                  <a:lnTo>
                    <a:pt x="1848" y="608"/>
                  </a:lnTo>
                  <a:lnTo>
                    <a:pt x="1848" y="610"/>
                  </a:lnTo>
                  <a:lnTo>
                    <a:pt x="1850" y="612"/>
                  </a:lnTo>
                  <a:lnTo>
                    <a:pt x="1850" y="612"/>
                  </a:lnTo>
                  <a:lnTo>
                    <a:pt x="1854" y="624"/>
                  </a:lnTo>
                  <a:lnTo>
                    <a:pt x="1856" y="628"/>
                  </a:lnTo>
                  <a:lnTo>
                    <a:pt x="1856" y="632"/>
                  </a:lnTo>
                  <a:lnTo>
                    <a:pt x="1860" y="638"/>
                  </a:lnTo>
                  <a:lnTo>
                    <a:pt x="1860" y="642"/>
                  </a:lnTo>
                  <a:lnTo>
                    <a:pt x="1864" y="644"/>
                  </a:lnTo>
                  <a:lnTo>
                    <a:pt x="1864" y="650"/>
                  </a:lnTo>
                  <a:lnTo>
                    <a:pt x="1866" y="652"/>
                  </a:lnTo>
                  <a:lnTo>
                    <a:pt x="1866" y="658"/>
                  </a:lnTo>
                  <a:lnTo>
                    <a:pt x="1868" y="660"/>
                  </a:lnTo>
                  <a:lnTo>
                    <a:pt x="1868" y="662"/>
                  </a:lnTo>
                  <a:lnTo>
                    <a:pt x="1870" y="664"/>
                  </a:lnTo>
                  <a:lnTo>
                    <a:pt x="1876" y="668"/>
                  </a:lnTo>
                  <a:lnTo>
                    <a:pt x="1876" y="668"/>
                  </a:lnTo>
                  <a:lnTo>
                    <a:pt x="1878" y="660"/>
                  </a:lnTo>
                  <a:lnTo>
                    <a:pt x="1884" y="658"/>
                  </a:lnTo>
                  <a:lnTo>
                    <a:pt x="1884" y="658"/>
                  </a:lnTo>
                  <a:lnTo>
                    <a:pt x="1884" y="656"/>
                  </a:lnTo>
                  <a:lnTo>
                    <a:pt x="1884" y="656"/>
                  </a:lnTo>
                  <a:lnTo>
                    <a:pt x="1886" y="654"/>
                  </a:lnTo>
                  <a:lnTo>
                    <a:pt x="1886" y="654"/>
                  </a:lnTo>
                  <a:lnTo>
                    <a:pt x="1888" y="650"/>
                  </a:lnTo>
                  <a:lnTo>
                    <a:pt x="1890" y="648"/>
                  </a:lnTo>
                  <a:lnTo>
                    <a:pt x="1894" y="642"/>
                  </a:lnTo>
                  <a:lnTo>
                    <a:pt x="1894" y="642"/>
                  </a:lnTo>
                  <a:lnTo>
                    <a:pt x="1892" y="640"/>
                  </a:lnTo>
                  <a:lnTo>
                    <a:pt x="1892" y="638"/>
                  </a:lnTo>
                  <a:lnTo>
                    <a:pt x="1892" y="638"/>
                  </a:lnTo>
                  <a:lnTo>
                    <a:pt x="1890" y="634"/>
                  </a:lnTo>
                  <a:lnTo>
                    <a:pt x="1894" y="634"/>
                  </a:lnTo>
                  <a:lnTo>
                    <a:pt x="1894" y="630"/>
                  </a:lnTo>
                  <a:lnTo>
                    <a:pt x="1896" y="628"/>
                  </a:lnTo>
                  <a:lnTo>
                    <a:pt x="1896" y="618"/>
                  </a:lnTo>
                  <a:lnTo>
                    <a:pt x="1896" y="618"/>
                  </a:lnTo>
                  <a:lnTo>
                    <a:pt x="1894" y="616"/>
                  </a:lnTo>
                  <a:lnTo>
                    <a:pt x="1894" y="618"/>
                  </a:lnTo>
                  <a:lnTo>
                    <a:pt x="1894" y="610"/>
                  </a:lnTo>
                  <a:lnTo>
                    <a:pt x="1894" y="610"/>
                  </a:lnTo>
                  <a:lnTo>
                    <a:pt x="1894" y="602"/>
                  </a:lnTo>
                  <a:lnTo>
                    <a:pt x="1896" y="602"/>
                  </a:lnTo>
                  <a:lnTo>
                    <a:pt x="1896" y="602"/>
                  </a:lnTo>
                  <a:lnTo>
                    <a:pt x="1898" y="602"/>
                  </a:lnTo>
                  <a:lnTo>
                    <a:pt x="1898" y="602"/>
                  </a:lnTo>
                  <a:lnTo>
                    <a:pt x="1898" y="600"/>
                  </a:lnTo>
                  <a:lnTo>
                    <a:pt x="1898" y="600"/>
                  </a:lnTo>
                  <a:lnTo>
                    <a:pt x="1902" y="598"/>
                  </a:lnTo>
                  <a:lnTo>
                    <a:pt x="1902" y="598"/>
                  </a:lnTo>
                  <a:lnTo>
                    <a:pt x="1904" y="596"/>
                  </a:lnTo>
                  <a:lnTo>
                    <a:pt x="1908" y="594"/>
                  </a:lnTo>
                  <a:lnTo>
                    <a:pt x="1910" y="592"/>
                  </a:lnTo>
                  <a:lnTo>
                    <a:pt x="1910" y="590"/>
                  </a:lnTo>
                  <a:lnTo>
                    <a:pt x="1916" y="584"/>
                  </a:lnTo>
                  <a:lnTo>
                    <a:pt x="1928" y="572"/>
                  </a:lnTo>
                  <a:lnTo>
                    <a:pt x="1936" y="564"/>
                  </a:lnTo>
                  <a:lnTo>
                    <a:pt x="1938" y="564"/>
                  </a:lnTo>
                  <a:lnTo>
                    <a:pt x="1940" y="562"/>
                  </a:lnTo>
                  <a:lnTo>
                    <a:pt x="1946" y="558"/>
                  </a:lnTo>
                  <a:lnTo>
                    <a:pt x="1946" y="550"/>
                  </a:lnTo>
                  <a:lnTo>
                    <a:pt x="1950" y="548"/>
                  </a:lnTo>
                  <a:lnTo>
                    <a:pt x="1954" y="548"/>
                  </a:lnTo>
                  <a:lnTo>
                    <a:pt x="1956" y="548"/>
                  </a:lnTo>
                  <a:lnTo>
                    <a:pt x="1966" y="548"/>
                  </a:lnTo>
                  <a:lnTo>
                    <a:pt x="1968" y="544"/>
                  </a:lnTo>
                  <a:lnTo>
                    <a:pt x="1974" y="544"/>
                  </a:lnTo>
                  <a:lnTo>
                    <a:pt x="1976" y="540"/>
                  </a:lnTo>
                  <a:lnTo>
                    <a:pt x="1978" y="538"/>
                  </a:lnTo>
                  <a:lnTo>
                    <a:pt x="1980" y="538"/>
                  </a:lnTo>
                  <a:lnTo>
                    <a:pt x="1984" y="540"/>
                  </a:lnTo>
                  <a:lnTo>
                    <a:pt x="1984" y="542"/>
                  </a:lnTo>
                  <a:lnTo>
                    <a:pt x="1986" y="548"/>
                  </a:lnTo>
                  <a:lnTo>
                    <a:pt x="1986" y="554"/>
                  </a:lnTo>
                  <a:lnTo>
                    <a:pt x="1998" y="568"/>
                  </a:lnTo>
                  <a:lnTo>
                    <a:pt x="2000" y="572"/>
                  </a:lnTo>
                  <a:lnTo>
                    <a:pt x="2000" y="572"/>
                  </a:lnTo>
                  <a:lnTo>
                    <a:pt x="2002" y="576"/>
                  </a:lnTo>
                  <a:lnTo>
                    <a:pt x="2002" y="582"/>
                  </a:lnTo>
                  <a:lnTo>
                    <a:pt x="2002" y="582"/>
                  </a:lnTo>
                  <a:lnTo>
                    <a:pt x="2006" y="584"/>
                  </a:lnTo>
                  <a:lnTo>
                    <a:pt x="2006" y="586"/>
                  </a:lnTo>
                  <a:lnTo>
                    <a:pt x="2002" y="588"/>
                  </a:lnTo>
                  <a:lnTo>
                    <a:pt x="2002" y="598"/>
                  </a:lnTo>
                  <a:lnTo>
                    <a:pt x="2002" y="598"/>
                  </a:lnTo>
                  <a:lnTo>
                    <a:pt x="2010" y="600"/>
                  </a:lnTo>
                  <a:lnTo>
                    <a:pt x="2016" y="594"/>
                  </a:lnTo>
                  <a:lnTo>
                    <a:pt x="2016" y="594"/>
                  </a:lnTo>
                  <a:lnTo>
                    <a:pt x="2020" y="592"/>
                  </a:lnTo>
                  <a:lnTo>
                    <a:pt x="2026" y="590"/>
                  </a:lnTo>
                  <a:lnTo>
                    <a:pt x="2026" y="590"/>
                  </a:lnTo>
                  <a:lnTo>
                    <a:pt x="2028" y="594"/>
                  </a:lnTo>
                  <a:lnTo>
                    <a:pt x="2028" y="602"/>
                  </a:lnTo>
                  <a:lnTo>
                    <a:pt x="2030" y="608"/>
                  </a:lnTo>
                  <a:lnTo>
                    <a:pt x="2030" y="614"/>
                  </a:lnTo>
                  <a:lnTo>
                    <a:pt x="2032" y="618"/>
                  </a:lnTo>
                  <a:lnTo>
                    <a:pt x="2032" y="620"/>
                  </a:lnTo>
                  <a:lnTo>
                    <a:pt x="2036" y="622"/>
                  </a:lnTo>
                  <a:lnTo>
                    <a:pt x="2036" y="634"/>
                  </a:lnTo>
                  <a:lnTo>
                    <a:pt x="2036" y="634"/>
                  </a:lnTo>
                  <a:lnTo>
                    <a:pt x="2038" y="640"/>
                  </a:lnTo>
                  <a:lnTo>
                    <a:pt x="2036" y="640"/>
                  </a:lnTo>
                  <a:lnTo>
                    <a:pt x="2036" y="640"/>
                  </a:lnTo>
                  <a:lnTo>
                    <a:pt x="2036" y="654"/>
                  </a:lnTo>
                  <a:lnTo>
                    <a:pt x="2032" y="658"/>
                  </a:lnTo>
                  <a:lnTo>
                    <a:pt x="2032" y="668"/>
                  </a:lnTo>
                  <a:lnTo>
                    <a:pt x="2036" y="668"/>
                  </a:lnTo>
                  <a:lnTo>
                    <a:pt x="2040" y="672"/>
                  </a:lnTo>
                  <a:lnTo>
                    <a:pt x="2042" y="674"/>
                  </a:lnTo>
                  <a:lnTo>
                    <a:pt x="2046" y="680"/>
                  </a:lnTo>
                  <a:lnTo>
                    <a:pt x="2048" y="682"/>
                  </a:lnTo>
                  <a:lnTo>
                    <a:pt x="2048" y="688"/>
                  </a:lnTo>
                  <a:lnTo>
                    <a:pt x="2048" y="688"/>
                  </a:lnTo>
                  <a:lnTo>
                    <a:pt x="2050" y="688"/>
                  </a:lnTo>
                  <a:lnTo>
                    <a:pt x="2050" y="688"/>
                  </a:lnTo>
                  <a:lnTo>
                    <a:pt x="2050" y="694"/>
                  </a:lnTo>
                  <a:lnTo>
                    <a:pt x="2050" y="702"/>
                  </a:lnTo>
                  <a:lnTo>
                    <a:pt x="2052" y="704"/>
                  </a:lnTo>
                  <a:lnTo>
                    <a:pt x="2056" y="710"/>
                  </a:lnTo>
                  <a:lnTo>
                    <a:pt x="2056" y="710"/>
                  </a:lnTo>
                  <a:lnTo>
                    <a:pt x="2058" y="714"/>
                  </a:lnTo>
                  <a:lnTo>
                    <a:pt x="2058" y="714"/>
                  </a:lnTo>
                  <a:lnTo>
                    <a:pt x="2060" y="716"/>
                  </a:lnTo>
                  <a:lnTo>
                    <a:pt x="2060" y="716"/>
                  </a:lnTo>
                  <a:lnTo>
                    <a:pt x="2060" y="716"/>
                  </a:lnTo>
                  <a:lnTo>
                    <a:pt x="2060" y="716"/>
                  </a:lnTo>
                  <a:lnTo>
                    <a:pt x="2068" y="722"/>
                  </a:lnTo>
                  <a:lnTo>
                    <a:pt x="2070" y="724"/>
                  </a:lnTo>
                  <a:lnTo>
                    <a:pt x="2076" y="726"/>
                  </a:lnTo>
                  <a:lnTo>
                    <a:pt x="2080" y="722"/>
                  </a:lnTo>
                  <a:lnTo>
                    <a:pt x="2078" y="720"/>
                  </a:lnTo>
                  <a:lnTo>
                    <a:pt x="2078" y="716"/>
                  </a:lnTo>
                  <a:lnTo>
                    <a:pt x="2072" y="712"/>
                  </a:lnTo>
                  <a:lnTo>
                    <a:pt x="2072" y="712"/>
                  </a:lnTo>
                  <a:lnTo>
                    <a:pt x="2072" y="700"/>
                  </a:lnTo>
                  <a:lnTo>
                    <a:pt x="2072" y="694"/>
                  </a:lnTo>
                  <a:lnTo>
                    <a:pt x="2070" y="690"/>
                  </a:lnTo>
                  <a:lnTo>
                    <a:pt x="2066" y="684"/>
                  </a:lnTo>
                  <a:lnTo>
                    <a:pt x="2062" y="682"/>
                  </a:lnTo>
                  <a:lnTo>
                    <a:pt x="2058" y="678"/>
                  </a:lnTo>
                  <a:lnTo>
                    <a:pt x="2058" y="678"/>
                  </a:lnTo>
                  <a:lnTo>
                    <a:pt x="2052" y="674"/>
                  </a:lnTo>
                  <a:lnTo>
                    <a:pt x="2050" y="668"/>
                  </a:lnTo>
                  <a:lnTo>
                    <a:pt x="2048" y="664"/>
                  </a:lnTo>
                  <a:lnTo>
                    <a:pt x="2048" y="662"/>
                  </a:lnTo>
                  <a:lnTo>
                    <a:pt x="2046" y="658"/>
                  </a:lnTo>
                  <a:lnTo>
                    <a:pt x="2040" y="658"/>
                  </a:lnTo>
                  <a:lnTo>
                    <a:pt x="2040" y="658"/>
                  </a:lnTo>
                  <a:lnTo>
                    <a:pt x="2042" y="646"/>
                  </a:lnTo>
                  <a:lnTo>
                    <a:pt x="2042" y="638"/>
                  </a:lnTo>
                  <a:lnTo>
                    <a:pt x="2046" y="634"/>
                  </a:lnTo>
                  <a:lnTo>
                    <a:pt x="2046" y="632"/>
                  </a:lnTo>
                  <a:lnTo>
                    <a:pt x="2048" y="628"/>
                  </a:lnTo>
                  <a:lnTo>
                    <a:pt x="2048" y="622"/>
                  </a:lnTo>
                  <a:lnTo>
                    <a:pt x="2052" y="622"/>
                  </a:lnTo>
                  <a:lnTo>
                    <a:pt x="2052" y="622"/>
                  </a:lnTo>
                  <a:lnTo>
                    <a:pt x="2054" y="626"/>
                  </a:lnTo>
                  <a:lnTo>
                    <a:pt x="2052" y="628"/>
                  </a:lnTo>
                  <a:lnTo>
                    <a:pt x="2060" y="628"/>
                  </a:lnTo>
                  <a:lnTo>
                    <a:pt x="2068" y="634"/>
                  </a:lnTo>
                  <a:lnTo>
                    <a:pt x="2068" y="638"/>
                  </a:lnTo>
                  <a:lnTo>
                    <a:pt x="2070" y="640"/>
                  </a:lnTo>
                  <a:lnTo>
                    <a:pt x="2072" y="644"/>
                  </a:lnTo>
                  <a:lnTo>
                    <a:pt x="2076" y="648"/>
                  </a:lnTo>
                  <a:lnTo>
                    <a:pt x="2080" y="648"/>
                  </a:lnTo>
                  <a:lnTo>
                    <a:pt x="2086" y="650"/>
                  </a:lnTo>
                  <a:lnTo>
                    <a:pt x="2082" y="652"/>
                  </a:lnTo>
                  <a:lnTo>
                    <a:pt x="2082" y="662"/>
                  </a:lnTo>
                  <a:lnTo>
                    <a:pt x="2088" y="660"/>
                  </a:lnTo>
                  <a:lnTo>
                    <a:pt x="2090" y="658"/>
                  </a:lnTo>
                  <a:lnTo>
                    <a:pt x="2096" y="652"/>
                  </a:lnTo>
                  <a:lnTo>
                    <a:pt x="2098" y="650"/>
                  </a:lnTo>
                  <a:lnTo>
                    <a:pt x="2102" y="648"/>
                  </a:lnTo>
                  <a:lnTo>
                    <a:pt x="2106" y="644"/>
                  </a:lnTo>
                  <a:lnTo>
                    <a:pt x="2110" y="642"/>
                  </a:lnTo>
                  <a:lnTo>
                    <a:pt x="2112" y="640"/>
                  </a:lnTo>
                  <a:lnTo>
                    <a:pt x="2116" y="638"/>
                  </a:lnTo>
                  <a:lnTo>
                    <a:pt x="2116" y="638"/>
                  </a:lnTo>
                  <a:lnTo>
                    <a:pt x="2114" y="630"/>
                  </a:lnTo>
                  <a:lnTo>
                    <a:pt x="2116" y="628"/>
                  </a:lnTo>
                  <a:lnTo>
                    <a:pt x="2118" y="628"/>
                  </a:lnTo>
                  <a:lnTo>
                    <a:pt x="2118" y="618"/>
                  </a:lnTo>
                  <a:lnTo>
                    <a:pt x="2116" y="612"/>
                  </a:lnTo>
                  <a:lnTo>
                    <a:pt x="2116" y="604"/>
                  </a:lnTo>
                  <a:lnTo>
                    <a:pt x="2110" y="600"/>
                  </a:lnTo>
                  <a:lnTo>
                    <a:pt x="2110" y="598"/>
                  </a:lnTo>
                  <a:lnTo>
                    <a:pt x="2108" y="594"/>
                  </a:lnTo>
                  <a:lnTo>
                    <a:pt x="2100" y="588"/>
                  </a:lnTo>
                  <a:lnTo>
                    <a:pt x="2096" y="582"/>
                  </a:lnTo>
                  <a:lnTo>
                    <a:pt x="2096" y="580"/>
                  </a:lnTo>
                  <a:lnTo>
                    <a:pt x="2090" y="574"/>
                  </a:lnTo>
                  <a:lnTo>
                    <a:pt x="2090" y="574"/>
                  </a:lnTo>
                  <a:lnTo>
                    <a:pt x="2090" y="568"/>
                  </a:lnTo>
                  <a:lnTo>
                    <a:pt x="2092" y="562"/>
                  </a:lnTo>
                  <a:lnTo>
                    <a:pt x="2098" y="558"/>
                  </a:lnTo>
                  <a:lnTo>
                    <a:pt x="2098" y="558"/>
                  </a:lnTo>
                  <a:lnTo>
                    <a:pt x="2102" y="552"/>
                  </a:lnTo>
                  <a:lnTo>
                    <a:pt x="2110" y="548"/>
                  </a:lnTo>
                  <a:lnTo>
                    <a:pt x="2110" y="548"/>
                  </a:lnTo>
                  <a:lnTo>
                    <a:pt x="2114" y="548"/>
                  </a:lnTo>
                  <a:lnTo>
                    <a:pt x="2118" y="550"/>
                  </a:lnTo>
                  <a:lnTo>
                    <a:pt x="2120" y="548"/>
                  </a:lnTo>
                  <a:lnTo>
                    <a:pt x="2120" y="554"/>
                  </a:lnTo>
                  <a:lnTo>
                    <a:pt x="2120" y="558"/>
                  </a:lnTo>
                  <a:lnTo>
                    <a:pt x="2120" y="558"/>
                  </a:lnTo>
                  <a:lnTo>
                    <a:pt x="2124" y="560"/>
                  </a:lnTo>
                  <a:lnTo>
                    <a:pt x="2124" y="562"/>
                  </a:lnTo>
                  <a:lnTo>
                    <a:pt x="2120" y="562"/>
                  </a:lnTo>
                  <a:lnTo>
                    <a:pt x="2116" y="562"/>
                  </a:lnTo>
                  <a:lnTo>
                    <a:pt x="2112" y="568"/>
                  </a:lnTo>
                  <a:lnTo>
                    <a:pt x="2112" y="572"/>
                  </a:lnTo>
                  <a:lnTo>
                    <a:pt x="2112" y="574"/>
                  </a:lnTo>
                  <a:lnTo>
                    <a:pt x="2116" y="578"/>
                  </a:lnTo>
                  <a:lnTo>
                    <a:pt x="2122" y="578"/>
                  </a:lnTo>
                  <a:lnTo>
                    <a:pt x="2126" y="572"/>
                  </a:lnTo>
                  <a:lnTo>
                    <a:pt x="2128" y="570"/>
                  </a:lnTo>
                  <a:lnTo>
                    <a:pt x="2128" y="568"/>
                  </a:lnTo>
                  <a:lnTo>
                    <a:pt x="2130" y="564"/>
                  </a:lnTo>
                  <a:lnTo>
                    <a:pt x="2130" y="562"/>
                  </a:lnTo>
                  <a:lnTo>
                    <a:pt x="2128" y="560"/>
                  </a:lnTo>
                  <a:lnTo>
                    <a:pt x="2126" y="556"/>
                  </a:lnTo>
                  <a:lnTo>
                    <a:pt x="2126" y="556"/>
                  </a:lnTo>
                  <a:lnTo>
                    <a:pt x="2126" y="550"/>
                  </a:lnTo>
                  <a:lnTo>
                    <a:pt x="2130" y="550"/>
                  </a:lnTo>
                  <a:lnTo>
                    <a:pt x="2132" y="548"/>
                  </a:lnTo>
                  <a:lnTo>
                    <a:pt x="2140" y="548"/>
                  </a:lnTo>
                  <a:lnTo>
                    <a:pt x="2142" y="544"/>
                  </a:lnTo>
                  <a:lnTo>
                    <a:pt x="2146" y="542"/>
                  </a:lnTo>
                  <a:lnTo>
                    <a:pt x="2150" y="540"/>
                  </a:lnTo>
                  <a:lnTo>
                    <a:pt x="2152" y="540"/>
                  </a:lnTo>
                  <a:lnTo>
                    <a:pt x="2154" y="540"/>
                  </a:lnTo>
                  <a:lnTo>
                    <a:pt x="2158" y="540"/>
                  </a:lnTo>
                  <a:lnTo>
                    <a:pt x="2160" y="538"/>
                  </a:lnTo>
                  <a:lnTo>
                    <a:pt x="2168" y="538"/>
                  </a:lnTo>
                  <a:lnTo>
                    <a:pt x="2178" y="530"/>
                  </a:lnTo>
                  <a:lnTo>
                    <a:pt x="2180" y="528"/>
                  </a:lnTo>
                  <a:lnTo>
                    <a:pt x="2182" y="526"/>
                  </a:lnTo>
                  <a:lnTo>
                    <a:pt x="2188" y="520"/>
                  </a:lnTo>
                  <a:lnTo>
                    <a:pt x="2190" y="518"/>
                  </a:lnTo>
                  <a:lnTo>
                    <a:pt x="2194" y="512"/>
                  </a:lnTo>
                  <a:lnTo>
                    <a:pt x="2194" y="510"/>
                  </a:lnTo>
                  <a:lnTo>
                    <a:pt x="2198" y="508"/>
                  </a:lnTo>
                  <a:lnTo>
                    <a:pt x="2198" y="508"/>
                  </a:lnTo>
                  <a:lnTo>
                    <a:pt x="2200" y="502"/>
                  </a:lnTo>
                  <a:lnTo>
                    <a:pt x="2202" y="496"/>
                  </a:lnTo>
                  <a:lnTo>
                    <a:pt x="2204" y="492"/>
                  </a:lnTo>
                  <a:lnTo>
                    <a:pt x="2210" y="490"/>
                  </a:lnTo>
                  <a:lnTo>
                    <a:pt x="2210" y="482"/>
                  </a:lnTo>
                  <a:lnTo>
                    <a:pt x="2212" y="480"/>
                  </a:lnTo>
                  <a:lnTo>
                    <a:pt x="2212" y="480"/>
                  </a:lnTo>
                  <a:lnTo>
                    <a:pt x="2212" y="474"/>
                  </a:lnTo>
                  <a:lnTo>
                    <a:pt x="2212" y="474"/>
                  </a:lnTo>
                  <a:lnTo>
                    <a:pt x="2210" y="472"/>
                  </a:lnTo>
                  <a:lnTo>
                    <a:pt x="2208" y="470"/>
                  </a:lnTo>
                  <a:lnTo>
                    <a:pt x="2210" y="468"/>
                  </a:lnTo>
                  <a:lnTo>
                    <a:pt x="2212" y="466"/>
                  </a:lnTo>
                  <a:lnTo>
                    <a:pt x="2212" y="462"/>
                  </a:lnTo>
                  <a:lnTo>
                    <a:pt x="2210" y="460"/>
                  </a:lnTo>
                  <a:lnTo>
                    <a:pt x="2210" y="460"/>
                  </a:lnTo>
                  <a:lnTo>
                    <a:pt x="2212" y="456"/>
                  </a:lnTo>
                  <a:lnTo>
                    <a:pt x="2210" y="452"/>
                  </a:lnTo>
                  <a:lnTo>
                    <a:pt x="2204" y="448"/>
                  </a:lnTo>
                  <a:lnTo>
                    <a:pt x="2204" y="442"/>
                  </a:lnTo>
                  <a:lnTo>
                    <a:pt x="2202" y="440"/>
                  </a:lnTo>
                  <a:lnTo>
                    <a:pt x="2200" y="436"/>
                  </a:lnTo>
                  <a:lnTo>
                    <a:pt x="2198" y="432"/>
                  </a:lnTo>
                  <a:lnTo>
                    <a:pt x="2194" y="430"/>
                  </a:lnTo>
                  <a:lnTo>
                    <a:pt x="2194" y="428"/>
                  </a:lnTo>
                  <a:lnTo>
                    <a:pt x="2202" y="420"/>
                  </a:lnTo>
                  <a:lnTo>
                    <a:pt x="2204" y="418"/>
                  </a:lnTo>
                  <a:lnTo>
                    <a:pt x="2210" y="416"/>
                  </a:lnTo>
                  <a:lnTo>
                    <a:pt x="2212" y="412"/>
                  </a:lnTo>
                  <a:lnTo>
                    <a:pt x="2218" y="410"/>
                  </a:lnTo>
                  <a:lnTo>
                    <a:pt x="2218" y="408"/>
                  </a:lnTo>
                  <a:lnTo>
                    <a:pt x="2214" y="408"/>
                  </a:lnTo>
                  <a:lnTo>
                    <a:pt x="2212" y="408"/>
                  </a:lnTo>
                  <a:lnTo>
                    <a:pt x="2212" y="408"/>
                  </a:lnTo>
                  <a:lnTo>
                    <a:pt x="2204" y="406"/>
                  </a:lnTo>
                  <a:lnTo>
                    <a:pt x="2202" y="406"/>
                  </a:lnTo>
                  <a:lnTo>
                    <a:pt x="2196" y="410"/>
                  </a:lnTo>
                  <a:lnTo>
                    <a:pt x="2190" y="406"/>
                  </a:lnTo>
                  <a:lnTo>
                    <a:pt x="2188" y="402"/>
                  </a:lnTo>
                  <a:lnTo>
                    <a:pt x="2188" y="402"/>
                  </a:lnTo>
                  <a:lnTo>
                    <a:pt x="2182" y="400"/>
                  </a:lnTo>
                  <a:lnTo>
                    <a:pt x="2182" y="392"/>
                  </a:lnTo>
                  <a:lnTo>
                    <a:pt x="2182" y="392"/>
                  </a:lnTo>
                  <a:lnTo>
                    <a:pt x="2192" y="394"/>
                  </a:lnTo>
                  <a:lnTo>
                    <a:pt x="2194" y="388"/>
                  </a:lnTo>
                  <a:lnTo>
                    <a:pt x="2198" y="386"/>
                  </a:lnTo>
                  <a:lnTo>
                    <a:pt x="2200" y="386"/>
                  </a:lnTo>
                  <a:lnTo>
                    <a:pt x="2208" y="378"/>
                  </a:lnTo>
                  <a:lnTo>
                    <a:pt x="2212" y="378"/>
                  </a:lnTo>
                  <a:lnTo>
                    <a:pt x="2214" y="380"/>
                  </a:lnTo>
                  <a:lnTo>
                    <a:pt x="2214" y="380"/>
                  </a:lnTo>
                  <a:lnTo>
                    <a:pt x="2212" y="384"/>
                  </a:lnTo>
                  <a:lnTo>
                    <a:pt x="2210" y="390"/>
                  </a:lnTo>
                  <a:lnTo>
                    <a:pt x="2210" y="390"/>
                  </a:lnTo>
                  <a:lnTo>
                    <a:pt x="2212" y="390"/>
                  </a:lnTo>
                  <a:lnTo>
                    <a:pt x="2212" y="390"/>
                  </a:lnTo>
                  <a:lnTo>
                    <a:pt x="2210" y="396"/>
                  </a:lnTo>
                  <a:lnTo>
                    <a:pt x="2212" y="396"/>
                  </a:lnTo>
                  <a:lnTo>
                    <a:pt x="2218" y="390"/>
                  </a:lnTo>
                  <a:lnTo>
                    <a:pt x="2220" y="390"/>
                  </a:lnTo>
                  <a:lnTo>
                    <a:pt x="2222" y="388"/>
                  </a:lnTo>
                  <a:lnTo>
                    <a:pt x="2228" y="388"/>
                  </a:lnTo>
                  <a:lnTo>
                    <a:pt x="2228" y="388"/>
                  </a:lnTo>
                  <a:lnTo>
                    <a:pt x="2230" y="384"/>
                  </a:lnTo>
                  <a:lnTo>
                    <a:pt x="2232" y="384"/>
                  </a:lnTo>
                  <a:lnTo>
                    <a:pt x="2232" y="388"/>
                  </a:lnTo>
                  <a:lnTo>
                    <a:pt x="2238" y="388"/>
                  </a:lnTo>
                  <a:lnTo>
                    <a:pt x="2240" y="390"/>
                  </a:lnTo>
                  <a:lnTo>
                    <a:pt x="2240" y="392"/>
                  </a:lnTo>
                  <a:lnTo>
                    <a:pt x="2238" y="396"/>
                  </a:lnTo>
                  <a:lnTo>
                    <a:pt x="2238" y="398"/>
                  </a:lnTo>
                  <a:lnTo>
                    <a:pt x="2238" y="402"/>
                  </a:lnTo>
                  <a:lnTo>
                    <a:pt x="2242" y="406"/>
                  </a:lnTo>
                  <a:lnTo>
                    <a:pt x="2246" y="404"/>
                  </a:lnTo>
                  <a:lnTo>
                    <a:pt x="2250" y="408"/>
                  </a:lnTo>
                  <a:lnTo>
                    <a:pt x="2250" y="410"/>
                  </a:lnTo>
                  <a:lnTo>
                    <a:pt x="2248" y="416"/>
                  </a:lnTo>
                  <a:lnTo>
                    <a:pt x="2248" y="418"/>
                  </a:lnTo>
                  <a:lnTo>
                    <a:pt x="2250" y="420"/>
                  </a:lnTo>
                  <a:lnTo>
                    <a:pt x="2250" y="420"/>
                  </a:lnTo>
                  <a:lnTo>
                    <a:pt x="2248" y="426"/>
                  </a:lnTo>
                  <a:lnTo>
                    <a:pt x="2248" y="432"/>
                  </a:lnTo>
                  <a:lnTo>
                    <a:pt x="2250" y="432"/>
                  </a:lnTo>
                  <a:lnTo>
                    <a:pt x="2254" y="432"/>
                  </a:lnTo>
                  <a:lnTo>
                    <a:pt x="2258" y="430"/>
                  </a:lnTo>
                  <a:lnTo>
                    <a:pt x="2262" y="430"/>
                  </a:lnTo>
                  <a:lnTo>
                    <a:pt x="2264" y="428"/>
                  </a:lnTo>
                  <a:lnTo>
                    <a:pt x="2270" y="426"/>
                  </a:lnTo>
                  <a:lnTo>
                    <a:pt x="2272" y="422"/>
                  </a:lnTo>
                  <a:lnTo>
                    <a:pt x="2272" y="418"/>
                  </a:lnTo>
                  <a:lnTo>
                    <a:pt x="2272" y="418"/>
                  </a:lnTo>
                  <a:lnTo>
                    <a:pt x="2270" y="414"/>
                  </a:lnTo>
                  <a:lnTo>
                    <a:pt x="2270" y="408"/>
                  </a:lnTo>
                  <a:lnTo>
                    <a:pt x="2270" y="406"/>
                  </a:lnTo>
                  <a:lnTo>
                    <a:pt x="2264" y="400"/>
                  </a:lnTo>
                  <a:lnTo>
                    <a:pt x="2264" y="400"/>
                  </a:lnTo>
                  <a:lnTo>
                    <a:pt x="2260" y="394"/>
                  </a:lnTo>
                  <a:lnTo>
                    <a:pt x="2258" y="392"/>
                  </a:lnTo>
                  <a:lnTo>
                    <a:pt x="2258" y="386"/>
                  </a:lnTo>
                  <a:lnTo>
                    <a:pt x="2258" y="386"/>
                  </a:lnTo>
                  <a:lnTo>
                    <a:pt x="2266" y="382"/>
                  </a:lnTo>
                  <a:lnTo>
                    <a:pt x="2272" y="378"/>
                  </a:lnTo>
                  <a:lnTo>
                    <a:pt x="2272" y="378"/>
                  </a:lnTo>
                  <a:lnTo>
                    <a:pt x="2272" y="370"/>
                  </a:lnTo>
                  <a:lnTo>
                    <a:pt x="2274" y="372"/>
                  </a:lnTo>
                  <a:lnTo>
                    <a:pt x="2274" y="370"/>
                  </a:lnTo>
                  <a:lnTo>
                    <a:pt x="2282" y="364"/>
                  </a:lnTo>
                  <a:lnTo>
                    <a:pt x="2284" y="360"/>
                  </a:lnTo>
                  <a:lnTo>
                    <a:pt x="2290" y="358"/>
                  </a:lnTo>
                  <a:lnTo>
                    <a:pt x="2292" y="356"/>
                  </a:lnTo>
                  <a:lnTo>
                    <a:pt x="2294" y="360"/>
                  </a:lnTo>
                  <a:lnTo>
                    <a:pt x="2304" y="360"/>
                  </a:lnTo>
                  <a:lnTo>
                    <a:pt x="2308" y="358"/>
                  </a:lnTo>
                  <a:lnTo>
                    <a:pt x="2310" y="358"/>
                  </a:lnTo>
                  <a:lnTo>
                    <a:pt x="2312" y="356"/>
                  </a:lnTo>
                  <a:lnTo>
                    <a:pt x="2316" y="350"/>
                  </a:lnTo>
                  <a:lnTo>
                    <a:pt x="2320" y="348"/>
                  </a:lnTo>
                  <a:lnTo>
                    <a:pt x="2322" y="346"/>
                  </a:lnTo>
                  <a:lnTo>
                    <a:pt x="2326" y="340"/>
                  </a:lnTo>
                  <a:lnTo>
                    <a:pt x="2330" y="338"/>
                  </a:lnTo>
                  <a:lnTo>
                    <a:pt x="2336" y="330"/>
                  </a:lnTo>
                  <a:lnTo>
                    <a:pt x="2336" y="330"/>
                  </a:lnTo>
                  <a:lnTo>
                    <a:pt x="2344" y="318"/>
                  </a:lnTo>
                  <a:lnTo>
                    <a:pt x="2354" y="308"/>
                  </a:lnTo>
                  <a:lnTo>
                    <a:pt x="2354" y="304"/>
                  </a:lnTo>
                  <a:lnTo>
                    <a:pt x="2354" y="304"/>
                  </a:lnTo>
                  <a:lnTo>
                    <a:pt x="2354" y="296"/>
                  </a:lnTo>
                  <a:lnTo>
                    <a:pt x="2356" y="296"/>
                  </a:lnTo>
                  <a:lnTo>
                    <a:pt x="2356" y="296"/>
                  </a:lnTo>
                  <a:lnTo>
                    <a:pt x="2356" y="294"/>
                  </a:lnTo>
                  <a:lnTo>
                    <a:pt x="2356" y="294"/>
                  </a:lnTo>
                  <a:lnTo>
                    <a:pt x="2354" y="290"/>
                  </a:lnTo>
                  <a:lnTo>
                    <a:pt x="2354" y="288"/>
                  </a:lnTo>
                  <a:lnTo>
                    <a:pt x="2356" y="288"/>
                  </a:lnTo>
                  <a:lnTo>
                    <a:pt x="2356" y="288"/>
                  </a:lnTo>
                  <a:lnTo>
                    <a:pt x="2360" y="280"/>
                  </a:lnTo>
                  <a:lnTo>
                    <a:pt x="2362" y="278"/>
                  </a:lnTo>
                  <a:lnTo>
                    <a:pt x="2362" y="276"/>
                  </a:lnTo>
                  <a:lnTo>
                    <a:pt x="2362" y="276"/>
                  </a:lnTo>
                  <a:lnTo>
                    <a:pt x="2360" y="274"/>
                  </a:lnTo>
                  <a:lnTo>
                    <a:pt x="2360" y="272"/>
                  </a:lnTo>
                  <a:lnTo>
                    <a:pt x="2360" y="272"/>
                  </a:lnTo>
                  <a:lnTo>
                    <a:pt x="2360" y="268"/>
                  </a:lnTo>
                  <a:lnTo>
                    <a:pt x="2362" y="268"/>
                  </a:lnTo>
                  <a:lnTo>
                    <a:pt x="2360" y="266"/>
                  </a:lnTo>
                  <a:lnTo>
                    <a:pt x="2356" y="264"/>
                  </a:lnTo>
                  <a:lnTo>
                    <a:pt x="2350" y="258"/>
                  </a:lnTo>
                  <a:lnTo>
                    <a:pt x="2350" y="258"/>
                  </a:lnTo>
                  <a:lnTo>
                    <a:pt x="2340" y="258"/>
                  </a:lnTo>
                  <a:lnTo>
                    <a:pt x="2336" y="264"/>
                  </a:lnTo>
                  <a:lnTo>
                    <a:pt x="2334" y="260"/>
                  </a:lnTo>
                  <a:lnTo>
                    <a:pt x="2332" y="258"/>
                  </a:lnTo>
                  <a:lnTo>
                    <a:pt x="2326" y="256"/>
                  </a:lnTo>
                  <a:lnTo>
                    <a:pt x="2322" y="256"/>
                  </a:lnTo>
                  <a:lnTo>
                    <a:pt x="2320" y="256"/>
                  </a:lnTo>
                  <a:lnTo>
                    <a:pt x="2316" y="254"/>
                  </a:lnTo>
                  <a:lnTo>
                    <a:pt x="2320" y="250"/>
                  </a:lnTo>
                  <a:lnTo>
                    <a:pt x="2322" y="248"/>
                  </a:lnTo>
                  <a:lnTo>
                    <a:pt x="2332" y="244"/>
                  </a:lnTo>
                  <a:lnTo>
                    <a:pt x="2340" y="236"/>
                  </a:lnTo>
                  <a:lnTo>
                    <a:pt x="2344" y="234"/>
                  </a:lnTo>
                  <a:lnTo>
                    <a:pt x="2346" y="230"/>
                  </a:lnTo>
                  <a:lnTo>
                    <a:pt x="2352" y="228"/>
                  </a:lnTo>
                  <a:lnTo>
                    <a:pt x="2356" y="224"/>
                  </a:lnTo>
                  <a:lnTo>
                    <a:pt x="2362" y="220"/>
                  </a:lnTo>
                  <a:lnTo>
                    <a:pt x="2364" y="218"/>
                  </a:lnTo>
                  <a:lnTo>
                    <a:pt x="2370" y="216"/>
                  </a:lnTo>
                  <a:lnTo>
                    <a:pt x="2372" y="214"/>
                  </a:lnTo>
                  <a:lnTo>
                    <a:pt x="2394" y="214"/>
                  </a:lnTo>
                  <a:lnTo>
                    <a:pt x="2400" y="214"/>
                  </a:lnTo>
                  <a:lnTo>
                    <a:pt x="2416" y="214"/>
                  </a:lnTo>
                  <a:lnTo>
                    <a:pt x="2420" y="214"/>
                  </a:lnTo>
                  <a:lnTo>
                    <a:pt x="2420" y="214"/>
                  </a:lnTo>
                  <a:lnTo>
                    <a:pt x="2420" y="212"/>
                  </a:lnTo>
                  <a:lnTo>
                    <a:pt x="2424" y="210"/>
                  </a:lnTo>
                  <a:lnTo>
                    <a:pt x="2432" y="212"/>
                  </a:lnTo>
                  <a:lnTo>
                    <a:pt x="2434" y="212"/>
                  </a:lnTo>
                  <a:lnTo>
                    <a:pt x="2434" y="212"/>
                  </a:lnTo>
                  <a:lnTo>
                    <a:pt x="2436" y="212"/>
                  </a:lnTo>
                  <a:lnTo>
                    <a:pt x="2436" y="212"/>
                  </a:lnTo>
                  <a:lnTo>
                    <a:pt x="2436" y="218"/>
                  </a:lnTo>
                  <a:lnTo>
                    <a:pt x="2436" y="218"/>
                  </a:lnTo>
                  <a:lnTo>
                    <a:pt x="2442" y="218"/>
                  </a:lnTo>
                  <a:lnTo>
                    <a:pt x="2446" y="216"/>
                  </a:lnTo>
                  <a:lnTo>
                    <a:pt x="2450" y="216"/>
                  </a:lnTo>
                  <a:lnTo>
                    <a:pt x="2454" y="216"/>
                  </a:lnTo>
                  <a:lnTo>
                    <a:pt x="2456" y="216"/>
                  </a:lnTo>
                  <a:lnTo>
                    <a:pt x="2464" y="216"/>
                  </a:lnTo>
                  <a:lnTo>
                    <a:pt x="2464" y="212"/>
                  </a:lnTo>
                  <a:lnTo>
                    <a:pt x="2462" y="212"/>
                  </a:lnTo>
                  <a:lnTo>
                    <a:pt x="2462" y="208"/>
                  </a:lnTo>
                  <a:lnTo>
                    <a:pt x="2464" y="206"/>
                  </a:lnTo>
                  <a:lnTo>
                    <a:pt x="2466" y="204"/>
                  </a:lnTo>
                  <a:lnTo>
                    <a:pt x="2470" y="204"/>
                  </a:lnTo>
                  <a:lnTo>
                    <a:pt x="2472" y="202"/>
                  </a:lnTo>
                  <a:lnTo>
                    <a:pt x="2472" y="202"/>
                  </a:lnTo>
                  <a:lnTo>
                    <a:pt x="2478" y="196"/>
                  </a:lnTo>
                  <a:lnTo>
                    <a:pt x="2484" y="194"/>
                  </a:lnTo>
                  <a:lnTo>
                    <a:pt x="2486" y="192"/>
                  </a:lnTo>
                  <a:lnTo>
                    <a:pt x="2498" y="192"/>
                  </a:lnTo>
                  <a:lnTo>
                    <a:pt x="2504" y="192"/>
                  </a:lnTo>
                  <a:lnTo>
                    <a:pt x="2504" y="198"/>
                  </a:lnTo>
                  <a:lnTo>
                    <a:pt x="2508" y="202"/>
                  </a:lnTo>
                  <a:lnTo>
                    <a:pt x="2514" y="198"/>
                  </a:lnTo>
                  <a:lnTo>
                    <a:pt x="2516" y="196"/>
                  </a:lnTo>
                  <a:lnTo>
                    <a:pt x="2518" y="196"/>
                  </a:lnTo>
                  <a:lnTo>
                    <a:pt x="2522" y="194"/>
                  </a:lnTo>
                  <a:lnTo>
                    <a:pt x="2528" y="194"/>
                  </a:lnTo>
                  <a:lnTo>
                    <a:pt x="2528" y="194"/>
                  </a:lnTo>
                  <a:lnTo>
                    <a:pt x="2528" y="186"/>
                  </a:lnTo>
                  <a:lnTo>
                    <a:pt x="2530" y="186"/>
                  </a:lnTo>
                  <a:lnTo>
                    <a:pt x="2534" y="186"/>
                  </a:lnTo>
                  <a:lnTo>
                    <a:pt x="2534" y="188"/>
                  </a:lnTo>
                  <a:lnTo>
                    <a:pt x="2532" y="194"/>
                  </a:lnTo>
                  <a:lnTo>
                    <a:pt x="2532" y="196"/>
                  </a:lnTo>
                  <a:lnTo>
                    <a:pt x="2526" y="202"/>
                  </a:lnTo>
                  <a:lnTo>
                    <a:pt x="2522" y="202"/>
                  </a:lnTo>
                  <a:lnTo>
                    <a:pt x="2518" y="204"/>
                  </a:lnTo>
                  <a:lnTo>
                    <a:pt x="2512" y="208"/>
                  </a:lnTo>
                  <a:lnTo>
                    <a:pt x="2508" y="212"/>
                  </a:lnTo>
                  <a:lnTo>
                    <a:pt x="2506" y="212"/>
                  </a:lnTo>
                  <a:lnTo>
                    <a:pt x="2504" y="214"/>
                  </a:lnTo>
                  <a:lnTo>
                    <a:pt x="2502" y="216"/>
                  </a:lnTo>
                  <a:lnTo>
                    <a:pt x="2496" y="220"/>
                  </a:lnTo>
                  <a:lnTo>
                    <a:pt x="2496" y="220"/>
                  </a:lnTo>
                  <a:lnTo>
                    <a:pt x="2488" y="224"/>
                  </a:lnTo>
                  <a:lnTo>
                    <a:pt x="2486" y="226"/>
                  </a:lnTo>
                  <a:lnTo>
                    <a:pt x="2482" y="226"/>
                  </a:lnTo>
                  <a:lnTo>
                    <a:pt x="2478" y="228"/>
                  </a:lnTo>
                  <a:lnTo>
                    <a:pt x="2478" y="228"/>
                  </a:lnTo>
                  <a:lnTo>
                    <a:pt x="2478" y="232"/>
                  </a:lnTo>
                  <a:lnTo>
                    <a:pt x="2474" y="234"/>
                  </a:lnTo>
                  <a:lnTo>
                    <a:pt x="2474" y="234"/>
                  </a:lnTo>
                  <a:lnTo>
                    <a:pt x="2472" y="238"/>
                  </a:lnTo>
                  <a:lnTo>
                    <a:pt x="2472" y="240"/>
                  </a:lnTo>
                  <a:lnTo>
                    <a:pt x="2470" y="244"/>
                  </a:lnTo>
                  <a:lnTo>
                    <a:pt x="2470" y="254"/>
                  </a:lnTo>
                  <a:lnTo>
                    <a:pt x="2472" y="256"/>
                  </a:lnTo>
                  <a:lnTo>
                    <a:pt x="2472" y="264"/>
                  </a:lnTo>
                  <a:lnTo>
                    <a:pt x="2474" y="268"/>
                  </a:lnTo>
                  <a:lnTo>
                    <a:pt x="2474" y="274"/>
                  </a:lnTo>
                  <a:lnTo>
                    <a:pt x="2476" y="276"/>
                  </a:lnTo>
                  <a:lnTo>
                    <a:pt x="2476" y="276"/>
                  </a:lnTo>
                  <a:lnTo>
                    <a:pt x="2476" y="282"/>
                  </a:lnTo>
                  <a:lnTo>
                    <a:pt x="2478" y="286"/>
                  </a:lnTo>
                  <a:lnTo>
                    <a:pt x="2482" y="286"/>
                  </a:lnTo>
                  <a:lnTo>
                    <a:pt x="2488" y="280"/>
                  </a:lnTo>
                  <a:lnTo>
                    <a:pt x="2492" y="278"/>
                  </a:lnTo>
                  <a:lnTo>
                    <a:pt x="2492" y="274"/>
                  </a:lnTo>
                  <a:lnTo>
                    <a:pt x="2494" y="270"/>
                  </a:lnTo>
                  <a:lnTo>
                    <a:pt x="2494" y="270"/>
                  </a:lnTo>
                  <a:lnTo>
                    <a:pt x="2502" y="268"/>
                  </a:lnTo>
                  <a:lnTo>
                    <a:pt x="2504" y="264"/>
                  </a:lnTo>
                  <a:lnTo>
                    <a:pt x="2506" y="258"/>
                  </a:lnTo>
                  <a:lnTo>
                    <a:pt x="2508" y="256"/>
                  </a:lnTo>
                  <a:lnTo>
                    <a:pt x="2518" y="256"/>
                  </a:lnTo>
                  <a:lnTo>
                    <a:pt x="2516" y="246"/>
                  </a:lnTo>
                  <a:lnTo>
                    <a:pt x="2522" y="240"/>
                  </a:lnTo>
                  <a:lnTo>
                    <a:pt x="2522" y="240"/>
                  </a:lnTo>
                  <a:lnTo>
                    <a:pt x="2528" y="244"/>
                  </a:lnTo>
                  <a:lnTo>
                    <a:pt x="2528" y="238"/>
                  </a:lnTo>
                  <a:lnTo>
                    <a:pt x="2526" y="236"/>
                  </a:lnTo>
                  <a:lnTo>
                    <a:pt x="2524" y="234"/>
                  </a:lnTo>
                  <a:lnTo>
                    <a:pt x="2526" y="228"/>
                  </a:lnTo>
                  <a:lnTo>
                    <a:pt x="2526" y="226"/>
                  </a:lnTo>
                  <a:lnTo>
                    <a:pt x="2522" y="226"/>
                  </a:lnTo>
                  <a:lnTo>
                    <a:pt x="2522" y="226"/>
                  </a:lnTo>
                  <a:lnTo>
                    <a:pt x="2518" y="224"/>
                  </a:lnTo>
                  <a:lnTo>
                    <a:pt x="2518" y="222"/>
                  </a:lnTo>
                  <a:lnTo>
                    <a:pt x="2522" y="220"/>
                  </a:lnTo>
                  <a:lnTo>
                    <a:pt x="2526" y="216"/>
                  </a:lnTo>
                  <a:lnTo>
                    <a:pt x="2528" y="214"/>
                  </a:lnTo>
                  <a:lnTo>
                    <a:pt x="2528" y="208"/>
                  </a:lnTo>
                  <a:lnTo>
                    <a:pt x="2542" y="208"/>
                  </a:lnTo>
                  <a:lnTo>
                    <a:pt x="2544" y="206"/>
                  </a:lnTo>
                  <a:lnTo>
                    <a:pt x="2546" y="206"/>
                  </a:lnTo>
                  <a:lnTo>
                    <a:pt x="2552" y="204"/>
                  </a:lnTo>
                  <a:lnTo>
                    <a:pt x="2552" y="208"/>
                  </a:lnTo>
                  <a:lnTo>
                    <a:pt x="2556" y="206"/>
                  </a:lnTo>
                  <a:lnTo>
                    <a:pt x="2558" y="204"/>
                  </a:lnTo>
                  <a:lnTo>
                    <a:pt x="2566" y="204"/>
                  </a:lnTo>
                  <a:lnTo>
                    <a:pt x="2566" y="204"/>
                  </a:lnTo>
                  <a:lnTo>
                    <a:pt x="2568" y="200"/>
                  </a:lnTo>
                  <a:lnTo>
                    <a:pt x="2570" y="200"/>
                  </a:lnTo>
                  <a:lnTo>
                    <a:pt x="2572" y="204"/>
                  </a:lnTo>
                  <a:lnTo>
                    <a:pt x="2572" y="204"/>
                  </a:lnTo>
                  <a:lnTo>
                    <a:pt x="2578" y="206"/>
                  </a:lnTo>
                  <a:lnTo>
                    <a:pt x="2584" y="206"/>
                  </a:lnTo>
                  <a:lnTo>
                    <a:pt x="2588" y="204"/>
                  </a:lnTo>
                  <a:lnTo>
                    <a:pt x="2592" y="202"/>
                  </a:lnTo>
                  <a:lnTo>
                    <a:pt x="2594" y="202"/>
                  </a:lnTo>
                  <a:lnTo>
                    <a:pt x="2596" y="198"/>
                  </a:lnTo>
                  <a:lnTo>
                    <a:pt x="2596" y="198"/>
                  </a:lnTo>
                  <a:lnTo>
                    <a:pt x="2602" y="196"/>
                  </a:lnTo>
                  <a:lnTo>
                    <a:pt x="2608" y="194"/>
                  </a:lnTo>
                  <a:lnTo>
                    <a:pt x="2612" y="192"/>
                  </a:lnTo>
                  <a:lnTo>
                    <a:pt x="2616" y="192"/>
                  </a:lnTo>
                  <a:lnTo>
                    <a:pt x="2618" y="188"/>
                  </a:lnTo>
                  <a:lnTo>
                    <a:pt x="2618" y="188"/>
                  </a:lnTo>
                  <a:lnTo>
                    <a:pt x="2630" y="186"/>
                  </a:lnTo>
                  <a:lnTo>
                    <a:pt x="2634" y="184"/>
                  </a:lnTo>
                  <a:lnTo>
                    <a:pt x="2636" y="184"/>
                  </a:lnTo>
                  <a:lnTo>
                    <a:pt x="2638" y="186"/>
                  </a:lnTo>
                  <a:lnTo>
                    <a:pt x="2650" y="186"/>
                  </a:lnTo>
                  <a:lnTo>
                    <a:pt x="2650" y="182"/>
                  </a:lnTo>
                  <a:lnTo>
                    <a:pt x="2648" y="178"/>
                  </a:lnTo>
                  <a:lnTo>
                    <a:pt x="2648" y="172"/>
                  </a:lnTo>
                  <a:lnTo>
                    <a:pt x="2644" y="168"/>
                  </a:lnTo>
                  <a:lnTo>
                    <a:pt x="2644" y="166"/>
                  </a:lnTo>
                  <a:lnTo>
                    <a:pt x="2646" y="166"/>
                  </a:lnTo>
                  <a:lnTo>
                    <a:pt x="2648" y="166"/>
                  </a:lnTo>
                  <a:lnTo>
                    <a:pt x="2650" y="164"/>
                  </a:lnTo>
                  <a:lnTo>
                    <a:pt x="2650" y="162"/>
                  </a:lnTo>
                  <a:lnTo>
                    <a:pt x="2656" y="158"/>
                  </a:lnTo>
                  <a:lnTo>
                    <a:pt x="2656" y="158"/>
                  </a:lnTo>
                  <a:lnTo>
                    <a:pt x="2654" y="154"/>
                  </a:lnTo>
                  <a:lnTo>
                    <a:pt x="2654" y="154"/>
                  </a:lnTo>
                  <a:lnTo>
                    <a:pt x="2656" y="154"/>
                  </a:lnTo>
                  <a:lnTo>
                    <a:pt x="2658" y="154"/>
                  </a:lnTo>
                  <a:lnTo>
                    <a:pt x="2662" y="158"/>
                  </a:lnTo>
                  <a:lnTo>
                    <a:pt x="2680" y="158"/>
                  </a:lnTo>
                  <a:lnTo>
                    <a:pt x="2684" y="164"/>
                  </a:lnTo>
                  <a:lnTo>
                    <a:pt x="2686" y="166"/>
                  </a:lnTo>
                  <a:lnTo>
                    <a:pt x="2694" y="166"/>
                  </a:lnTo>
                  <a:lnTo>
                    <a:pt x="2696" y="168"/>
                  </a:lnTo>
                  <a:lnTo>
                    <a:pt x="2700" y="168"/>
                  </a:lnTo>
                  <a:lnTo>
                    <a:pt x="2704" y="168"/>
                  </a:lnTo>
                  <a:lnTo>
                    <a:pt x="2706" y="168"/>
                  </a:lnTo>
                  <a:lnTo>
                    <a:pt x="2706" y="164"/>
                  </a:lnTo>
                  <a:lnTo>
                    <a:pt x="2710" y="162"/>
                  </a:lnTo>
                  <a:lnTo>
                    <a:pt x="2710" y="162"/>
                  </a:lnTo>
                  <a:lnTo>
                    <a:pt x="2712" y="158"/>
                  </a:lnTo>
                  <a:lnTo>
                    <a:pt x="2714" y="158"/>
                  </a:lnTo>
                  <a:lnTo>
                    <a:pt x="2720" y="158"/>
                  </a:lnTo>
                  <a:lnTo>
                    <a:pt x="2726" y="152"/>
                  </a:lnTo>
                  <a:lnTo>
                    <a:pt x="2726" y="152"/>
                  </a:lnTo>
                  <a:lnTo>
                    <a:pt x="2718" y="150"/>
                  </a:lnTo>
                  <a:lnTo>
                    <a:pt x="2714" y="146"/>
                  </a:lnTo>
                  <a:lnTo>
                    <a:pt x="2706" y="146"/>
                  </a:lnTo>
                  <a:lnTo>
                    <a:pt x="2704" y="146"/>
                  </a:lnTo>
                  <a:lnTo>
                    <a:pt x="2700" y="144"/>
                  </a:lnTo>
                  <a:lnTo>
                    <a:pt x="2696" y="144"/>
                  </a:lnTo>
                  <a:lnTo>
                    <a:pt x="2694" y="146"/>
                  </a:lnTo>
                  <a:lnTo>
                    <a:pt x="2690" y="144"/>
                  </a:lnTo>
                  <a:lnTo>
                    <a:pt x="2686" y="138"/>
                  </a:lnTo>
                  <a:lnTo>
                    <a:pt x="2678" y="138"/>
                  </a:lnTo>
                  <a:lnTo>
                    <a:pt x="2676" y="136"/>
                  </a:lnTo>
                  <a:lnTo>
                    <a:pt x="2674" y="136"/>
                  </a:lnTo>
                  <a:lnTo>
                    <a:pt x="2670" y="134"/>
                  </a:lnTo>
                  <a:lnTo>
                    <a:pt x="2666" y="134"/>
                  </a:lnTo>
                  <a:lnTo>
                    <a:pt x="2664" y="132"/>
                  </a:lnTo>
                  <a:lnTo>
                    <a:pt x="2660" y="132"/>
                  </a:lnTo>
                  <a:lnTo>
                    <a:pt x="2658" y="128"/>
                  </a:lnTo>
                  <a:lnTo>
                    <a:pt x="2658" y="128"/>
                  </a:lnTo>
                  <a:lnTo>
                    <a:pt x="2652" y="128"/>
                  </a:lnTo>
                  <a:lnTo>
                    <a:pt x="2652" y="128"/>
                  </a:lnTo>
                  <a:lnTo>
                    <a:pt x="2650" y="126"/>
                  </a:lnTo>
                  <a:lnTo>
                    <a:pt x="2648" y="124"/>
                  </a:lnTo>
                  <a:lnTo>
                    <a:pt x="2640" y="124"/>
                  </a:lnTo>
                  <a:lnTo>
                    <a:pt x="2638" y="122"/>
                  </a:lnTo>
                  <a:lnTo>
                    <a:pt x="2628" y="122"/>
                  </a:lnTo>
                  <a:lnTo>
                    <a:pt x="2626" y="118"/>
                  </a:lnTo>
                  <a:lnTo>
                    <a:pt x="2588" y="118"/>
                  </a:lnTo>
                  <a:lnTo>
                    <a:pt x="2584" y="118"/>
                  </a:lnTo>
                  <a:lnTo>
                    <a:pt x="2582" y="122"/>
                  </a:lnTo>
                  <a:lnTo>
                    <a:pt x="2584" y="124"/>
                  </a:lnTo>
                  <a:lnTo>
                    <a:pt x="2586" y="126"/>
                  </a:lnTo>
                  <a:lnTo>
                    <a:pt x="2584" y="128"/>
                  </a:lnTo>
                  <a:lnTo>
                    <a:pt x="2576" y="128"/>
                  </a:lnTo>
                  <a:lnTo>
                    <a:pt x="2574" y="126"/>
                  </a:lnTo>
                  <a:lnTo>
                    <a:pt x="2568" y="126"/>
                  </a:lnTo>
                  <a:lnTo>
                    <a:pt x="2566" y="122"/>
                  </a:lnTo>
                  <a:lnTo>
                    <a:pt x="2574" y="122"/>
                  </a:lnTo>
                  <a:lnTo>
                    <a:pt x="2574" y="122"/>
                  </a:lnTo>
                  <a:lnTo>
                    <a:pt x="2572" y="120"/>
                  </a:lnTo>
                  <a:lnTo>
                    <a:pt x="2570" y="118"/>
                  </a:lnTo>
                  <a:lnTo>
                    <a:pt x="2564" y="118"/>
                  </a:lnTo>
                  <a:lnTo>
                    <a:pt x="2562" y="122"/>
                  </a:lnTo>
                  <a:lnTo>
                    <a:pt x="2556" y="122"/>
                  </a:lnTo>
                  <a:lnTo>
                    <a:pt x="2556" y="122"/>
                  </a:lnTo>
                  <a:lnTo>
                    <a:pt x="2552" y="124"/>
                  </a:lnTo>
                  <a:lnTo>
                    <a:pt x="2548" y="122"/>
                  </a:lnTo>
                  <a:lnTo>
                    <a:pt x="2518" y="122"/>
                  </a:lnTo>
                  <a:lnTo>
                    <a:pt x="2516" y="124"/>
                  </a:lnTo>
                  <a:lnTo>
                    <a:pt x="2514" y="124"/>
                  </a:lnTo>
                  <a:lnTo>
                    <a:pt x="2512" y="122"/>
                  </a:lnTo>
                  <a:lnTo>
                    <a:pt x="2504" y="122"/>
                  </a:lnTo>
                  <a:lnTo>
                    <a:pt x="2504" y="118"/>
                  </a:lnTo>
                  <a:lnTo>
                    <a:pt x="2502" y="114"/>
                  </a:lnTo>
                  <a:lnTo>
                    <a:pt x="2498" y="112"/>
                  </a:lnTo>
                  <a:lnTo>
                    <a:pt x="2496" y="112"/>
                  </a:lnTo>
                  <a:lnTo>
                    <a:pt x="2494" y="108"/>
                  </a:lnTo>
                  <a:lnTo>
                    <a:pt x="2470" y="108"/>
                  </a:lnTo>
                  <a:lnTo>
                    <a:pt x="2466" y="108"/>
                  </a:lnTo>
                  <a:lnTo>
                    <a:pt x="2462" y="108"/>
                  </a:lnTo>
                  <a:lnTo>
                    <a:pt x="2462" y="108"/>
                  </a:lnTo>
                  <a:lnTo>
                    <a:pt x="2460" y="112"/>
                  </a:lnTo>
                  <a:lnTo>
                    <a:pt x="2456" y="112"/>
                  </a:lnTo>
                  <a:lnTo>
                    <a:pt x="2450" y="112"/>
                  </a:lnTo>
                  <a:lnTo>
                    <a:pt x="2446" y="112"/>
                  </a:lnTo>
                  <a:lnTo>
                    <a:pt x="2444" y="108"/>
                  </a:lnTo>
                  <a:lnTo>
                    <a:pt x="2444" y="108"/>
                  </a:lnTo>
                  <a:lnTo>
                    <a:pt x="2438" y="106"/>
                  </a:lnTo>
                  <a:lnTo>
                    <a:pt x="2434" y="106"/>
                  </a:lnTo>
                  <a:lnTo>
                    <a:pt x="2430" y="106"/>
                  </a:lnTo>
                  <a:lnTo>
                    <a:pt x="2426" y="98"/>
                  </a:lnTo>
                  <a:lnTo>
                    <a:pt x="2420" y="98"/>
                  </a:lnTo>
                  <a:lnTo>
                    <a:pt x="2420" y="98"/>
                  </a:lnTo>
                  <a:lnTo>
                    <a:pt x="2412" y="98"/>
                  </a:lnTo>
                  <a:lnTo>
                    <a:pt x="2412" y="98"/>
                  </a:lnTo>
                  <a:lnTo>
                    <a:pt x="2412" y="96"/>
                  </a:lnTo>
                  <a:lnTo>
                    <a:pt x="2406" y="96"/>
                  </a:lnTo>
                  <a:lnTo>
                    <a:pt x="2404" y="96"/>
                  </a:lnTo>
                  <a:lnTo>
                    <a:pt x="2392" y="96"/>
                  </a:lnTo>
                  <a:lnTo>
                    <a:pt x="2386" y="94"/>
                  </a:lnTo>
                  <a:lnTo>
                    <a:pt x="2386" y="94"/>
                  </a:lnTo>
                  <a:lnTo>
                    <a:pt x="2374" y="94"/>
                  </a:lnTo>
                  <a:lnTo>
                    <a:pt x="2374" y="94"/>
                  </a:lnTo>
                  <a:lnTo>
                    <a:pt x="2370" y="94"/>
                  </a:lnTo>
                  <a:lnTo>
                    <a:pt x="2370" y="94"/>
                  </a:lnTo>
                  <a:lnTo>
                    <a:pt x="2366" y="94"/>
                  </a:lnTo>
                  <a:lnTo>
                    <a:pt x="2364" y="92"/>
                  </a:lnTo>
                  <a:lnTo>
                    <a:pt x="2364" y="92"/>
                  </a:lnTo>
                  <a:lnTo>
                    <a:pt x="2366" y="90"/>
                  </a:lnTo>
                  <a:lnTo>
                    <a:pt x="2368" y="88"/>
                  </a:lnTo>
                  <a:lnTo>
                    <a:pt x="2376" y="88"/>
                  </a:lnTo>
                  <a:lnTo>
                    <a:pt x="2374" y="86"/>
                  </a:lnTo>
                  <a:lnTo>
                    <a:pt x="2372" y="84"/>
                  </a:lnTo>
                  <a:lnTo>
                    <a:pt x="2360" y="84"/>
                  </a:lnTo>
                  <a:lnTo>
                    <a:pt x="2360" y="84"/>
                  </a:lnTo>
                  <a:lnTo>
                    <a:pt x="2352" y="82"/>
                  </a:lnTo>
                  <a:lnTo>
                    <a:pt x="2352" y="84"/>
                  </a:lnTo>
                  <a:lnTo>
                    <a:pt x="2354" y="88"/>
                  </a:lnTo>
                  <a:lnTo>
                    <a:pt x="2362" y="88"/>
                  </a:lnTo>
                  <a:lnTo>
                    <a:pt x="2360" y="94"/>
                  </a:lnTo>
                  <a:lnTo>
                    <a:pt x="2356" y="96"/>
                  </a:lnTo>
                  <a:lnTo>
                    <a:pt x="2346" y="96"/>
                  </a:lnTo>
                  <a:lnTo>
                    <a:pt x="2346" y="96"/>
                  </a:lnTo>
                  <a:lnTo>
                    <a:pt x="2350" y="100"/>
                  </a:lnTo>
                  <a:lnTo>
                    <a:pt x="2350" y="102"/>
                  </a:lnTo>
                  <a:lnTo>
                    <a:pt x="2348" y="104"/>
                  </a:lnTo>
                  <a:lnTo>
                    <a:pt x="2348" y="104"/>
                  </a:lnTo>
                  <a:lnTo>
                    <a:pt x="2344" y="106"/>
                  </a:lnTo>
                  <a:lnTo>
                    <a:pt x="2342" y="106"/>
                  </a:lnTo>
                  <a:lnTo>
                    <a:pt x="2342" y="104"/>
                  </a:lnTo>
                  <a:lnTo>
                    <a:pt x="2336" y="104"/>
                  </a:lnTo>
                  <a:lnTo>
                    <a:pt x="2336" y="104"/>
                  </a:lnTo>
                  <a:lnTo>
                    <a:pt x="2334" y="108"/>
                  </a:lnTo>
                  <a:lnTo>
                    <a:pt x="2332" y="108"/>
                  </a:lnTo>
                  <a:lnTo>
                    <a:pt x="2332" y="104"/>
                  </a:lnTo>
                  <a:lnTo>
                    <a:pt x="2326" y="104"/>
                  </a:lnTo>
                  <a:lnTo>
                    <a:pt x="2324" y="104"/>
                  </a:lnTo>
                  <a:lnTo>
                    <a:pt x="2312" y="104"/>
                  </a:lnTo>
                  <a:lnTo>
                    <a:pt x="2310" y="106"/>
                  </a:lnTo>
                  <a:lnTo>
                    <a:pt x="2302" y="106"/>
                  </a:lnTo>
                  <a:lnTo>
                    <a:pt x="2300" y="104"/>
                  </a:lnTo>
                  <a:lnTo>
                    <a:pt x="2300" y="104"/>
                  </a:lnTo>
                  <a:lnTo>
                    <a:pt x="2292" y="102"/>
                  </a:lnTo>
                  <a:lnTo>
                    <a:pt x="2286" y="112"/>
                  </a:lnTo>
                  <a:lnTo>
                    <a:pt x="2282" y="112"/>
                  </a:lnTo>
                  <a:lnTo>
                    <a:pt x="2278" y="108"/>
                  </a:lnTo>
                  <a:lnTo>
                    <a:pt x="2278" y="108"/>
                  </a:lnTo>
                  <a:lnTo>
                    <a:pt x="2272" y="108"/>
                  </a:lnTo>
                  <a:lnTo>
                    <a:pt x="2268" y="106"/>
                  </a:lnTo>
                  <a:lnTo>
                    <a:pt x="2268" y="104"/>
                  </a:lnTo>
                  <a:lnTo>
                    <a:pt x="2270" y="98"/>
                  </a:lnTo>
                  <a:lnTo>
                    <a:pt x="2270" y="96"/>
                  </a:lnTo>
                  <a:lnTo>
                    <a:pt x="2270" y="96"/>
                  </a:lnTo>
                  <a:lnTo>
                    <a:pt x="2268" y="90"/>
                  </a:lnTo>
                  <a:lnTo>
                    <a:pt x="2262" y="88"/>
                  </a:lnTo>
                  <a:lnTo>
                    <a:pt x="2260" y="86"/>
                  </a:lnTo>
                  <a:lnTo>
                    <a:pt x="2258" y="86"/>
                  </a:lnTo>
                  <a:lnTo>
                    <a:pt x="2254" y="86"/>
                  </a:lnTo>
                  <a:lnTo>
                    <a:pt x="2250" y="86"/>
                  </a:lnTo>
                  <a:lnTo>
                    <a:pt x="2248" y="86"/>
                  </a:lnTo>
                  <a:lnTo>
                    <a:pt x="2238" y="86"/>
                  </a:lnTo>
                  <a:lnTo>
                    <a:pt x="2234" y="84"/>
                  </a:lnTo>
                  <a:lnTo>
                    <a:pt x="2228" y="84"/>
                  </a:lnTo>
                  <a:lnTo>
                    <a:pt x="2224" y="86"/>
                  </a:lnTo>
                  <a:lnTo>
                    <a:pt x="2222" y="92"/>
                  </a:lnTo>
                  <a:lnTo>
                    <a:pt x="2190" y="92"/>
                  </a:lnTo>
                  <a:lnTo>
                    <a:pt x="2188" y="88"/>
                  </a:lnTo>
                  <a:lnTo>
                    <a:pt x="2188" y="88"/>
                  </a:lnTo>
                  <a:lnTo>
                    <a:pt x="2186" y="86"/>
                  </a:lnTo>
                  <a:lnTo>
                    <a:pt x="2180" y="86"/>
                  </a:lnTo>
                  <a:lnTo>
                    <a:pt x="2180" y="86"/>
                  </a:lnTo>
                  <a:lnTo>
                    <a:pt x="2170" y="86"/>
                  </a:lnTo>
                  <a:lnTo>
                    <a:pt x="2170" y="86"/>
                  </a:lnTo>
                  <a:lnTo>
                    <a:pt x="2150" y="86"/>
                  </a:lnTo>
                  <a:lnTo>
                    <a:pt x="2148" y="86"/>
                  </a:lnTo>
                  <a:lnTo>
                    <a:pt x="2148" y="86"/>
                  </a:lnTo>
                  <a:lnTo>
                    <a:pt x="2146" y="82"/>
                  </a:lnTo>
                  <a:lnTo>
                    <a:pt x="2148" y="78"/>
                  </a:lnTo>
                  <a:lnTo>
                    <a:pt x="2140" y="82"/>
                  </a:lnTo>
                  <a:lnTo>
                    <a:pt x="2140" y="82"/>
                  </a:lnTo>
                  <a:lnTo>
                    <a:pt x="2142" y="86"/>
                  </a:lnTo>
                  <a:lnTo>
                    <a:pt x="2136" y="86"/>
                  </a:lnTo>
                  <a:lnTo>
                    <a:pt x="2136" y="86"/>
                  </a:lnTo>
                  <a:lnTo>
                    <a:pt x="2132" y="86"/>
                  </a:lnTo>
                  <a:lnTo>
                    <a:pt x="2128" y="84"/>
                  </a:lnTo>
                  <a:lnTo>
                    <a:pt x="2128" y="84"/>
                  </a:lnTo>
                  <a:lnTo>
                    <a:pt x="2126" y="84"/>
                  </a:lnTo>
                  <a:lnTo>
                    <a:pt x="2120" y="84"/>
                  </a:lnTo>
                  <a:lnTo>
                    <a:pt x="2120" y="88"/>
                  </a:lnTo>
                  <a:lnTo>
                    <a:pt x="2116" y="88"/>
                  </a:lnTo>
                  <a:lnTo>
                    <a:pt x="2110" y="88"/>
                  </a:lnTo>
                  <a:lnTo>
                    <a:pt x="2110" y="88"/>
                  </a:lnTo>
                  <a:lnTo>
                    <a:pt x="2108" y="90"/>
                  </a:lnTo>
                  <a:lnTo>
                    <a:pt x="2106" y="92"/>
                  </a:lnTo>
                  <a:lnTo>
                    <a:pt x="2106" y="92"/>
                  </a:lnTo>
                  <a:lnTo>
                    <a:pt x="2100" y="92"/>
                  </a:lnTo>
                  <a:lnTo>
                    <a:pt x="2100" y="90"/>
                  </a:lnTo>
                  <a:lnTo>
                    <a:pt x="2100" y="88"/>
                  </a:lnTo>
                  <a:lnTo>
                    <a:pt x="2100" y="88"/>
                  </a:lnTo>
                  <a:lnTo>
                    <a:pt x="2102" y="86"/>
                  </a:lnTo>
                  <a:lnTo>
                    <a:pt x="2104" y="86"/>
                  </a:lnTo>
                  <a:lnTo>
                    <a:pt x="2110" y="86"/>
                  </a:lnTo>
                  <a:lnTo>
                    <a:pt x="2112" y="84"/>
                  </a:lnTo>
                  <a:lnTo>
                    <a:pt x="2118" y="84"/>
                  </a:lnTo>
                  <a:lnTo>
                    <a:pt x="2120" y="82"/>
                  </a:lnTo>
                  <a:lnTo>
                    <a:pt x="2120" y="82"/>
                  </a:lnTo>
                  <a:lnTo>
                    <a:pt x="2130" y="78"/>
                  </a:lnTo>
                  <a:lnTo>
                    <a:pt x="2140" y="76"/>
                  </a:lnTo>
                  <a:lnTo>
                    <a:pt x="2146" y="74"/>
                  </a:lnTo>
                  <a:lnTo>
                    <a:pt x="2148" y="74"/>
                  </a:lnTo>
                  <a:lnTo>
                    <a:pt x="2150" y="72"/>
                  </a:lnTo>
                  <a:lnTo>
                    <a:pt x="2150" y="68"/>
                  </a:lnTo>
                  <a:lnTo>
                    <a:pt x="2148" y="64"/>
                  </a:lnTo>
                  <a:lnTo>
                    <a:pt x="2138" y="62"/>
                  </a:lnTo>
                  <a:lnTo>
                    <a:pt x="2136" y="58"/>
                  </a:lnTo>
                  <a:lnTo>
                    <a:pt x="2106" y="58"/>
                  </a:lnTo>
                  <a:lnTo>
                    <a:pt x="2102" y="62"/>
                  </a:lnTo>
                  <a:lnTo>
                    <a:pt x="2100" y="58"/>
                  </a:lnTo>
                  <a:lnTo>
                    <a:pt x="2100" y="56"/>
                  </a:lnTo>
                  <a:lnTo>
                    <a:pt x="2090" y="56"/>
                  </a:lnTo>
                  <a:lnTo>
                    <a:pt x="2090" y="56"/>
                  </a:lnTo>
                  <a:lnTo>
                    <a:pt x="2090" y="52"/>
                  </a:lnTo>
                  <a:lnTo>
                    <a:pt x="2090" y="52"/>
                  </a:lnTo>
                  <a:lnTo>
                    <a:pt x="2082" y="52"/>
                  </a:lnTo>
                  <a:lnTo>
                    <a:pt x="2070" y="52"/>
                  </a:lnTo>
                  <a:lnTo>
                    <a:pt x="2066" y="52"/>
                  </a:lnTo>
                  <a:lnTo>
                    <a:pt x="2062" y="5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" name="Freeform 9"/>
            <p:cNvSpPr>
              <a:spLocks/>
            </p:cNvSpPr>
            <p:nvPr userDrawn="1"/>
          </p:nvSpPr>
          <p:spPr bwMode="auto">
            <a:xfrm>
              <a:off x="2630488" y="3199768"/>
              <a:ext cx="168275" cy="168275"/>
            </a:xfrm>
            <a:custGeom>
              <a:avLst/>
              <a:gdLst/>
              <a:ahLst/>
              <a:cxnLst>
                <a:cxn ang="0">
                  <a:pos x="52" y="106"/>
                </a:cxn>
                <a:cxn ang="0">
                  <a:pos x="52" y="106"/>
                </a:cxn>
                <a:cxn ang="0">
                  <a:pos x="64" y="104"/>
                </a:cxn>
                <a:cxn ang="0">
                  <a:pos x="74" y="102"/>
                </a:cxn>
                <a:cxn ang="0">
                  <a:pos x="82" y="96"/>
                </a:cxn>
                <a:cxn ang="0">
                  <a:pos x="90" y="90"/>
                </a:cxn>
                <a:cxn ang="0">
                  <a:pos x="96" y="82"/>
                </a:cxn>
                <a:cxn ang="0">
                  <a:pos x="102" y="72"/>
                </a:cxn>
                <a:cxn ang="0">
                  <a:pos x="104" y="62"/>
                </a:cxn>
                <a:cxn ang="0">
                  <a:pos x="106" y="52"/>
                </a:cxn>
                <a:cxn ang="0">
                  <a:pos x="106" y="52"/>
                </a:cxn>
                <a:cxn ang="0">
                  <a:pos x="104" y="42"/>
                </a:cxn>
                <a:cxn ang="0">
                  <a:pos x="102" y="32"/>
                </a:cxn>
                <a:cxn ang="0">
                  <a:pos x="96" y="22"/>
                </a:cxn>
                <a:cxn ang="0">
                  <a:pos x="90" y="14"/>
                </a:cxn>
                <a:cxn ang="0">
                  <a:pos x="82" y="8"/>
                </a:cxn>
                <a:cxn ang="0">
                  <a:pos x="74" y="4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2" y="0"/>
                </a:cxn>
                <a:cxn ang="0">
                  <a:pos x="32" y="4"/>
                </a:cxn>
                <a:cxn ang="0">
                  <a:pos x="24" y="8"/>
                </a:cxn>
                <a:cxn ang="0">
                  <a:pos x="16" y="14"/>
                </a:cxn>
                <a:cxn ang="0">
                  <a:pos x="8" y="22"/>
                </a:cxn>
                <a:cxn ang="0">
                  <a:pos x="4" y="3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62"/>
                </a:cxn>
                <a:cxn ang="0">
                  <a:pos x="4" y="72"/>
                </a:cxn>
                <a:cxn ang="0">
                  <a:pos x="8" y="82"/>
                </a:cxn>
                <a:cxn ang="0">
                  <a:pos x="16" y="90"/>
                </a:cxn>
                <a:cxn ang="0">
                  <a:pos x="24" y="96"/>
                </a:cxn>
                <a:cxn ang="0">
                  <a:pos x="32" y="102"/>
                </a:cxn>
                <a:cxn ang="0">
                  <a:pos x="42" y="104"/>
                </a:cxn>
                <a:cxn ang="0">
                  <a:pos x="52" y="106"/>
                </a:cxn>
                <a:cxn ang="0">
                  <a:pos x="52" y="106"/>
                </a:cxn>
              </a:cxnLst>
              <a:rect l="0" t="0" r="r" b="b"/>
              <a:pathLst>
                <a:path w="106" h="106">
                  <a:moveTo>
                    <a:pt x="52" y="106"/>
                  </a:moveTo>
                  <a:lnTo>
                    <a:pt x="52" y="106"/>
                  </a:lnTo>
                  <a:lnTo>
                    <a:pt x="64" y="104"/>
                  </a:lnTo>
                  <a:lnTo>
                    <a:pt x="74" y="102"/>
                  </a:lnTo>
                  <a:lnTo>
                    <a:pt x="82" y="96"/>
                  </a:lnTo>
                  <a:lnTo>
                    <a:pt x="90" y="90"/>
                  </a:lnTo>
                  <a:lnTo>
                    <a:pt x="96" y="82"/>
                  </a:lnTo>
                  <a:lnTo>
                    <a:pt x="102" y="72"/>
                  </a:lnTo>
                  <a:lnTo>
                    <a:pt x="104" y="62"/>
                  </a:lnTo>
                  <a:lnTo>
                    <a:pt x="106" y="52"/>
                  </a:lnTo>
                  <a:lnTo>
                    <a:pt x="106" y="52"/>
                  </a:lnTo>
                  <a:lnTo>
                    <a:pt x="104" y="42"/>
                  </a:lnTo>
                  <a:lnTo>
                    <a:pt x="102" y="32"/>
                  </a:lnTo>
                  <a:lnTo>
                    <a:pt x="96" y="22"/>
                  </a:lnTo>
                  <a:lnTo>
                    <a:pt x="90" y="14"/>
                  </a:lnTo>
                  <a:lnTo>
                    <a:pt x="82" y="8"/>
                  </a:lnTo>
                  <a:lnTo>
                    <a:pt x="74" y="4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2" y="0"/>
                  </a:lnTo>
                  <a:lnTo>
                    <a:pt x="32" y="4"/>
                  </a:lnTo>
                  <a:lnTo>
                    <a:pt x="24" y="8"/>
                  </a:lnTo>
                  <a:lnTo>
                    <a:pt x="16" y="14"/>
                  </a:lnTo>
                  <a:lnTo>
                    <a:pt x="8" y="22"/>
                  </a:lnTo>
                  <a:lnTo>
                    <a:pt x="4" y="3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4" y="72"/>
                  </a:lnTo>
                  <a:lnTo>
                    <a:pt x="8" y="82"/>
                  </a:lnTo>
                  <a:lnTo>
                    <a:pt x="16" y="90"/>
                  </a:lnTo>
                  <a:lnTo>
                    <a:pt x="24" y="96"/>
                  </a:lnTo>
                  <a:lnTo>
                    <a:pt x="32" y="102"/>
                  </a:lnTo>
                  <a:lnTo>
                    <a:pt x="42" y="104"/>
                  </a:lnTo>
                  <a:lnTo>
                    <a:pt x="52" y="106"/>
                  </a:lnTo>
                  <a:lnTo>
                    <a:pt x="52" y="10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" name="Freeform 10"/>
            <p:cNvSpPr>
              <a:spLocks/>
            </p:cNvSpPr>
            <p:nvPr userDrawn="1"/>
          </p:nvSpPr>
          <p:spPr bwMode="auto">
            <a:xfrm>
              <a:off x="3675063" y="3863343"/>
              <a:ext cx="130175" cy="130175"/>
            </a:xfrm>
            <a:custGeom>
              <a:avLst/>
              <a:gdLst/>
              <a:ahLst/>
              <a:cxnLst>
                <a:cxn ang="0">
                  <a:pos x="42" y="82"/>
                </a:cxn>
                <a:cxn ang="0">
                  <a:pos x="42" y="82"/>
                </a:cxn>
                <a:cxn ang="0">
                  <a:pos x="50" y="80"/>
                </a:cxn>
                <a:cxn ang="0">
                  <a:pos x="58" y="78"/>
                </a:cxn>
                <a:cxn ang="0">
                  <a:pos x="64" y="74"/>
                </a:cxn>
                <a:cxn ang="0">
                  <a:pos x="70" y="70"/>
                </a:cxn>
                <a:cxn ang="0">
                  <a:pos x="76" y="64"/>
                </a:cxn>
                <a:cxn ang="0">
                  <a:pos x="80" y="56"/>
                </a:cxn>
                <a:cxn ang="0">
                  <a:pos x="82" y="48"/>
                </a:cxn>
                <a:cxn ang="0">
                  <a:pos x="82" y="40"/>
                </a:cxn>
                <a:cxn ang="0">
                  <a:pos x="82" y="40"/>
                </a:cxn>
                <a:cxn ang="0">
                  <a:pos x="82" y="32"/>
                </a:cxn>
                <a:cxn ang="0">
                  <a:pos x="80" y="24"/>
                </a:cxn>
                <a:cxn ang="0">
                  <a:pos x="76" y="18"/>
                </a:cxn>
                <a:cxn ang="0">
                  <a:pos x="70" y="12"/>
                </a:cxn>
                <a:cxn ang="0">
                  <a:pos x="64" y="6"/>
                </a:cxn>
                <a:cxn ang="0">
                  <a:pos x="58" y="2"/>
                </a:cxn>
                <a:cxn ang="0">
                  <a:pos x="5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48"/>
                </a:cxn>
                <a:cxn ang="0">
                  <a:pos x="4" y="56"/>
                </a:cxn>
                <a:cxn ang="0">
                  <a:pos x="8" y="64"/>
                </a:cxn>
                <a:cxn ang="0">
                  <a:pos x="12" y="70"/>
                </a:cxn>
                <a:cxn ang="0">
                  <a:pos x="18" y="74"/>
                </a:cxn>
                <a:cxn ang="0">
                  <a:pos x="26" y="78"/>
                </a:cxn>
                <a:cxn ang="0">
                  <a:pos x="34" y="80"/>
                </a:cxn>
                <a:cxn ang="0">
                  <a:pos x="42" y="82"/>
                </a:cxn>
                <a:cxn ang="0">
                  <a:pos x="42" y="82"/>
                </a:cxn>
              </a:cxnLst>
              <a:rect l="0" t="0" r="r" b="b"/>
              <a:pathLst>
                <a:path w="82" h="82">
                  <a:moveTo>
                    <a:pt x="42" y="82"/>
                  </a:moveTo>
                  <a:lnTo>
                    <a:pt x="42" y="82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74"/>
                  </a:lnTo>
                  <a:lnTo>
                    <a:pt x="70" y="70"/>
                  </a:lnTo>
                  <a:lnTo>
                    <a:pt x="76" y="64"/>
                  </a:lnTo>
                  <a:lnTo>
                    <a:pt x="80" y="56"/>
                  </a:lnTo>
                  <a:lnTo>
                    <a:pt x="82" y="48"/>
                  </a:lnTo>
                  <a:lnTo>
                    <a:pt x="82" y="40"/>
                  </a:lnTo>
                  <a:lnTo>
                    <a:pt x="82" y="40"/>
                  </a:lnTo>
                  <a:lnTo>
                    <a:pt x="82" y="32"/>
                  </a:lnTo>
                  <a:lnTo>
                    <a:pt x="80" y="24"/>
                  </a:lnTo>
                  <a:lnTo>
                    <a:pt x="76" y="18"/>
                  </a:lnTo>
                  <a:lnTo>
                    <a:pt x="70" y="12"/>
                  </a:lnTo>
                  <a:lnTo>
                    <a:pt x="64" y="6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4" y="56"/>
                  </a:lnTo>
                  <a:lnTo>
                    <a:pt x="8" y="64"/>
                  </a:lnTo>
                  <a:lnTo>
                    <a:pt x="12" y="70"/>
                  </a:lnTo>
                  <a:lnTo>
                    <a:pt x="18" y="74"/>
                  </a:lnTo>
                  <a:lnTo>
                    <a:pt x="26" y="78"/>
                  </a:lnTo>
                  <a:lnTo>
                    <a:pt x="34" y="80"/>
                  </a:lnTo>
                  <a:lnTo>
                    <a:pt x="42" y="82"/>
                  </a:lnTo>
                  <a:lnTo>
                    <a:pt x="42" y="8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" name="Freeform 11"/>
            <p:cNvSpPr>
              <a:spLocks/>
            </p:cNvSpPr>
            <p:nvPr userDrawn="1"/>
          </p:nvSpPr>
          <p:spPr bwMode="auto">
            <a:xfrm>
              <a:off x="5040313" y="2993393"/>
              <a:ext cx="158750" cy="158750"/>
            </a:xfrm>
            <a:custGeom>
              <a:avLst/>
              <a:gdLst/>
              <a:ahLst/>
              <a:cxnLst>
                <a:cxn ang="0">
                  <a:pos x="50" y="100"/>
                </a:cxn>
                <a:cxn ang="0">
                  <a:pos x="50" y="100"/>
                </a:cxn>
                <a:cxn ang="0">
                  <a:pos x="60" y="98"/>
                </a:cxn>
                <a:cxn ang="0">
                  <a:pos x="68" y="96"/>
                </a:cxn>
                <a:cxn ang="0">
                  <a:pos x="78" y="92"/>
                </a:cxn>
                <a:cxn ang="0">
                  <a:pos x="84" y="86"/>
                </a:cxn>
                <a:cxn ang="0">
                  <a:pos x="90" y="78"/>
                </a:cxn>
                <a:cxn ang="0">
                  <a:pos x="96" y="70"/>
                </a:cxn>
                <a:cxn ang="0">
                  <a:pos x="98" y="60"/>
                </a:cxn>
                <a:cxn ang="0">
                  <a:pos x="100" y="50"/>
                </a:cxn>
                <a:cxn ang="0">
                  <a:pos x="100" y="50"/>
                </a:cxn>
                <a:cxn ang="0">
                  <a:pos x="98" y="40"/>
                </a:cxn>
                <a:cxn ang="0">
                  <a:pos x="96" y="30"/>
                </a:cxn>
                <a:cxn ang="0">
                  <a:pos x="90" y="22"/>
                </a:cxn>
                <a:cxn ang="0">
                  <a:pos x="84" y="14"/>
                </a:cxn>
                <a:cxn ang="0">
                  <a:pos x="78" y="8"/>
                </a:cxn>
                <a:cxn ang="0">
                  <a:pos x="68" y="4"/>
                </a:cxn>
                <a:cxn ang="0">
                  <a:pos x="60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0" y="60"/>
                </a:cxn>
                <a:cxn ang="0">
                  <a:pos x="4" y="70"/>
                </a:cxn>
                <a:cxn ang="0">
                  <a:pos x="8" y="78"/>
                </a:cxn>
                <a:cxn ang="0">
                  <a:pos x="14" y="86"/>
                </a:cxn>
                <a:cxn ang="0">
                  <a:pos x="22" y="92"/>
                </a:cxn>
                <a:cxn ang="0">
                  <a:pos x="30" y="96"/>
                </a:cxn>
                <a:cxn ang="0">
                  <a:pos x="40" y="98"/>
                </a:cxn>
                <a:cxn ang="0">
                  <a:pos x="50" y="100"/>
                </a:cxn>
                <a:cxn ang="0">
                  <a:pos x="50" y="100"/>
                </a:cxn>
              </a:cxnLst>
              <a:rect l="0" t="0" r="r" b="b"/>
              <a:pathLst>
                <a:path w="100" h="100">
                  <a:moveTo>
                    <a:pt x="50" y="100"/>
                  </a:moveTo>
                  <a:lnTo>
                    <a:pt x="50" y="100"/>
                  </a:lnTo>
                  <a:lnTo>
                    <a:pt x="60" y="98"/>
                  </a:lnTo>
                  <a:lnTo>
                    <a:pt x="68" y="96"/>
                  </a:lnTo>
                  <a:lnTo>
                    <a:pt x="78" y="92"/>
                  </a:lnTo>
                  <a:lnTo>
                    <a:pt x="84" y="86"/>
                  </a:lnTo>
                  <a:lnTo>
                    <a:pt x="90" y="78"/>
                  </a:lnTo>
                  <a:lnTo>
                    <a:pt x="96" y="70"/>
                  </a:lnTo>
                  <a:lnTo>
                    <a:pt x="98" y="60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98" y="40"/>
                  </a:lnTo>
                  <a:lnTo>
                    <a:pt x="96" y="30"/>
                  </a:lnTo>
                  <a:lnTo>
                    <a:pt x="90" y="22"/>
                  </a:lnTo>
                  <a:lnTo>
                    <a:pt x="84" y="14"/>
                  </a:lnTo>
                  <a:lnTo>
                    <a:pt x="78" y="8"/>
                  </a:lnTo>
                  <a:lnTo>
                    <a:pt x="68" y="4"/>
                  </a:lnTo>
                  <a:lnTo>
                    <a:pt x="6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0" y="60"/>
                  </a:lnTo>
                  <a:lnTo>
                    <a:pt x="4" y="70"/>
                  </a:lnTo>
                  <a:lnTo>
                    <a:pt x="8" y="78"/>
                  </a:lnTo>
                  <a:lnTo>
                    <a:pt x="14" y="86"/>
                  </a:lnTo>
                  <a:lnTo>
                    <a:pt x="22" y="92"/>
                  </a:lnTo>
                  <a:lnTo>
                    <a:pt x="30" y="96"/>
                  </a:lnTo>
                  <a:lnTo>
                    <a:pt x="40" y="98"/>
                  </a:lnTo>
                  <a:lnTo>
                    <a:pt x="50" y="100"/>
                  </a:lnTo>
                  <a:lnTo>
                    <a:pt x="50" y="1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" name="Freeform 12"/>
            <p:cNvSpPr>
              <a:spLocks/>
            </p:cNvSpPr>
            <p:nvPr userDrawn="1"/>
          </p:nvSpPr>
          <p:spPr bwMode="auto">
            <a:xfrm>
              <a:off x="4598988" y="4196718"/>
              <a:ext cx="133350" cy="133350"/>
            </a:xfrm>
            <a:custGeom>
              <a:avLst/>
              <a:gdLst/>
              <a:ahLst/>
              <a:cxnLst>
                <a:cxn ang="0">
                  <a:pos x="42" y="84"/>
                </a:cxn>
                <a:cxn ang="0">
                  <a:pos x="42" y="84"/>
                </a:cxn>
                <a:cxn ang="0">
                  <a:pos x="50" y="82"/>
                </a:cxn>
                <a:cxn ang="0">
                  <a:pos x="58" y="80"/>
                </a:cxn>
                <a:cxn ang="0">
                  <a:pos x="66" y="76"/>
                </a:cxn>
                <a:cxn ang="0">
                  <a:pos x="72" y="72"/>
                </a:cxn>
                <a:cxn ang="0">
                  <a:pos x="76" y="64"/>
                </a:cxn>
                <a:cxn ang="0">
                  <a:pos x="80" y="58"/>
                </a:cxn>
                <a:cxn ang="0">
                  <a:pos x="82" y="50"/>
                </a:cxn>
                <a:cxn ang="0">
                  <a:pos x="84" y="42"/>
                </a:cxn>
                <a:cxn ang="0">
                  <a:pos x="84" y="42"/>
                </a:cxn>
                <a:cxn ang="0">
                  <a:pos x="82" y="34"/>
                </a:cxn>
                <a:cxn ang="0">
                  <a:pos x="80" y="26"/>
                </a:cxn>
                <a:cxn ang="0">
                  <a:pos x="76" y="18"/>
                </a:cxn>
                <a:cxn ang="0">
                  <a:pos x="72" y="12"/>
                </a:cxn>
                <a:cxn ang="0">
                  <a:pos x="66" y="8"/>
                </a:cxn>
                <a:cxn ang="0">
                  <a:pos x="58" y="4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4" y="2"/>
                </a:cxn>
                <a:cxn ang="0">
                  <a:pos x="26" y="4"/>
                </a:cxn>
                <a:cxn ang="0">
                  <a:pos x="20" y="8"/>
                </a:cxn>
                <a:cxn ang="0">
                  <a:pos x="14" y="12"/>
                </a:cxn>
                <a:cxn ang="0">
                  <a:pos x="8" y="18"/>
                </a:cxn>
                <a:cxn ang="0">
                  <a:pos x="4" y="26"/>
                </a:cxn>
                <a:cxn ang="0">
                  <a:pos x="2" y="34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50"/>
                </a:cxn>
                <a:cxn ang="0">
                  <a:pos x="4" y="58"/>
                </a:cxn>
                <a:cxn ang="0">
                  <a:pos x="8" y="64"/>
                </a:cxn>
                <a:cxn ang="0">
                  <a:pos x="14" y="72"/>
                </a:cxn>
                <a:cxn ang="0">
                  <a:pos x="20" y="76"/>
                </a:cxn>
                <a:cxn ang="0">
                  <a:pos x="26" y="80"/>
                </a:cxn>
                <a:cxn ang="0">
                  <a:pos x="34" y="82"/>
                </a:cxn>
                <a:cxn ang="0">
                  <a:pos x="42" y="84"/>
                </a:cxn>
                <a:cxn ang="0">
                  <a:pos x="42" y="84"/>
                </a:cxn>
              </a:cxnLst>
              <a:rect l="0" t="0" r="r" b="b"/>
              <a:pathLst>
                <a:path w="84" h="84">
                  <a:moveTo>
                    <a:pt x="42" y="84"/>
                  </a:moveTo>
                  <a:lnTo>
                    <a:pt x="42" y="84"/>
                  </a:lnTo>
                  <a:lnTo>
                    <a:pt x="50" y="82"/>
                  </a:lnTo>
                  <a:lnTo>
                    <a:pt x="58" y="80"/>
                  </a:lnTo>
                  <a:lnTo>
                    <a:pt x="66" y="76"/>
                  </a:lnTo>
                  <a:lnTo>
                    <a:pt x="72" y="72"/>
                  </a:lnTo>
                  <a:lnTo>
                    <a:pt x="76" y="64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2" y="34"/>
                  </a:lnTo>
                  <a:lnTo>
                    <a:pt x="80" y="26"/>
                  </a:lnTo>
                  <a:lnTo>
                    <a:pt x="76" y="18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14" y="12"/>
                  </a:lnTo>
                  <a:lnTo>
                    <a:pt x="8" y="18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50"/>
                  </a:lnTo>
                  <a:lnTo>
                    <a:pt x="4" y="58"/>
                  </a:lnTo>
                  <a:lnTo>
                    <a:pt x="8" y="64"/>
                  </a:lnTo>
                  <a:lnTo>
                    <a:pt x="14" y="72"/>
                  </a:lnTo>
                  <a:lnTo>
                    <a:pt x="20" y="76"/>
                  </a:lnTo>
                  <a:lnTo>
                    <a:pt x="26" y="80"/>
                  </a:lnTo>
                  <a:lnTo>
                    <a:pt x="34" y="82"/>
                  </a:lnTo>
                  <a:lnTo>
                    <a:pt x="42" y="84"/>
                  </a:lnTo>
                  <a:lnTo>
                    <a:pt x="42" y="8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" name="Freeform 13"/>
            <p:cNvSpPr>
              <a:spLocks/>
            </p:cNvSpPr>
            <p:nvPr userDrawn="1"/>
          </p:nvSpPr>
          <p:spPr bwMode="auto">
            <a:xfrm>
              <a:off x="4078288" y="2853693"/>
              <a:ext cx="111125" cy="111125"/>
            </a:xfrm>
            <a:custGeom>
              <a:avLst/>
              <a:gdLst/>
              <a:ahLst/>
              <a:cxnLst>
                <a:cxn ang="0">
                  <a:pos x="34" y="70"/>
                </a:cxn>
                <a:cxn ang="0">
                  <a:pos x="34" y="70"/>
                </a:cxn>
                <a:cxn ang="0">
                  <a:pos x="42" y="70"/>
                </a:cxn>
                <a:cxn ang="0">
                  <a:pos x="48" y="68"/>
                </a:cxn>
                <a:cxn ang="0">
                  <a:pos x="54" y="64"/>
                </a:cxn>
                <a:cxn ang="0">
                  <a:pos x="60" y="60"/>
                </a:cxn>
                <a:cxn ang="0">
                  <a:pos x="64" y="54"/>
                </a:cxn>
                <a:cxn ang="0">
                  <a:pos x="68" y="48"/>
                </a:cxn>
                <a:cxn ang="0">
                  <a:pos x="70" y="42"/>
                </a:cxn>
                <a:cxn ang="0">
                  <a:pos x="70" y="34"/>
                </a:cxn>
                <a:cxn ang="0">
                  <a:pos x="70" y="34"/>
                </a:cxn>
                <a:cxn ang="0">
                  <a:pos x="70" y="28"/>
                </a:cxn>
                <a:cxn ang="0">
                  <a:pos x="68" y="22"/>
                </a:cxn>
                <a:cxn ang="0">
                  <a:pos x="64" y="16"/>
                </a:cxn>
                <a:cxn ang="0">
                  <a:pos x="60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60"/>
                </a:cxn>
                <a:cxn ang="0">
                  <a:pos x="16" y="64"/>
                </a:cxn>
                <a:cxn ang="0">
                  <a:pos x="22" y="68"/>
                </a:cxn>
                <a:cxn ang="0">
                  <a:pos x="28" y="70"/>
                </a:cxn>
                <a:cxn ang="0">
                  <a:pos x="34" y="70"/>
                </a:cxn>
                <a:cxn ang="0">
                  <a:pos x="34" y="70"/>
                </a:cxn>
              </a:cxnLst>
              <a:rect l="0" t="0" r="r" b="b"/>
              <a:pathLst>
                <a:path w="70" h="70">
                  <a:moveTo>
                    <a:pt x="34" y="70"/>
                  </a:moveTo>
                  <a:lnTo>
                    <a:pt x="34" y="70"/>
                  </a:lnTo>
                  <a:lnTo>
                    <a:pt x="42" y="70"/>
                  </a:lnTo>
                  <a:lnTo>
                    <a:pt x="48" y="68"/>
                  </a:lnTo>
                  <a:lnTo>
                    <a:pt x="54" y="64"/>
                  </a:lnTo>
                  <a:lnTo>
                    <a:pt x="60" y="60"/>
                  </a:lnTo>
                  <a:lnTo>
                    <a:pt x="64" y="54"/>
                  </a:lnTo>
                  <a:lnTo>
                    <a:pt x="68" y="48"/>
                  </a:lnTo>
                  <a:lnTo>
                    <a:pt x="70" y="4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70" y="28"/>
                  </a:lnTo>
                  <a:lnTo>
                    <a:pt x="68" y="22"/>
                  </a:lnTo>
                  <a:lnTo>
                    <a:pt x="64" y="16"/>
                  </a:lnTo>
                  <a:lnTo>
                    <a:pt x="60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60"/>
                  </a:lnTo>
                  <a:lnTo>
                    <a:pt x="16" y="64"/>
                  </a:lnTo>
                  <a:lnTo>
                    <a:pt x="22" y="68"/>
                  </a:lnTo>
                  <a:lnTo>
                    <a:pt x="28" y="70"/>
                  </a:lnTo>
                  <a:lnTo>
                    <a:pt x="34" y="70"/>
                  </a:lnTo>
                  <a:lnTo>
                    <a:pt x="34" y="7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" name="Freeform 14"/>
            <p:cNvSpPr>
              <a:spLocks/>
            </p:cNvSpPr>
            <p:nvPr userDrawn="1"/>
          </p:nvSpPr>
          <p:spPr bwMode="auto">
            <a:xfrm>
              <a:off x="5545138" y="3348993"/>
              <a:ext cx="130175" cy="130175"/>
            </a:xfrm>
            <a:custGeom>
              <a:avLst/>
              <a:gdLst/>
              <a:ahLst/>
              <a:cxnLst>
                <a:cxn ang="0">
                  <a:pos x="40" y="82"/>
                </a:cxn>
                <a:cxn ang="0">
                  <a:pos x="40" y="82"/>
                </a:cxn>
                <a:cxn ang="0">
                  <a:pos x="48" y="80"/>
                </a:cxn>
                <a:cxn ang="0">
                  <a:pos x="56" y="78"/>
                </a:cxn>
                <a:cxn ang="0">
                  <a:pos x="64" y="74"/>
                </a:cxn>
                <a:cxn ang="0">
                  <a:pos x="70" y="70"/>
                </a:cxn>
                <a:cxn ang="0">
                  <a:pos x="74" y="64"/>
                </a:cxn>
                <a:cxn ang="0">
                  <a:pos x="78" y="56"/>
                </a:cxn>
                <a:cxn ang="0">
                  <a:pos x="80" y="48"/>
                </a:cxn>
                <a:cxn ang="0">
                  <a:pos x="82" y="40"/>
                </a:cxn>
                <a:cxn ang="0">
                  <a:pos x="82" y="40"/>
                </a:cxn>
                <a:cxn ang="0">
                  <a:pos x="80" y="32"/>
                </a:cxn>
                <a:cxn ang="0">
                  <a:pos x="78" y="24"/>
                </a:cxn>
                <a:cxn ang="0">
                  <a:pos x="74" y="18"/>
                </a:cxn>
                <a:cxn ang="0">
                  <a:pos x="70" y="12"/>
                </a:cxn>
                <a:cxn ang="0">
                  <a:pos x="64" y="6"/>
                </a:cxn>
                <a:cxn ang="0">
                  <a:pos x="56" y="2"/>
                </a:cxn>
                <a:cxn ang="0">
                  <a:pos x="48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2" y="56"/>
                </a:cxn>
                <a:cxn ang="0">
                  <a:pos x="6" y="64"/>
                </a:cxn>
                <a:cxn ang="0">
                  <a:pos x="12" y="70"/>
                </a:cxn>
                <a:cxn ang="0">
                  <a:pos x="18" y="74"/>
                </a:cxn>
                <a:cxn ang="0">
                  <a:pos x="24" y="78"/>
                </a:cxn>
                <a:cxn ang="0">
                  <a:pos x="32" y="80"/>
                </a:cxn>
                <a:cxn ang="0">
                  <a:pos x="40" y="82"/>
                </a:cxn>
                <a:cxn ang="0">
                  <a:pos x="40" y="82"/>
                </a:cxn>
              </a:cxnLst>
              <a:rect l="0" t="0" r="r" b="b"/>
              <a:pathLst>
                <a:path w="82" h="82">
                  <a:moveTo>
                    <a:pt x="40" y="82"/>
                  </a:moveTo>
                  <a:lnTo>
                    <a:pt x="40" y="82"/>
                  </a:lnTo>
                  <a:lnTo>
                    <a:pt x="48" y="80"/>
                  </a:lnTo>
                  <a:lnTo>
                    <a:pt x="56" y="78"/>
                  </a:lnTo>
                  <a:lnTo>
                    <a:pt x="64" y="74"/>
                  </a:lnTo>
                  <a:lnTo>
                    <a:pt x="70" y="70"/>
                  </a:lnTo>
                  <a:lnTo>
                    <a:pt x="74" y="64"/>
                  </a:lnTo>
                  <a:lnTo>
                    <a:pt x="78" y="56"/>
                  </a:lnTo>
                  <a:lnTo>
                    <a:pt x="80" y="48"/>
                  </a:lnTo>
                  <a:lnTo>
                    <a:pt x="82" y="40"/>
                  </a:lnTo>
                  <a:lnTo>
                    <a:pt x="82" y="40"/>
                  </a:lnTo>
                  <a:lnTo>
                    <a:pt x="80" y="32"/>
                  </a:lnTo>
                  <a:lnTo>
                    <a:pt x="78" y="24"/>
                  </a:lnTo>
                  <a:lnTo>
                    <a:pt x="74" y="18"/>
                  </a:lnTo>
                  <a:lnTo>
                    <a:pt x="70" y="12"/>
                  </a:lnTo>
                  <a:lnTo>
                    <a:pt x="64" y="6"/>
                  </a:lnTo>
                  <a:lnTo>
                    <a:pt x="56" y="2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2" y="56"/>
                  </a:lnTo>
                  <a:lnTo>
                    <a:pt x="6" y="64"/>
                  </a:lnTo>
                  <a:lnTo>
                    <a:pt x="12" y="70"/>
                  </a:lnTo>
                  <a:lnTo>
                    <a:pt x="18" y="74"/>
                  </a:lnTo>
                  <a:lnTo>
                    <a:pt x="24" y="78"/>
                  </a:lnTo>
                  <a:lnTo>
                    <a:pt x="32" y="80"/>
                  </a:lnTo>
                  <a:lnTo>
                    <a:pt x="40" y="82"/>
                  </a:lnTo>
                  <a:lnTo>
                    <a:pt x="40" y="8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" name="Freeform 15"/>
            <p:cNvSpPr>
              <a:spLocks/>
            </p:cNvSpPr>
            <p:nvPr userDrawn="1"/>
          </p:nvSpPr>
          <p:spPr bwMode="auto">
            <a:xfrm>
              <a:off x="5703888" y="3498218"/>
              <a:ext cx="82550" cy="82550"/>
            </a:xfrm>
            <a:custGeom>
              <a:avLst/>
              <a:gdLst/>
              <a:ahLst/>
              <a:cxnLst>
                <a:cxn ang="0">
                  <a:pos x="26" y="52"/>
                </a:cxn>
                <a:cxn ang="0">
                  <a:pos x="26" y="52"/>
                </a:cxn>
                <a:cxn ang="0">
                  <a:pos x="36" y="50"/>
                </a:cxn>
                <a:cxn ang="0">
                  <a:pos x="44" y="44"/>
                </a:cxn>
                <a:cxn ang="0">
                  <a:pos x="50" y="36"/>
                </a:cxn>
                <a:cxn ang="0">
                  <a:pos x="52" y="26"/>
                </a:cxn>
                <a:cxn ang="0">
                  <a:pos x="52" y="26"/>
                </a:cxn>
                <a:cxn ang="0">
                  <a:pos x="50" y="16"/>
                </a:cxn>
                <a:cxn ang="0">
                  <a:pos x="44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6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6" y="44"/>
                </a:cxn>
                <a:cxn ang="0">
                  <a:pos x="16" y="50"/>
                </a:cxn>
                <a:cxn ang="0">
                  <a:pos x="26" y="52"/>
                </a:cxn>
                <a:cxn ang="0">
                  <a:pos x="26" y="52"/>
                </a:cxn>
              </a:cxnLst>
              <a:rect l="0" t="0" r="r" b="b"/>
              <a:pathLst>
                <a:path w="52" h="52">
                  <a:moveTo>
                    <a:pt x="26" y="52"/>
                  </a:moveTo>
                  <a:lnTo>
                    <a:pt x="26" y="52"/>
                  </a:lnTo>
                  <a:lnTo>
                    <a:pt x="36" y="50"/>
                  </a:lnTo>
                  <a:lnTo>
                    <a:pt x="44" y="44"/>
                  </a:lnTo>
                  <a:lnTo>
                    <a:pt x="50" y="36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0" y="16"/>
                  </a:lnTo>
                  <a:lnTo>
                    <a:pt x="44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6" y="50"/>
                  </a:lnTo>
                  <a:lnTo>
                    <a:pt x="26" y="52"/>
                  </a:lnTo>
                  <a:lnTo>
                    <a:pt x="26" y="5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" name="Freeform 16"/>
            <p:cNvSpPr>
              <a:spLocks/>
            </p:cNvSpPr>
            <p:nvPr userDrawn="1"/>
          </p:nvSpPr>
          <p:spPr bwMode="auto">
            <a:xfrm>
              <a:off x="5837238" y="2939418"/>
              <a:ext cx="95250" cy="92075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30" y="58"/>
                </a:cxn>
                <a:cxn ang="0">
                  <a:pos x="36" y="58"/>
                </a:cxn>
                <a:cxn ang="0">
                  <a:pos x="42" y="56"/>
                </a:cxn>
                <a:cxn ang="0">
                  <a:pos x="52" y="50"/>
                </a:cxn>
                <a:cxn ang="0">
                  <a:pos x="58" y="40"/>
                </a:cxn>
                <a:cxn ang="0">
                  <a:pos x="60" y="36"/>
                </a:cxn>
                <a:cxn ang="0">
                  <a:pos x="60" y="30"/>
                </a:cxn>
                <a:cxn ang="0">
                  <a:pos x="60" y="30"/>
                </a:cxn>
                <a:cxn ang="0">
                  <a:pos x="60" y="24"/>
                </a:cxn>
                <a:cxn ang="0">
                  <a:pos x="58" y="18"/>
                </a:cxn>
                <a:cxn ang="0">
                  <a:pos x="52" y="8"/>
                </a:cxn>
                <a:cxn ang="0">
                  <a:pos x="42" y="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36"/>
                </a:cxn>
                <a:cxn ang="0">
                  <a:pos x="4" y="40"/>
                </a:cxn>
                <a:cxn ang="0">
                  <a:pos x="10" y="50"/>
                </a:cxn>
                <a:cxn ang="0">
                  <a:pos x="18" y="56"/>
                </a:cxn>
                <a:cxn ang="0">
                  <a:pos x="24" y="58"/>
                </a:cxn>
                <a:cxn ang="0">
                  <a:pos x="30" y="58"/>
                </a:cxn>
                <a:cxn ang="0">
                  <a:pos x="30" y="58"/>
                </a:cxn>
              </a:cxnLst>
              <a:rect l="0" t="0" r="r" b="b"/>
              <a:pathLst>
                <a:path w="60" h="58">
                  <a:moveTo>
                    <a:pt x="30" y="58"/>
                  </a:moveTo>
                  <a:lnTo>
                    <a:pt x="30" y="58"/>
                  </a:lnTo>
                  <a:lnTo>
                    <a:pt x="36" y="58"/>
                  </a:lnTo>
                  <a:lnTo>
                    <a:pt x="42" y="56"/>
                  </a:lnTo>
                  <a:lnTo>
                    <a:pt x="52" y="50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10" y="50"/>
                  </a:lnTo>
                  <a:lnTo>
                    <a:pt x="18" y="56"/>
                  </a:lnTo>
                  <a:lnTo>
                    <a:pt x="24" y="58"/>
                  </a:lnTo>
                  <a:lnTo>
                    <a:pt x="30" y="58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" name="Freeform 17"/>
            <p:cNvSpPr>
              <a:spLocks/>
            </p:cNvSpPr>
            <p:nvPr userDrawn="1"/>
          </p:nvSpPr>
          <p:spPr bwMode="auto">
            <a:xfrm>
              <a:off x="6354763" y="3031493"/>
              <a:ext cx="158750" cy="158750"/>
            </a:xfrm>
            <a:custGeom>
              <a:avLst/>
              <a:gdLst/>
              <a:ahLst/>
              <a:cxnLst>
                <a:cxn ang="0">
                  <a:pos x="50" y="100"/>
                </a:cxn>
                <a:cxn ang="0">
                  <a:pos x="50" y="100"/>
                </a:cxn>
                <a:cxn ang="0">
                  <a:pos x="60" y="98"/>
                </a:cxn>
                <a:cxn ang="0">
                  <a:pos x="70" y="96"/>
                </a:cxn>
                <a:cxn ang="0">
                  <a:pos x="78" y="90"/>
                </a:cxn>
                <a:cxn ang="0">
                  <a:pos x="86" y="84"/>
                </a:cxn>
                <a:cxn ang="0">
                  <a:pos x="92" y="78"/>
                </a:cxn>
                <a:cxn ang="0">
                  <a:pos x="96" y="68"/>
                </a:cxn>
                <a:cxn ang="0">
                  <a:pos x="100" y="60"/>
                </a:cxn>
                <a:cxn ang="0">
                  <a:pos x="100" y="50"/>
                </a:cxn>
                <a:cxn ang="0">
                  <a:pos x="100" y="50"/>
                </a:cxn>
                <a:cxn ang="0">
                  <a:pos x="100" y="40"/>
                </a:cxn>
                <a:cxn ang="0">
                  <a:pos x="96" y="30"/>
                </a:cxn>
                <a:cxn ang="0">
                  <a:pos x="92" y="22"/>
                </a:cxn>
                <a:cxn ang="0">
                  <a:pos x="86" y="14"/>
                </a:cxn>
                <a:cxn ang="0">
                  <a:pos x="78" y="8"/>
                </a:cxn>
                <a:cxn ang="0">
                  <a:pos x="70" y="4"/>
                </a:cxn>
                <a:cxn ang="0">
                  <a:pos x="60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32" y="4"/>
                </a:cxn>
                <a:cxn ang="0">
                  <a:pos x="22" y="8"/>
                </a:cxn>
                <a:cxn ang="0">
                  <a:pos x="16" y="14"/>
                </a:cxn>
                <a:cxn ang="0">
                  <a:pos x="10" y="22"/>
                </a:cxn>
                <a:cxn ang="0">
                  <a:pos x="4" y="30"/>
                </a:cxn>
                <a:cxn ang="0">
                  <a:pos x="2" y="40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2" y="60"/>
                </a:cxn>
                <a:cxn ang="0">
                  <a:pos x="4" y="68"/>
                </a:cxn>
                <a:cxn ang="0">
                  <a:pos x="10" y="78"/>
                </a:cxn>
                <a:cxn ang="0">
                  <a:pos x="16" y="84"/>
                </a:cxn>
                <a:cxn ang="0">
                  <a:pos x="22" y="90"/>
                </a:cxn>
                <a:cxn ang="0">
                  <a:pos x="32" y="96"/>
                </a:cxn>
                <a:cxn ang="0">
                  <a:pos x="40" y="98"/>
                </a:cxn>
                <a:cxn ang="0">
                  <a:pos x="50" y="100"/>
                </a:cxn>
                <a:cxn ang="0">
                  <a:pos x="50" y="100"/>
                </a:cxn>
              </a:cxnLst>
              <a:rect l="0" t="0" r="r" b="b"/>
              <a:pathLst>
                <a:path w="100" h="100">
                  <a:moveTo>
                    <a:pt x="50" y="100"/>
                  </a:moveTo>
                  <a:lnTo>
                    <a:pt x="50" y="100"/>
                  </a:lnTo>
                  <a:lnTo>
                    <a:pt x="60" y="98"/>
                  </a:lnTo>
                  <a:lnTo>
                    <a:pt x="70" y="96"/>
                  </a:lnTo>
                  <a:lnTo>
                    <a:pt x="78" y="90"/>
                  </a:lnTo>
                  <a:lnTo>
                    <a:pt x="86" y="84"/>
                  </a:lnTo>
                  <a:lnTo>
                    <a:pt x="92" y="78"/>
                  </a:lnTo>
                  <a:lnTo>
                    <a:pt x="96" y="68"/>
                  </a:lnTo>
                  <a:lnTo>
                    <a:pt x="100" y="60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100" y="40"/>
                  </a:lnTo>
                  <a:lnTo>
                    <a:pt x="96" y="30"/>
                  </a:lnTo>
                  <a:lnTo>
                    <a:pt x="92" y="22"/>
                  </a:lnTo>
                  <a:lnTo>
                    <a:pt x="86" y="14"/>
                  </a:lnTo>
                  <a:lnTo>
                    <a:pt x="78" y="8"/>
                  </a:lnTo>
                  <a:lnTo>
                    <a:pt x="70" y="4"/>
                  </a:lnTo>
                  <a:lnTo>
                    <a:pt x="6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32" y="4"/>
                  </a:lnTo>
                  <a:lnTo>
                    <a:pt x="22" y="8"/>
                  </a:lnTo>
                  <a:lnTo>
                    <a:pt x="16" y="14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2" y="60"/>
                  </a:lnTo>
                  <a:lnTo>
                    <a:pt x="4" y="68"/>
                  </a:lnTo>
                  <a:lnTo>
                    <a:pt x="10" y="78"/>
                  </a:lnTo>
                  <a:lnTo>
                    <a:pt x="16" y="84"/>
                  </a:lnTo>
                  <a:lnTo>
                    <a:pt x="22" y="90"/>
                  </a:lnTo>
                  <a:lnTo>
                    <a:pt x="32" y="96"/>
                  </a:lnTo>
                  <a:lnTo>
                    <a:pt x="40" y="98"/>
                  </a:lnTo>
                  <a:lnTo>
                    <a:pt x="50" y="100"/>
                  </a:lnTo>
                  <a:lnTo>
                    <a:pt x="50" y="1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" name="Freeform 18"/>
            <p:cNvSpPr>
              <a:spLocks/>
            </p:cNvSpPr>
            <p:nvPr userDrawn="1"/>
          </p:nvSpPr>
          <p:spPr bwMode="auto">
            <a:xfrm>
              <a:off x="3687763" y="4330068"/>
              <a:ext cx="111125" cy="111125"/>
            </a:xfrm>
            <a:custGeom>
              <a:avLst/>
              <a:gdLst/>
              <a:ahLst/>
              <a:cxnLst>
                <a:cxn ang="0">
                  <a:pos x="36" y="70"/>
                </a:cxn>
                <a:cxn ang="0">
                  <a:pos x="36" y="70"/>
                </a:cxn>
                <a:cxn ang="0">
                  <a:pos x="42" y="70"/>
                </a:cxn>
                <a:cxn ang="0">
                  <a:pos x="50" y="66"/>
                </a:cxn>
                <a:cxn ang="0">
                  <a:pos x="56" y="64"/>
                </a:cxn>
                <a:cxn ang="0">
                  <a:pos x="60" y="60"/>
                </a:cxn>
                <a:cxn ang="0">
                  <a:pos x="64" y="54"/>
                </a:cxn>
                <a:cxn ang="0">
                  <a:pos x="68" y="48"/>
                </a:cxn>
                <a:cxn ang="0">
                  <a:pos x="70" y="42"/>
                </a:cxn>
                <a:cxn ang="0">
                  <a:pos x="70" y="34"/>
                </a:cxn>
                <a:cxn ang="0">
                  <a:pos x="70" y="34"/>
                </a:cxn>
                <a:cxn ang="0">
                  <a:pos x="70" y="28"/>
                </a:cxn>
                <a:cxn ang="0">
                  <a:pos x="68" y="20"/>
                </a:cxn>
                <a:cxn ang="0">
                  <a:pos x="64" y="14"/>
                </a:cxn>
                <a:cxn ang="0">
                  <a:pos x="60" y="10"/>
                </a:cxn>
                <a:cxn ang="0">
                  <a:pos x="56" y="6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60"/>
                </a:cxn>
                <a:cxn ang="0">
                  <a:pos x="16" y="64"/>
                </a:cxn>
                <a:cxn ang="0">
                  <a:pos x="22" y="66"/>
                </a:cxn>
                <a:cxn ang="0">
                  <a:pos x="28" y="70"/>
                </a:cxn>
                <a:cxn ang="0">
                  <a:pos x="36" y="70"/>
                </a:cxn>
                <a:cxn ang="0">
                  <a:pos x="36" y="70"/>
                </a:cxn>
              </a:cxnLst>
              <a:rect l="0" t="0" r="r" b="b"/>
              <a:pathLst>
                <a:path w="70" h="70">
                  <a:moveTo>
                    <a:pt x="36" y="70"/>
                  </a:moveTo>
                  <a:lnTo>
                    <a:pt x="36" y="70"/>
                  </a:lnTo>
                  <a:lnTo>
                    <a:pt x="42" y="70"/>
                  </a:lnTo>
                  <a:lnTo>
                    <a:pt x="50" y="66"/>
                  </a:lnTo>
                  <a:lnTo>
                    <a:pt x="56" y="64"/>
                  </a:lnTo>
                  <a:lnTo>
                    <a:pt x="60" y="60"/>
                  </a:lnTo>
                  <a:lnTo>
                    <a:pt x="64" y="54"/>
                  </a:lnTo>
                  <a:lnTo>
                    <a:pt x="68" y="48"/>
                  </a:lnTo>
                  <a:lnTo>
                    <a:pt x="70" y="4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70" y="28"/>
                  </a:lnTo>
                  <a:lnTo>
                    <a:pt x="68" y="20"/>
                  </a:lnTo>
                  <a:lnTo>
                    <a:pt x="64" y="14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60"/>
                  </a:lnTo>
                  <a:lnTo>
                    <a:pt x="16" y="64"/>
                  </a:lnTo>
                  <a:lnTo>
                    <a:pt x="22" y="66"/>
                  </a:lnTo>
                  <a:lnTo>
                    <a:pt x="28" y="70"/>
                  </a:lnTo>
                  <a:lnTo>
                    <a:pt x="36" y="70"/>
                  </a:lnTo>
                  <a:lnTo>
                    <a:pt x="36" y="7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" name="Freeform 19"/>
            <p:cNvSpPr>
              <a:spLocks/>
            </p:cNvSpPr>
            <p:nvPr userDrawn="1"/>
          </p:nvSpPr>
          <p:spPr bwMode="auto">
            <a:xfrm>
              <a:off x="4468813" y="3479168"/>
              <a:ext cx="85725" cy="82550"/>
            </a:xfrm>
            <a:custGeom>
              <a:avLst/>
              <a:gdLst/>
              <a:ahLst/>
              <a:cxnLst>
                <a:cxn ang="0">
                  <a:pos x="28" y="52"/>
                </a:cxn>
                <a:cxn ang="0">
                  <a:pos x="28" y="52"/>
                </a:cxn>
                <a:cxn ang="0">
                  <a:pos x="38" y="50"/>
                </a:cxn>
                <a:cxn ang="0">
                  <a:pos x="46" y="46"/>
                </a:cxn>
                <a:cxn ang="0">
                  <a:pos x="52" y="36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52" y="16"/>
                </a:cxn>
                <a:cxn ang="0">
                  <a:pos x="46" y="8"/>
                </a:cxn>
                <a:cxn ang="0">
                  <a:pos x="38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8" y="46"/>
                </a:cxn>
                <a:cxn ang="0">
                  <a:pos x="16" y="50"/>
                </a:cxn>
                <a:cxn ang="0">
                  <a:pos x="28" y="52"/>
                </a:cxn>
                <a:cxn ang="0">
                  <a:pos x="28" y="52"/>
                </a:cxn>
              </a:cxnLst>
              <a:rect l="0" t="0" r="r" b="b"/>
              <a:pathLst>
                <a:path w="54" h="52">
                  <a:moveTo>
                    <a:pt x="28" y="52"/>
                  </a:moveTo>
                  <a:lnTo>
                    <a:pt x="28" y="52"/>
                  </a:lnTo>
                  <a:lnTo>
                    <a:pt x="38" y="50"/>
                  </a:lnTo>
                  <a:lnTo>
                    <a:pt x="46" y="46"/>
                  </a:lnTo>
                  <a:lnTo>
                    <a:pt x="52" y="3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2" y="16"/>
                  </a:lnTo>
                  <a:lnTo>
                    <a:pt x="46" y="8"/>
                  </a:lnTo>
                  <a:lnTo>
                    <a:pt x="38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8" y="52"/>
                  </a:lnTo>
                  <a:lnTo>
                    <a:pt x="28" y="5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" name="Freeform 20"/>
            <p:cNvSpPr>
              <a:spLocks/>
            </p:cNvSpPr>
            <p:nvPr userDrawn="1"/>
          </p:nvSpPr>
          <p:spPr bwMode="auto">
            <a:xfrm>
              <a:off x="6373813" y="4384043"/>
              <a:ext cx="130175" cy="130175"/>
            </a:xfrm>
            <a:custGeom>
              <a:avLst/>
              <a:gdLst/>
              <a:ahLst/>
              <a:cxnLst>
                <a:cxn ang="0">
                  <a:pos x="42" y="82"/>
                </a:cxn>
                <a:cxn ang="0">
                  <a:pos x="42" y="82"/>
                </a:cxn>
                <a:cxn ang="0">
                  <a:pos x="50" y="82"/>
                </a:cxn>
                <a:cxn ang="0">
                  <a:pos x="58" y="80"/>
                </a:cxn>
                <a:cxn ang="0">
                  <a:pos x="64" y="76"/>
                </a:cxn>
                <a:cxn ang="0">
                  <a:pos x="70" y="70"/>
                </a:cxn>
                <a:cxn ang="0">
                  <a:pos x="76" y="64"/>
                </a:cxn>
                <a:cxn ang="0">
                  <a:pos x="80" y="58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82" y="42"/>
                </a:cxn>
                <a:cxn ang="0">
                  <a:pos x="82" y="34"/>
                </a:cxn>
                <a:cxn ang="0">
                  <a:pos x="80" y="26"/>
                </a:cxn>
                <a:cxn ang="0">
                  <a:pos x="76" y="18"/>
                </a:cxn>
                <a:cxn ang="0">
                  <a:pos x="70" y="12"/>
                </a:cxn>
                <a:cxn ang="0">
                  <a:pos x="64" y="8"/>
                </a:cxn>
                <a:cxn ang="0">
                  <a:pos x="58" y="4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4" y="2"/>
                </a:cxn>
                <a:cxn ang="0">
                  <a:pos x="26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6"/>
                </a:cxn>
                <a:cxn ang="0">
                  <a:pos x="2" y="34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50"/>
                </a:cxn>
                <a:cxn ang="0">
                  <a:pos x="4" y="58"/>
                </a:cxn>
                <a:cxn ang="0">
                  <a:pos x="8" y="64"/>
                </a:cxn>
                <a:cxn ang="0">
                  <a:pos x="12" y="70"/>
                </a:cxn>
                <a:cxn ang="0">
                  <a:pos x="18" y="76"/>
                </a:cxn>
                <a:cxn ang="0">
                  <a:pos x="26" y="80"/>
                </a:cxn>
                <a:cxn ang="0">
                  <a:pos x="34" y="82"/>
                </a:cxn>
                <a:cxn ang="0">
                  <a:pos x="42" y="82"/>
                </a:cxn>
                <a:cxn ang="0">
                  <a:pos x="42" y="82"/>
                </a:cxn>
              </a:cxnLst>
              <a:rect l="0" t="0" r="r" b="b"/>
              <a:pathLst>
                <a:path w="82" h="82">
                  <a:moveTo>
                    <a:pt x="42" y="82"/>
                  </a:moveTo>
                  <a:lnTo>
                    <a:pt x="42" y="82"/>
                  </a:lnTo>
                  <a:lnTo>
                    <a:pt x="50" y="82"/>
                  </a:lnTo>
                  <a:lnTo>
                    <a:pt x="58" y="80"/>
                  </a:lnTo>
                  <a:lnTo>
                    <a:pt x="64" y="76"/>
                  </a:lnTo>
                  <a:lnTo>
                    <a:pt x="70" y="70"/>
                  </a:lnTo>
                  <a:lnTo>
                    <a:pt x="76" y="64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82" y="34"/>
                  </a:lnTo>
                  <a:lnTo>
                    <a:pt x="80" y="26"/>
                  </a:lnTo>
                  <a:lnTo>
                    <a:pt x="76" y="18"/>
                  </a:lnTo>
                  <a:lnTo>
                    <a:pt x="70" y="12"/>
                  </a:lnTo>
                  <a:lnTo>
                    <a:pt x="64" y="8"/>
                  </a:lnTo>
                  <a:lnTo>
                    <a:pt x="58" y="4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50"/>
                  </a:lnTo>
                  <a:lnTo>
                    <a:pt x="4" y="58"/>
                  </a:lnTo>
                  <a:lnTo>
                    <a:pt x="8" y="64"/>
                  </a:lnTo>
                  <a:lnTo>
                    <a:pt x="12" y="70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2"/>
                  </a:lnTo>
                  <a:lnTo>
                    <a:pt x="42" y="82"/>
                  </a:lnTo>
                  <a:lnTo>
                    <a:pt x="42" y="8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" name="Freeform 21"/>
            <p:cNvSpPr>
              <a:spLocks/>
            </p:cNvSpPr>
            <p:nvPr userDrawn="1"/>
          </p:nvSpPr>
          <p:spPr bwMode="auto">
            <a:xfrm>
              <a:off x="6253163" y="4263393"/>
              <a:ext cx="85725" cy="82550"/>
            </a:xfrm>
            <a:custGeom>
              <a:avLst/>
              <a:gdLst/>
              <a:ahLst/>
              <a:cxnLst>
                <a:cxn ang="0">
                  <a:pos x="26" y="52"/>
                </a:cxn>
                <a:cxn ang="0">
                  <a:pos x="26" y="52"/>
                </a:cxn>
                <a:cxn ang="0">
                  <a:pos x="36" y="50"/>
                </a:cxn>
                <a:cxn ang="0">
                  <a:pos x="46" y="46"/>
                </a:cxn>
                <a:cxn ang="0">
                  <a:pos x="52" y="36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52" y="16"/>
                </a:cxn>
                <a:cxn ang="0">
                  <a:pos x="46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8" y="46"/>
                </a:cxn>
                <a:cxn ang="0">
                  <a:pos x="16" y="50"/>
                </a:cxn>
                <a:cxn ang="0">
                  <a:pos x="26" y="52"/>
                </a:cxn>
                <a:cxn ang="0">
                  <a:pos x="26" y="52"/>
                </a:cxn>
              </a:cxnLst>
              <a:rect l="0" t="0" r="r" b="b"/>
              <a:pathLst>
                <a:path w="54" h="52">
                  <a:moveTo>
                    <a:pt x="26" y="52"/>
                  </a:moveTo>
                  <a:lnTo>
                    <a:pt x="26" y="52"/>
                  </a:lnTo>
                  <a:lnTo>
                    <a:pt x="36" y="50"/>
                  </a:lnTo>
                  <a:lnTo>
                    <a:pt x="46" y="46"/>
                  </a:lnTo>
                  <a:lnTo>
                    <a:pt x="52" y="3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2" y="16"/>
                  </a:lnTo>
                  <a:lnTo>
                    <a:pt x="46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6" y="52"/>
                  </a:lnTo>
                  <a:lnTo>
                    <a:pt x="26" y="5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2019-05-10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18" Type="http://schemas.openxmlformats.org/officeDocument/2006/relationships/image" Target="../media/image22.gif"/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12" Type="http://schemas.openxmlformats.org/officeDocument/2006/relationships/image" Target="../media/image1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86916%26v_flag%3d0" TargetMode="External"/><Relationship Id="rId18" Type="http://schemas.openxmlformats.org/officeDocument/2006/relationships/image" Target="../media/image30.jpg"/><Relationship Id="rId3" Type="http://schemas.openxmlformats.org/officeDocument/2006/relationships/hyperlink" Target="http://www.bizforms.co.kr/bms/check.asp?code=bs3217338750418&amp;go_url=http%3a%2f%2fpowerpoint.bizforms.co.kr%2fform_view%2fview.asp%3fnumber%3d186850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4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package%2fview.asp%3fnumber%3d112495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8649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4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86493%26v_flag%3d0%0d%0a" TargetMode="External"/><Relationship Id="rId1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E9CFD516-7EEE-46FC-88F9-F59383C0F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952D368-D7FA-4A2D-BA1E-AFBF303FA53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88EF72EB-CFC3-4A6E-9E12-513F696021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F5F34B5-7724-41E5-B36D-C9F9A09504D0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E0F10E16-AA31-4B43-B272-EE6317C820E4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F69A3A7-2630-4B84-9161-368B93F3FCB4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http://www.bizforms.co.kr/bms/check.asp?code=bs3217338750418&amp;go_url=http%3a%2f%2fpowerpoint.bizforms.co.kr%2fform_view%2fview.asp%3fnumber%3d105881%26v_flag%3d0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AC4887C-50BE-4D62-BD02-17DDBEB44744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무역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6BEB988-008A-4F99-B64B-D37CDF82AD21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EBE2CDB5-26B0-43B4-B7C9-C758E8AB6F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255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7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사업분야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사업분야를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사업분야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회사의 사업분야에 대해 기재하며 자사가 속해 있는 분야의 시장현황에 대해 간략히 적으셔도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5" name="이등변 삼각형 24"/>
          <p:cNvSpPr/>
          <p:nvPr/>
        </p:nvSpPr>
        <p:spPr>
          <a:xfrm rot="16200000" flipH="1">
            <a:off x="2899192" y="3223530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이등변 삼각형 25"/>
          <p:cNvSpPr/>
          <p:nvPr/>
        </p:nvSpPr>
        <p:spPr>
          <a:xfrm rot="5400000">
            <a:off x="1924807" y="322352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555417" y="1881308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660667" y="3862536"/>
            <a:ext cx="25200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Rectangle 18"/>
          <p:cNvSpPr>
            <a:spLocks noChangeArrowheads="1"/>
          </p:cNvSpPr>
          <p:nvPr/>
        </p:nvSpPr>
        <p:spPr bwMode="auto">
          <a:xfrm>
            <a:off x="5852997" y="1881308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Rectangle 19"/>
          <p:cNvSpPr>
            <a:spLocks noChangeArrowheads="1"/>
          </p:cNvSpPr>
          <p:nvPr/>
        </p:nvSpPr>
        <p:spPr bwMode="auto">
          <a:xfrm>
            <a:off x="5958247" y="3862536"/>
            <a:ext cx="25200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Rectangle 172"/>
          <p:cNvSpPr>
            <a:spLocks noChangeArrowheads="1"/>
          </p:cNvSpPr>
          <p:nvPr/>
        </p:nvSpPr>
        <p:spPr bwMode="auto">
          <a:xfrm>
            <a:off x="3968750" y="4805483"/>
            <a:ext cx="1219885" cy="17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World best company</a:t>
            </a:r>
          </a:p>
        </p:txBody>
      </p:sp>
      <p:sp>
        <p:nvSpPr>
          <p:cNvPr id="32" name="Rectangle 188"/>
          <p:cNvSpPr>
            <a:spLocks noChangeArrowheads="1"/>
          </p:cNvSpPr>
          <p:nvPr/>
        </p:nvSpPr>
        <p:spPr bwMode="auto">
          <a:xfrm>
            <a:off x="3736975" y="4967408"/>
            <a:ext cx="168353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Bizforms Business Plan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3" name="Rectangle 222"/>
          <p:cNvSpPr>
            <a:spLocks noChangeArrowheads="1"/>
          </p:cNvSpPr>
          <p:nvPr/>
        </p:nvSpPr>
        <p:spPr bwMode="auto">
          <a:xfrm>
            <a:off x="665108" y="4410231"/>
            <a:ext cx="2519397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4" name="Rectangle 292"/>
          <p:cNvSpPr>
            <a:spLocks noChangeArrowheads="1"/>
          </p:cNvSpPr>
          <p:nvPr/>
        </p:nvSpPr>
        <p:spPr bwMode="auto">
          <a:xfrm>
            <a:off x="916560" y="3915869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292"/>
          <p:cNvSpPr>
            <a:spLocks noChangeArrowheads="1"/>
          </p:cNvSpPr>
          <p:nvPr/>
        </p:nvSpPr>
        <p:spPr bwMode="auto">
          <a:xfrm>
            <a:off x="6214140" y="3915869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6" name="Rectangle 222"/>
          <p:cNvSpPr>
            <a:spLocks noChangeArrowheads="1"/>
          </p:cNvSpPr>
          <p:nvPr/>
        </p:nvSpPr>
        <p:spPr bwMode="auto">
          <a:xfrm>
            <a:off x="5962688" y="4410231"/>
            <a:ext cx="2519397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878253" y="3314841"/>
            <a:ext cx="1440000" cy="14400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3" name="그림 42" descr="홈페이지.jpg"/>
          <p:cNvPicPr>
            <a:picLocks noChangeAspect="1"/>
          </p:cNvPicPr>
          <p:nvPr/>
        </p:nvPicPr>
        <p:blipFill>
          <a:blip r:embed="rId3" cstate="print"/>
          <a:srcRect b="52578"/>
          <a:stretch>
            <a:fillRect/>
          </a:stretch>
        </p:blipFill>
        <p:spPr>
          <a:xfrm>
            <a:off x="5959494" y="2004993"/>
            <a:ext cx="2519397" cy="17891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headEnd/>
            <a:tailEnd/>
          </a:ln>
          <a:effectLst>
            <a:outerShdw dist="22860" dir="5400000" algn="ctr" rotWithShape="0">
              <a:srgbClr val="000000">
                <a:alpha val="35000"/>
              </a:srgbClr>
            </a:outerShdw>
          </a:effectLst>
        </p:spPr>
      </p:pic>
      <p:pic>
        <p:nvPicPr>
          <p:cNvPr id="4098" name="Picture 2" descr="C:\Users\Administrator\Desktop\표준작성법_11월2주차\회사소개서_기업홍보및영업(IT)\02A12KK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109" y="2004993"/>
            <a:ext cx="2520000" cy="17891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  <a:headEnd/>
            <a:tailEnd/>
          </a:ln>
          <a:effectLst>
            <a:outerShdw dist="22860" dir="5400000" algn="ctr" rotWithShape="0">
              <a:srgbClr val="000000">
                <a:alpha val="35000"/>
              </a:srgbClr>
            </a:outerShdw>
          </a:effectLst>
        </p:spPr>
      </p:pic>
      <p:grpSp>
        <p:nvGrpSpPr>
          <p:cNvPr id="69" name="그룹 68"/>
          <p:cNvGrpSpPr/>
          <p:nvPr/>
        </p:nvGrpSpPr>
        <p:grpSpPr>
          <a:xfrm>
            <a:off x="4243383" y="3757617"/>
            <a:ext cx="792146" cy="502545"/>
            <a:chOff x="-868437" y="4706955"/>
            <a:chExt cx="1181100" cy="749300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53" name="Freeform 32"/>
            <p:cNvSpPr>
              <a:spLocks/>
            </p:cNvSpPr>
            <p:nvPr/>
          </p:nvSpPr>
          <p:spPr bwMode="auto">
            <a:xfrm>
              <a:off x="-868437" y="4706955"/>
              <a:ext cx="889000" cy="720725"/>
            </a:xfrm>
            <a:custGeom>
              <a:avLst/>
              <a:gdLst/>
              <a:ahLst/>
              <a:cxnLst>
                <a:cxn ang="0">
                  <a:pos x="280" y="0"/>
                </a:cxn>
                <a:cxn ang="0">
                  <a:pos x="224" y="4"/>
                </a:cxn>
                <a:cxn ang="0">
                  <a:pos x="170" y="16"/>
                </a:cxn>
                <a:cxn ang="0">
                  <a:pos x="122" y="34"/>
                </a:cxn>
                <a:cxn ang="0">
                  <a:pos x="82" y="58"/>
                </a:cxn>
                <a:cxn ang="0">
                  <a:pos x="48" y="88"/>
                </a:cxn>
                <a:cxn ang="0">
                  <a:pos x="22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2" y="224"/>
                </a:cxn>
                <a:cxn ang="0">
                  <a:pos x="18" y="270"/>
                </a:cxn>
                <a:cxn ang="0">
                  <a:pos x="48" y="312"/>
                </a:cxn>
                <a:cxn ang="0">
                  <a:pos x="90" y="348"/>
                </a:cxn>
                <a:cxn ang="0">
                  <a:pos x="116" y="362"/>
                </a:cxn>
                <a:cxn ang="0">
                  <a:pos x="100" y="392"/>
                </a:cxn>
                <a:cxn ang="0">
                  <a:pos x="84" y="414"/>
                </a:cxn>
                <a:cxn ang="0">
                  <a:pos x="60" y="436"/>
                </a:cxn>
                <a:cxn ang="0">
                  <a:pos x="54" y="444"/>
                </a:cxn>
                <a:cxn ang="0">
                  <a:pos x="54" y="452"/>
                </a:cxn>
                <a:cxn ang="0">
                  <a:pos x="66" y="452"/>
                </a:cxn>
                <a:cxn ang="0">
                  <a:pos x="102" y="442"/>
                </a:cxn>
                <a:cxn ang="0">
                  <a:pos x="170" y="412"/>
                </a:cxn>
                <a:cxn ang="0">
                  <a:pos x="200" y="392"/>
                </a:cxn>
                <a:cxn ang="0">
                  <a:pos x="280" y="400"/>
                </a:cxn>
                <a:cxn ang="0">
                  <a:pos x="308" y="398"/>
                </a:cxn>
                <a:cxn ang="0">
                  <a:pos x="362" y="390"/>
                </a:cxn>
                <a:cxn ang="0">
                  <a:pos x="414" y="376"/>
                </a:cxn>
                <a:cxn ang="0">
                  <a:pos x="458" y="354"/>
                </a:cxn>
                <a:cxn ang="0">
                  <a:pos x="496" y="326"/>
                </a:cxn>
                <a:cxn ang="0">
                  <a:pos x="526" y="294"/>
                </a:cxn>
                <a:cxn ang="0">
                  <a:pos x="548" y="258"/>
                </a:cxn>
                <a:cxn ang="0">
                  <a:pos x="558" y="220"/>
                </a:cxn>
                <a:cxn ang="0">
                  <a:pos x="560" y="200"/>
                </a:cxn>
                <a:cxn ang="0">
                  <a:pos x="554" y="160"/>
                </a:cxn>
                <a:cxn ang="0">
                  <a:pos x="538" y="122"/>
                </a:cxn>
                <a:cxn ang="0">
                  <a:pos x="512" y="88"/>
                </a:cxn>
                <a:cxn ang="0">
                  <a:pos x="478" y="58"/>
                </a:cxn>
                <a:cxn ang="0">
                  <a:pos x="436" y="34"/>
                </a:cxn>
                <a:cxn ang="0">
                  <a:pos x="388" y="16"/>
                </a:cxn>
                <a:cxn ang="0">
                  <a:pos x="336" y="4"/>
                </a:cxn>
                <a:cxn ang="0">
                  <a:pos x="280" y="0"/>
                </a:cxn>
              </a:cxnLst>
              <a:rect l="0" t="0" r="r" b="b"/>
              <a:pathLst>
                <a:path w="560" h="454">
                  <a:moveTo>
                    <a:pt x="280" y="0"/>
                  </a:moveTo>
                  <a:lnTo>
                    <a:pt x="280" y="0"/>
                  </a:lnTo>
                  <a:lnTo>
                    <a:pt x="250" y="0"/>
                  </a:lnTo>
                  <a:lnTo>
                    <a:pt x="224" y="4"/>
                  </a:lnTo>
                  <a:lnTo>
                    <a:pt x="196" y="8"/>
                  </a:lnTo>
                  <a:lnTo>
                    <a:pt x="170" y="16"/>
                  </a:lnTo>
                  <a:lnTo>
                    <a:pt x="146" y="24"/>
                  </a:lnTo>
                  <a:lnTo>
                    <a:pt x="122" y="34"/>
                  </a:lnTo>
                  <a:lnTo>
                    <a:pt x="102" y="46"/>
                  </a:lnTo>
                  <a:lnTo>
                    <a:pt x="82" y="58"/>
                  </a:lnTo>
                  <a:lnTo>
                    <a:pt x="64" y="72"/>
                  </a:lnTo>
                  <a:lnTo>
                    <a:pt x="48" y="88"/>
                  </a:lnTo>
                  <a:lnTo>
                    <a:pt x="34" y="104"/>
                  </a:lnTo>
                  <a:lnTo>
                    <a:pt x="22" y="122"/>
                  </a:lnTo>
                  <a:lnTo>
                    <a:pt x="12" y="140"/>
                  </a:lnTo>
                  <a:lnTo>
                    <a:pt x="4" y="160"/>
                  </a:lnTo>
                  <a:lnTo>
                    <a:pt x="0" y="18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4"/>
                  </a:lnTo>
                  <a:lnTo>
                    <a:pt x="8" y="248"/>
                  </a:lnTo>
                  <a:lnTo>
                    <a:pt x="18" y="270"/>
                  </a:lnTo>
                  <a:lnTo>
                    <a:pt x="32" y="292"/>
                  </a:lnTo>
                  <a:lnTo>
                    <a:pt x="48" y="312"/>
                  </a:lnTo>
                  <a:lnTo>
                    <a:pt x="68" y="330"/>
                  </a:lnTo>
                  <a:lnTo>
                    <a:pt x="90" y="348"/>
                  </a:lnTo>
                  <a:lnTo>
                    <a:pt x="116" y="362"/>
                  </a:lnTo>
                  <a:lnTo>
                    <a:pt x="116" y="362"/>
                  </a:lnTo>
                  <a:lnTo>
                    <a:pt x="108" y="378"/>
                  </a:lnTo>
                  <a:lnTo>
                    <a:pt x="100" y="392"/>
                  </a:lnTo>
                  <a:lnTo>
                    <a:pt x="92" y="404"/>
                  </a:lnTo>
                  <a:lnTo>
                    <a:pt x="84" y="414"/>
                  </a:lnTo>
                  <a:lnTo>
                    <a:pt x="70" y="428"/>
                  </a:lnTo>
                  <a:lnTo>
                    <a:pt x="60" y="436"/>
                  </a:lnTo>
                  <a:lnTo>
                    <a:pt x="60" y="436"/>
                  </a:lnTo>
                  <a:lnTo>
                    <a:pt x="54" y="444"/>
                  </a:lnTo>
                  <a:lnTo>
                    <a:pt x="54" y="450"/>
                  </a:lnTo>
                  <a:lnTo>
                    <a:pt x="54" y="452"/>
                  </a:lnTo>
                  <a:lnTo>
                    <a:pt x="58" y="454"/>
                  </a:lnTo>
                  <a:lnTo>
                    <a:pt x="66" y="452"/>
                  </a:lnTo>
                  <a:lnTo>
                    <a:pt x="66" y="452"/>
                  </a:lnTo>
                  <a:lnTo>
                    <a:pt x="102" y="442"/>
                  </a:lnTo>
                  <a:lnTo>
                    <a:pt x="136" y="428"/>
                  </a:lnTo>
                  <a:lnTo>
                    <a:pt x="170" y="412"/>
                  </a:lnTo>
                  <a:lnTo>
                    <a:pt x="200" y="392"/>
                  </a:lnTo>
                  <a:lnTo>
                    <a:pt x="200" y="392"/>
                  </a:lnTo>
                  <a:lnTo>
                    <a:pt x="240" y="398"/>
                  </a:lnTo>
                  <a:lnTo>
                    <a:pt x="280" y="400"/>
                  </a:lnTo>
                  <a:lnTo>
                    <a:pt x="280" y="400"/>
                  </a:lnTo>
                  <a:lnTo>
                    <a:pt x="308" y="398"/>
                  </a:lnTo>
                  <a:lnTo>
                    <a:pt x="336" y="396"/>
                  </a:lnTo>
                  <a:lnTo>
                    <a:pt x="362" y="390"/>
                  </a:lnTo>
                  <a:lnTo>
                    <a:pt x="388" y="384"/>
                  </a:lnTo>
                  <a:lnTo>
                    <a:pt x="414" y="376"/>
                  </a:lnTo>
                  <a:lnTo>
                    <a:pt x="436" y="366"/>
                  </a:lnTo>
                  <a:lnTo>
                    <a:pt x="458" y="354"/>
                  </a:lnTo>
                  <a:lnTo>
                    <a:pt x="478" y="340"/>
                  </a:lnTo>
                  <a:lnTo>
                    <a:pt x="496" y="326"/>
                  </a:lnTo>
                  <a:lnTo>
                    <a:pt x="512" y="312"/>
                  </a:lnTo>
                  <a:lnTo>
                    <a:pt x="526" y="294"/>
                  </a:lnTo>
                  <a:lnTo>
                    <a:pt x="538" y="278"/>
                  </a:lnTo>
                  <a:lnTo>
                    <a:pt x="548" y="258"/>
                  </a:lnTo>
                  <a:lnTo>
                    <a:pt x="554" y="240"/>
                  </a:lnTo>
                  <a:lnTo>
                    <a:pt x="558" y="220"/>
                  </a:lnTo>
                  <a:lnTo>
                    <a:pt x="560" y="200"/>
                  </a:lnTo>
                  <a:lnTo>
                    <a:pt x="560" y="200"/>
                  </a:lnTo>
                  <a:lnTo>
                    <a:pt x="558" y="180"/>
                  </a:lnTo>
                  <a:lnTo>
                    <a:pt x="554" y="160"/>
                  </a:lnTo>
                  <a:lnTo>
                    <a:pt x="548" y="140"/>
                  </a:lnTo>
                  <a:lnTo>
                    <a:pt x="538" y="122"/>
                  </a:lnTo>
                  <a:lnTo>
                    <a:pt x="526" y="104"/>
                  </a:lnTo>
                  <a:lnTo>
                    <a:pt x="512" y="88"/>
                  </a:lnTo>
                  <a:lnTo>
                    <a:pt x="496" y="72"/>
                  </a:lnTo>
                  <a:lnTo>
                    <a:pt x="478" y="58"/>
                  </a:lnTo>
                  <a:lnTo>
                    <a:pt x="458" y="46"/>
                  </a:lnTo>
                  <a:lnTo>
                    <a:pt x="436" y="34"/>
                  </a:lnTo>
                  <a:lnTo>
                    <a:pt x="414" y="24"/>
                  </a:lnTo>
                  <a:lnTo>
                    <a:pt x="388" y="16"/>
                  </a:lnTo>
                  <a:lnTo>
                    <a:pt x="362" y="8"/>
                  </a:lnTo>
                  <a:lnTo>
                    <a:pt x="336" y="4"/>
                  </a:lnTo>
                  <a:lnTo>
                    <a:pt x="308" y="0"/>
                  </a:lnTo>
                  <a:lnTo>
                    <a:pt x="280" y="0"/>
                  </a:lnTo>
                  <a:lnTo>
                    <a:pt x="28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33"/>
            <p:cNvSpPr>
              <a:spLocks/>
            </p:cNvSpPr>
            <p:nvPr/>
          </p:nvSpPr>
          <p:spPr bwMode="auto">
            <a:xfrm>
              <a:off x="-160412" y="5018105"/>
              <a:ext cx="473075" cy="438150"/>
            </a:xfrm>
            <a:custGeom>
              <a:avLst/>
              <a:gdLst/>
              <a:ahLst/>
              <a:cxnLst>
                <a:cxn ang="0">
                  <a:pos x="298" y="122"/>
                </a:cxn>
                <a:cxn ang="0">
                  <a:pos x="298" y="122"/>
                </a:cxn>
                <a:cxn ang="0">
                  <a:pos x="298" y="110"/>
                </a:cxn>
                <a:cxn ang="0">
                  <a:pos x="296" y="100"/>
                </a:cxn>
                <a:cxn ang="0">
                  <a:pos x="292" y="88"/>
                </a:cxn>
                <a:cxn ang="0">
                  <a:pos x="288" y="78"/>
                </a:cxn>
                <a:cxn ang="0">
                  <a:pos x="282" y="68"/>
                </a:cxn>
                <a:cxn ang="0">
                  <a:pos x="274" y="58"/>
                </a:cxn>
                <a:cxn ang="0">
                  <a:pos x="258" y="42"/>
                </a:cxn>
                <a:cxn ang="0">
                  <a:pos x="236" y="26"/>
                </a:cxn>
                <a:cxn ang="0">
                  <a:pos x="212" y="14"/>
                </a:cxn>
                <a:cxn ang="0">
                  <a:pos x="184" y="6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54" y="16"/>
                </a:cxn>
                <a:cxn ang="0">
                  <a:pos x="152" y="32"/>
                </a:cxn>
                <a:cxn ang="0">
                  <a:pos x="148" y="48"/>
                </a:cxn>
                <a:cxn ang="0">
                  <a:pos x="144" y="62"/>
                </a:cxn>
                <a:cxn ang="0">
                  <a:pos x="138" y="76"/>
                </a:cxn>
                <a:cxn ang="0">
                  <a:pos x="130" y="90"/>
                </a:cxn>
                <a:cxn ang="0">
                  <a:pos x="112" y="118"/>
                </a:cxn>
                <a:cxn ang="0">
                  <a:pos x="90" y="142"/>
                </a:cxn>
                <a:cxn ang="0">
                  <a:pos x="62" y="166"/>
                </a:cxn>
                <a:cxn ang="0">
                  <a:pos x="32" y="186"/>
                </a:cxn>
                <a:cxn ang="0">
                  <a:pos x="0" y="204"/>
                </a:cxn>
                <a:cxn ang="0">
                  <a:pos x="0" y="204"/>
                </a:cxn>
                <a:cxn ang="0">
                  <a:pos x="12" y="212"/>
                </a:cxn>
                <a:cxn ang="0">
                  <a:pos x="26" y="220"/>
                </a:cxn>
                <a:cxn ang="0">
                  <a:pos x="40" y="228"/>
                </a:cxn>
                <a:cxn ang="0">
                  <a:pos x="56" y="234"/>
                </a:cxn>
                <a:cxn ang="0">
                  <a:pos x="72" y="238"/>
                </a:cxn>
                <a:cxn ang="0">
                  <a:pos x="90" y="242"/>
                </a:cxn>
                <a:cxn ang="0">
                  <a:pos x="108" y="244"/>
                </a:cxn>
                <a:cxn ang="0">
                  <a:pos x="126" y="244"/>
                </a:cxn>
                <a:cxn ang="0">
                  <a:pos x="126" y="244"/>
                </a:cxn>
                <a:cxn ang="0">
                  <a:pos x="152" y="242"/>
                </a:cxn>
                <a:cxn ang="0">
                  <a:pos x="174" y="240"/>
                </a:cxn>
                <a:cxn ang="0">
                  <a:pos x="174" y="240"/>
                </a:cxn>
                <a:cxn ang="0">
                  <a:pos x="194" y="252"/>
                </a:cxn>
                <a:cxn ang="0">
                  <a:pos x="214" y="262"/>
                </a:cxn>
                <a:cxn ang="0">
                  <a:pos x="236" y="270"/>
                </a:cxn>
                <a:cxn ang="0">
                  <a:pos x="258" y="276"/>
                </a:cxn>
                <a:cxn ang="0">
                  <a:pos x="258" y="276"/>
                </a:cxn>
                <a:cxn ang="0">
                  <a:pos x="262" y="276"/>
                </a:cxn>
                <a:cxn ang="0">
                  <a:pos x="266" y="274"/>
                </a:cxn>
                <a:cxn ang="0">
                  <a:pos x="264" y="272"/>
                </a:cxn>
                <a:cxn ang="0">
                  <a:pos x="260" y="266"/>
                </a:cxn>
                <a:cxn ang="0">
                  <a:pos x="260" y="266"/>
                </a:cxn>
                <a:cxn ang="0">
                  <a:pos x="254" y="262"/>
                </a:cxn>
                <a:cxn ang="0">
                  <a:pos x="246" y="252"/>
                </a:cxn>
                <a:cxn ang="0">
                  <a:pos x="236" y="240"/>
                </a:cxn>
                <a:cxn ang="0">
                  <a:pos x="226" y="220"/>
                </a:cxn>
                <a:cxn ang="0">
                  <a:pos x="226" y="220"/>
                </a:cxn>
                <a:cxn ang="0">
                  <a:pos x="242" y="212"/>
                </a:cxn>
                <a:cxn ang="0">
                  <a:pos x="256" y="202"/>
                </a:cxn>
                <a:cxn ang="0">
                  <a:pos x="268" y="190"/>
                </a:cxn>
                <a:cxn ang="0">
                  <a:pos x="278" y="178"/>
                </a:cxn>
                <a:cxn ang="0">
                  <a:pos x="288" y="166"/>
                </a:cxn>
                <a:cxn ang="0">
                  <a:pos x="294" y="152"/>
                </a:cxn>
                <a:cxn ang="0">
                  <a:pos x="298" y="136"/>
                </a:cxn>
                <a:cxn ang="0">
                  <a:pos x="298" y="122"/>
                </a:cxn>
                <a:cxn ang="0">
                  <a:pos x="298" y="122"/>
                </a:cxn>
              </a:cxnLst>
              <a:rect l="0" t="0" r="r" b="b"/>
              <a:pathLst>
                <a:path w="298" h="276">
                  <a:moveTo>
                    <a:pt x="298" y="122"/>
                  </a:moveTo>
                  <a:lnTo>
                    <a:pt x="298" y="122"/>
                  </a:lnTo>
                  <a:lnTo>
                    <a:pt x="298" y="110"/>
                  </a:lnTo>
                  <a:lnTo>
                    <a:pt x="296" y="100"/>
                  </a:lnTo>
                  <a:lnTo>
                    <a:pt x="292" y="88"/>
                  </a:lnTo>
                  <a:lnTo>
                    <a:pt x="288" y="78"/>
                  </a:lnTo>
                  <a:lnTo>
                    <a:pt x="282" y="68"/>
                  </a:lnTo>
                  <a:lnTo>
                    <a:pt x="274" y="58"/>
                  </a:lnTo>
                  <a:lnTo>
                    <a:pt x="258" y="42"/>
                  </a:lnTo>
                  <a:lnTo>
                    <a:pt x="236" y="26"/>
                  </a:lnTo>
                  <a:lnTo>
                    <a:pt x="212" y="14"/>
                  </a:lnTo>
                  <a:lnTo>
                    <a:pt x="184" y="6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54" y="16"/>
                  </a:lnTo>
                  <a:lnTo>
                    <a:pt x="152" y="32"/>
                  </a:lnTo>
                  <a:lnTo>
                    <a:pt x="148" y="48"/>
                  </a:lnTo>
                  <a:lnTo>
                    <a:pt x="144" y="62"/>
                  </a:lnTo>
                  <a:lnTo>
                    <a:pt x="138" y="76"/>
                  </a:lnTo>
                  <a:lnTo>
                    <a:pt x="130" y="90"/>
                  </a:lnTo>
                  <a:lnTo>
                    <a:pt x="112" y="118"/>
                  </a:lnTo>
                  <a:lnTo>
                    <a:pt x="90" y="142"/>
                  </a:lnTo>
                  <a:lnTo>
                    <a:pt x="62" y="166"/>
                  </a:lnTo>
                  <a:lnTo>
                    <a:pt x="32" y="18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12" y="212"/>
                  </a:lnTo>
                  <a:lnTo>
                    <a:pt x="26" y="220"/>
                  </a:lnTo>
                  <a:lnTo>
                    <a:pt x="40" y="228"/>
                  </a:lnTo>
                  <a:lnTo>
                    <a:pt x="56" y="234"/>
                  </a:lnTo>
                  <a:lnTo>
                    <a:pt x="72" y="238"/>
                  </a:lnTo>
                  <a:lnTo>
                    <a:pt x="90" y="242"/>
                  </a:lnTo>
                  <a:lnTo>
                    <a:pt x="108" y="244"/>
                  </a:lnTo>
                  <a:lnTo>
                    <a:pt x="126" y="244"/>
                  </a:lnTo>
                  <a:lnTo>
                    <a:pt x="126" y="244"/>
                  </a:lnTo>
                  <a:lnTo>
                    <a:pt x="152" y="242"/>
                  </a:lnTo>
                  <a:lnTo>
                    <a:pt x="174" y="240"/>
                  </a:lnTo>
                  <a:lnTo>
                    <a:pt x="174" y="240"/>
                  </a:lnTo>
                  <a:lnTo>
                    <a:pt x="194" y="252"/>
                  </a:lnTo>
                  <a:lnTo>
                    <a:pt x="214" y="262"/>
                  </a:lnTo>
                  <a:lnTo>
                    <a:pt x="236" y="270"/>
                  </a:lnTo>
                  <a:lnTo>
                    <a:pt x="258" y="276"/>
                  </a:lnTo>
                  <a:lnTo>
                    <a:pt x="258" y="276"/>
                  </a:lnTo>
                  <a:lnTo>
                    <a:pt x="262" y="276"/>
                  </a:lnTo>
                  <a:lnTo>
                    <a:pt x="266" y="274"/>
                  </a:lnTo>
                  <a:lnTo>
                    <a:pt x="264" y="272"/>
                  </a:lnTo>
                  <a:lnTo>
                    <a:pt x="260" y="266"/>
                  </a:lnTo>
                  <a:lnTo>
                    <a:pt x="260" y="266"/>
                  </a:lnTo>
                  <a:lnTo>
                    <a:pt x="254" y="262"/>
                  </a:lnTo>
                  <a:lnTo>
                    <a:pt x="246" y="252"/>
                  </a:lnTo>
                  <a:lnTo>
                    <a:pt x="236" y="240"/>
                  </a:lnTo>
                  <a:lnTo>
                    <a:pt x="226" y="220"/>
                  </a:lnTo>
                  <a:lnTo>
                    <a:pt x="226" y="220"/>
                  </a:lnTo>
                  <a:lnTo>
                    <a:pt x="242" y="212"/>
                  </a:lnTo>
                  <a:lnTo>
                    <a:pt x="256" y="202"/>
                  </a:lnTo>
                  <a:lnTo>
                    <a:pt x="268" y="190"/>
                  </a:lnTo>
                  <a:lnTo>
                    <a:pt x="278" y="178"/>
                  </a:lnTo>
                  <a:lnTo>
                    <a:pt x="288" y="166"/>
                  </a:lnTo>
                  <a:lnTo>
                    <a:pt x="294" y="152"/>
                  </a:lnTo>
                  <a:lnTo>
                    <a:pt x="298" y="136"/>
                  </a:lnTo>
                  <a:lnTo>
                    <a:pt x="298" y="122"/>
                  </a:lnTo>
                  <a:lnTo>
                    <a:pt x="298" y="12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7092280" y="205924"/>
            <a:ext cx="1800000" cy="468401"/>
            <a:chOff x="6984468" y="6021288"/>
            <a:chExt cx="1800000" cy="468401"/>
          </a:xfrm>
        </p:grpSpPr>
        <p:sp>
          <p:nvSpPr>
            <p:cNvPr id="63" name="TextBox 62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984468" y="6237312"/>
              <a:ext cx="1800000" cy="2523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주요사업 실적 및 평가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주요사업 실적 및 평가를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주요사업 실적 및 평가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주요 사업내용을 한눈에 볼 수 있게 이미지 또는 도표로 보여주는 것이 좋으며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가장 최근에서부터 중요한 납품실적을 보여줍니다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96877" y="1985095"/>
            <a:ext cx="4162482" cy="3313108"/>
            <a:chOff x="4196877" y="2267105"/>
            <a:chExt cx="4162482" cy="3313108"/>
          </a:xfrm>
        </p:grpSpPr>
        <p:sp>
          <p:nvSpPr>
            <p:cNvPr id="25" name="Rectangle 211"/>
            <p:cNvSpPr>
              <a:spLocks noChangeArrowheads="1"/>
            </p:cNvSpPr>
            <p:nvPr/>
          </p:nvSpPr>
          <p:spPr bwMode="auto">
            <a:xfrm>
              <a:off x="4196877" y="2267105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1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6" name="Rectangle 213"/>
            <p:cNvSpPr>
              <a:spLocks noChangeArrowheads="1"/>
            </p:cNvSpPr>
            <p:nvPr/>
          </p:nvSpPr>
          <p:spPr bwMode="auto">
            <a:xfrm>
              <a:off x="4196877" y="350218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2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7" name="Rectangle 215"/>
            <p:cNvSpPr>
              <a:spLocks noChangeArrowheads="1"/>
            </p:cNvSpPr>
            <p:nvPr/>
          </p:nvSpPr>
          <p:spPr bwMode="auto">
            <a:xfrm>
              <a:off x="4196877" y="475313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3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4963650" y="2311532"/>
              <a:ext cx="3395709" cy="749284"/>
              <a:chOff x="5192721" y="3465513"/>
              <a:chExt cx="2868517" cy="749284"/>
            </a:xfrm>
          </p:grpSpPr>
          <p:sp>
            <p:nvSpPr>
              <p:cNvPr id="29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0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4963650" y="3589487"/>
              <a:ext cx="3395709" cy="749284"/>
              <a:chOff x="5192721" y="3465513"/>
              <a:chExt cx="2868517" cy="749284"/>
            </a:xfrm>
          </p:grpSpPr>
          <p:sp>
            <p:nvSpPr>
              <p:cNvPr id="32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3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4963650" y="4830929"/>
              <a:ext cx="3395709" cy="749284"/>
              <a:chOff x="5192721" y="3465513"/>
              <a:chExt cx="2868517" cy="749284"/>
            </a:xfrm>
          </p:grpSpPr>
          <p:sp>
            <p:nvSpPr>
              <p:cNvPr id="50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51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</p:grpSp>
      <p:grpSp>
        <p:nvGrpSpPr>
          <p:cNvPr id="58" name="그룹 57"/>
          <p:cNvGrpSpPr/>
          <p:nvPr/>
        </p:nvGrpSpPr>
        <p:grpSpPr>
          <a:xfrm>
            <a:off x="584208" y="1792841"/>
            <a:ext cx="3513123" cy="3732304"/>
            <a:chOff x="584208" y="1703086"/>
            <a:chExt cx="3513123" cy="3732304"/>
          </a:xfrm>
        </p:grpSpPr>
        <p:grpSp>
          <p:nvGrpSpPr>
            <p:cNvPr id="52" name="그룹 51"/>
            <p:cNvGrpSpPr/>
            <p:nvPr/>
          </p:nvGrpSpPr>
          <p:grpSpPr>
            <a:xfrm>
              <a:off x="584208" y="1703086"/>
              <a:ext cx="3513123" cy="3444812"/>
              <a:chOff x="395536" y="1736812"/>
              <a:chExt cx="3513123" cy="3444812"/>
            </a:xfrm>
          </p:grpSpPr>
          <p:grpSp>
            <p:nvGrpSpPr>
              <p:cNvPr id="53" name="그룹 43"/>
              <p:cNvGrpSpPr/>
              <p:nvPr/>
            </p:nvGrpSpPr>
            <p:grpSpPr>
              <a:xfrm>
                <a:off x="395536" y="1736812"/>
                <a:ext cx="3513123" cy="3444812"/>
                <a:chOff x="395536" y="1736812"/>
                <a:chExt cx="3513123" cy="3444812"/>
              </a:xfrm>
            </p:grpSpPr>
            <p:sp>
              <p:nvSpPr>
                <p:cNvPr id="55" name="타원 54"/>
                <p:cNvSpPr/>
                <p:nvPr/>
              </p:nvSpPr>
              <p:spPr>
                <a:xfrm>
                  <a:off x="874355" y="2031674"/>
                  <a:ext cx="2555910" cy="255591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graphicFrame>
              <p:nvGraphicFramePr>
                <p:cNvPr id="56" name="차트 55"/>
                <p:cNvGraphicFramePr/>
                <p:nvPr>
                  <p:extLst>
                    <p:ext uri="{D42A27DB-BD31-4B8C-83A1-F6EECF244321}">
                      <p14:modId xmlns:p14="http://schemas.microsoft.com/office/powerpoint/2010/main" val="502194851"/>
                    </p:ext>
                  </p:extLst>
                </p:nvPr>
              </p:nvGraphicFramePr>
              <p:xfrm>
                <a:off x="395536" y="1736812"/>
                <a:ext cx="3513123" cy="3444812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</p:grpSp>
          <p:sp>
            <p:nvSpPr>
              <p:cNvPr id="54" name="Rectangle 292"/>
              <p:cNvSpPr>
                <a:spLocks noChangeArrowheads="1"/>
              </p:cNvSpPr>
              <p:nvPr/>
            </p:nvSpPr>
            <p:spPr bwMode="auto">
              <a:xfrm>
                <a:off x="1322988" y="2724899"/>
                <a:ext cx="1131903" cy="5696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2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58</a:t>
                </a:r>
                <a:r>
                  <a:rPr kumimoji="1" lang="en-US" altLang="ko-KR" sz="24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sz="32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57" name="Rectangle 292"/>
            <p:cNvSpPr>
              <a:spLocks noChangeArrowheads="1"/>
            </p:cNvSpPr>
            <p:nvPr/>
          </p:nvSpPr>
          <p:spPr bwMode="auto">
            <a:xfrm>
              <a:off x="1170769" y="5135308"/>
              <a:ext cx="234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1" name="그룹 141"/>
          <p:cNvGrpSpPr/>
          <p:nvPr/>
        </p:nvGrpSpPr>
        <p:grpSpPr>
          <a:xfrm>
            <a:off x="2087724" y="3140968"/>
            <a:ext cx="789732" cy="653864"/>
            <a:chOff x="2201863" y="2206625"/>
            <a:chExt cx="1181100" cy="977900"/>
          </a:xfrm>
          <a:solidFill>
            <a:schemeClr val="accent2"/>
          </a:solidFill>
          <a:effectLst/>
        </p:grpSpPr>
        <p:sp>
          <p:nvSpPr>
            <p:cNvPr id="62" name="Freeform 168"/>
            <p:cNvSpPr>
              <a:spLocks/>
            </p:cNvSpPr>
            <p:nvPr/>
          </p:nvSpPr>
          <p:spPr bwMode="auto">
            <a:xfrm>
              <a:off x="2497138" y="2705100"/>
              <a:ext cx="177800" cy="47942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302"/>
                </a:cxn>
                <a:cxn ang="0">
                  <a:pos x="112" y="302"/>
                </a:cxn>
                <a:cxn ang="0">
                  <a:pos x="112" y="48"/>
                </a:cxn>
                <a:cxn ang="0">
                  <a:pos x="56" y="0"/>
                </a:cxn>
                <a:cxn ang="0">
                  <a:pos x="0" y="46"/>
                </a:cxn>
              </a:cxnLst>
              <a:rect l="0" t="0" r="r" b="b"/>
              <a:pathLst>
                <a:path w="112" h="302">
                  <a:moveTo>
                    <a:pt x="0" y="46"/>
                  </a:moveTo>
                  <a:lnTo>
                    <a:pt x="0" y="302"/>
                  </a:lnTo>
                  <a:lnTo>
                    <a:pt x="112" y="302"/>
                  </a:lnTo>
                  <a:lnTo>
                    <a:pt x="112" y="48"/>
                  </a:lnTo>
                  <a:lnTo>
                    <a:pt x="56" y="0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169"/>
            <p:cNvSpPr>
              <a:spLocks/>
            </p:cNvSpPr>
            <p:nvPr/>
          </p:nvSpPr>
          <p:spPr bwMode="auto">
            <a:xfrm>
              <a:off x="2795588" y="2790825"/>
              <a:ext cx="174625" cy="393700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0" y="248"/>
                </a:cxn>
                <a:cxn ang="0">
                  <a:pos x="110" y="248"/>
                </a:cxn>
                <a:cxn ang="0">
                  <a:pos x="110" y="0"/>
                </a:cxn>
                <a:cxn ang="0">
                  <a:pos x="22" y="78"/>
                </a:cxn>
                <a:cxn ang="0">
                  <a:pos x="0" y="60"/>
                </a:cxn>
              </a:cxnLst>
              <a:rect l="0" t="0" r="r" b="b"/>
              <a:pathLst>
                <a:path w="110" h="248">
                  <a:moveTo>
                    <a:pt x="0" y="60"/>
                  </a:moveTo>
                  <a:lnTo>
                    <a:pt x="0" y="248"/>
                  </a:lnTo>
                  <a:lnTo>
                    <a:pt x="110" y="248"/>
                  </a:lnTo>
                  <a:lnTo>
                    <a:pt x="110" y="0"/>
                  </a:lnTo>
                  <a:lnTo>
                    <a:pt x="22" y="78"/>
                  </a:lnTo>
                  <a:lnTo>
                    <a:pt x="0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70"/>
            <p:cNvSpPr>
              <a:spLocks/>
            </p:cNvSpPr>
            <p:nvPr/>
          </p:nvSpPr>
          <p:spPr bwMode="auto">
            <a:xfrm>
              <a:off x="3090863" y="2533650"/>
              <a:ext cx="177800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112" y="410"/>
                </a:cxn>
                <a:cxn ang="0">
                  <a:pos x="112" y="0"/>
                </a:cxn>
                <a:cxn ang="0">
                  <a:pos x="0" y="96"/>
                </a:cxn>
                <a:cxn ang="0">
                  <a:pos x="0" y="410"/>
                </a:cxn>
              </a:cxnLst>
              <a:rect l="0" t="0" r="r" b="b"/>
              <a:pathLst>
                <a:path w="112" h="410">
                  <a:moveTo>
                    <a:pt x="0" y="410"/>
                  </a:moveTo>
                  <a:lnTo>
                    <a:pt x="112" y="410"/>
                  </a:lnTo>
                  <a:lnTo>
                    <a:pt x="112" y="0"/>
                  </a:lnTo>
                  <a:lnTo>
                    <a:pt x="0" y="96"/>
                  </a:lnTo>
                  <a:lnTo>
                    <a:pt x="0" y="4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171"/>
            <p:cNvSpPr>
              <a:spLocks/>
            </p:cNvSpPr>
            <p:nvPr/>
          </p:nvSpPr>
          <p:spPr bwMode="auto">
            <a:xfrm>
              <a:off x="2201863" y="2879725"/>
              <a:ext cx="174625" cy="3048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10" y="192"/>
                </a:cxn>
                <a:cxn ang="0">
                  <a:pos x="110" y="0"/>
                </a:cxn>
                <a:cxn ang="0">
                  <a:pos x="0" y="94"/>
                </a:cxn>
                <a:cxn ang="0">
                  <a:pos x="0" y="192"/>
                </a:cxn>
              </a:cxnLst>
              <a:rect l="0" t="0" r="r" b="b"/>
              <a:pathLst>
                <a:path w="110" h="192">
                  <a:moveTo>
                    <a:pt x="0" y="192"/>
                  </a:moveTo>
                  <a:lnTo>
                    <a:pt x="110" y="192"/>
                  </a:lnTo>
                  <a:lnTo>
                    <a:pt x="110" y="0"/>
                  </a:lnTo>
                  <a:lnTo>
                    <a:pt x="0" y="94"/>
                  </a:lnTo>
                  <a:lnTo>
                    <a:pt x="0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72"/>
            <p:cNvSpPr>
              <a:spLocks/>
            </p:cNvSpPr>
            <p:nvPr/>
          </p:nvSpPr>
          <p:spPr bwMode="auto">
            <a:xfrm>
              <a:off x="2201863" y="2206625"/>
              <a:ext cx="1181100" cy="708025"/>
            </a:xfrm>
            <a:custGeom>
              <a:avLst/>
              <a:gdLst/>
              <a:ahLst/>
              <a:cxnLst>
                <a:cxn ang="0">
                  <a:pos x="532" y="0"/>
                </a:cxn>
                <a:cxn ang="0">
                  <a:pos x="622" y="90"/>
                </a:cxn>
                <a:cxn ang="0">
                  <a:pos x="396" y="288"/>
                </a:cxn>
                <a:cxn ang="0">
                  <a:pos x="242" y="154"/>
                </a:cxn>
                <a:cxn ang="0">
                  <a:pos x="0" y="358"/>
                </a:cxn>
                <a:cxn ang="0">
                  <a:pos x="0" y="446"/>
                </a:cxn>
                <a:cxn ang="0">
                  <a:pos x="242" y="242"/>
                </a:cxn>
                <a:cxn ang="0">
                  <a:pos x="396" y="376"/>
                </a:cxn>
                <a:cxn ang="0">
                  <a:pos x="668" y="136"/>
                </a:cxn>
                <a:cxn ang="0">
                  <a:pos x="744" y="212"/>
                </a:cxn>
                <a:cxn ang="0">
                  <a:pos x="744" y="0"/>
                </a:cxn>
                <a:cxn ang="0">
                  <a:pos x="532" y="0"/>
                </a:cxn>
              </a:cxnLst>
              <a:rect l="0" t="0" r="r" b="b"/>
              <a:pathLst>
                <a:path w="744" h="446">
                  <a:moveTo>
                    <a:pt x="532" y="0"/>
                  </a:moveTo>
                  <a:lnTo>
                    <a:pt x="622" y="90"/>
                  </a:lnTo>
                  <a:lnTo>
                    <a:pt x="396" y="288"/>
                  </a:lnTo>
                  <a:lnTo>
                    <a:pt x="242" y="154"/>
                  </a:lnTo>
                  <a:lnTo>
                    <a:pt x="0" y="358"/>
                  </a:lnTo>
                  <a:lnTo>
                    <a:pt x="0" y="446"/>
                  </a:lnTo>
                  <a:lnTo>
                    <a:pt x="242" y="242"/>
                  </a:lnTo>
                  <a:lnTo>
                    <a:pt x="396" y="376"/>
                  </a:lnTo>
                  <a:lnTo>
                    <a:pt x="668" y="136"/>
                  </a:lnTo>
                  <a:lnTo>
                    <a:pt x="744" y="212"/>
                  </a:lnTo>
                  <a:lnTo>
                    <a:pt x="744" y="0"/>
                  </a:lnTo>
                  <a:lnTo>
                    <a:pt x="5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7092280" y="205924"/>
            <a:ext cx="1800000" cy="468401"/>
            <a:chOff x="6984468" y="6021288"/>
            <a:chExt cx="1800000" cy="468401"/>
          </a:xfrm>
        </p:grpSpPr>
        <p:sp>
          <p:nvSpPr>
            <p:cNvPr id="64" name="TextBox 63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984468" y="6237312"/>
              <a:ext cx="1800000" cy="2523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9315405-BA2F-4CD8-8641-D9F0C3AD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0391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9315405-BA2F-4CD8-8641-D9F0C3AD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2859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9315405-BA2F-4CD8-8641-D9F0C3AD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E48CD8-87BF-461B-98A3-D5DB6A100CD1}"/>
              </a:ext>
            </a:extLst>
          </p:cNvPr>
          <p:cNvSpPr/>
          <p:nvPr/>
        </p:nvSpPr>
        <p:spPr>
          <a:xfrm>
            <a:off x="242156" y="5445224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281F91E-A306-477F-89E2-491A64DBBCB5}"/>
              </a:ext>
            </a:extLst>
          </p:cNvPr>
          <p:cNvSpPr/>
          <p:nvPr/>
        </p:nvSpPr>
        <p:spPr>
          <a:xfrm>
            <a:off x="242156" y="6057068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각 삼각형 4">
            <a:extLst>
              <a:ext uri="{FF2B5EF4-FFF2-40B4-BE49-F238E27FC236}">
                <a16:creationId xmlns:a16="http://schemas.microsoft.com/office/drawing/2014/main" id="{74FE274D-D0A6-4D30-978F-AC3B88B848C6}"/>
              </a:ext>
            </a:extLst>
          </p:cNvPr>
          <p:cNvSpPr/>
          <p:nvPr/>
        </p:nvSpPr>
        <p:spPr>
          <a:xfrm>
            <a:off x="1274249" y="5299363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갈매기형 수장 5">
            <a:extLst>
              <a:ext uri="{FF2B5EF4-FFF2-40B4-BE49-F238E27FC236}">
                <a16:creationId xmlns:a16="http://schemas.microsoft.com/office/drawing/2014/main" id="{D8DD0BD6-2868-4127-91B1-B45E8EA3C545}"/>
              </a:ext>
            </a:extLst>
          </p:cNvPr>
          <p:cNvSpPr/>
          <p:nvPr/>
        </p:nvSpPr>
        <p:spPr>
          <a:xfrm>
            <a:off x="1143846" y="5625595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946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1C4CDA52-5E51-483F-B1A3-98ADCDD65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hlinkClick r:id="rId5"/>
            <a:extLst>
              <a:ext uri="{FF2B5EF4-FFF2-40B4-BE49-F238E27FC236}">
                <a16:creationId xmlns:a16="http://schemas.microsoft.com/office/drawing/2014/main" id="{5002F337-AC59-421D-AE53-46A05D021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>
            <a:hlinkClick r:id="rId7"/>
            <a:extLst>
              <a:ext uri="{FF2B5EF4-FFF2-40B4-BE49-F238E27FC236}">
                <a16:creationId xmlns:a16="http://schemas.microsoft.com/office/drawing/2014/main" id="{2B00221E-E54E-44B4-9023-B360D9302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>
            <a:hlinkClick r:id="rId9"/>
            <a:extLst>
              <a:ext uri="{FF2B5EF4-FFF2-40B4-BE49-F238E27FC236}">
                <a16:creationId xmlns:a16="http://schemas.microsoft.com/office/drawing/2014/main" id="{945B785C-A5E9-4BF3-A1F3-E601C074B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>
            <a:hlinkClick r:id="rId11"/>
            <a:extLst>
              <a:ext uri="{FF2B5EF4-FFF2-40B4-BE49-F238E27FC236}">
                <a16:creationId xmlns:a16="http://schemas.microsoft.com/office/drawing/2014/main" id="{B7F3D0F4-21ED-4C06-BE3D-6BEDD28C9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>
            <a:hlinkClick r:id="rId13"/>
            <a:extLst>
              <a:ext uri="{FF2B5EF4-FFF2-40B4-BE49-F238E27FC236}">
                <a16:creationId xmlns:a16="http://schemas.microsoft.com/office/drawing/2014/main" id="{7DB25D33-846A-4711-A41B-7281F60D4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hlinkClick r:id="rId15"/>
            <a:extLst>
              <a:ext uri="{FF2B5EF4-FFF2-40B4-BE49-F238E27FC236}">
                <a16:creationId xmlns:a16="http://schemas.microsoft.com/office/drawing/2014/main" id="{ADD7678E-892A-4282-AAE6-200008D54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hlinkClick r:id="rId17"/>
            <a:extLst>
              <a:ext uri="{FF2B5EF4-FFF2-40B4-BE49-F238E27FC236}">
                <a16:creationId xmlns:a16="http://schemas.microsoft.com/office/drawing/2014/main" id="{1C7ABA93-E3C5-4482-B265-1B15060EA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>
            <a:hlinkClick r:id="rId5"/>
            <a:extLst>
              <a:ext uri="{FF2B5EF4-FFF2-40B4-BE49-F238E27FC236}">
                <a16:creationId xmlns:a16="http://schemas.microsoft.com/office/drawing/2014/main" id="{58E9661A-4C96-4B6F-9E52-EFFB1810FAF1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3"/>
            <a:extLst>
              <a:ext uri="{FF2B5EF4-FFF2-40B4-BE49-F238E27FC236}">
                <a16:creationId xmlns:a16="http://schemas.microsoft.com/office/drawing/2014/main" id="{04F1F2B4-6197-46AA-A588-EA6E8AAF3900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7"/>
            <a:extLst>
              <a:ext uri="{FF2B5EF4-FFF2-40B4-BE49-F238E27FC236}">
                <a16:creationId xmlns:a16="http://schemas.microsoft.com/office/drawing/2014/main" id="{E16ABBC3-F84F-421D-B807-D3EEDBBC6BFC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3"/>
            <a:extLst>
              <a:ext uri="{FF2B5EF4-FFF2-40B4-BE49-F238E27FC236}">
                <a16:creationId xmlns:a16="http://schemas.microsoft.com/office/drawing/2014/main" id="{25624105-1071-47FA-9936-8C17FB59E326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1"/>
            <a:extLst>
              <a:ext uri="{FF2B5EF4-FFF2-40B4-BE49-F238E27FC236}">
                <a16:creationId xmlns:a16="http://schemas.microsoft.com/office/drawing/2014/main" id="{0379FB3E-E73D-45F7-A536-F8187318040E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9"/>
            <a:extLst>
              <a:ext uri="{FF2B5EF4-FFF2-40B4-BE49-F238E27FC236}">
                <a16:creationId xmlns:a16="http://schemas.microsoft.com/office/drawing/2014/main" id="{3FA88544-2A2E-485D-A388-AB7CD4B999E0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hlinkClick r:id="rId15"/>
            <a:extLst>
              <a:ext uri="{FF2B5EF4-FFF2-40B4-BE49-F238E27FC236}">
                <a16:creationId xmlns:a16="http://schemas.microsoft.com/office/drawing/2014/main" id="{27884216-A00C-4D1B-AA13-8F74C1044FF8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9" name="직사각형 18">
            <a:hlinkClick r:id="rId17"/>
            <a:extLst>
              <a:ext uri="{FF2B5EF4-FFF2-40B4-BE49-F238E27FC236}">
                <a16:creationId xmlns:a16="http://schemas.microsoft.com/office/drawing/2014/main" id="{735B3704-6271-49F8-AD5E-83763A9137FE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421728A-1DD2-4BB3-BE68-4795DB16E202}"/>
              </a:ext>
            </a:extLst>
          </p:cNvPr>
          <p:cNvSpPr/>
          <p:nvPr/>
        </p:nvSpPr>
        <p:spPr>
          <a:xfrm>
            <a:off x="672841" y="1258257"/>
            <a:ext cx="518603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회사</a:t>
            </a:r>
            <a:r>
              <a:rPr lang="en-US" altLang="ko-KR" sz="2400" b="1" spc="-150" dirty="0">
                <a:solidFill>
                  <a:schemeClr val="accent1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제품소개서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605902-3BC5-449E-AA97-71AEE55F911E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3EF32AF-B37E-4822-9BF9-8172B1A2F0E4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173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9315405-BA2F-4CD8-8641-D9F0C3AD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3A3800CD-63CE-43FC-90D3-1B52C18BC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6B6168F5-0FD2-4D88-99F2-FC9577E79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005EF653-07DD-40A9-B251-1BA34C833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6C7B0E7B-6B68-456A-849A-EA6AA9E74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84AC6E03-915A-4057-AE24-7A658A29D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0482D17C-6C35-4A75-9E69-074A35715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05CFFCA7-99FD-4576-8BF1-A598B0E46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637" y="4218842"/>
            <a:ext cx="1618755" cy="121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BBA96923-62A4-444B-9403-5D63D4DFF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1304" y="4223291"/>
            <a:ext cx="1614288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908E858B-A4D8-44B4-A614-59FD325FB1AB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55B7F061-E7EC-491B-8D3E-A6DFB0F123DA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B0CD3ED7-34FF-45A6-B278-781B23C06736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B883E571-B514-4A5B-AF8B-6B2B94B4AF25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9A3E54F5-C6E7-479C-B514-02215E69837E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BA427387-7107-40FF-A896-D11E066CED1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34D3B77C-F5F3-4448-B70D-E489DE0B354D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9255CC93-3BBF-4E85-B4E5-CEB246C42A17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8F2C53A-871D-4AE7-82AD-BD95718E57C2}"/>
              </a:ext>
            </a:extLst>
          </p:cNvPr>
          <p:cNvSpPr/>
          <p:nvPr/>
        </p:nvSpPr>
        <p:spPr>
          <a:xfrm>
            <a:off x="672841" y="1258257"/>
            <a:ext cx="3282562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8FD832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9760D9F-5A33-4BB0-A63D-9E0E526CF3FB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26EBEAA-E6AB-4D46-B2E8-76D116D91ADD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67381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무역회사_비즈폼회사/제품소개서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6FC9C1"/>
      </a:accent1>
      <a:accent2>
        <a:srgbClr val="FFCB05"/>
      </a:accent2>
      <a:accent3>
        <a:srgbClr val="C4262E"/>
      </a:accent3>
      <a:accent4>
        <a:srgbClr val="B0C236"/>
      </a:accent4>
      <a:accent5>
        <a:srgbClr val="0085A6"/>
      </a:accent5>
      <a:accent6>
        <a:srgbClr val="F5822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2557</TotalTime>
  <Words>404</Words>
  <Application>Microsoft Office PowerPoint</Application>
  <PresentationFormat>화면 슬라이드 쇼(4:3)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표준작성법_회사제품소개서_기업홍보및영업(무역)</dc:title>
  <dc:creator>㈜ 인비닷컴</dc:creator>
  <dc:description>무단 복제 배포시 법적 불이익을 받을 수 있습니다.</dc:description>
  <cp:lastModifiedBy>pro</cp:lastModifiedBy>
  <cp:revision>561</cp:revision>
  <dcterms:created xsi:type="dcterms:W3CDTF">2013-09-25T11:58:39Z</dcterms:created>
  <dcterms:modified xsi:type="dcterms:W3CDTF">2019-05-10T01:09:22Z</dcterms:modified>
  <cp:category>본 문서의 저작권은 비즈폼에 있습니다.</cp:category>
</cp:coreProperties>
</file>