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8" r:id="rId2"/>
    <p:sldId id="269" r:id="rId3"/>
    <p:sldId id="274" r:id="rId4"/>
    <p:sldId id="309" r:id="rId5"/>
    <p:sldId id="310" r:id="rId6"/>
    <p:sldId id="311" r:id="rId7"/>
    <p:sldId id="312" r:id="rId8"/>
    <p:sldId id="313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82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 userDrawn="1"/>
        </p:nvGrpSpPr>
        <p:grpSpPr>
          <a:xfrm>
            <a:off x="0" y="1752600"/>
            <a:ext cx="7448550" cy="5105400"/>
            <a:chOff x="701622" y="507960"/>
            <a:chExt cx="7448550" cy="5105400"/>
          </a:xfrm>
        </p:grpSpPr>
        <p:sp>
          <p:nvSpPr>
            <p:cNvPr id="6" name="Freeform 5"/>
            <p:cNvSpPr>
              <a:spLocks/>
            </p:cNvSpPr>
            <p:nvPr userDrawn="1"/>
          </p:nvSpPr>
          <p:spPr bwMode="auto">
            <a:xfrm>
              <a:off x="7267522" y="3190835"/>
              <a:ext cx="330200" cy="234950"/>
            </a:xfrm>
            <a:custGeom>
              <a:avLst/>
              <a:gdLst/>
              <a:ahLst/>
              <a:cxnLst>
                <a:cxn ang="0">
                  <a:pos x="190" y="148"/>
                </a:cxn>
                <a:cxn ang="0">
                  <a:pos x="190" y="148"/>
                </a:cxn>
                <a:cxn ang="0">
                  <a:pos x="196" y="142"/>
                </a:cxn>
                <a:cxn ang="0">
                  <a:pos x="202" y="136"/>
                </a:cxn>
                <a:cxn ang="0">
                  <a:pos x="204" y="128"/>
                </a:cxn>
                <a:cxn ang="0">
                  <a:pos x="208" y="120"/>
                </a:cxn>
                <a:cxn ang="0">
                  <a:pos x="208" y="102"/>
                </a:cxn>
                <a:cxn ang="0">
                  <a:pos x="208" y="84"/>
                </a:cxn>
                <a:cxn ang="0">
                  <a:pos x="208" y="84"/>
                </a:cxn>
                <a:cxn ang="0">
                  <a:pos x="204" y="68"/>
                </a:cxn>
                <a:cxn ang="0">
                  <a:pos x="196" y="54"/>
                </a:cxn>
                <a:cxn ang="0">
                  <a:pos x="186" y="42"/>
                </a:cxn>
                <a:cxn ang="0">
                  <a:pos x="174" y="30"/>
                </a:cxn>
                <a:cxn ang="0">
                  <a:pos x="160" y="20"/>
                </a:cxn>
                <a:cxn ang="0">
                  <a:pos x="146" y="12"/>
                </a:cxn>
                <a:cxn ang="0">
                  <a:pos x="130" y="6"/>
                </a:cxn>
                <a:cxn ang="0">
                  <a:pos x="114" y="2"/>
                </a:cxn>
                <a:cxn ang="0">
                  <a:pos x="114" y="2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48" y="6"/>
                </a:cxn>
                <a:cxn ang="0">
                  <a:pos x="34" y="12"/>
                </a:cxn>
                <a:cxn ang="0">
                  <a:pos x="22" y="22"/>
                </a:cxn>
                <a:cxn ang="0">
                  <a:pos x="12" y="36"/>
                </a:cxn>
                <a:cxn ang="0">
                  <a:pos x="6" y="52"/>
                </a:cxn>
                <a:cxn ang="0">
                  <a:pos x="6" y="52"/>
                </a:cxn>
                <a:cxn ang="0">
                  <a:pos x="0" y="72"/>
                </a:cxn>
                <a:cxn ang="0">
                  <a:pos x="0" y="88"/>
                </a:cxn>
                <a:cxn ang="0">
                  <a:pos x="2" y="100"/>
                </a:cxn>
                <a:cxn ang="0">
                  <a:pos x="8" y="112"/>
                </a:cxn>
                <a:cxn ang="0">
                  <a:pos x="8" y="112"/>
                </a:cxn>
                <a:cxn ang="0">
                  <a:pos x="38" y="78"/>
                </a:cxn>
                <a:cxn ang="0">
                  <a:pos x="38" y="78"/>
                </a:cxn>
                <a:cxn ang="0">
                  <a:pos x="44" y="70"/>
                </a:cxn>
                <a:cxn ang="0">
                  <a:pos x="52" y="66"/>
                </a:cxn>
                <a:cxn ang="0">
                  <a:pos x="60" y="62"/>
                </a:cxn>
                <a:cxn ang="0">
                  <a:pos x="68" y="60"/>
                </a:cxn>
                <a:cxn ang="0">
                  <a:pos x="78" y="60"/>
                </a:cxn>
                <a:cxn ang="0">
                  <a:pos x="86" y="62"/>
                </a:cxn>
                <a:cxn ang="0">
                  <a:pos x="96" y="64"/>
                </a:cxn>
                <a:cxn ang="0">
                  <a:pos x="104" y="68"/>
                </a:cxn>
                <a:cxn ang="0">
                  <a:pos x="104" y="68"/>
                </a:cxn>
                <a:cxn ang="0">
                  <a:pos x="112" y="74"/>
                </a:cxn>
                <a:cxn ang="0">
                  <a:pos x="132" y="90"/>
                </a:cxn>
                <a:cxn ang="0">
                  <a:pos x="162" y="116"/>
                </a:cxn>
                <a:cxn ang="0">
                  <a:pos x="176" y="132"/>
                </a:cxn>
                <a:cxn ang="0">
                  <a:pos x="190" y="148"/>
                </a:cxn>
                <a:cxn ang="0">
                  <a:pos x="190" y="148"/>
                </a:cxn>
              </a:cxnLst>
              <a:rect l="0" t="0" r="r" b="b"/>
              <a:pathLst>
                <a:path w="208" h="148">
                  <a:moveTo>
                    <a:pt x="190" y="148"/>
                  </a:moveTo>
                  <a:lnTo>
                    <a:pt x="190" y="148"/>
                  </a:lnTo>
                  <a:lnTo>
                    <a:pt x="196" y="142"/>
                  </a:lnTo>
                  <a:lnTo>
                    <a:pt x="202" y="136"/>
                  </a:lnTo>
                  <a:lnTo>
                    <a:pt x="204" y="128"/>
                  </a:lnTo>
                  <a:lnTo>
                    <a:pt x="208" y="120"/>
                  </a:lnTo>
                  <a:lnTo>
                    <a:pt x="208" y="102"/>
                  </a:lnTo>
                  <a:lnTo>
                    <a:pt x="208" y="84"/>
                  </a:lnTo>
                  <a:lnTo>
                    <a:pt x="208" y="84"/>
                  </a:lnTo>
                  <a:lnTo>
                    <a:pt x="204" y="68"/>
                  </a:lnTo>
                  <a:lnTo>
                    <a:pt x="196" y="54"/>
                  </a:lnTo>
                  <a:lnTo>
                    <a:pt x="186" y="42"/>
                  </a:lnTo>
                  <a:lnTo>
                    <a:pt x="174" y="30"/>
                  </a:lnTo>
                  <a:lnTo>
                    <a:pt x="160" y="20"/>
                  </a:lnTo>
                  <a:lnTo>
                    <a:pt x="146" y="12"/>
                  </a:lnTo>
                  <a:lnTo>
                    <a:pt x="130" y="6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48" y="6"/>
                  </a:lnTo>
                  <a:lnTo>
                    <a:pt x="34" y="12"/>
                  </a:lnTo>
                  <a:lnTo>
                    <a:pt x="22" y="22"/>
                  </a:lnTo>
                  <a:lnTo>
                    <a:pt x="12" y="36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0" y="72"/>
                  </a:lnTo>
                  <a:lnTo>
                    <a:pt x="0" y="88"/>
                  </a:lnTo>
                  <a:lnTo>
                    <a:pt x="2" y="100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4" y="70"/>
                  </a:lnTo>
                  <a:lnTo>
                    <a:pt x="52" y="66"/>
                  </a:lnTo>
                  <a:lnTo>
                    <a:pt x="60" y="62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6" y="62"/>
                  </a:lnTo>
                  <a:lnTo>
                    <a:pt x="96" y="64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12" y="74"/>
                  </a:lnTo>
                  <a:lnTo>
                    <a:pt x="132" y="90"/>
                  </a:lnTo>
                  <a:lnTo>
                    <a:pt x="162" y="116"/>
                  </a:lnTo>
                  <a:lnTo>
                    <a:pt x="176" y="132"/>
                  </a:lnTo>
                  <a:lnTo>
                    <a:pt x="190" y="148"/>
                  </a:lnTo>
                  <a:lnTo>
                    <a:pt x="190" y="14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Freeform 6"/>
            <p:cNvSpPr>
              <a:spLocks/>
            </p:cNvSpPr>
            <p:nvPr userDrawn="1"/>
          </p:nvSpPr>
          <p:spPr bwMode="auto">
            <a:xfrm>
              <a:off x="7035747" y="3444835"/>
              <a:ext cx="142875" cy="88900"/>
            </a:xfrm>
            <a:custGeom>
              <a:avLst/>
              <a:gdLst/>
              <a:ahLst/>
              <a:cxnLst>
                <a:cxn ang="0">
                  <a:pos x="40" y="56"/>
                </a:cxn>
                <a:cxn ang="0">
                  <a:pos x="40" y="56"/>
                </a:cxn>
                <a:cxn ang="0">
                  <a:pos x="48" y="52"/>
                </a:cxn>
                <a:cxn ang="0">
                  <a:pos x="60" y="44"/>
                </a:cxn>
                <a:cxn ang="0">
                  <a:pos x="90" y="18"/>
                </a:cxn>
                <a:cxn ang="0">
                  <a:pos x="90" y="1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0"/>
                </a:cxn>
                <a:cxn ang="0">
                  <a:pos x="0" y="28"/>
                </a:cxn>
                <a:cxn ang="0">
                  <a:pos x="2" y="38"/>
                </a:cxn>
                <a:cxn ang="0">
                  <a:pos x="4" y="46"/>
                </a:cxn>
                <a:cxn ang="0">
                  <a:pos x="12" y="52"/>
                </a:cxn>
                <a:cxn ang="0">
                  <a:pos x="22" y="54"/>
                </a:cxn>
                <a:cxn ang="0">
                  <a:pos x="40" y="56"/>
                </a:cxn>
                <a:cxn ang="0">
                  <a:pos x="40" y="56"/>
                </a:cxn>
              </a:cxnLst>
              <a:rect l="0" t="0" r="r" b="b"/>
              <a:pathLst>
                <a:path w="90" h="56">
                  <a:moveTo>
                    <a:pt x="40" y="56"/>
                  </a:moveTo>
                  <a:lnTo>
                    <a:pt x="40" y="56"/>
                  </a:lnTo>
                  <a:lnTo>
                    <a:pt x="48" y="52"/>
                  </a:lnTo>
                  <a:lnTo>
                    <a:pt x="60" y="4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0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4" y="46"/>
                  </a:lnTo>
                  <a:lnTo>
                    <a:pt x="12" y="52"/>
                  </a:lnTo>
                  <a:lnTo>
                    <a:pt x="22" y="54"/>
                  </a:lnTo>
                  <a:lnTo>
                    <a:pt x="40" y="56"/>
                  </a:lnTo>
                  <a:lnTo>
                    <a:pt x="40" y="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Freeform 7"/>
            <p:cNvSpPr>
              <a:spLocks/>
            </p:cNvSpPr>
            <p:nvPr userDrawn="1"/>
          </p:nvSpPr>
          <p:spPr bwMode="auto">
            <a:xfrm>
              <a:off x="6899222" y="4178260"/>
              <a:ext cx="292100" cy="34290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62" y="66"/>
                </a:cxn>
                <a:cxn ang="0">
                  <a:pos x="118" y="80"/>
                </a:cxn>
                <a:cxn ang="0">
                  <a:pos x="126" y="86"/>
                </a:cxn>
                <a:cxn ang="0">
                  <a:pos x="134" y="102"/>
                </a:cxn>
                <a:cxn ang="0">
                  <a:pos x="132" y="124"/>
                </a:cxn>
                <a:cxn ang="0">
                  <a:pos x="116" y="140"/>
                </a:cxn>
                <a:cxn ang="0">
                  <a:pos x="102" y="146"/>
                </a:cxn>
                <a:cxn ang="0">
                  <a:pos x="88" y="152"/>
                </a:cxn>
                <a:cxn ang="0">
                  <a:pos x="76" y="168"/>
                </a:cxn>
                <a:cxn ang="0">
                  <a:pos x="66" y="190"/>
                </a:cxn>
                <a:cxn ang="0">
                  <a:pos x="62" y="216"/>
                </a:cxn>
                <a:cxn ang="0">
                  <a:pos x="70" y="210"/>
                </a:cxn>
                <a:cxn ang="0">
                  <a:pos x="90" y="204"/>
                </a:cxn>
                <a:cxn ang="0">
                  <a:pos x="102" y="204"/>
                </a:cxn>
                <a:cxn ang="0">
                  <a:pos x="126" y="204"/>
                </a:cxn>
                <a:cxn ang="0">
                  <a:pos x="146" y="194"/>
                </a:cxn>
                <a:cxn ang="0">
                  <a:pos x="164" y="176"/>
                </a:cxn>
                <a:cxn ang="0">
                  <a:pos x="176" y="154"/>
                </a:cxn>
                <a:cxn ang="0">
                  <a:pos x="184" y="126"/>
                </a:cxn>
                <a:cxn ang="0">
                  <a:pos x="182" y="98"/>
                </a:cxn>
                <a:cxn ang="0">
                  <a:pos x="172" y="68"/>
                </a:cxn>
                <a:cxn ang="0">
                  <a:pos x="152" y="38"/>
                </a:cxn>
                <a:cxn ang="0">
                  <a:pos x="140" y="26"/>
                </a:cxn>
                <a:cxn ang="0">
                  <a:pos x="116" y="8"/>
                </a:cxn>
                <a:cxn ang="0">
                  <a:pos x="90" y="0"/>
                </a:cxn>
                <a:cxn ang="0">
                  <a:pos x="66" y="2"/>
                </a:cxn>
                <a:cxn ang="0">
                  <a:pos x="44" y="8"/>
                </a:cxn>
                <a:cxn ang="0">
                  <a:pos x="26" y="18"/>
                </a:cxn>
                <a:cxn ang="0">
                  <a:pos x="12" y="32"/>
                </a:cxn>
                <a:cxn ang="0">
                  <a:pos x="2" y="50"/>
                </a:cxn>
                <a:cxn ang="0">
                  <a:pos x="0" y="58"/>
                </a:cxn>
              </a:cxnLst>
              <a:rect l="0" t="0" r="r" b="b"/>
              <a:pathLst>
                <a:path w="184" h="216">
                  <a:moveTo>
                    <a:pt x="0" y="58"/>
                  </a:moveTo>
                  <a:lnTo>
                    <a:pt x="0" y="58"/>
                  </a:lnTo>
                  <a:lnTo>
                    <a:pt x="30" y="62"/>
                  </a:lnTo>
                  <a:lnTo>
                    <a:pt x="62" y="66"/>
                  </a:lnTo>
                  <a:lnTo>
                    <a:pt x="92" y="72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26" y="86"/>
                  </a:lnTo>
                  <a:lnTo>
                    <a:pt x="132" y="92"/>
                  </a:lnTo>
                  <a:lnTo>
                    <a:pt x="134" y="102"/>
                  </a:lnTo>
                  <a:lnTo>
                    <a:pt x="134" y="114"/>
                  </a:lnTo>
                  <a:lnTo>
                    <a:pt x="132" y="124"/>
                  </a:lnTo>
                  <a:lnTo>
                    <a:pt x="126" y="134"/>
                  </a:lnTo>
                  <a:lnTo>
                    <a:pt x="116" y="140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94" y="148"/>
                  </a:lnTo>
                  <a:lnTo>
                    <a:pt x="88" y="152"/>
                  </a:lnTo>
                  <a:lnTo>
                    <a:pt x="82" y="160"/>
                  </a:lnTo>
                  <a:lnTo>
                    <a:pt x="76" y="168"/>
                  </a:lnTo>
                  <a:lnTo>
                    <a:pt x="70" y="178"/>
                  </a:lnTo>
                  <a:lnTo>
                    <a:pt x="66" y="190"/>
                  </a:lnTo>
                  <a:lnTo>
                    <a:pt x="64" y="202"/>
                  </a:lnTo>
                  <a:lnTo>
                    <a:pt x="62" y="216"/>
                  </a:lnTo>
                  <a:lnTo>
                    <a:pt x="62" y="216"/>
                  </a:lnTo>
                  <a:lnTo>
                    <a:pt x="70" y="210"/>
                  </a:lnTo>
                  <a:lnTo>
                    <a:pt x="78" y="206"/>
                  </a:lnTo>
                  <a:lnTo>
                    <a:pt x="90" y="204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114" y="204"/>
                  </a:lnTo>
                  <a:lnTo>
                    <a:pt x="126" y="204"/>
                  </a:lnTo>
                  <a:lnTo>
                    <a:pt x="136" y="200"/>
                  </a:lnTo>
                  <a:lnTo>
                    <a:pt x="146" y="194"/>
                  </a:lnTo>
                  <a:lnTo>
                    <a:pt x="156" y="186"/>
                  </a:lnTo>
                  <a:lnTo>
                    <a:pt x="164" y="176"/>
                  </a:lnTo>
                  <a:lnTo>
                    <a:pt x="170" y="166"/>
                  </a:lnTo>
                  <a:lnTo>
                    <a:pt x="176" y="154"/>
                  </a:lnTo>
                  <a:lnTo>
                    <a:pt x="180" y="140"/>
                  </a:lnTo>
                  <a:lnTo>
                    <a:pt x="184" y="126"/>
                  </a:lnTo>
                  <a:lnTo>
                    <a:pt x="184" y="112"/>
                  </a:lnTo>
                  <a:lnTo>
                    <a:pt x="182" y="98"/>
                  </a:lnTo>
                  <a:lnTo>
                    <a:pt x="178" y="82"/>
                  </a:lnTo>
                  <a:lnTo>
                    <a:pt x="172" y="68"/>
                  </a:lnTo>
                  <a:lnTo>
                    <a:pt x="164" y="52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40" y="26"/>
                  </a:lnTo>
                  <a:lnTo>
                    <a:pt x="128" y="16"/>
                  </a:lnTo>
                  <a:lnTo>
                    <a:pt x="116" y="8"/>
                  </a:lnTo>
                  <a:lnTo>
                    <a:pt x="104" y="4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6" y="2"/>
                  </a:lnTo>
                  <a:lnTo>
                    <a:pt x="56" y="4"/>
                  </a:lnTo>
                  <a:lnTo>
                    <a:pt x="44" y="8"/>
                  </a:lnTo>
                  <a:lnTo>
                    <a:pt x="34" y="12"/>
                  </a:lnTo>
                  <a:lnTo>
                    <a:pt x="26" y="18"/>
                  </a:lnTo>
                  <a:lnTo>
                    <a:pt x="18" y="26"/>
                  </a:lnTo>
                  <a:lnTo>
                    <a:pt x="12" y="32"/>
                  </a:lnTo>
                  <a:lnTo>
                    <a:pt x="6" y="40"/>
                  </a:lnTo>
                  <a:lnTo>
                    <a:pt x="2" y="5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8"/>
            <p:cNvSpPr>
              <a:spLocks/>
            </p:cNvSpPr>
            <p:nvPr userDrawn="1"/>
          </p:nvSpPr>
          <p:spPr bwMode="auto">
            <a:xfrm>
              <a:off x="6826197" y="3673435"/>
              <a:ext cx="73025" cy="10477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42" y="56"/>
                </a:cxn>
                <a:cxn ang="0">
                  <a:pos x="44" y="44"/>
                </a:cxn>
                <a:cxn ang="0">
                  <a:pos x="46" y="34"/>
                </a:cxn>
                <a:cxn ang="0">
                  <a:pos x="44" y="26"/>
                </a:cxn>
                <a:cxn ang="0">
                  <a:pos x="38" y="16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46" h="66">
                  <a:moveTo>
                    <a:pt x="6" y="0"/>
                  </a:moveTo>
                  <a:lnTo>
                    <a:pt x="6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42" y="56"/>
                  </a:lnTo>
                  <a:lnTo>
                    <a:pt x="44" y="44"/>
                  </a:lnTo>
                  <a:lnTo>
                    <a:pt x="46" y="34"/>
                  </a:lnTo>
                  <a:lnTo>
                    <a:pt x="44" y="26"/>
                  </a:lnTo>
                  <a:lnTo>
                    <a:pt x="38" y="16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7407222" y="3533735"/>
              <a:ext cx="428625" cy="320675"/>
            </a:xfrm>
            <a:custGeom>
              <a:avLst/>
              <a:gdLst/>
              <a:ahLst/>
              <a:cxnLst>
                <a:cxn ang="0">
                  <a:pos x="270" y="52"/>
                </a:cxn>
                <a:cxn ang="0">
                  <a:pos x="266" y="38"/>
                </a:cxn>
                <a:cxn ang="0">
                  <a:pos x="258" y="26"/>
                </a:cxn>
                <a:cxn ang="0">
                  <a:pos x="246" y="18"/>
                </a:cxn>
                <a:cxn ang="0">
                  <a:pos x="232" y="14"/>
                </a:cxn>
                <a:cxn ang="0">
                  <a:pos x="190" y="10"/>
                </a:cxn>
                <a:cxn ang="0">
                  <a:pos x="112" y="0"/>
                </a:cxn>
                <a:cxn ang="0">
                  <a:pos x="102" y="8"/>
                </a:cxn>
                <a:cxn ang="0">
                  <a:pos x="82" y="18"/>
                </a:cxn>
                <a:cxn ang="0">
                  <a:pos x="70" y="20"/>
                </a:cxn>
                <a:cxn ang="0">
                  <a:pos x="54" y="22"/>
                </a:cxn>
                <a:cxn ang="0">
                  <a:pos x="36" y="32"/>
                </a:cxn>
                <a:cxn ang="0">
                  <a:pos x="20" y="48"/>
                </a:cxn>
                <a:cxn ang="0">
                  <a:pos x="6" y="68"/>
                </a:cxn>
                <a:cxn ang="0">
                  <a:pos x="0" y="94"/>
                </a:cxn>
                <a:cxn ang="0">
                  <a:pos x="2" y="122"/>
                </a:cxn>
                <a:cxn ang="0">
                  <a:pos x="18" y="152"/>
                </a:cxn>
                <a:cxn ang="0">
                  <a:pos x="48" y="184"/>
                </a:cxn>
                <a:cxn ang="0">
                  <a:pos x="62" y="196"/>
                </a:cxn>
                <a:cxn ang="0">
                  <a:pos x="74" y="202"/>
                </a:cxn>
                <a:cxn ang="0">
                  <a:pos x="84" y="182"/>
                </a:cxn>
                <a:cxn ang="0">
                  <a:pos x="94" y="166"/>
                </a:cxn>
                <a:cxn ang="0">
                  <a:pos x="108" y="156"/>
                </a:cxn>
                <a:cxn ang="0">
                  <a:pos x="138" y="148"/>
                </a:cxn>
                <a:cxn ang="0">
                  <a:pos x="166" y="152"/>
                </a:cxn>
                <a:cxn ang="0">
                  <a:pos x="178" y="158"/>
                </a:cxn>
                <a:cxn ang="0">
                  <a:pos x="178" y="146"/>
                </a:cxn>
                <a:cxn ang="0">
                  <a:pos x="178" y="134"/>
                </a:cxn>
                <a:cxn ang="0">
                  <a:pos x="188" y="114"/>
                </a:cxn>
                <a:cxn ang="0">
                  <a:pos x="208" y="100"/>
                </a:cxn>
                <a:cxn ang="0">
                  <a:pos x="240" y="102"/>
                </a:cxn>
                <a:cxn ang="0">
                  <a:pos x="256" y="110"/>
                </a:cxn>
                <a:cxn ang="0">
                  <a:pos x="266" y="116"/>
                </a:cxn>
                <a:cxn ang="0">
                  <a:pos x="270" y="72"/>
                </a:cxn>
                <a:cxn ang="0">
                  <a:pos x="270" y="52"/>
                </a:cxn>
              </a:cxnLst>
              <a:rect l="0" t="0" r="r" b="b"/>
              <a:pathLst>
                <a:path w="270" h="202">
                  <a:moveTo>
                    <a:pt x="270" y="52"/>
                  </a:moveTo>
                  <a:lnTo>
                    <a:pt x="270" y="52"/>
                  </a:lnTo>
                  <a:lnTo>
                    <a:pt x="268" y="46"/>
                  </a:lnTo>
                  <a:lnTo>
                    <a:pt x="266" y="38"/>
                  </a:lnTo>
                  <a:lnTo>
                    <a:pt x="262" y="32"/>
                  </a:lnTo>
                  <a:lnTo>
                    <a:pt x="258" y="26"/>
                  </a:lnTo>
                  <a:lnTo>
                    <a:pt x="252" y="22"/>
                  </a:lnTo>
                  <a:lnTo>
                    <a:pt x="246" y="18"/>
                  </a:lnTo>
                  <a:lnTo>
                    <a:pt x="240" y="16"/>
                  </a:lnTo>
                  <a:lnTo>
                    <a:pt x="232" y="14"/>
                  </a:lnTo>
                  <a:lnTo>
                    <a:pt x="232" y="14"/>
                  </a:lnTo>
                  <a:lnTo>
                    <a:pt x="190" y="10"/>
                  </a:lnTo>
                  <a:lnTo>
                    <a:pt x="150" y="6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2" y="8"/>
                  </a:lnTo>
                  <a:lnTo>
                    <a:pt x="92" y="14"/>
                  </a:lnTo>
                  <a:lnTo>
                    <a:pt x="82" y="18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62" y="20"/>
                  </a:lnTo>
                  <a:lnTo>
                    <a:pt x="54" y="22"/>
                  </a:lnTo>
                  <a:lnTo>
                    <a:pt x="46" y="26"/>
                  </a:lnTo>
                  <a:lnTo>
                    <a:pt x="36" y="32"/>
                  </a:lnTo>
                  <a:lnTo>
                    <a:pt x="28" y="38"/>
                  </a:lnTo>
                  <a:lnTo>
                    <a:pt x="20" y="48"/>
                  </a:lnTo>
                  <a:lnTo>
                    <a:pt x="12" y="58"/>
                  </a:lnTo>
                  <a:lnTo>
                    <a:pt x="6" y="68"/>
                  </a:lnTo>
                  <a:lnTo>
                    <a:pt x="2" y="80"/>
                  </a:lnTo>
                  <a:lnTo>
                    <a:pt x="0" y="94"/>
                  </a:lnTo>
                  <a:lnTo>
                    <a:pt x="0" y="108"/>
                  </a:lnTo>
                  <a:lnTo>
                    <a:pt x="2" y="122"/>
                  </a:lnTo>
                  <a:lnTo>
                    <a:pt x="8" y="136"/>
                  </a:lnTo>
                  <a:lnTo>
                    <a:pt x="18" y="152"/>
                  </a:lnTo>
                  <a:lnTo>
                    <a:pt x="30" y="168"/>
                  </a:lnTo>
                  <a:lnTo>
                    <a:pt x="48" y="184"/>
                  </a:lnTo>
                  <a:lnTo>
                    <a:pt x="48" y="184"/>
                  </a:lnTo>
                  <a:lnTo>
                    <a:pt x="62" y="196"/>
                  </a:lnTo>
                  <a:lnTo>
                    <a:pt x="74" y="202"/>
                  </a:lnTo>
                  <a:lnTo>
                    <a:pt x="74" y="202"/>
                  </a:lnTo>
                  <a:lnTo>
                    <a:pt x="78" y="192"/>
                  </a:lnTo>
                  <a:lnTo>
                    <a:pt x="84" y="182"/>
                  </a:lnTo>
                  <a:lnTo>
                    <a:pt x="88" y="174"/>
                  </a:lnTo>
                  <a:lnTo>
                    <a:pt x="94" y="166"/>
                  </a:lnTo>
                  <a:lnTo>
                    <a:pt x="102" y="160"/>
                  </a:lnTo>
                  <a:lnTo>
                    <a:pt x="108" y="156"/>
                  </a:lnTo>
                  <a:lnTo>
                    <a:pt x="124" y="150"/>
                  </a:lnTo>
                  <a:lnTo>
                    <a:pt x="138" y="148"/>
                  </a:lnTo>
                  <a:lnTo>
                    <a:pt x="154" y="150"/>
                  </a:lnTo>
                  <a:lnTo>
                    <a:pt x="166" y="152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2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78" y="134"/>
                  </a:lnTo>
                  <a:lnTo>
                    <a:pt x="180" y="122"/>
                  </a:lnTo>
                  <a:lnTo>
                    <a:pt x="188" y="114"/>
                  </a:lnTo>
                  <a:lnTo>
                    <a:pt x="196" y="106"/>
                  </a:lnTo>
                  <a:lnTo>
                    <a:pt x="208" y="100"/>
                  </a:lnTo>
                  <a:lnTo>
                    <a:pt x="224" y="98"/>
                  </a:lnTo>
                  <a:lnTo>
                    <a:pt x="240" y="102"/>
                  </a:lnTo>
                  <a:lnTo>
                    <a:pt x="256" y="110"/>
                  </a:lnTo>
                  <a:lnTo>
                    <a:pt x="256" y="110"/>
                  </a:lnTo>
                  <a:lnTo>
                    <a:pt x="266" y="116"/>
                  </a:lnTo>
                  <a:lnTo>
                    <a:pt x="266" y="116"/>
                  </a:lnTo>
                  <a:lnTo>
                    <a:pt x="268" y="92"/>
                  </a:lnTo>
                  <a:lnTo>
                    <a:pt x="270" y="72"/>
                  </a:lnTo>
                  <a:lnTo>
                    <a:pt x="270" y="52"/>
                  </a:lnTo>
                  <a:lnTo>
                    <a:pt x="270" y="5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0"/>
            <p:cNvSpPr>
              <a:spLocks/>
            </p:cNvSpPr>
            <p:nvPr userDrawn="1"/>
          </p:nvSpPr>
          <p:spPr bwMode="auto">
            <a:xfrm>
              <a:off x="5054547" y="1695410"/>
              <a:ext cx="361950" cy="485775"/>
            </a:xfrm>
            <a:custGeom>
              <a:avLst/>
              <a:gdLst/>
              <a:ahLst/>
              <a:cxnLst>
                <a:cxn ang="0">
                  <a:pos x="50" y="122"/>
                </a:cxn>
                <a:cxn ang="0">
                  <a:pos x="50" y="122"/>
                </a:cxn>
                <a:cxn ang="0">
                  <a:pos x="212" y="24"/>
                </a:cxn>
                <a:cxn ang="0">
                  <a:pos x="212" y="24"/>
                </a:cxn>
                <a:cxn ang="0">
                  <a:pos x="222" y="16"/>
                </a:cxn>
                <a:cxn ang="0">
                  <a:pos x="228" y="10"/>
                </a:cxn>
                <a:cxn ang="0">
                  <a:pos x="228" y="10"/>
                </a:cxn>
                <a:cxn ang="0">
                  <a:pos x="208" y="4"/>
                </a:cxn>
                <a:cxn ang="0">
                  <a:pos x="188" y="0"/>
                </a:cxn>
                <a:cxn ang="0">
                  <a:pos x="168" y="2"/>
                </a:cxn>
                <a:cxn ang="0">
                  <a:pos x="146" y="6"/>
                </a:cxn>
                <a:cxn ang="0">
                  <a:pos x="122" y="16"/>
                </a:cxn>
                <a:cxn ang="0">
                  <a:pos x="98" y="30"/>
                </a:cxn>
                <a:cxn ang="0">
                  <a:pos x="74" y="50"/>
                </a:cxn>
                <a:cxn ang="0">
                  <a:pos x="48" y="78"/>
                </a:cxn>
                <a:cxn ang="0">
                  <a:pos x="48" y="78"/>
                </a:cxn>
                <a:cxn ang="0">
                  <a:pos x="32" y="98"/>
                </a:cxn>
                <a:cxn ang="0">
                  <a:pos x="20" y="118"/>
                </a:cxn>
                <a:cxn ang="0">
                  <a:pos x="10" y="138"/>
                </a:cxn>
                <a:cxn ang="0">
                  <a:pos x="4" y="158"/>
                </a:cxn>
                <a:cxn ang="0">
                  <a:pos x="0" y="178"/>
                </a:cxn>
                <a:cxn ang="0">
                  <a:pos x="0" y="196"/>
                </a:cxn>
                <a:cxn ang="0">
                  <a:pos x="2" y="214"/>
                </a:cxn>
                <a:cxn ang="0">
                  <a:pos x="6" y="232"/>
                </a:cxn>
                <a:cxn ang="0">
                  <a:pos x="12" y="248"/>
                </a:cxn>
                <a:cxn ang="0">
                  <a:pos x="22" y="262"/>
                </a:cxn>
                <a:cxn ang="0">
                  <a:pos x="32" y="274"/>
                </a:cxn>
                <a:cxn ang="0">
                  <a:pos x="44" y="286"/>
                </a:cxn>
                <a:cxn ang="0">
                  <a:pos x="58" y="294"/>
                </a:cxn>
                <a:cxn ang="0">
                  <a:pos x="74" y="300"/>
                </a:cxn>
                <a:cxn ang="0">
                  <a:pos x="90" y="304"/>
                </a:cxn>
                <a:cxn ang="0">
                  <a:pos x="108" y="306"/>
                </a:cxn>
                <a:cxn ang="0">
                  <a:pos x="108" y="306"/>
                </a:cxn>
                <a:cxn ang="0">
                  <a:pos x="82" y="264"/>
                </a:cxn>
                <a:cxn ang="0">
                  <a:pos x="58" y="220"/>
                </a:cxn>
                <a:cxn ang="0">
                  <a:pos x="34" y="174"/>
                </a:cxn>
                <a:cxn ang="0">
                  <a:pos x="34" y="174"/>
                </a:cxn>
                <a:cxn ang="0">
                  <a:pos x="32" y="168"/>
                </a:cxn>
                <a:cxn ang="0">
                  <a:pos x="32" y="160"/>
                </a:cxn>
                <a:cxn ang="0">
                  <a:pos x="32" y="152"/>
                </a:cxn>
                <a:cxn ang="0">
                  <a:pos x="32" y="146"/>
                </a:cxn>
                <a:cxn ang="0">
                  <a:pos x="36" y="138"/>
                </a:cxn>
                <a:cxn ang="0">
                  <a:pos x="40" y="132"/>
                </a:cxn>
                <a:cxn ang="0">
                  <a:pos x="44" y="126"/>
                </a:cxn>
                <a:cxn ang="0">
                  <a:pos x="50" y="122"/>
                </a:cxn>
                <a:cxn ang="0">
                  <a:pos x="50" y="122"/>
                </a:cxn>
              </a:cxnLst>
              <a:rect l="0" t="0" r="r" b="b"/>
              <a:pathLst>
                <a:path w="228" h="306">
                  <a:moveTo>
                    <a:pt x="50" y="122"/>
                  </a:moveTo>
                  <a:lnTo>
                    <a:pt x="50" y="122"/>
                  </a:lnTo>
                  <a:lnTo>
                    <a:pt x="212" y="24"/>
                  </a:lnTo>
                  <a:lnTo>
                    <a:pt x="212" y="24"/>
                  </a:lnTo>
                  <a:lnTo>
                    <a:pt x="222" y="16"/>
                  </a:lnTo>
                  <a:lnTo>
                    <a:pt x="228" y="10"/>
                  </a:lnTo>
                  <a:lnTo>
                    <a:pt x="228" y="10"/>
                  </a:lnTo>
                  <a:lnTo>
                    <a:pt x="208" y="4"/>
                  </a:lnTo>
                  <a:lnTo>
                    <a:pt x="188" y="0"/>
                  </a:lnTo>
                  <a:lnTo>
                    <a:pt x="168" y="2"/>
                  </a:lnTo>
                  <a:lnTo>
                    <a:pt x="146" y="6"/>
                  </a:lnTo>
                  <a:lnTo>
                    <a:pt x="122" y="16"/>
                  </a:lnTo>
                  <a:lnTo>
                    <a:pt x="98" y="30"/>
                  </a:lnTo>
                  <a:lnTo>
                    <a:pt x="74" y="50"/>
                  </a:lnTo>
                  <a:lnTo>
                    <a:pt x="48" y="78"/>
                  </a:lnTo>
                  <a:lnTo>
                    <a:pt x="48" y="78"/>
                  </a:lnTo>
                  <a:lnTo>
                    <a:pt x="32" y="98"/>
                  </a:lnTo>
                  <a:lnTo>
                    <a:pt x="20" y="118"/>
                  </a:lnTo>
                  <a:lnTo>
                    <a:pt x="10" y="138"/>
                  </a:lnTo>
                  <a:lnTo>
                    <a:pt x="4" y="15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2" y="214"/>
                  </a:lnTo>
                  <a:lnTo>
                    <a:pt x="6" y="232"/>
                  </a:lnTo>
                  <a:lnTo>
                    <a:pt x="12" y="248"/>
                  </a:lnTo>
                  <a:lnTo>
                    <a:pt x="22" y="262"/>
                  </a:lnTo>
                  <a:lnTo>
                    <a:pt x="32" y="274"/>
                  </a:lnTo>
                  <a:lnTo>
                    <a:pt x="44" y="286"/>
                  </a:lnTo>
                  <a:lnTo>
                    <a:pt x="58" y="294"/>
                  </a:lnTo>
                  <a:lnTo>
                    <a:pt x="74" y="300"/>
                  </a:lnTo>
                  <a:lnTo>
                    <a:pt x="90" y="304"/>
                  </a:lnTo>
                  <a:lnTo>
                    <a:pt x="108" y="306"/>
                  </a:lnTo>
                  <a:lnTo>
                    <a:pt x="108" y="306"/>
                  </a:lnTo>
                  <a:lnTo>
                    <a:pt x="82" y="264"/>
                  </a:lnTo>
                  <a:lnTo>
                    <a:pt x="58" y="220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2" y="168"/>
                  </a:lnTo>
                  <a:lnTo>
                    <a:pt x="32" y="160"/>
                  </a:lnTo>
                  <a:lnTo>
                    <a:pt x="32" y="152"/>
                  </a:lnTo>
                  <a:lnTo>
                    <a:pt x="32" y="146"/>
                  </a:lnTo>
                  <a:lnTo>
                    <a:pt x="36" y="138"/>
                  </a:lnTo>
                  <a:lnTo>
                    <a:pt x="40" y="132"/>
                  </a:lnTo>
                  <a:lnTo>
                    <a:pt x="44" y="126"/>
                  </a:lnTo>
                  <a:lnTo>
                    <a:pt x="50" y="122"/>
                  </a:lnTo>
                  <a:lnTo>
                    <a:pt x="50" y="1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1"/>
            <p:cNvSpPr>
              <a:spLocks/>
            </p:cNvSpPr>
            <p:nvPr userDrawn="1"/>
          </p:nvSpPr>
          <p:spPr bwMode="auto">
            <a:xfrm>
              <a:off x="5851472" y="1641435"/>
              <a:ext cx="495300" cy="368300"/>
            </a:xfrm>
            <a:custGeom>
              <a:avLst/>
              <a:gdLst/>
              <a:ahLst/>
              <a:cxnLst>
                <a:cxn ang="0">
                  <a:pos x="134" y="118"/>
                </a:cxn>
                <a:cxn ang="0">
                  <a:pos x="134" y="118"/>
                </a:cxn>
                <a:cxn ang="0">
                  <a:pos x="136" y="110"/>
                </a:cxn>
                <a:cxn ang="0">
                  <a:pos x="140" y="100"/>
                </a:cxn>
                <a:cxn ang="0">
                  <a:pos x="148" y="94"/>
                </a:cxn>
                <a:cxn ang="0">
                  <a:pos x="156" y="88"/>
                </a:cxn>
                <a:cxn ang="0">
                  <a:pos x="166" y="86"/>
                </a:cxn>
                <a:cxn ang="0">
                  <a:pos x="178" y="88"/>
                </a:cxn>
                <a:cxn ang="0">
                  <a:pos x="190" y="92"/>
                </a:cxn>
                <a:cxn ang="0">
                  <a:pos x="204" y="100"/>
                </a:cxn>
                <a:cxn ang="0">
                  <a:pos x="204" y="100"/>
                </a:cxn>
                <a:cxn ang="0">
                  <a:pos x="214" y="112"/>
                </a:cxn>
                <a:cxn ang="0">
                  <a:pos x="226" y="126"/>
                </a:cxn>
                <a:cxn ang="0">
                  <a:pos x="248" y="160"/>
                </a:cxn>
                <a:cxn ang="0">
                  <a:pos x="268" y="196"/>
                </a:cxn>
                <a:cxn ang="0">
                  <a:pos x="286" y="232"/>
                </a:cxn>
                <a:cxn ang="0">
                  <a:pos x="286" y="232"/>
                </a:cxn>
                <a:cxn ang="0">
                  <a:pos x="296" y="228"/>
                </a:cxn>
                <a:cxn ang="0">
                  <a:pos x="302" y="220"/>
                </a:cxn>
                <a:cxn ang="0">
                  <a:pos x="308" y="212"/>
                </a:cxn>
                <a:cxn ang="0">
                  <a:pos x="310" y="204"/>
                </a:cxn>
                <a:cxn ang="0">
                  <a:pos x="312" y="194"/>
                </a:cxn>
                <a:cxn ang="0">
                  <a:pos x="310" y="184"/>
                </a:cxn>
                <a:cxn ang="0">
                  <a:pos x="306" y="174"/>
                </a:cxn>
                <a:cxn ang="0">
                  <a:pos x="300" y="166"/>
                </a:cxn>
                <a:cxn ang="0">
                  <a:pos x="300" y="166"/>
                </a:cxn>
                <a:cxn ang="0">
                  <a:pos x="280" y="146"/>
                </a:cxn>
                <a:cxn ang="0">
                  <a:pos x="254" y="122"/>
                </a:cxn>
                <a:cxn ang="0">
                  <a:pos x="194" y="70"/>
                </a:cxn>
                <a:cxn ang="0">
                  <a:pos x="120" y="10"/>
                </a:cxn>
                <a:cxn ang="0">
                  <a:pos x="120" y="10"/>
                </a:cxn>
                <a:cxn ang="0">
                  <a:pos x="110" y="6"/>
                </a:cxn>
                <a:cxn ang="0">
                  <a:pos x="100" y="2"/>
                </a:cxn>
                <a:cxn ang="0">
                  <a:pos x="90" y="0"/>
                </a:cxn>
                <a:cxn ang="0">
                  <a:pos x="80" y="0"/>
                </a:cxn>
                <a:cxn ang="0">
                  <a:pos x="72" y="4"/>
                </a:cxn>
                <a:cxn ang="0">
                  <a:pos x="62" y="8"/>
                </a:cxn>
                <a:cxn ang="0">
                  <a:pos x="54" y="14"/>
                </a:cxn>
                <a:cxn ang="0">
                  <a:pos x="48" y="22"/>
                </a:cxn>
                <a:cxn ang="0">
                  <a:pos x="48" y="22"/>
                </a:cxn>
                <a:cxn ang="0">
                  <a:pos x="34" y="42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8" y="110"/>
                </a:cxn>
                <a:cxn ang="0">
                  <a:pos x="24" y="132"/>
                </a:cxn>
                <a:cxn ang="0">
                  <a:pos x="24" y="132"/>
                </a:cxn>
                <a:cxn ang="0">
                  <a:pos x="34" y="144"/>
                </a:cxn>
                <a:cxn ang="0">
                  <a:pos x="44" y="152"/>
                </a:cxn>
                <a:cxn ang="0">
                  <a:pos x="54" y="158"/>
                </a:cxn>
                <a:cxn ang="0">
                  <a:pos x="64" y="162"/>
                </a:cxn>
                <a:cxn ang="0">
                  <a:pos x="74" y="164"/>
                </a:cxn>
                <a:cxn ang="0">
                  <a:pos x="84" y="164"/>
                </a:cxn>
                <a:cxn ang="0">
                  <a:pos x="92" y="164"/>
                </a:cxn>
                <a:cxn ang="0">
                  <a:pos x="100" y="160"/>
                </a:cxn>
                <a:cxn ang="0">
                  <a:pos x="114" y="152"/>
                </a:cxn>
                <a:cxn ang="0">
                  <a:pos x="126" y="142"/>
                </a:cxn>
                <a:cxn ang="0">
                  <a:pos x="132" y="130"/>
                </a:cxn>
                <a:cxn ang="0">
                  <a:pos x="134" y="118"/>
                </a:cxn>
                <a:cxn ang="0">
                  <a:pos x="134" y="118"/>
                </a:cxn>
              </a:cxnLst>
              <a:rect l="0" t="0" r="r" b="b"/>
              <a:pathLst>
                <a:path w="312" h="232">
                  <a:moveTo>
                    <a:pt x="134" y="118"/>
                  </a:moveTo>
                  <a:lnTo>
                    <a:pt x="134" y="118"/>
                  </a:lnTo>
                  <a:lnTo>
                    <a:pt x="136" y="110"/>
                  </a:lnTo>
                  <a:lnTo>
                    <a:pt x="140" y="100"/>
                  </a:lnTo>
                  <a:lnTo>
                    <a:pt x="148" y="94"/>
                  </a:lnTo>
                  <a:lnTo>
                    <a:pt x="156" y="88"/>
                  </a:lnTo>
                  <a:lnTo>
                    <a:pt x="166" y="86"/>
                  </a:lnTo>
                  <a:lnTo>
                    <a:pt x="178" y="88"/>
                  </a:lnTo>
                  <a:lnTo>
                    <a:pt x="190" y="92"/>
                  </a:lnTo>
                  <a:lnTo>
                    <a:pt x="204" y="100"/>
                  </a:lnTo>
                  <a:lnTo>
                    <a:pt x="204" y="100"/>
                  </a:lnTo>
                  <a:lnTo>
                    <a:pt x="214" y="112"/>
                  </a:lnTo>
                  <a:lnTo>
                    <a:pt x="226" y="126"/>
                  </a:lnTo>
                  <a:lnTo>
                    <a:pt x="248" y="160"/>
                  </a:lnTo>
                  <a:lnTo>
                    <a:pt x="268" y="196"/>
                  </a:lnTo>
                  <a:lnTo>
                    <a:pt x="286" y="232"/>
                  </a:lnTo>
                  <a:lnTo>
                    <a:pt x="286" y="232"/>
                  </a:lnTo>
                  <a:lnTo>
                    <a:pt x="296" y="228"/>
                  </a:lnTo>
                  <a:lnTo>
                    <a:pt x="302" y="220"/>
                  </a:lnTo>
                  <a:lnTo>
                    <a:pt x="308" y="212"/>
                  </a:lnTo>
                  <a:lnTo>
                    <a:pt x="310" y="204"/>
                  </a:lnTo>
                  <a:lnTo>
                    <a:pt x="312" y="194"/>
                  </a:lnTo>
                  <a:lnTo>
                    <a:pt x="310" y="184"/>
                  </a:lnTo>
                  <a:lnTo>
                    <a:pt x="306" y="174"/>
                  </a:lnTo>
                  <a:lnTo>
                    <a:pt x="300" y="166"/>
                  </a:lnTo>
                  <a:lnTo>
                    <a:pt x="300" y="166"/>
                  </a:lnTo>
                  <a:lnTo>
                    <a:pt x="280" y="146"/>
                  </a:lnTo>
                  <a:lnTo>
                    <a:pt x="254" y="122"/>
                  </a:lnTo>
                  <a:lnTo>
                    <a:pt x="194" y="70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10" y="6"/>
                  </a:lnTo>
                  <a:lnTo>
                    <a:pt x="100" y="2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4" y="14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34" y="42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8" y="110"/>
                  </a:lnTo>
                  <a:lnTo>
                    <a:pt x="24" y="132"/>
                  </a:lnTo>
                  <a:lnTo>
                    <a:pt x="24" y="132"/>
                  </a:lnTo>
                  <a:lnTo>
                    <a:pt x="34" y="144"/>
                  </a:lnTo>
                  <a:lnTo>
                    <a:pt x="44" y="152"/>
                  </a:lnTo>
                  <a:lnTo>
                    <a:pt x="54" y="158"/>
                  </a:lnTo>
                  <a:lnTo>
                    <a:pt x="64" y="162"/>
                  </a:lnTo>
                  <a:lnTo>
                    <a:pt x="74" y="164"/>
                  </a:lnTo>
                  <a:lnTo>
                    <a:pt x="84" y="164"/>
                  </a:lnTo>
                  <a:lnTo>
                    <a:pt x="92" y="164"/>
                  </a:lnTo>
                  <a:lnTo>
                    <a:pt x="100" y="160"/>
                  </a:lnTo>
                  <a:lnTo>
                    <a:pt x="114" y="152"/>
                  </a:lnTo>
                  <a:lnTo>
                    <a:pt x="126" y="142"/>
                  </a:lnTo>
                  <a:lnTo>
                    <a:pt x="132" y="130"/>
                  </a:lnTo>
                  <a:lnTo>
                    <a:pt x="134" y="118"/>
                  </a:lnTo>
                  <a:lnTo>
                    <a:pt x="134" y="11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2"/>
            <p:cNvSpPr>
              <a:spLocks/>
            </p:cNvSpPr>
            <p:nvPr userDrawn="1"/>
          </p:nvSpPr>
          <p:spPr bwMode="auto">
            <a:xfrm>
              <a:off x="5299022" y="2070060"/>
              <a:ext cx="1590675" cy="1425575"/>
            </a:xfrm>
            <a:custGeom>
              <a:avLst/>
              <a:gdLst/>
              <a:ahLst/>
              <a:cxnLst>
                <a:cxn ang="0">
                  <a:pos x="964" y="748"/>
                </a:cxn>
                <a:cxn ang="0">
                  <a:pos x="980" y="656"/>
                </a:cxn>
                <a:cxn ang="0">
                  <a:pos x="940" y="596"/>
                </a:cxn>
                <a:cxn ang="0">
                  <a:pos x="842" y="570"/>
                </a:cxn>
                <a:cxn ang="0">
                  <a:pos x="796" y="560"/>
                </a:cxn>
                <a:cxn ang="0">
                  <a:pos x="780" y="516"/>
                </a:cxn>
                <a:cxn ang="0">
                  <a:pos x="992" y="280"/>
                </a:cxn>
                <a:cxn ang="0">
                  <a:pos x="994" y="218"/>
                </a:cxn>
                <a:cxn ang="0">
                  <a:pos x="880" y="190"/>
                </a:cxn>
                <a:cxn ang="0">
                  <a:pos x="848" y="182"/>
                </a:cxn>
                <a:cxn ang="0">
                  <a:pos x="822" y="40"/>
                </a:cxn>
                <a:cxn ang="0">
                  <a:pos x="786" y="22"/>
                </a:cxn>
                <a:cxn ang="0">
                  <a:pos x="744" y="56"/>
                </a:cxn>
                <a:cxn ang="0">
                  <a:pos x="742" y="124"/>
                </a:cxn>
                <a:cxn ang="0">
                  <a:pos x="706" y="188"/>
                </a:cxn>
                <a:cxn ang="0">
                  <a:pos x="616" y="202"/>
                </a:cxn>
                <a:cxn ang="0">
                  <a:pos x="544" y="146"/>
                </a:cxn>
                <a:cxn ang="0">
                  <a:pos x="496" y="146"/>
                </a:cxn>
                <a:cxn ang="0">
                  <a:pos x="486" y="184"/>
                </a:cxn>
                <a:cxn ang="0">
                  <a:pos x="530" y="216"/>
                </a:cxn>
                <a:cxn ang="0">
                  <a:pos x="594" y="254"/>
                </a:cxn>
                <a:cxn ang="0">
                  <a:pos x="594" y="332"/>
                </a:cxn>
                <a:cxn ang="0">
                  <a:pos x="524" y="398"/>
                </a:cxn>
                <a:cxn ang="0">
                  <a:pos x="418" y="400"/>
                </a:cxn>
                <a:cxn ang="0">
                  <a:pos x="378" y="332"/>
                </a:cxn>
                <a:cxn ang="0">
                  <a:pos x="390" y="292"/>
                </a:cxn>
                <a:cxn ang="0">
                  <a:pos x="358" y="244"/>
                </a:cxn>
                <a:cxn ang="0">
                  <a:pos x="250" y="308"/>
                </a:cxn>
                <a:cxn ang="0">
                  <a:pos x="176" y="360"/>
                </a:cxn>
                <a:cxn ang="0">
                  <a:pos x="144" y="346"/>
                </a:cxn>
                <a:cxn ang="0">
                  <a:pos x="48" y="200"/>
                </a:cxn>
                <a:cxn ang="0">
                  <a:pos x="80" y="168"/>
                </a:cxn>
                <a:cxn ang="0">
                  <a:pos x="130" y="168"/>
                </a:cxn>
                <a:cxn ang="0">
                  <a:pos x="170" y="120"/>
                </a:cxn>
                <a:cxn ang="0">
                  <a:pos x="158" y="42"/>
                </a:cxn>
                <a:cxn ang="0">
                  <a:pos x="108" y="2"/>
                </a:cxn>
                <a:cxn ang="0">
                  <a:pos x="48" y="14"/>
                </a:cxn>
                <a:cxn ang="0">
                  <a:pos x="30" y="48"/>
                </a:cxn>
                <a:cxn ang="0">
                  <a:pos x="52" y="94"/>
                </a:cxn>
                <a:cxn ang="0">
                  <a:pos x="54" y="150"/>
                </a:cxn>
                <a:cxn ang="0">
                  <a:pos x="6" y="234"/>
                </a:cxn>
                <a:cxn ang="0">
                  <a:pos x="96" y="612"/>
                </a:cxn>
                <a:cxn ang="0">
                  <a:pos x="146" y="620"/>
                </a:cxn>
                <a:cxn ang="0">
                  <a:pos x="186" y="560"/>
                </a:cxn>
                <a:cxn ang="0">
                  <a:pos x="194" y="516"/>
                </a:cxn>
                <a:cxn ang="0">
                  <a:pos x="252" y="474"/>
                </a:cxn>
                <a:cxn ang="0">
                  <a:pos x="336" y="500"/>
                </a:cxn>
                <a:cxn ang="0">
                  <a:pos x="396" y="572"/>
                </a:cxn>
                <a:cxn ang="0">
                  <a:pos x="386" y="656"/>
                </a:cxn>
                <a:cxn ang="0">
                  <a:pos x="482" y="750"/>
                </a:cxn>
                <a:cxn ang="0">
                  <a:pos x="494" y="790"/>
                </a:cxn>
                <a:cxn ang="0">
                  <a:pos x="426" y="824"/>
                </a:cxn>
                <a:cxn ang="0">
                  <a:pos x="380" y="848"/>
                </a:cxn>
                <a:cxn ang="0">
                  <a:pos x="410" y="892"/>
                </a:cxn>
                <a:cxn ang="0">
                  <a:pos x="472" y="888"/>
                </a:cxn>
                <a:cxn ang="0">
                  <a:pos x="580" y="754"/>
                </a:cxn>
                <a:cxn ang="0">
                  <a:pos x="662" y="692"/>
                </a:cxn>
                <a:cxn ang="0">
                  <a:pos x="692" y="722"/>
                </a:cxn>
                <a:cxn ang="0">
                  <a:pos x="700" y="798"/>
                </a:cxn>
                <a:cxn ang="0">
                  <a:pos x="758" y="842"/>
                </a:cxn>
                <a:cxn ang="0">
                  <a:pos x="862" y="840"/>
                </a:cxn>
                <a:cxn ang="0">
                  <a:pos x="908" y="810"/>
                </a:cxn>
              </a:cxnLst>
              <a:rect l="0" t="0" r="r" b="b"/>
              <a:pathLst>
                <a:path w="1002" h="898">
                  <a:moveTo>
                    <a:pt x="922" y="802"/>
                  </a:moveTo>
                  <a:lnTo>
                    <a:pt x="922" y="802"/>
                  </a:lnTo>
                  <a:lnTo>
                    <a:pt x="936" y="788"/>
                  </a:lnTo>
                  <a:lnTo>
                    <a:pt x="936" y="788"/>
                  </a:lnTo>
                  <a:lnTo>
                    <a:pt x="952" y="768"/>
                  </a:lnTo>
                  <a:lnTo>
                    <a:pt x="964" y="748"/>
                  </a:lnTo>
                  <a:lnTo>
                    <a:pt x="974" y="726"/>
                  </a:lnTo>
                  <a:lnTo>
                    <a:pt x="982" y="702"/>
                  </a:lnTo>
                  <a:lnTo>
                    <a:pt x="984" y="690"/>
                  </a:lnTo>
                  <a:lnTo>
                    <a:pt x="984" y="678"/>
                  </a:lnTo>
                  <a:lnTo>
                    <a:pt x="984" y="668"/>
                  </a:lnTo>
                  <a:lnTo>
                    <a:pt x="980" y="656"/>
                  </a:lnTo>
                  <a:lnTo>
                    <a:pt x="978" y="644"/>
                  </a:lnTo>
                  <a:lnTo>
                    <a:pt x="972" y="632"/>
                  </a:lnTo>
                  <a:lnTo>
                    <a:pt x="964" y="622"/>
                  </a:lnTo>
                  <a:lnTo>
                    <a:pt x="956" y="612"/>
                  </a:lnTo>
                  <a:lnTo>
                    <a:pt x="956" y="612"/>
                  </a:lnTo>
                  <a:lnTo>
                    <a:pt x="940" y="596"/>
                  </a:lnTo>
                  <a:lnTo>
                    <a:pt x="926" y="584"/>
                  </a:lnTo>
                  <a:lnTo>
                    <a:pt x="912" y="576"/>
                  </a:lnTo>
                  <a:lnTo>
                    <a:pt x="900" y="572"/>
                  </a:lnTo>
                  <a:lnTo>
                    <a:pt x="888" y="568"/>
                  </a:lnTo>
                  <a:lnTo>
                    <a:pt x="876" y="568"/>
                  </a:lnTo>
                  <a:lnTo>
                    <a:pt x="842" y="570"/>
                  </a:lnTo>
                  <a:lnTo>
                    <a:pt x="842" y="570"/>
                  </a:lnTo>
                  <a:lnTo>
                    <a:pt x="832" y="570"/>
                  </a:lnTo>
                  <a:lnTo>
                    <a:pt x="820" y="570"/>
                  </a:lnTo>
                  <a:lnTo>
                    <a:pt x="812" y="568"/>
                  </a:lnTo>
                  <a:lnTo>
                    <a:pt x="804" y="564"/>
                  </a:lnTo>
                  <a:lnTo>
                    <a:pt x="796" y="560"/>
                  </a:lnTo>
                  <a:lnTo>
                    <a:pt x="790" y="556"/>
                  </a:lnTo>
                  <a:lnTo>
                    <a:pt x="786" y="550"/>
                  </a:lnTo>
                  <a:lnTo>
                    <a:pt x="782" y="544"/>
                  </a:lnTo>
                  <a:lnTo>
                    <a:pt x="780" y="538"/>
                  </a:lnTo>
                  <a:lnTo>
                    <a:pt x="780" y="530"/>
                  </a:lnTo>
                  <a:lnTo>
                    <a:pt x="780" y="516"/>
                  </a:lnTo>
                  <a:lnTo>
                    <a:pt x="786" y="500"/>
                  </a:lnTo>
                  <a:lnTo>
                    <a:pt x="798" y="486"/>
                  </a:lnTo>
                  <a:lnTo>
                    <a:pt x="798" y="486"/>
                  </a:lnTo>
                  <a:lnTo>
                    <a:pt x="986" y="288"/>
                  </a:lnTo>
                  <a:lnTo>
                    <a:pt x="986" y="288"/>
                  </a:lnTo>
                  <a:lnTo>
                    <a:pt x="992" y="280"/>
                  </a:lnTo>
                  <a:lnTo>
                    <a:pt x="998" y="270"/>
                  </a:lnTo>
                  <a:lnTo>
                    <a:pt x="1000" y="260"/>
                  </a:lnTo>
                  <a:lnTo>
                    <a:pt x="1002" y="248"/>
                  </a:lnTo>
                  <a:lnTo>
                    <a:pt x="1000" y="238"/>
                  </a:lnTo>
                  <a:lnTo>
                    <a:pt x="998" y="228"/>
                  </a:lnTo>
                  <a:lnTo>
                    <a:pt x="994" y="218"/>
                  </a:lnTo>
                  <a:lnTo>
                    <a:pt x="988" y="208"/>
                  </a:lnTo>
                  <a:lnTo>
                    <a:pt x="988" y="208"/>
                  </a:lnTo>
                  <a:lnTo>
                    <a:pt x="958" y="176"/>
                  </a:lnTo>
                  <a:lnTo>
                    <a:pt x="958" y="176"/>
                  </a:lnTo>
                  <a:lnTo>
                    <a:pt x="904" y="186"/>
                  </a:lnTo>
                  <a:lnTo>
                    <a:pt x="880" y="190"/>
                  </a:lnTo>
                  <a:lnTo>
                    <a:pt x="880" y="190"/>
                  </a:lnTo>
                  <a:lnTo>
                    <a:pt x="872" y="192"/>
                  </a:lnTo>
                  <a:lnTo>
                    <a:pt x="866" y="192"/>
                  </a:lnTo>
                  <a:lnTo>
                    <a:pt x="860" y="190"/>
                  </a:lnTo>
                  <a:lnTo>
                    <a:pt x="854" y="186"/>
                  </a:lnTo>
                  <a:lnTo>
                    <a:pt x="848" y="182"/>
                  </a:lnTo>
                  <a:lnTo>
                    <a:pt x="844" y="176"/>
                  </a:lnTo>
                  <a:lnTo>
                    <a:pt x="840" y="170"/>
                  </a:lnTo>
                  <a:lnTo>
                    <a:pt x="838" y="162"/>
                  </a:lnTo>
                  <a:lnTo>
                    <a:pt x="838" y="162"/>
                  </a:lnTo>
                  <a:lnTo>
                    <a:pt x="832" y="122"/>
                  </a:lnTo>
                  <a:lnTo>
                    <a:pt x="822" y="40"/>
                  </a:lnTo>
                  <a:lnTo>
                    <a:pt x="822" y="40"/>
                  </a:lnTo>
                  <a:lnTo>
                    <a:pt x="812" y="32"/>
                  </a:lnTo>
                  <a:lnTo>
                    <a:pt x="812" y="32"/>
                  </a:lnTo>
                  <a:lnTo>
                    <a:pt x="804" y="26"/>
                  </a:lnTo>
                  <a:lnTo>
                    <a:pt x="794" y="24"/>
                  </a:lnTo>
                  <a:lnTo>
                    <a:pt x="786" y="22"/>
                  </a:lnTo>
                  <a:lnTo>
                    <a:pt x="778" y="22"/>
                  </a:lnTo>
                  <a:lnTo>
                    <a:pt x="772" y="24"/>
                  </a:lnTo>
                  <a:lnTo>
                    <a:pt x="764" y="28"/>
                  </a:lnTo>
                  <a:lnTo>
                    <a:pt x="758" y="34"/>
                  </a:lnTo>
                  <a:lnTo>
                    <a:pt x="752" y="40"/>
                  </a:lnTo>
                  <a:lnTo>
                    <a:pt x="744" y="56"/>
                  </a:lnTo>
                  <a:lnTo>
                    <a:pt x="738" y="74"/>
                  </a:lnTo>
                  <a:lnTo>
                    <a:pt x="736" y="94"/>
                  </a:lnTo>
                  <a:lnTo>
                    <a:pt x="738" y="104"/>
                  </a:lnTo>
                  <a:lnTo>
                    <a:pt x="740" y="114"/>
                  </a:lnTo>
                  <a:lnTo>
                    <a:pt x="740" y="114"/>
                  </a:lnTo>
                  <a:lnTo>
                    <a:pt x="742" y="124"/>
                  </a:lnTo>
                  <a:lnTo>
                    <a:pt x="742" y="136"/>
                  </a:lnTo>
                  <a:lnTo>
                    <a:pt x="740" y="146"/>
                  </a:lnTo>
                  <a:lnTo>
                    <a:pt x="734" y="158"/>
                  </a:lnTo>
                  <a:lnTo>
                    <a:pt x="726" y="168"/>
                  </a:lnTo>
                  <a:lnTo>
                    <a:pt x="718" y="178"/>
                  </a:lnTo>
                  <a:lnTo>
                    <a:pt x="706" y="188"/>
                  </a:lnTo>
                  <a:lnTo>
                    <a:pt x="694" y="196"/>
                  </a:lnTo>
                  <a:lnTo>
                    <a:pt x="680" y="202"/>
                  </a:lnTo>
                  <a:lnTo>
                    <a:pt x="664" y="204"/>
                  </a:lnTo>
                  <a:lnTo>
                    <a:pt x="650" y="206"/>
                  </a:lnTo>
                  <a:lnTo>
                    <a:pt x="632" y="206"/>
                  </a:lnTo>
                  <a:lnTo>
                    <a:pt x="616" y="202"/>
                  </a:lnTo>
                  <a:lnTo>
                    <a:pt x="598" y="194"/>
                  </a:lnTo>
                  <a:lnTo>
                    <a:pt x="580" y="184"/>
                  </a:lnTo>
                  <a:lnTo>
                    <a:pt x="564" y="170"/>
                  </a:lnTo>
                  <a:lnTo>
                    <a:pt x="564" y="170"/>
                  </a:lnTo>
                  <a:lnTo>
                    <a:pt x="552" y="158"/>
                  </a:lnTo>
                  <a:lnTo>
                    <a:pt x="544" y="146"/>
                  </a:lnTo>
                  <a:lnTo>
                    <a:pt x="536" y="134"/>
                  </a:lnTo>
                  <a:lnTo>
                    <a:pt x="530" y="122"/>
                  </a:lnTo>
                  <a:lnTo>
                    <a:pt x="530" y="122"/>
                  </a:lnTo>
                  <a:lnTo>
                    <a:pt x="510" y="134"/>
                  </a:lnTo>
                  <a:lnTo>
                    <a:pt x="496" y="146"/>
                  </a:lnTo>
                  <a:lnTo>
                    <a:pt x="496" y="146"/>
                  </a:lnTo>
                  <a:lnTo>
                    <a:pt x="490" y="154"/>
                  </a:lnTo>
                  <a:lnTo>
                    <a:pt x="486" y="160"/>
                  </a:lnTo>
                  <a:lnTo>
                    <a:pt x="484" y="166"/>
                  </a:lnTo>
                  <a:lnTo>
                    <a:pt x="484" y="174"/>
                  </a:lnTo>
                  <a:lnTo>
                    <a:pt x="484" y="180"/>
                  </a:lnTo>
                  <a:lnTo>
                    <a:pt x="486" y="184"/>
                  </a:lnTo>
                  <a:lnTo>
                    <a:pt x="494" y="194"/>
                  </a:lnTo>
                  <a:lnTo>
                    <a:pt x="504" y="204"/>
                  </a:lnTo>
                  <a:lnTo>
                    <a:pt x="514" y="210"/>
                  </a:lnTo>
                  <a:lnTo>
                    <a:pt x="524" y="214"/>
                  </a:lnTo>
                  <a:lnTo>
                    <a:pt x="530" y="216"/>
                  </a:lnTo>
                  <a:lnTo>
                    <a:pt x="530" y="216"/>
                  </a:lnTo>
                  <a:lnTo>
                    <a:pt x="544" y="218"/>
                  </a:lnTo>
                  <a:lnTo>
                    <a:pt x="558" y="222"/>
                  </a:lnTo>
                  <a:lnTo>
                    <a:pt x="568" y="228"/>
                  </a:lnTo>
                  <a:lnTo>
                    <a:pt x="580" y="236"/>
                  </a:lnTo>
                  <a:lnTo>
                    <a:pt x="588" y="244"/>
                  </a:lnTo>
                  <a:lnTo>
                    <a:pt x="594" y="254"/>
                  </a:lnTo>
                  <a:lnTo>
                    <a:pt x="600" y="266"/>
                  </a:lnTo>
                  <a:lnTo>
                    <a:pt x="602" y="278"/>
                  </a:lnTo>
                  <a:lnTo>
                    <a:pt x="604" y="292"/>
                  </a:lnTo>
                  <a:lnTo>
                    <a:pt x="602" y="306"/>
                  </a:lnTo>
                  <a:lnTo>
                    <a:pt x="600" y="318"/>
                  </a:lnTo>
                  <a:lnTo>
                    <a:pt x="594" y="332"/>
                  </a:lnTo>
                  <a:lnTo>
                    <a:pt x="586" y="346"/>
                  </a:lnTo>
                  <a:lnTo>
                    <a:pt x="576" y="360"/>
                  </a:lnTo>
                  <a:lnTo>
                    <a:pt x="562" y="372"/>
                  </a:lnTo>
                  <a:lnTo>
                    <a:pt x="548" y="384"/>
                  </a:lnTo>
                  <a:lnTo>
                    <a:pt x="548" y="384"/>
                  </a:lnTo>
                  <a:lnTo>
                    <a:pt x="524" y="398"/>
                  </a:lnTo>
                  <a:lnTo>
                    <a:pt x="502" y="408"/>
                  </a:lnTo>
                  <a:lnTo>
                    <a:pt x="482" y="412"/>
                  </a:lnTo>
                  <a:lnTo>
                    <a:pt x="464" y="414"/>
                  </a:lnTo>
                  <a:lnTo>
                    <a:pt x="446" y="412"/>
                  </a:lnTo>
                  <a:lnTo>
                    <a:pt x="432" y="406"/>
                  </a:lnTo>
                  <a:lnTo>
                    <a:pt x="418" y="400"/>
                  </a:lnTo>
                  <a:lnTo>
                    <a:pt x="406" y="390"/>
                  </a:lnTo>
                  <a:lnTo>
                    <a:pt x="398" y="380"/>
                  </a:lnTo>
                  <a:lnTo>
                    <a:pt x="390" y="368"/>
                  </a:lnTo>
                  <a:lnTo>
                    <a:pt x="384" y="356"/>
                  </a:lnTo>
                  <a:lnTo>
                    <a:pt x="380" y="344"/>
                  </a:lnTo>
                  <a:lnTo>
                    <a:pt x="378" y="332"/>
                  </a:lnTo>
                  <a:lnTo>
                    <a:pt x="378" y="322"/>
                  </a:lnTo>
                  <a:lnTo>
                    <a:pt x="378" y="314"/>
                  </a:lnTo>
                  <a:lnTo>
                    <a:pt x="382" y="306"/>
                  </a:lnTo>
                  <a:lnTo>
                    <a:pt x="382" y="306"/>
                  </a:lnTo>
                  <a:lnTo>
                    <a:pt x="386" y="300"/>
                  </a:lnTo>
                  <a:lnTo>
                    <a:pt x="390" y="292"/>
                  </a:lnTo>
                  <a:lnTo>
                    <a:pt x="392" y="280"/>
                  </a:lnTo>
                  <a:lnTo>
                    <a:pt x="390" y="268"/>
                  </a:lnTo>
                  <a:lnTo>
                    <a:pt x="384" y="258"/>
                  </a:lnTo>
                  <a:lnTo>
                    <a:pt x="376" y="250"/>
                  </a:lnTo>
                  <a:lnTo>
                    <a:pt x="368" y="246"/>
                  </a:lnTo>
                  <a:lnTo>
                    <a:pt x="358" y="244"/>
                  </a:lnTo>
                  <a:lnTo>
                    <a:pt x="348" y="246"/>
                  </a:lnTo>
                  <a:lnTo>
                    <a:pt x="348" y="246"/>
                  </a:lnTo>
                  <a:lnTo>
                    <a:pt x="324" y="256"/>
                  </a:lnTo>
                  <a:lnTo>
                    <a:pt x="300" y="272"/>
                  </a:lnTo>
                  <a:lnTo>
                    <a:pt x="274" y="290"/>
                  </a:lnTo>
                  <a:lnTo>
                    <a:pt x="250" y="308"/>
                  </a:lnTo>
                  <a:lnTo>
                    <a:pt x="210" y="338"/>
                  </a:lnTo>
                  <a:lnTo>
                    <a:pt x="194" y="352"/>
                  </a:lnTo>
                  <a:lnTo>
                    <a:pt x="194" y="352"/>
                  </a:lnTo>
                  <a:lnTo>
                    <a:pt x="188" y="356"/>
                  </a:lnTo>
                  <a:lnTo>
                    <a:pt x="182" y="360"/>
                  </a:lnTo>
                  <a:lnTo>
                    <a:pt x="176" y="360"/>
                  </a:lnTo>
                  <a:lnTo>
                    <a:pt x="168" y="360"/>
                  </a:lnTo>
                  <a:lnTo>
                    <a:pt x="162" y="360"/>
                  </a:lnTo>
                  <a:lnTo>
                    <a:pt x="156" y="356"/>
                  </a:lnTo>
                  <a:lnTo>
                    <a:pt x="150" y="352"/>
                  </a:lnTo>
                  <a:lnTo>
                    <a:pt x="144" y="346"/>
                  </a:lnTo>
                  <a:lnTo>
                    <a:pt x="144" y="346"/>
                  </a:lnTo>
                  <a:lnTo>
                    <a:pt x="106" y="294"/>
                  </a:lnTo>
                  <a:lnTo>
                    <a:pt x="74" y="248"/>
                  </a:lnTo>
                  <a:lnTo>
                    <a:pt x="62" y="228"/>
                  </a:lnTo>
                  <a:lnTo>
                    <a:pt x="52" y="210"/>
                  </a:lnTo>
                  <a:lnTo>
                    <a:pt x="52" y="210"/>
                  </a:lnTo>
                  <a:lnTo>
                    <a:pt x="48" y="200"/>
                  </a:lnTo>
                  <a:lnTo>
                    <a:pt x="48" y="192"/>
                  </a:lnTo>
                  <a:lnTo>
                    <a:pt x="50" y="184"/>
                  </a:lnTo>
                  <a:lnTo>
                    <a:pt x="56" y="176"/>
                  </a:lnTo>
                  <a:lnTo>
                    <a:pt x="62" y="172"/>
                  </a:lnTo>
                  <a:lnTo>
                    <a:pt x="70" y="168"/>
                  </a:lnTo>
                  <a:lnTo>
                    <a:pt x="80" y="168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102" y="172"/>
                  </a:lnTo>
                  <a:lnTo>
                    <a:pt x="112" y="172"/>
                  </a:lnTo>
                  <a:lnTo>
                    <a:pt x="122" y="172"/>
                  </a:lnTo>
                  <a:lnTo>
                    <a:pt x="130" y="168"/>
                  </a:lnTo>
                  <a:lnTo>
                    <a:pt x="140" y="162"/>
                  </a:lnTo>
                  <a:lnTo>
                    <a:pt x="148" y="156"/>
                  </a:lnTo>
                  <a:lnTo>
                    <a:pt x="154" y="148"/>
                  </a:lnTo>
                  <a:lnTo>
                    <a:pt x="160" y="140"/>
                  </a:lnTo>
                  <a:lnTo>
                    <a:pt x="166" y="130"/>
                  </a:lnTo>
                  <a:lnTo>
                    <a:pt x="170" y="120"/>
                  </a:lnTo>
                  <a:lnTo>
                    <a:pt x="172" y="108"/>
                  </a:lnTo>
                  <a:lnTo>
                    <a:pt x="174" y="96"/>
                  </a:lnTo>
                  <a:lnTo>
                    <a:pt x="172" y="82"/>
                  </a:lnTo>
                  <a:lnTo>
                    <a:pt x="170" y="68"/>
                  </a:lnTo>
                  <a:lnTo>
                    <a:pt x="166" y="56"/>
                  </a:lnTo>
                  <a:lnTo>
                    <a:pt x="158" y="42"/>
                  </a:lnTo>
                  <a:lnTo>
                    <a:pt x="158" y="42"/>
                  </a:lnTo>
                  <a:lnTo>
                    <a:pt x="150" y="30"/>
                  </a:lnTo>
                  <a:lnTo>
                    <a:pt x="140" y="18"/>
                  </a:lnTo>
                  <a:lnTo>
                    <a:pt x="130" y="10"/>
                  </a:lnTo>
                  <a:lnTo>
                    <a:pt x="118" y="6"/>
                  </a:lnTo>
                  <a:lnTo>
                    <a:pt x="108" y="2"/>
                  </a:lnTo>
                  <a:lnTo>
                    <a:pt x="96" y="0"/>
                  </a:lnTo>
                  <a:lnTo>
                    <a:pt x="86" y="0"/>
                  </a:lnTo>
                  <a:lnTo>
                    <a:pt x="76" y="2"/>
                  </a:lnTo>
                  <a:lnTo>
                    <a:pt x="66" y="4"/>
                  </a:lnTo>
                  <a:lnTo>
                    <a:pt x="56" y="8"/>
                  </a:lnTo>
                  <a:lnTo>
                    <a:pt x="48" y="14"/>
                  </a:lnTo>
                  <a:lnTo>
                    <a:pt x="42" y="18"/>
                  </a:lnTo>
                  <a:lnTo>
                    <a:pt x="36" y="26"/>
                  </a:lnTo>
                  <a:lnTo>
                    <a:pt x="32" y="32"/>
                  </a:lnTo>
                  <a:lnTo>
                    <a:pt x="30" y="40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8" y="62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34" y="80"/>
                  </a:lnTo>
                  <a:lnTo>
                    <a:pt x="44" y="86"/>
                  </a:lnTo>
                  <a:lnTo>
                    <a:pt x="52" y="94"/>
                  </a:lnTo>
                  <a:lnTo>
                    <a:pt x="60" y="102"/>
                  </a:lnTo>
                  <a:lnTo>
                    <a:pt x="64" y="112"/>
                  </a:lnTo>
                  <a:lnTo>
                    <a:pt x="64" y="124"/>
                  </a:lnTo>
                  <a:lnTo>
                    <a:pt x="62" y="136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44" y="166"/>
                  </a:lnTo>
                  <a:lnTo>
                    <a:pt x="32" y="18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18" y="274"/>
                  </a:lnTo>
                  <a:lnTo>
                    <a:pt x="46" y="372"/>
                  </a:lnTo>
                  <a:lnTo>
                    <a:pt x="60" y="432"/>
                  </a:lnTo>
                  <a:lnTo>
                    <a:pt x="76" y="494"/>
                  </a:lnTo>
                  <a:lnTo>
                    <a:pt x="88" y="556"/>
                  </a:lnTo>
                  <a:lnTo>
                    <a:pt x="96" y="612"/>
                  </a:lnTo>
                  <a:lnTo>
                    <a:pt x="96" y="612"/>
                  </a:lnTo>
                  <a:lnTo>
                    <a:pt x="108" y="616"/>
                  </a:lnTo>
                  <a:lnTo>
                    <a:pt x="118" y="618"/>
                  </a:lnTo>
                  <a:lnTo>
                    <a:pt x="128" y="620"/>
                  </a:lnTo>
                  <a:lnTo>
                    <a:pt x="138" y="620"/>
                  </a:lnTo>
                  <a:lnTo>
                    <a:pt x="146" y="620"/>
                  </a:lnTo>
                  <a:lnTo>
                    <a:pt x="154" y="618"/>
                  </a:lnTo>
                  <a:lnTo>
                    <a:pt x="168" y="610"/>
                  </a:lnTo>
                  <a:lnTo>
                    <a:pt x="178" y="600"/>
                  </a:lnTo>
                  <a:lnTo>
                    <a:pt x="184" y="588"/>
                  </a:lnTo>
                  <a:lnTo>
                    <a:pt x="188" y="574"/>
                  </a:lnTo>
                  <a:lnTo>
                    <a:pt x="186" y="560"/>
                  </a:lnTo>
                  <a:lnTo>
                    <a:pt x="186" y="560"/>
                  </a:lnTo>
                  <a:lnTo>
                    <a:pt x="184" y="554"/>
                  </a:lnTo>
                  <a:lnTo>
                    <a:pt x="184" y="544"/>
                  </a:lnTo>
                  <a:lnTo>
                    <a:pt x="186" y="536"/>
                  </a:lnTo>
                  <a:lnTo>
                    <a:pt x="190" y="526"/>
                  </a:lnTo>
                  <a:lnTo>
                    <a:pt x="194" y="516"/>
                  </a:lnTo>
                  <a:lnTo>
                    <a:pt x="200" y="506"/>
                  </a:lnTo>
                  <a:lnTo>
                    <a:pt x="208" y="498"/>
                  </a:lnTo>
                  <a:lnTo>
                    <a:pt x="216" y="490"/>
                  </a:lnTo>
                  <a:lnTo>
                    <a:pt x="228" y="482"/>
                  </a:lnTo>
                  <a:lnTo>
                    <a:pt x="238" y="478"/>
                  </a:lnTo>
                  <a:lnTo>
                    <a:pt x="252" y="474"/>
                  </a:lnTo>
                  <a:lnTo>
                    <a:pt x="266" y="474"/>
                  </a:lnTo>
                  <a:lnTo>
                    <a:pt x="282" y="476"/>
                  </a:lnTo>
                  <a:lnTo>
                    <a:pt x="298" y="480"/>
                  </a:lnTo>
                  <a:lnTo>
                    <a:pt x="316" y="488"/>
                  </a:lnTo>
                  <a:lnTo>
                    <a:pt x="336" y="500"/>
                  </a:lnTo>
                  <a:lnTo>
                    <a:pt x="336" y="500"/>
                  </a:lnTo>
                  <a:lnTo>
                    <a:pt x="352" y="512"/>
                  </a:lnTo>
                  <a:lnTo>
                    <a:pt x="364" y="524"/>
                  </a:lnTo>
                  <a:lnTo>
                    <a:pt x="376" y="536"/>
                  </a:lnTo>
                  <a:lnTo>
                    <a:pt x="384" y="548"/>
                  </a:lnTo>
                  <a:lnTo>
                    <a:pt x="392" y="560"/>
                  </a:lnTo>
                  <a:lnTo>
                    <a:pt x="396" y="572"/>
                  </a:lnTo>
                  <a:lnTo>
                    <a:pt x="400" y="584"/>
                  </a:lnTo>
                  <a:lnTo>
                    <a:pt x="402" y="596"/>
                  </a:lnTo>
                  <a:lnTo>
                    <a:pt x="402" y="608"/>
                  </a:lnTo>
                  <a:lnTo>
                    <a:pt x="400" y="618"/>
                  </a:lnTo>
                  <a:lnTo>
                    <a:pt x="396" y="638"/>
                  </a:lnTo>
                  <a:lnTo>
                    <a:pt x="386" y="656"/>
                  </a:lnTo>
                  <a:lnTo>
                    <a:pt x="374" y="672"/>
                  </a:lnTo>
                  <a:lnTo>
                    <a:pt x="374" y="672"/>
                  </a:lnTo>
                  <a:lnTo>
                    <a:pt x="430" y="710"/>
                  </a:lnTo>
                  <a:lnTo>
                    <a:pt x="458" y="730"/>
                  </a:lnTo>
                  <a:lnTo>
                    <a:pt x="482" y="750"/>
                  </a:lnTo>
                  <a:lnTo>
                    <a:pt x="482" y="750"/>
                  </a:lnTo>
                  <a:lnTo>
                    <a:pt x="488" y="756"/>
                  </a:lnTo>
                  <a:lnTo>
                    <a:pt x="492" y="764"/>
                  </a:lnTo>
                  <a:lnTo>
                    <a:pt x="496" y="770"/>
                  </a:lnTo>
                  <a:lnTo>
                    <a:pt x="496" y="778"/>
                  </a:lnTo>
                  <a:lnTo>
                    <a:pt x="496" y="784"/>
                  </a:lnTo>
                  <a:lnTo>
                    <a:pt x="494" y="790"/>
                  </a:lnTo>
                  <a:lnTo>
                    <a:pt x="486" y="802"/>
                  </a:lnTo>
                  <a:lnTo>
                    <a:pt x="474" y="812"/>
                  </a:lnTo>
                  <a:lnTo>
                    <a:pt x="460" y="820"/>
                  </a:lnTo>
                  <a:lnTo>
                    <a:pt x="442" y="824"/>
                  </a:lnTo>
                  <a:lnTo>
                    <a:pt x="426" y="824"/>
                  </a:lnTo>
                  <a:lnTo>
                    <a:pt x="426" y="824"/>
                  </a:lnTo>
                  <a:lnTo>
                    <a:pt x="418" y="824"/>
                  </a:lnTo>
                  <a:lnTo>
                    <a:pt x="410" y="826"/>
                  </a:lnTo>
                  <a:lnTo>
                    <a:pt x="402" y="830"/>
                  </a:lnTo>
                  <a:lnTo>
                    <a:pt x="394" y="834"/>
                  </a:lnTo>
                  <a:lnTo>
                    <a:pt x="386" y="840"/>
                  </a:lnTo>
                  <a:lnTo>
                    <a:pt x="380" y="848"/>
                  </a:lnTo>
                  <a:lnTo>
                    <a:pt x="374" y="856"/>
                  </a:lnTo>
                  <a:lnTo>
                    <a:pt x="368" y="866"/>
                  </a:lnTo>
                  <a:lnTo>
                    <a:pt x="368" y="866"/>
                  </a:lnTo>
                  <a:lnTo>
                    <a:pt x="398" y="884"/>
                  </a:lnTo>
                  <a:lnTo>
                    <a:pt x="410" y="892"/>
                  </a:lnTo>
                  <a:lnTo>
                    <a:pt x="410" y="892"/>
                  </a:lnTo>
                  <a:lnTo>
                    <a:pt x="420" y="896"/>
                  </a:lnTo>
                  <a:lnTo>
                    <a:pt x="430" y="898"/>
                  </a:lnTo>
                  <a:lnTo>
                    <a:pt x="440" y="898"/>
                  </a:lnTo>
                  <a:lnTo>
                    <a:pt x="452" y="896"/>
                  </a:lnTo>
                  <a:lnTo>
                    <a:pt x="462" y="894"/>
                  </a:lnTo>
                  <a:lnTo>
                    <a:pt x="472" y="888"/>
                  </a:lnTo>
                  <a:lnTo>
                    <a:pt x="480" y="882"/>
                  </a:lnTo>
                  <a:lnTo>
                    <a:pt x="488" y="874"/>
                  </a:lnTo>
                  <a:lnTo>
                    <a:pt x="488" y="874"/>
                  </a:lnTo>
                  <a:lnTo>
                    <a:pt x="506" y="846"/>
                  </a:lnTo>
                  <a:lnTo>
                    <a:pt x="552" y="786"/>
                  </a:lnTo>
                  <a:lnTo>
                    <a:pt x="580" y="754"/>
                  </a:lnTo>
                  <a:lnTo>
                    <a:pt x="604" y="726"/>
                  </a:lnTo>
                  <a:lnTo>
                    <a:pt x="626" y="704"/>
                  </a:lnTo>
                  <a:lnTo>
                    <a:pt x="636" y="698"/>
                  </a:lnTo>
                  <a:lnTo>
                    <a:pt x="644" y="694"/>
                  </a:lnTo>
                  <a:lnTo>
                    <a:pt x="644" y="694"/>
                  </a:lnTo>
                  <a:lnTo>
                    <a:pt x="662" y="692"/>
                  </a:lnTo>
                  <a:lnTo>
                    <a:pt x="670" y="694"/>
                  </a:lnTo>
                  <a:lnTo>
                    <a:pt x="676" y="696"/>
                  </a:lnTo>
                  <a:lnTo>
                    <a:pt x="682" y="698"/>
                  </a:lnTo>
                  <a:lnTo>
                    <a:pt x="686" y="702"/>
                  </a:lnTo>
                  <a:lnTo>
                    <a:pt x="690" y="712"/>
                  </a:lnTo>
                  <a:lnTo>
                    <a:pt x="692" y="722"/>
                  </a:lnTo>
                  <a:lnTo>
                    <a:pt x="692" y="734"/>
                  </a:lnTo>
                  <a:lnTo>
                    <a:pt x="690" y="754"/>
                  </a:lnTo>
                  <a:lnTo>
                    <a:pt x="690" y="754"/>
                  </a:lnTo>
                  <a:lnTo>
                    <a:pt x="690" y="770"/>
                  </a:lnTo>
                  <a:lnTo>
                    <a:pt x="694" y="784"/>
                  </a:lnTo>
                  <a:lnTo>
                    <a:pt x="700" y="798"/>
                  </a:lnTo>
                  <a:lnTo>
                    <a:pt x="708" y="810"/>
                  </a:lnTo>
                  <a:lnTo>
                    <a:pt x="718" y="820"/>
                  </a:lnTo>
                  <a:lnTo>
                    <a:pt x="730" y="828"/>
                  </a:lnTo>
                  <a:lnTo>
                    <a:pt x="744" y="836"/>
                  </a:lnTo>
                  <a:lnTo>
                    <a:pt x="758" y="842"/>
                  </a:lnTo>
                  <a:lnTo>
                    <a:pt x="758" y="842"/>
                  </a:lnTo>
                  <a:lnTo>
                    <a:pt x="776" y="848"/>
                  </a:lnTo>
                  <a:lnTo>
                    <a:pt x="792" y="852"/>
                  </a:lnTo>
                  <a:lnTo>
                    <a:pt x="810" y="852"/>
                  </a:lnTo>
                  <a:lnTo>
                    <a:pt x="828" y="850"/>
                  </a:lnTo>
                  <a:lnTo>
                    <a:pt x="844" y="846"/>
                  </a:lnTo>
                  <a:lnTo>
                    <a:pt x="862" y="840"/>
                  </a:lnTo>
                  <a:lnTo>
                    <a:pt x="878" y="832"/>
                  </a:lnTo>
                  <a:lnTo>
                    <a:pt x="894" y="824"/>
                  </a:lnTo>
                  <a:lnTo>
                    <a:pt x="894" y="824"/>
                  </a:lnTo>
                  <a:lnTo>
                    <a:pt x="896" y="822"/>
                  </a:lnTo>
                  <a:lnTo>
                    <a:pt x="896" y="822"/>
                  </a:lnTo>
                  <a:lnTo>
                    <a:pt x="908" y="810"/>
                  </a:lnTo>
                  <a:lnTo>
                    <a:pt x="922" y="802"/>
                  </a:lnTo>
                  <a:lnTo>
                    <a:pt x="922" y="8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4768797" y="4295735"/>
              <a:ext cx="114300" cy="18732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4"/>
                </a:cxn>
                <a:cxn ang="0">
                  <a:pos x="48" y="10"/>
                </a:cxn>
                <a:cxn ang="0">
                  <a:pos x="38" y="2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22" y="5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14" y="112"/>
                </a:cxn>
                <a:cxn ang="0">
                  <a:pos x="28" y="102"/>
                </a:cxn>
                <a:cxn ang="0">
                  <a:pos x="42" y="92"/>
                </a:cxn>
                <a:cxn ang="0">
                  <a:pos x="54" y="78"/>
                </a:cxn>
                <a:cxn ang="0">
                  <a:pos x="62" y="60"/>
                </a:cxn>
                <a:cxn ang="0">
                  <a:pos x="70" y="42"/>
                </a:cxn>
                <a:cxn ang="0">
                  <a:pos x="72" y="22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72" h="118">
                  <a:moveTo>
                    <a:pt x="72" y="0"/>
                  </a:moveTo>
                  <a:lnTo>
                    <a:pt x="72" y="0"/>
                  </a:lnTo>
                  <a:lnTo>
                    <a:pt x="60" y="4"/>
                  </a:lnTo>
                  <a:lnTo>
                    <a:pt x="48" y="10"/>
                  </a:lnTo>
                  <a:lnTo>
                    <a:pt x="38" y="2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2" y="5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14" y="112"/>
                  </a:lnTo>
                  <a:lnTo>
                    <a:pt x="28" y="102"/>
                  </a:lnTo>
                  <a:lnTo>
                    <a:pt x="42" y="92"/>
                  </a:lnTo>
                  <a:lnTo>
                    <a:pt x="54" y="78"/>
                  </a:lnTo>
                  <a:lnTo>
                    <a:pt x="62" y="60"/>
                  </a:lnTo>
                  <a:lnTo>
                    <a:pt x="70" y="42"/>
                  </a:lnTo>
                  <a:lnTo>
                    <a:pt x="72" y="22"/>
                  </a:lnTo>
                  <a:lnTo>
                    <a:pt x="72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6403922" y="930235"/>
              <a:ext cx="577850" cy="568325"/>
            </a:xfrm>
            <a:custGeom>
              <a:avLst/>
              <a:gdLst/>
              <a:ahLst/>
              <a:cxnLst>
                <a:cxn ang="0">
                  <a:pos x="344" y="282"/>
                </a:cxn>
                <a:cxn ang="0">
                  <a:pos x="320" y="260"/>
                </a:cxn>
                <a:cxn ang="0">
                  <a:pos x="312" y="244"/>
                </a:cxn>
                <a:cxn ang="0">
                  <a:pos x="306" y="222"/>
                </a:cxn>
                <a:cxn ang="0">
                  <a:pos x="306" y="206"/>
                </a:cxn>
                <a:cxn ang="0">
                  <a:pos x="312" y="176"/>
                </a:cxn>
                <a:cxn ang="0">
                  <a:pos x="306" y="170"/>
                </a:cxn>
                <a:cxn ang="0">
                  <a:pos x="304" y="154"/>
                </a:cxn>
                <a:cxn ang="0">
                  <a:pos x="312" y="128"/>
                </a:cxn>
                <a:cxn ang="0">
                  <a:pos x="318" y="120"/>
                </a:cxn>
                <a:cxn ang="0">
                  <a:pos x="334" y="104"/>
                </a:cxn>
                <a:cxn ang="0">
                  <a:pos x="344" y="86"/>
                </a:cxn>
                <a:cxn ang="0">
                  <a:pos x="346" y="66"/>
                </a:cxn>
                <a:cxn ang="0">
                  <a:pos x="340" y="46"/>
                </a:cxn>
                <a:cxn ang="0">
                  <a:pos x="330" y="28"/>
                </a:cxn>
                <a:cxn ang="0">
                  <a:pos x="312" y="14"/>
                </a:cxn>
                <a:cxn ang="0">
                  <a:pos x="288" y="4"/>
                </a:cxn>
                <a:cxn ang="0">
                  <a:pos x="260" y="0"/>
                </a:cxn>
                <a:cxn ang="0">
                  <a:pos x="238" y="0"/>
                </a:cxn>
                <a:cxn ang="0">
                  <a:pos x="204" y="8"/>
                </a:cxn>
                <a:cxn ang="0">
                  <a:pos x="180" y="24"/>
                </a:cxn>
                <a:cxn ang="0">
                  <a:pos x="166" y="44"/>
                </a:cxn>
                <a:cxn ang="0">
                  <a:pos x="160" y="66"/>
                </a:cxn>
                <a:cxn ang="0">
                  <a:pos x="162" y="88"/>
                </a:cxn>
                <a:cxn ang="0">
                  <a:pos x="168" y="106"/>
                </a:cxn>
                <a:cxn ang="0">
                  <a:pos x="176" y="120"/>
                </a:cxn>
                <a:cxn ang="0">
                  <a:pos x="182" y="122"/>
                </a:cxn>
                <a:cxn ang="0">
                  <a:pos x="200" y="136"/>
                </a:cxn>
                <a:cxn ang="0">
                  <a:pos x="204" y="154"/>
                </a:cxn>
                <a:cxn ang="0">
                  <a:pos x="198" y="170"/>
                </a:cxn>
                <a:cxn ang="0">
                  <a:pos x="184" y="178"/>
                </a:cxn>
                <a:cxn ang="0">
                  <a:pos x="166" y="180"/>
                </a:cxn>
                <a:cxn ang="0">
                  <a:pos x="98" y="180"/>
                </a:cxn>
                <a:cxn ang="0">
                  <a:pos x="46" y="174"/>
                </a:cxn>
                <a:cxn ang="0">
                  <a:pos x="38" y="174"/>
                </a:cxn>
                <a:cxn ang="0">
                  <a:pos x="24" y="176"/>
                </a:cxn>
                <a:cxn ang="0">
                  <a:pos x="14" y="186"/>
                </a:cxn>
                <a:cxn ang="0">
                  <a:pos x="6" y="200"/>
                </a:cxn>
                <a:cxn ang="0">
                  <a:pos x="4" y="206"/>
                </a:cxn>
                <a:cxn ang="0">
                  <a:pos x="0" y="296"/>
                </a:cxn>
                <a:cxn ang="0">
                  <a:pos x="2" y="330"/>
                </a:cxn>
                <a:cxn ang="0">
                  <a:pos x="8" y="342"/>
                </a:cxn>
                <a:cxn ang="0">
                  <a:pos x="18" y="350"/>
                </a:cxn>
                <a:cxn ang="0">
                  <a:pos x="32" y="350"/>
                </a:cxn>
                <a:cxn ang="0">
                  <a:pos x="46" y="338"/>
                </a:cxn>
                <a:cxn ang="0">
                  <a:pos x="54" y="330"/>
                </a:cxn>
                <a:cxn ang="0">
                  <a:pos x="78" y="324"/>
                </a:cxn>
                <a:cxn ang="0">
                  <a:pos x="102" y="328"/>
                </a:cxn>
                <a:cxn ang="0">
                  <a:pos x="124" y="346"/>
                </a:cxn>
                <a:cxn ang="0">
                  <a:pos x="134" y="358"/>
                </a:cxn>
                <a:cxn ang="0">
                  <a:pos x="138" y="356"/>
                </a:cxn>
                <a:cxn ang="0">
                  <a:pos x="326" y="346"/>
                </a:cxn>
                <a:cxn ang="0">
                  <a:pos x="350" y="338"/>
                </a:cxn>
                <a:cxn ang="0">
                  <a:pos x="362" y="324"/>
                </a:cxn>
                <a:cxn ang="0">
                  <a:pos x="362" y="302"/>
                </a:cxn>
                <a:cxn ang="0">
                  <a:pos x="344" y="282"/>
                </a:cxn>
              </a:cxnLst>
              <a:rect l="0" t="0" r="r" b="b"/>
              <a:pathLst>
                <a:path w="364" h="358">
                  <a:moveTo>
                    <a:pt x="344" y="282"/>
                  </a:moveTo>
                  <a:lnTo>
                    <a:pt x="344" y="282"/>
                  </a:lnTo>
                  <a:lnTo>
                    <a:pt x="326" y="266"/>
                  </a:lnTo>
                  <a:lnTo>
                    <a:pt x="320" y="260"/>
                  </a:lnTo>
                  <a:lnTo>
                    <a:pt x="316" y="254"/>
                  </a:lnTo>
                  <a:lnTo>
                    <a:pt x="312" y="244"/>
                  </a:lnTo>
                  <a:lnTo>
                    <a:pt x="308" y="234"/>
                  </a:lnTo>
                  <a:lnTo>
                    <a:pt x="306" y="222"/>
                  </a:lnTo>
                  <a:lnTo>
                    <a:pt x="306" y="206"/>
                  </a:lnTo>
                  <a:lnTo>
                    <a:pt x="306" y="206"/>
                  </a:lnTo>
                  <a:lnTo>
                    <a:pt x="308" y="190"/>
                  </a:lnTo>
                  <a:lnTo>
                    <a:pt x="312" y="176"/>
                  </a:lnTo>
                  <a:lnTo>
                    <a:pt x="312" y="176"/>
                  </a:lnTo>
                  <a:lnTo>
                    <a:pt x="306" y="170"/>
                  </a:lnTo>
                  <a:lnTo>
                    <a:pt x="304" y="162"/>
                  </a:lnTo>
                  <a:lnTo>
                    <a:pt x="304" y="154"/>
                  </a:lnTo>
                  <a:lnTo>
                    <a:pt x="304" y="144"/>
                  </a:lnTo>
                  <a:lnTo>
                    <a:pt x="312" y="128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28" y="112"/>
                  </a:lnTo>
                  <a:lnTo>
                    <a:pt x="334" y="104"/>
                  </a:lnTo>
                  <a:lnTo>
                    <a:pt x="340" y="96"/>
                  </a:lnTo>
                  <a:lnTo>
                    <a:pt x="344" y="86"/>
                  </a:lnTo>
                  <a:lnTo>
                    <a:pt x="346" y="76"/>
                  </a:lnTo>
                  <a:lnTo>
                    <a:pt x="346" y="66"/>
                  </a:lnTo>
                  <a:lnTo>
                    <a:pt x="344" y="56"/>
                  </a:lnTo>
                  <a:lnTo>
                    <a:pt x="340" y="46"/>
                  </a:lnTo>
                  <a:lnTo>
                    <a:pt x="336" y="38"/>
                  </a:lnTo>
                  <a:lnTo>
                    <a:pt x="330" y="28"/>
                  </a:lnTo>
                  <a:lnTo>
                    <a:pt x="322" y="20"/>
                  </a:lnTo>
                  <a:lnTo>
                    <a:pt x="312" y="14"/>
                  </a:lnTo>
                  <a:lnTo>
                    <a:pt x="300" y="8"/>
                  </a:lnTo>
                  <a:lnTo>
                    <a:pt x="288" y="4"/>
                  </a:lnTo>
                  <a:lnTo>
                    <a:pt x="274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0"/>
                  </a:lnTo>
                  <a:lnTo>
                    <a:pt x="218" y="4"/>
                  </a:lnTo>
                  <a:lnTo>
                    <a:pt x="204" y="8"/>
                  </a:lnTo>
                  <a:lnTo>
                    <a:pt x="190" y="16"/>
                  </a:lnTo>
                  <a:lnTo>
                    <a:pt x="180" y="24"/>
                  </a:lnTo>
                  <a:lnTo>
                    <a:pt x="172" y="34"/>
                  </a:lnTo>
                  <a:lnTo>
                    <a:pt x="166" y="44"/>
                  </a:lnTo>
                  <a:lnTo>
                    <a:pt x="162" y="56"/>
                  </a:lnTo>
                  <a:lnTo>
                    <a:pt x="160" y="66"/>
                  </a:lnTo>
                  <a:lnTo>
                    <a:pt x="160" y="78"/>
                  </a:lnTo>
                  <a:lnTo>
                    <a:pt x="162" y="88"/>
                  </a:lnTo>
                  <a:lnTo>
                    <a:pt x="164" y="98"/>
                  </a:lnTo>
                  <a:lnTo>
                    <a:pt x="168" y="106"/>
                  </a:lnTo>
                  <a:lnTo>
                    <a:pt x="172" y="114"/>
                  </a:lnTo>
                  <a:lnTo>
                    <a:pt x="176" y="12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2" y="128"/>
                  </a:lnTo>
                  <a:lnTo>
                    <a:pt x="200" y="136"/>
                  </a:lnTo>
                  <a:lnTo>
                    <a:pt x="202" y="146"/>
                  </a:lnTo>
                  <a:lnTo>
                    <a:pt x="204" y="154"/>
                  </a:lnTo>
                  <a:lnTo>
                    <a:pt x="202" y="162"/>
                  </a:lnTo>
                  <a:lnTo>
                    <a:pt x="198" y="170"/>
                  </a:lnTo>
                  <a:lnTo>
                    <a:pt x="192" y="176"/>
                  </a:lnTo>
                  <a:lnTo>
                    <a:pt x="184" y="178"/>
                  </a:lnTo>
                  <a:lnTo>
                    <a:pt x="184" y="178"/>
                  </a:lnTo>
                  <a:lnTo>
                    <a:pt x="166" y="180"/>
                  </a:lnTo>
                  <a:lnTo>
                    <a:pt x="144" y="182"/>
                  </a:lnTo>
                  <a:lnTo>
                    <a:pt x="98" y="180"/>
                  </a:lnTo>
                  <a:lnTo>
                    <a:pt x="62" y="176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38" y="174"/>
                  </a:lnTo>
                  <a:lnTo>
                    <a:pt x="32" y="174"/>
                  </a:lnTo>
                  <a:lnTo>
                    <a:pt x="24" y="176"/>
                  </a:lnTo>
                  <a:lnTo>
                    <a:pt x="18" y="180"/>
                  </a:lnTo>
                  <a:lnTo>
                    <a:pt x="14" y="186"/>
                  </a:lnTo>
                  <a:lnTo>
                    <a:pt x="10" y="192"/>
                  </a:lnTo>
                  <a:lnTo>
                    <a:pt x="6" y="200"/>
                  </a:lnTo>
                  <a:lnTo>
                    <a:pt x="4" y="206"/>
                  </a:lnTo>
                  <a:lnTo>
                    <a:pt x="4" y="206"/>
                  </a:lnTo>
                  <a:lnTo>
                    <a:pt x="2" y="254"/>
                  </a:lnTo>
                  <a:lnTo>
                    <a:pt x="0" y="296"/>
                  </a:lnTo>
                  <a:lnTo>
                    <a:pt x="2" y="330"/>
                  </a:lnTo>
                  <a:lnTo>
                    <a:pt x="2" y="330"/>
                  </a:lnTo>
                  <a:lnTo>
                    <a:pt x="4" y="336"/>
                  </a:lnTo>
                  <a:lnTo>
                    <a:pt x="8" y="342"/>
                  </a:lnTo>
                  <a:lnTo>
                    <a:pt x="12" y="348"/>
                  </a:lnTo>
                  <a:lnTo>
                    <a:pt x="18" y="350"/>
                  </a:lnTo>
                  <a:lnTo>
                    <a:pt x="26" y="350"/>
                  </a:lnTo>
                  <a:lnTo>
                    <a:pt x="32" y="350"/>
                  </a:lnTo>
                  <a:lnTo>
                    <a:pt x="40" y="346"/>
                  </a:lnTo>
                  <a:lnTo>
                    <a:pt x="46" y="338"/>
                  </a:lnTo>
                  <a:lnTo>
                    <a:pt x="46" y="338"/>
                  </a:lnTo>
                  <a:lnTo>
                    <a:pt x="54" y="330"/>
                  </a:lnTo>
                  <a:lnTo>
                    <a:pt x="66" y="326"/>
                  </a:lnTo>
                  <a:lnTo>
                    <a:pt x="78" y="324"/>
                  </a:lnTo>
                  <a:lnTo>
                    <a:pt x="90" y="324"/>
                  </a:lnTo>
                  <a:lnTo>
                    <a:pt x="102" y="328"/>
                  </a:lnTo>
                  <a:lnTo>
                    <a:pt x="114" y="336"/>
                  </a:lnTo>
                  <a:lnTo>
                    <a:pt x="124" y="346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8" y="356"/>
                  </a:lnTo>
                  <a:lnTo>
                    <a:pt x="138" y="356"/>
                  </a:lnTo>
                  <a:lnTo>
                    <a:pt x="326" y="346"/>
                  </a:lnTo>
                  <a:lnTo>
                    <a:pt x="326" y="346"/>
                  </a:lnTo>
                  <a:lnTo>
                    <a:pt x="340" y="344"/>
                  </a:lnTo>
                  <a:lnTo>
                    <a:pt x="350" y="338"/>
                  </a:lnTo>
                  <a:lnTo>
                    <a:pt x="358" y="332"/>
                  </a:lnTo>
                  <a:lnTo>
                    <a:pt x="362" y="324"/>
                  </a:lnTo>
                  <a:lnTo>
                    <a:pt x="364" y="314"/>
                  </a:lnTo>
                  <a:lnTo>
                    <a:pt x="362" y="302"/>
                  </a:lnTo>
                  <a:lnTo>
                    <a:pt x="356" y="292"/>
                  </a:lnTo>
                  <a:lnTo>
                    <a:pt x="344" y="282"/>
                  </a:lnTo>
                  <a:lnTo>
                    <a:pt x="344" y="2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5"/>
            <p:cNvSpPr>
              <a:spLocks/>
            </p:cNvSpPr>
            <p:nvPr userDrawn="1"/>
          </p:nvSpPr>
          <p:spPr bwMode="auto">
            <a:xfrm>
              <a:off x="6397572" y="1606510"/>
              <a:ext cx="241300" cy="323850"/>
            </a:xfrm>
            <a:custGeom>
              <a:avLst/>
              <a:gdLst/>
              <a:ahLst/>
              <a:cxnLst>
                <a:cxn ang="0">
                  <a:pos x="110" y="144"/>
                </a:cxn>
                <a:cxn ang="0">
                  <a:pos x="110" y="144"/>
                </a:cxn>
                <a:cxn ang="0">
                  <a:pos x="106" y="118"/>
                </a:cxn>
                <a:cxn ang="0">
                  <a:pos x="104" y="92"/>
                </a:cxn>
                <a:cxn ang="0">
                  <a:pos x="102" y="36"/>
                </a:cxn>
                <a:cxn ang="0">
                  <a:pos x="102" y="36"/>
                </a:cxn>
                <a:cxn ang="0">
                  <a:pos x="88" y="38"/>
                </a:cxn>
                <a:cxn ang="0">
                  <a:pos x="76" y="36"/>
                </a:cxn>
                <a:cxn ang="0">
                  <a:pos x="66" y="30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64"/>
                </a:cxn>
                <a:cxn ang="0">
                  <a:pos x="2" y="104"/>
                </a:cxn>
                <a:cxn ang="0">
                  <a:pos x="6" y="150"/>
                </a:cxn>
                <a:cxn ang="0">
                  <a:pos x="6" y="150"/>
                </a:cxn>
                <a:cxn ang="0">
                  <a:pos x="8" y="158"/>
                </a:cxn>
                <a:cxn ang="0">
                  <a:pos x="10" y="166"/>
                </a:cxn>
                <a:cxn ang="0">
                  <a:pos x="20" y="180"/>
                </a:cxn>
                <a:cxn ang="0">
                  <a:pos x="34" y="192"/>
                </a:cxn>
                <a:cxn ang="0">
                  <a:pos x="42" y="196"/>
                </a:cxn>
                <a:cxn ang="0">
                  <a:pos x="48" y="198"/>
                </a:cxn>
                <a:cxn ang="0">
                  <a:pos x="48" y="198"/>
                </a:cxn>
                <a:cxn ang="0">
                  <a:pos x="74" y="202"/>
                </a:cxn>
                <a:cxn ang="0">
                  <a:pos x="100" y="204"/>
                </a:cxn>
                <a:cxn ang="0">
                  <a:pos x="116" y="204"/>
                </a:cxn>
                <a:cxn ang="0">
                  <a:pos x="132" y="202"/>
                </a:cxn>
                <a:cxn ang="0">
                  <a:pos x="132" y="202"/>
                </a:cxn>
                <a:cxn ang="0">
                  <a:pos x="138" y="200"/>
                </a:cxn>
                <a:cxn ang="0">
                  <a:pos x="142" y="198"/>
                </a:cxn>
                <a:cxn ang="0">
                  <a:pos x="148" y="188"/>
                </a:cxn>
                <a:cxn ang="0">
                  <a:pos x="152" y="178"/>
                </a:cxn>
                <a:cxn ang="0">
                  <a:pos x="152" y="164"/>
                </a:cxn>
                <a:cxn ang="0">
                  <a:pos x="152" y="164"/>
                </a:cxn>
                <a:cxn ang="0">
                  <a:pos x="138" y="168"/>
                </a:cxn>
                <a:cxn ang="0">
                  <a:pos x="132" y="168"/>
                </a:cxn>
                <a:cxn ang="0">
                  <a:pos x="126" y="166"/>
                </a:cxn>
                <a:cxn ang="0">
                  <a:pos x="120" y="162"/>
                </a:cxn>
                <a:cxn ang="0">
                  <a:pos x="114" y="158"/>
                </a:cxn>
                <a:cxn ang="0">
                  <a:pos x="112" y="152"/>
                </a:cxn>
                <a:cxn ang="0">
                  <a:pos x="110" y="144"/>
                </a:cxn>
                <a:cxn ang="0">
                  <a:pos x="110" y="144"/>
                </a:cxn>
              </a:cxnLst>
              <a:rect l="0" t="0" r="r" b="b"/>
              <a:pathLst>
                <a:path w="152" h="204">
                  <a:moveTo>
                    <a:pt x="110" y="144"/>
                  </a:moveTo>
                  <a:lnTo>
                    <a:pt x="110" y="144"/>
                  </a:lnTo>
                  <a:lnTo>
                    <a:pt x="106" y="118"/>
                  </a:lnTo>
                  <a:lnTo>
                    <a:pt x="104" y="92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88" y="38"/>
                  </a:lnTo>
                  <a:lnTo>
                    <a:pt x="76" y="36"/>
                  </a:lnTo>
                  <a:lnTo>
                    <a:pt x="66" y="30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64"/>
                  </a:lnTo>
                  <a:lnTo>
                    <a:pt x="2" y="10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8"/>
                  </a:lnTo>
                  <a:lnTo>
                    <a:pt x="10" y="166"/>
                  </a:lnTo>
                  <a:lnTo>
                    <a:pt x="20" y="180"/>
                  </a:lnTo>
                  <a:lnTo>
                    <a:pt x="34" y="192"/>
                  </a:lnTo>
                  <a:lnTo>
                    <a:pt x="42" y="196"/>
                  </a:lnTo>
                  <a:lnTo>
                    <a:pt x="48" y="198"/>
                  </a:lnTo>
                  <a:lnTo>
                    <a:pt x="48" y="198"/>
                  </a:lnTo>
                  <a:lnTo>
                    <a:pt x="74" y="202"/>
                  </a:lnTo>
                  <a:lnTo>
                    <a:pt x="100" y="204"/>
                  </a:lnTo>
                  <a:lnTo>
                    <a:pt x="116" y="204"/>
                  </a:lnTo>
                  <a:lnTo>
                    <a:pt x="132" y="202"/>
                  </a:lnTo>
                  <a:lnTo>
                    <a:pt x="132" y="202"/>
                  </a:lnTo>
                  <a:lnTo>
                    <a:pt x="138" y="200"/>
                  </a:lnTo>
                  <a:lnTo>
                    <a:pt x="142" y="198"/>
                  </a:lnTo>
                  <a:lnTo>
                    <a:pt x="148" y="188"/>
                  </a:lnTo>
                  <a:lnTo>
                    <a:pt x="152" y="178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138" y="168"/>
                  </a:lnTo>
                  <a:lnTo>
                    <a:pt x="132" y="168"/>
                  </a:lnTo>
                  <a:lnTo>
                    <a:pt x="126" y="166"/>
                  </a:lnTo>
                  <a:lnTo>
                    <a:pt x="120" y="162"/>
                  </a:lnTo>
                  <a:lnTo>
                    <a:pt x="114" y="158"/>
                  </a:lnTo>
                  <a:lnTo>
                    <a:pt x="112" y="152"/>
                  </a:lnTo>
                  <a:lnTo>
                    <a:pt x="110" y="144"/>
                  </a:lnTo>
                  <a:lnTo>
                    <a:pt x="110" y="1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6"/>
            <p:cNvSpPr>
              <a:spLocks/>
            </p:cNvSpPr>
            <p:nvPr userDrawn="1"/>
          </p:nvSpPr>
          <p:spPr bwMode="auto">
            <a:xfrm>
              <a:off x="6781747" y="1803360"/>
              <a:ext cx="92075" cy="1270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12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24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6"/>
                </a:cxn>
                <a:cxn ang="0">
                  <a:pos x="4" y="56"/>
                </a:cxn>
                <a:cxn ang="0">
                  <a:pos x="8" y="62"/>
                </a:cxn>
                <a:cxn ang="0">
                  <a:pos x="18" y="70"/>
                </a:cxn>
                <a:cxn ang="0">
                  <a:pos x="28" y="74"/>
                </a:cxn>
                <a:cxn ang="0">
                  <a:pos x="28" y="74"/>
                </a:cxn>
                <a:cxn ang="0">
                  <a:pos x="42" y="78"/>
                </a:cxn>
                <a:cxn ang="0">
                  <a:pos x="58" y="80"/>
                </a:cxn>
                <a:cxn ang="0">
                  <a:pos x="58" y="80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58" y="56"/>
                </a:cxn>
                <a:cxn ang="0">
                  <a:pos x="54" y="44"/>
                </a:cxn>
                <a:cxn ang="0">
                  <a:pos x="52" y="34"/>
                </a:cxn>
                <a:cxn ang="0">
                  <a:pos x="48" y="26"/>
                </a:cxn>
                <a:cxn ang="0">
                  <a:pos x="36" y="1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58" h="80">
                  <a:moveTo>
                    <a:pt x="24" y="0"/>
                  </a:moveTo>
                  <a:lnTo>
                    <a:pt x="24" y="0"/>
                  </a:lnTo>
                  <a:lnTo>
                    <a:pt x="18" y="1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4" y="56"/>
                  </a:lnTo>
                  <a:lnTo>
                    <a:pt x="8" y="62"/>
                  </a:lnTo>
                  <a:lnTo>
                    <a:pt x="18" y="70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42" y="7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8" y="56"/>
                  </a:lnTo>
                  <a:lnTo>
                    <a:pt x="54" y="44"/>
                  </a:lnTo>
                  <a:lnTo>
                    <a:pt x="52" y="34"/>
                  </a:lnTo>
                  <a:lnTo>
                    <a:pt x="48" y="26"/>
                  </a:lnTo>
                  <a:lnTo>
                    <a:pt x="36" y="1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7"/>
            <p:cNvSpPr>
              <a:spLocks/>
            </p:cNvSpPr>
            <p:nvPr userDrawn="1"/>
          </p:nvSpPr>
          <p:spPr bwMode="auto">
            <a:xfrm>
              <a:off x="7175447" y="1355685"/>
              <a:ext cx="25400" cy="666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2"/>
                </a:cxn>
                <a:cxn ang="0">
                  <a:pos x="16" y="4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6" h="42">
                  <a:moveTo>
                    <a:pt x="14" y="0"/>
                  </a:moveTo>
                  <a:lnTo>
                    <a:pt x="14" y="0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8"/>
            <p:cNvSpPr>
              <a:spLocks/>
            </p:cNvSpPr>
            <p:nvPr userDrawn="1"/>
          </p:nvSpPr>
          <p:spPr bwMode="auto">
            <a:xfrm>
              <a:off x="3340047" y="4511635"/>
              <a:ext cx="784225" cy="841375"/>
            </a:xfrm>
            <a:custGeom>
              <a:avLst/>
              <a:gdLst/>
              <a:ahLst/>
              <a:cxnLst>
                <a:cxn ang="0">
                  <a:pos x="424" y="220"/>
                </a:cxn>
                <a:cxn ang="0">
                  <a:pos x="400" y="236"/>
                </a:cxn>
                <a:cxn ang="0">
                  <a:pos x="394" y="256"/>
                </a:cxn>
                <a:cxn ang="0">
                  <a:pos x="364" y="278"/>
                </a:cxn>
                <a:cxn ang="0">
                  <a:pos x="324" y="264"/>
                </a:cxn>
                <a:cxn ang="0">
                  <a:pos x="310" y="240"/>
                </a:cxn>
                <a:cxn ang="0">
                  <a:pos x="318" y="188"/>
                </a:cxn>
                <a:cxn ang="0">
                  <a:pos x="356" y="170"/>
                </a:cxn>
                <a:cxn ang="0">
                  <a:pos x="376" y="174"/>
                </a:cxn>
                <a:cxn ang="0">
                  <a:pos x="390" y="160"/>
                </a:cxn>
                <a:cxn ang="0">
                  <a:pos x="378" y="124"/>
                </a:cxn>
                <a:cxn ang="0">
                  <a:pos x="332" y="52"/>
                </a:cxn>
                <a:cxn ang="0">
                  <a:pos x="308" y="54"/>
                </a:cxn>
                <a:cxn ang="0">
                  <a:pos x="206" y="112"/>
                </a:cxn>
                <a:cxn ang="0">
                  <a:pos x="190" y="106"/>
                </a:cxn>
                <a:cxn ang="0">
                  <a:pos x="184" y="80"/>
                </a:cxn>
                <a:cxn ang="0">
                  <a:pos x="192" y="62"/>
                </a:cxn>
                <a:cxn ang="0">
                  <a:pos x="178" y="18"/>
                </a:cxn>
                <a:cxn ang="0">
                  <a:pos x="144" y="0"/>
                </a:cxn>
                <a:cxn ang="0">
                  <a:pos x="90" y="14"/>
                </a:cxn>
                <a:cxn ang="0">
                  <a:pos x="64" y="36"/>
                </a:cxn>
                <a:cxn ang="0">
                  <a:pos x="50" y="70"/>
                </a:cxn>
                <a:cxn ang="0">
                  <a:pos x="58" y="100"/>
                </a:cxn>
                <a:cxn ang="0">
                  <a:pos x="82" y="118"/>
                </a:cxn>
                <a:cxn ang="0">
                  <a:pos x="108" y="130"/>
                </a:cxn>
                <a:cxn ang="0">
                  <a:pos x="116" y="158"/>
                </a:cxn>
                <a:cxn ang="0">
                  <a:pos x="84" y="180"/>
                </a:cxn>
                <a:cxn ang="0">
                  <a:pos x="8" y="214"/>
                </a:cxn>
                <a:cxn ang="0">
                  <a:pos x="2" y="240"/>
                </a:cxn>
                <a:cxn ang="0">
                  <a:pos x="44" y="340"/>
                </a:cxn>
                <a:cxn ang="0">
                  <a:pos x="94" y="366"/>
                </a:cxn>
                <a:cxn ang="0">
                  <a:pos x="104" y="346"/>
                </a:cxn>
                <a:cxn ang="0">
                  <a:pos x="136" y="326"/>
                </a:cxn>
                <a:cxn ang="0">
                  <a:pos x="166" y="342"/>
                </a:cxn>
                <a:cxn ang="0">
                  <a:pos x="186" y="382"/>
                </a:cxn>
                <a:cxn ang="0">
                  <a:pos x="186" y="410"/>
                </a:cxn>
                <a:cxn ang="0">
                  <a:pos x="202" y="438"/>
                </a:cxn>
                <a:cxn ang="0">
                  <a:pos x="188" y="466"/>
                </a:cxn>
                <a:cxn ang="0">
                  <a:pos x="168" y="474"/>
                </a:cxn>
                <a:cxn ang="0">
                  <a:pos x="148" y="506"/>
                </a:cxn>
                <a:cxn ang="0">
                  <a:pos x="158" y="528"/>
                </a:cxn>
                <a:cxn ang="0">
                  <a:pos x="178" y="526"/>
                </a:cxn>
                <a:cxn ang="0">
                  <a:pos x="268" y="476"/>
                </a:cxn>
                <a:cxn ang="0">
                  <a:pos x="284" y="484"/>
                </a:cxn>
                <a:cxn ang="0">
                  <a:pos x="316" y="464"/>
                </a:cxn>
                <a:cxn ang="0">
                  <a:pos x="370" y="488"/>
                </a:cxn>
                <a:cxn ang="0">
                  <a:pos x="408" y="524"/>
                </a:cxn>
                <a:cxn ang="0">
                  <a:pos x="412" y="498"/>
                </a:cxn>
                <a:cxn ang="0">
                  <a:pos x="392" y="464"/>
                </a:cxn>
                <a:cxn ang="0">
                  <a:pos x="360" y="450"/>
                </a:cxn>
                <a:cxn ang="0">
                  <a:pos x="348" y="428"/>
                </a:cxn>
                <a:cxn ang="0">
                  <a:pos x="364" y="412"/>
                </a:cxn>
                <a:cxn ang="0">
                  <a:pos x="488" y="346"/>
                </a:cxn>
                <a:cxn ang="0">
                  <a:pos x="494" y="328"/>
                </a:cxn>
              </a:cxnLst>
              <a:rect l="0" t="0" r="r" b="b"/>
              <a:pathLst>
                <a:path w="494" h="530">
                  <a:moveTo>
                    <a:pt x="436" y="230"/>
                  </a:moveTo>
                  <a:lnTo>
                    <a:pt x="436" y="230"/>
                  </a:lnTo>
                  <a:lnTo>
                    <a:pt x="430" y="224"/>
                  </a:lnTo>
                  <a:lnTo>
                    <a:pt x="424" y="220"/>
                  </a:lnTo>
                  <a:lnTo>
                    <a:pt x="418" y="220"/>
                  </a:lnTo>
                  <a:lnTo>
                    <a:pt x="410" y="224"/>
                  </a:lnTo>
                  <a:lnTo>
                    <a:pt x="404" y="228"/>
                  </a:lnTo>
                  <a:lnTo>
                    <a:pt x="400" y="236"/>
                  </a:lnTo>
                  <a:lnTo>
                    <a:pt x="396" y="244"/>
                  </a:lnTo>
                  <a:lnTo>
                    <a:pt x="394" y="252"/>
                  </a:lnTo>
                  <a:lnTo>
                    <a:pt x="394" y="252"/>
                  </a:lnTo>
                  <a:lnTo>
                    <a:pt x="394" y="256"/>
                  </a:lnTo>
                  <a:lnTo>
                    <a:pt x="392" y="262"/>
                  </a:lnTo>
                  <a:lnTo>
                    <a:pt x="386" y="270"/>
                  </a:lnTo>
                  <a:lnTo>
                    <a:pt x="376" y="276"/>
                  </a:lnTo>
                  <a:lnTo>
                    <a:pt x="364" y="278"/>
                  </a:lnTo>
                  <a:lnTo>
                    <a:pt x="350" y="278"/>
                  </a:lnTo>
                  <a:lnTo>
                    <a:pt x="338" y="274"/>
                  </a:lnTo>
                  <a:lnTo>
                    <a:pt x="330" y="270"/>
                  </a:lnTo>
                  <a:lnTo>
                    <a:pt x="324" y="264"/>
                  </a:lnTo>
                  <a:lnTo>
                    <a:pt x="320" y="258"/>
                  </a:lnTo>
                  <a:lnTo>
                    <a:pt x="314" y="248"/>
                  </a:lnTo>
                  <a:lnTo>
                    <a:pt x="314" y="248"/>
                  </a:lnTo>
                  <a:lnTo>
                    <a:pt x="310" y="240"/>
                  </a:lnTo>
                  <a:lnTo>
                    <a:pt x="308" y="232"/>
                  </a:lnTo>
                  <a:lnTo>
                    <a:pt x="308" y="214"/>
                  </a:lnTo>
                  <a:lnTo>
                    <a:pt x="310" y="200"/>
                  </a:lnTo>
                  <a:lnTo>
                    <a:pt x="318" y="188"/>
                  </a:lnTo>
                  <a:lnTo>
                    <a:pt x="328" y="178"/>
                  </a:lnTo>
                  <a:lnTo>
                    <a:pt x="338" y="172"/>
                  </a:lnTo>
                  <a:lnTo>
                    <a:pt x="350" y="170"/>
                  </a:lnTo>
                  <a:lnTo>
                    <a:pt x="356" y="170"/>
                  </a:lnTo>
                  <a:lnTo>
                    <a:pt x="362" y="172"/>
                  </a:lnTo>
                  <a:lnTo>
                    <a:pt x="362" y="172"/>
                  </a:lnTo>
                  <a:lnTo>
                    <a:pt x="370" y="174"/>
                  </a:lnTo>
                  <a:lnTo>
                    <a:pt x="376" y="174"/>
                  </a:lnTo>
                  <a:lnTo>
                    <a:pt x="382" y="172"/>
                  </a:lnTo>
                  <a:lnTo>
                    <a:pt x="386" y="170"/>
                  </a:lnTo>
                  <a:lnTo>
                    <a:pt x="388" y="166"/>
                  </a:lnTo>
                  <a:lnTo>
                    <a:pt x="390" y="160"/>
                  </a:lnTo>
                  <a:lnTo>
                    <a:pt x="390" y="156"/>
                  </a:lnTo>
                  <a:lnTo>
                    <a:pt x="390" y="150"/>
                  </a:lnTo>
                  <a:lnTo>
                    <a:pt x="390" y="150"/>
                  </a:lnTo>
                  <a:lnTo>
                    <a:pt x="378" y="124"/>
                  </a:lnTo>
                  <a:lnTo>
                    <a:pt x="360" y="94"/>
                  </a:lnTo>
                  <a:lnTo>
                    <a:pt x="338" y="58"/>
                  </a:lnTo>
                  <a:lnTo>
                    <a:pt x="338" y="58"/>
                  </a:lnTo>
                  <a:lnTo>
                    <a:pt x="332" y="52"/>
                  </a:lnTo>
                  <a:lnTo>
                    <a:pt x="324" y="50"/>
                  </a:lnTo>
                  <a:lnTo>
                    <a:pt x="316" y="50"/>
                  </a:lnTo>
                  <a:lnTo>
                    <a:pt x="308" y="54"/>
                  </a:lnTo>
                  <a:lnTo>
                    <a:pt x="308" y="54"/>
                  </a:lnTo>
                  <a:lnTo>
                    <a:pt x="270" y="78"/>
                  </a:lnTo>
                  <a:lnTo>
                    <a:pt x="238" y="98"/>
                  </a:lnTo>
                  <a:lnTo>
                    <a:pt x="222" y="106"/>
                  </a:lnTo>
                  <a:lnTo>
                    <a:pt x="206" y="112"/>
                  </a:lnTo>
                  <a:lnTo>
                    <a:pt x="206" y="112"/>
                  </a:lnTo>
                  <a:lnTo>
                    <a:pt x="200" y="112"/>
                  </a:lnTo>
                  <a:lnTo>
                    <a:pt x="194" y="110"/>
                  </a:lnTo>
                  <a:lnTo>
                    <a:pt x="190" y="106"/>
                  </a:lnTo>
                  <a:lnTo>
                    <a:pt x="184" y="102"/>
                  </a:lnTo>
                  <a:lnTo>
                    <a:pt x="182" y="96"/>
                  </a:lnTo>
                  <a:lnTo>
                    <a:pt x="182" y="88"/>
                  </a:lnTo>
                  <a:lnTo>
                    <a:pt x="184" y="80"/>
                  </a:lnTo>
                  <a:lnTo>
                    <a:pt x="188" y="72"/>
                  </a:lnTo>
                  <a:lnTo>
                    <a:pt x="188" y="72"/>
                  </a:lnTo>
                  <a:lnTo>
                    <a:pt x="190" y="68"/>
                  </a:lnTo>
                  <a:lnTo>
                    <a:pt x="192" y="62"/>
                  </a:lnTo>
                  <a:lnTo>
                    <a:pt x="192" y="48"/>
                  </a:lnTo>
                  <a:lnTo>
                    <a:pt x="188" y="32"/>
                  </a:lnTo>
                  <a:lnTo>
                    <a:pt x="182" y="26"/>
                  </a:lnTo>
                  <a:lnTo>
                    <a:pt x="178" y="18"/>
                  </a:lnTo>
                  <a:lnTo>
                    <a:pt x="170" y="12"/>
                  </a:lnTo>
                  <a:lnTo>
                    <a:pt x="164" y="6"/>
                  </a:lnTo>
                  <a:lnTo>
                    <a:pt x="154" y="2"/>
                  </a:lnTo>
                  <a:lnTo>
                    <a:pt x="144" y="0"/>
                  </a:lnTo>
                  <a:lnTo>
                    <a:pt x="132" y="0"/>
                  </a:lnTo>
                  <a:lnTo>
                    <a:pt x="120" y="2"/>
                  </a:lnTo>
                  <a:lnTo>
                    <a:pt x="104" y="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80" y="22"/>
                  </a:lnTo>
                  <a:lnTo>
                    <a:pt x="70" y="28"/>
                  </a:lnTo>
                  <a:lnTo>
                    <a:pt x="64" y="36"/>
                  </a:lnTo>
                  <a:lnTo>
                    <a:pt x="58" y="44"/>
                  </a:lnTo>
                  <a:lnTo>
                    <a:pt x="54" y="52"/>
                  </a:lnTo>
                  <a:lnTo>
                    <a:pt x="50" y="60"/>
                  </a:lnTo>
                  <a:lnTo>
                    <a:pt x="50" y="70"/>
                  </a:lnTo>
                  <a:lnTo>
                    <a:pt x="50" y="78"/>
                  </a:lnTo>
                  <a:lnTo>
                    <a:pt x="50" y="86"/>
                  </a:lnTo>
                  <a:lnTo>
                    <a:pt x="54" y="92"/>
                  </a:lnTo>
                  <a:lnTo>
                    <a:pt x="58" y="100"/>
                  </a:lnTo>
                  <a:lnTo>
                    <a:pt x="62" y="106"/>
                  </a:lnTo>
                  <a:lnTo>
                    <a:pt x="68" y="110"/>
                  </a:lnTo>
                  <a:lnTo>
                    <a:pt x="74" y="116"/>
                  </a:lnTo>
                  <a:lnTo>
                    <a:pt x="82" y="118"/>
                  </a:lnTo>
                  <a:lnTo>
                    <a:pt x="92" y="120"/>
                  </a:lnTo>
                  <a:lnTo>
                    <a:pt x="92" y="120"/>
                  </a:lnTo>
                  <a:lnTo>
                    <a:pt x="102" y="124"/>
                  </a:lnTo>
                  <a:lnTo>
                    <a:pt x="108" y="130"/>
                  </a:lnTo>
                  <a:lnTo>
                    <a:pt x="112" y="136"/>
                  </a:lnTo>
                  <a:lnTo>
                    <a:pt x="116" y="142"/>
                  </a:lnTo>
                  <a:lnTo>
                    <a:pt x="118" y="150"/>
                  </a:lnTo>
                  <a:lnTo>
                    <a:pt x="116" y="158"/>
                  </a:lnTo>
                  <a:lnTo>
                    <a:pt x="110" y="166"/>
                  </a:lnTo>
                  <a:lnTo>
                    <a:pt x="110" y="166"/>
                  </a:lnTo>
                  <a:lnTo>
                    <a:pt x="98" y="172"/>
                  </a:lnTo>
                  <a:lnTo>
                    <a:pt x="84" y="180"/>
                  </a:lnTo>
                  <a:lnTo>
                    <a:pt x="54" y="194"/>
                  </a:lnTo>
                  <a:lnTo>
                    <a:pt x="16" y="210"/>
                  </a:lnTo>
                  <a:lnTo>
                    <a:pt x="16" y="210"/>
                  </a:lnTo>
                  <a:lnTo>
                    <a:pt x="8" y="214"/>
                  </a:lnTo>
                  <a:lnTo>
                    <a:pt x="4" y="222"/>
                  </a:lnTo>
                  <a:lnTo>
                    <a:pt x="0" y="230"/>
                  </a:lnTo>
                  <a:lnTo>
                    <a:pt x="2" y="240"/>
                  </a:lnTo>
                  <a:lnTo>
                    <a:pt x="2" y="240"/>
                  </a:lnTo>
                  <a:lnTo>
                    <a:pt x="6" y="252"/>
                  </a:lnTo>
                  <a:lnTo>
                    <a:pt x="18" y="284"/>
                  </a:lnTo>
                  <a:lnTo>
                    <a:pt x="34" y="322"/>
                  </a:lnTo>
                  <a:lnTo>
                    <a:pt x="44" y="340"/>
                  </a:lnTo>
                  <a:lnTo>
                    <a:pt x="52" y="354"/>
                  </a:lnTo>
                  <a:lnTo>
                    <a:pt x="52" y="354"/>
                  </a:lnTo>
                  <a:lnTo>
                    <a:pt x="94" y="366"/>
                  </a:lnTo>
                  <a:lnTo>
                    <a:pt x="94" y="366"/>
                  </a:lnTo>
                  <a:lnTo>
                    <a:pt x="100" y="360"/>
                  </a:lnTo>
                  <a:lnTo>
                    <a:pt x="102" y="352"/>
                  </a:lnTo>
                  <a:lnTo>
                    <a:pt x="102" y="352"/>
                  </a:lnTo>
                  <a:lnTo>
                    <a:pt x="104" y="346"/>
                  </a:lnTo>
                  <a:lnTo>
                    <a:pt x="108" y="338"/>
                  </a:lnTo>
                  <a:lnTo>
                    <a:pt x="116" y="332"/>
                  </a:lnTo>
                  <a:lnTo>
                    <a:pt x="124" y="328"/>
                  </a:lnTo>
                  <a:lnTo>
                    <a:pt x="136" y="326"/>
                  </a:lnTo>
                  <a:lnTo>
                    <a:pt x="148" y="328"/>
                  </a:lnTo>
                  <a:lnTo>
                    <a:pt x="154" y="332"/>
                  </a:lnTo>
                  <a:lnTo>
                    <a:pt x="160" y="336"/>
                  </a:lnTo>
                  <a:lnTo>
                    <a:pt x="166" y="342"/>
                  </a:lnTo>
                  <a:lnTo>
                    <a:pt x="172" y="350"/>
                  </a:lnTo>
                  <a:lnTo>
                    <a:pt x="172" y="350"/>
                  </a:lnTo>
                  <a:lnTo>
                    <a:pt x="182" y="366"/>
                  </a:lnTo>
                  <a:lnTo>
                    <a:pt x="186" y="382"/>
                  </a:lnTo>
                  <a:lnTo>
                    <a:pt x="186" y="396"/>
                  </a:lnTo>
                  <a:lnTo>
                    <a:pt x="182" y="406"/>
                  </a:lnTo>
                  <a:lnTo>
                    <a:pt x="182" y="406"/>
                  </a:lnTo>
                  <a:lnTo>
                    <a:pt x="186" y="410"/>
                  </a:lnTo>
                  <a:lnTo>
                    <a:pt x="186" y="410"/>
                  </a:lnTo>
                  <a:lnTo>
                    <a:pt x="194" y="420"/>
                  </a:lnTo>
                  <a:lnTo>
                    <a:pt x="200" y="428"/>
                  </a:lnTo>
                  <a:lnTo>
                    <a:pt x="202" y="438"/>
                  </a:lnTo>
                  <a:lnTo>
                    <a:pt x="202" y="448"/>
                  </a:lnTo>
                  <a:lnTo>
                    <a:pt x="198" y="454"/>
                  </a:lnTo>
                  <a:lnTo>
                    <a:pt x="194" y="462"/>
                  </a:lnTo>
                  <a:lnTo>
                    <a:pt x="188" y="466"/>
                  </a:lnTo>
                  <a:lnTo>
                    <a:pt x="180" y="468"/>
                  </a:lnTo>
                  <a:lnTo>
                    <a:pt x="180" y="468"/>
                  </a:lnTo>
                  <a:lnTo>
                    <a:pt x="174" y="470"/>
                  </a:lnTo>
                  <a:lnTo>
                    <a:pt x="168" y="474"/>
                  </a:lnTo>
                  <a:lnTo>
                    <a:pt x="160" y="480"/>
                  </a:lnTo>
                  <a:lnTo>
                    <a:pt x="156" y="486"/>
                  </a:lnTo>
                  <a:lnTo>
                    <a:pt x="152" y="496"/>
                  </a:lnTo>
                  <a:lnTo>
                    <a:pt x="148" y="506"/>
                  </a:lnTo>
                  <a:lnTo>
                    <a:pt x="150" y="516"/>
                  </a:lnTo>
                  <a:lnTo>
                    <a:pt x="152" y="526"/>
                  </a:lnTo>
                  <a:lnTo>
                    <a:pt x="152" y="526"/>
                  </a:lnTo>
                  <a:lnTo>
                    <a:pt x="158" y="528"/>
                  </a:lnTo>
                  <a:lnTo>
                    <a:pt x="166" y="530"/>
                  </a:lnTo>
                  <a:lnTo>
                    <a:pt x="172" y="528"/>
                  </a:lnTo>
                  <a:lnTo>
                    <a:pt x="178" y="526"/>
                  </a:lnTo>
                  <a:lnTo>
                    <a:pt x="178" y="526"/>
                  </a:lnTo>
                  <a:lnTo>
                    <a:pt x="218" y="500"/>
                  </a:lnTo>
                  <a:lnTo>
                    <a:pt x="248" y="482"/>
                  </a:lnTo>
                  <a:lnTo>
                    <a:pt x="260" y="476"/>
                  </a:lnTo>
                  <a:lnTo>
                    <a:pt x="268" y="476"/>
                  </a:lnTo>
                  <a:lnTo>
                    <a:pt x="268" y="476"/>
                  </a:lnTo>
                  <a:lnTo>
                    <a:pt x="280" y="478"/>
                  </a:lnTo>
                  <a:lnTo>
                    <a:pt x="284" y="484"/>
                  </a:lnTo>
                  <a:lnTo>
                    <a:pt x="284" y="484"/>
                  </a:lnTo>
                  <a:lnTo>
                    <a:pt x="290" y="474"/>
                  </a:lnTo>
                  <a:lnTo>
                    <a:pt x="298" y="468"/>
                  </a:lnTo>
                  <a:lnTo>
                    <a:pt x="308" y="464"/>
                  </a:lnTo>
                  <a:lnTo>
                    <a:pt x="316" y="464"/>
                  </a:lnTo>
                  <a:lnTo>
                    <a:pt x="316" y="464"/>
                  </a:lnTo>
                  <a:lnTo>
                    <a:pt x="332" y="470"/>
                  </a:lnTo>
                  <a:lnTo>
                    <a:pt x="346" y="476"/>
                  </a:lnTo>
                  <a:lnTo>
                    <a:pt x="370" y="488"/>
                  </a:lnTo>
                  <a:lnTo>
                    <a:pt x="392" y="504"/>
                  </a:lnTo>
                  <a:lnTo>
                    <a:pt x="392" y="504"/>
                  </a:lnTo>
                  <a:lnTo>
                    <a:pt x="402" y="512"/>
                  </a:lnTo>
                  <a:lnTo>
                    <a:pt x="408" y="524"/>
                  </a:lnTo>
                  <a:lnTo>
                    <a:pt x="408" y="524"/>
                  </a:lnTo>
                  <a:lnTo>
                    <a:pt x="412" y="516"/>
                  </a:lnTo>
                  <a:lnTo>
                    <a:pt x="412" y="506"/>
                  </a:lnTo>
                  <a:lnTo>
                    <a:pt x="412" y="498"/>
                  </a:lnTo>
                  <a:lnTo>
                    <a:pt x="408" y="488"/>
                  </a:lnTo>
                  <a:lnTo>
                    <a:pt x="408" y="488"/>
                  </a:lnTo>
                  <a:lnTo>
                    <a:pt x="400" y="472"/>
                  </a:lnTo>
                  <a:lnTo>
                    <a:pt x="392" y="464"/>
                  </a:lnTo>
                  <a:lnTo>
                    <a:pt x="382" y="458"/>
                  </a:lnTo>
                  <a:lnTo>
                    <a:pt x="368" y="454"/>
                  </a:lnTo>
                  <a:lnTo>
                    <a:pt x="368" y="454"/>
                  </a:lnTo>
                  <a:lnTo>
                    <a:pt x="360" y="450"/>
                  </a:lnTo>
                  <a:lnTo>
                    <a:pt x="354" y="446"/>
                  </a:lnTo>
                  <a:lnTo>
                    <a:pt x="350" y="440"/>
                  </a:lnTo>
                  <a:lnTo>
                    <a:pt x="348" y="434"/>
                  </a:lnTo>
                  <a:lnTo>
                    <a:pt x="348" y="428"/>
                  </a:lnTo>
                  <a:lnTo>
                    <a:pt x="352" y="422"/>
                  </a:lnTo>
                  <a:lnTo>
                    <a:pt x="356" y="418"/>
                  </a:lnTo>
                  <a:lnTo>
                    <a:pt x="364" y="412"/>
                  </a:lnTo>
                  <a:lnTo>
                    <a:pt x="364" y="412"/>
                  </a:lnTo>
                  <a:lnTo>
                    <a:pt x="470" y="360"/>
                  </a:lnTo>
                  <a:lnTo>
                    <a:pt x="470" y="360"/>
                  </a:lnTo>
                  <a:lnTo>
                    <a:pt x="478" y="354"/>
                  </a:lnTo>
                  <a:lnTo>
                    <a:pt x="488" y="346"/>
                  </a:lnTo>
                  <a:lnTo>
                    <a:pt x="494" y="338"/>
                  </a:lnTo>
                  <a:lnTo>
                    <a:pt x="494" y="332"/>
                  </a:lnTo>
                  <a:lnTo>
                    <a:pt x="494" y="328"/>
                  </a:lnTo>
                  <a:lnTo>
                    <a:pt x="494" y="328"/>
                  </a:lnTo>
                  <a:lnTo>
                    <a:pt x="474" y="292"/>
                  </a:lnTo>
                  <a:lnTo>
                    <a:pt x="436" y="230"/>
                  </a:lnTo>
                  <a:lnTo>
                    <a:pt x="436" y="23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9"/>
            <p:cNvSpPr>
              <a:spLocks/>
            </p:cNvSpPr>
            <p:nvPr userDrawn="1"/>
          </p:nvSpPr>
          <p:spPr bwMode="auto">
            <a:xfrm>
              <a:off x="3778197" y="5308560"/>
              <a:ext cx="12700" cy="57150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4" y="36"/>
                </a:cxn>
                <a:cxn ang="0">
                  <a:pos x="8" y="20"/>
                </a:cxn>
                <a:cxn ang="0">
                  <a:pos x="8" y="14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12"/>
                </a:cxn>
                <a:cxn ang="0">
                  <a:pos x="0" y="20"/>
                </a:cxn>
                <a:cxn ang="0">
                  <a:pos x="2" y="28"/>
                </a:cxn>
                <a:cxn ang="0">
                  <a:pos x="4" y="36"/>
                </a:cxn>
                <a:cxn ang="0">
                  <a:pos x="4" y="36"/>
                </a:cxn>
              </a:cxnLst>
              <a:rect l="0" t="0" r="r" b="b"/>
              <a:pathLst>
                <a:path w="8" h="36">
                  <a:moveTo>
                    <a:pt x="4" y="36"/>
                  </a:moveTo>
                  <a:lnTo>
                    <a:pt x="4" y="36"/>
                  </a:lnTo>
                  <a:lnTo>
                    <a:pt x="8" y="20"/>
                  </a:lnTo>
                  <a:lnTo>
                    <a:pt x="8" y="14"/>
                  </a:lnTo>
                  <a:lnTo>
                    <a:pt x="6" y="8"/>
                  </a:lnTo>
                  <a:lnTo>
                    <a:pt x="6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12"/>
                  </a:lnTo>
                  <a:lnTo>
                    <a:pt x="0" y="20"/>
                  </a:lnTo>
                  <a:lnTo>
                    <a:pt x="2" y="28"/>
                  </a:lnTo>
                  <a:lnTo>
                    <a:pt x="4" y="36"/>
                  </a:lnTo>
                  <a:lnTo>
                    <a:pt x="4" y="36"/>
                  </a:lnTo>
                  <a:close/>
                </a:path>
              </a:pathLst>
            </a:custGeom>
            <a:solidFill>
              <a:srgbClr val="FBB03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20"/>
            <p:cNvSpPr>
              <a:spLocks/>
            </p:cNvSpPr>
            <p:nvPr userDrawn="1"/>
          </p:nvSpPr>
          <p:spPr bwMode="auto">
            <a:xfrm>
              <a:off x="3784547" y="5279985"/>
              <a:ext cx="9525" cy="28575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8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6" h="18">
                  <a:moveTo>
                    <a:pt x="0" y="18"/>
                  </a:moveTo>
                  <a:lnTo>
                    <a:pt x="0" y="1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8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29AB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21"/>
            <p:cNvSpPr>
              <a:spLocks/>
            </p:cNvSpPr>
            <p:nvPr userDrawn="1"/>
          </p:nvSpPr>
          <p:spPr bwMode="auto">
            <a:xfrm>
              <a:off x="3422597" y="5073610"/>
              <a:ext cx="66675" cy="25400"/>
            </a:xfrm>
            <a:custGeom>
              <a:avLst/>
              <a:gdLst/>
              <a:ahLst/>
              <a:cxnLst>
                <a:cxn ang="0">
                  <a:pos x="42" y="12"/>
                </a:cxn>
                <a:cxn ang="0">
                  <a:pos x="42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4" y="16"/>
                </a:cxn>
                <a:cxn ang="0">
                  <a:pos x="34" y="16"/>
                </a:cxn>
                <a:cxn ang="0">
                  <a:pos x="42" y="12"/>
                </a:cxn>
                <a:cxn ang="0">
                  <a:pos x="42" y="12"/>
                </a:cxn>
              </a:cxnLst>
              <a:rect l="0" t="0" r="r" b="b"/>
              <a:pathLst>
                <a:path w="42" h="16">
                  <a:moveTo>
                    <a:pt x="42" y="12"/>
                  </a:moveTo>
                  <a:lnTo>
                    <a:pt x="42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6" y="6"/>
                  </a:lnTo>
                  <a:lnTo>
                    <a:pt x="16" y="14"/>
                  </a:lnTo>
                  <a:lnTo>
                    <a:pt x="24" y="16"/>
                  </a:lnTo>
                  <a:lnTo>
                    <a:pt x="34" y="16"/>
                  </a:lnTo>
                  <a:lnTo>
                    <a:pt x="42" y="12"/>
                  </a:lnTo>
                  <a:lnTo>
                    <a:pt x="42" y="1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2"/>
            <p:cNvSpPr>
              <a:spLocks/>
            </p:cNvSpPr>
            <p:nvPr userDrawn="1"/>
          </p:nvSpPr>
          <p:spPr bwMode="auto">
            <a:xfrm>
              <a:off x="3784547" y="5248235"/>
              <a:ext cx="203200" cy="165100"/>
            </a:xfrm>
            <a:custGeom>
              <a:avLst/>
              <a:gdLst/>
              <a:ahLst/>
              <a:cxnLst>
                <a:cxn ang="0">
                  <a:pos x="112" y="40"/>
                </a:cxn>
                <a:cxn ang="0">
                  <a:pos x="112" y="40"/>
                </a:cxn>
                <a:cxn ang="0">
                  <a:pos x="90" y="24"/>
                </a:cxn>
                <a:cxn ang="0">
                  <a:pos x="66" y="12"/>
                </a:cxn>
                <a:cxn ang="0">
                  <a:pos x="52" y="6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28" y="0"/>
                </a:cxn>
                <a:cxn ang="0">
                  <a:pos x="18" y="4"/>
                </a:cxn>
                <a:cxn ang="0">
                  <a:pos x="10" y="10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4" y="28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4" y="52"/>
                </a:cxn>
                <a:cxn ang="0">
                  <a:pos x="4" y="58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6" y="82"/>
                </a:cxn>
                <a:cxn ang="0">
                  <a:pos x="14" y="88"/>
                </a:cxn>
                <a:cxn ang="0">
                  <a:pos x="14" y="88"/>
                </a:cxn>
                <a:cxn ang="0">
                  <a:pos x="22" y="96"/>
                </a:cxn>
                <a:cxn ang="0">
                  <a:pos x="32" y="100"/>
                </a:cxn>
                <a:cxn ang="0">
                  <a:pos x="42" y="102"/>
                </a:cxn>
                <a:cxn ang="0">
                  <a:pos x="52" y="104"/>
                </a:cxn>
                <a:cxn ang="0">
                  <a:pos x="64" y="102"/>
                </a:cxn>
                <a:cxn ang="0">
                  <a:pos x="74" y="100"/>
                </a:cxn>
                <a:cxn ang="0">
                  <a:pos x="84" y="98"/>
                </a:cxn>
                <a:cxn ang="0">
                  <a:pos x="94" y="92"/>
                </a:cxn>
                <a:cxn ang="0">
                  <a:pos x="94" y="92"/>
                </a:cxn>
                <a:cxn ang="0">
                  <a:pos x="104" y="86"/>
                </a:cxn>
                <a:cxn ang="0">
                  <a:pos x="114" y="78"/>
                </a:cxn>
                <a:cxn ang="0">
                  <a:pos x="122" y="70"/>
                </a:cxn>
                <a:cxn ang="0">
                  <a:pos x="128" y="60"/>
                </a:cxn>
                <a:cxn ang="0">
                  <a:pos x="128" y="60"/>
                </a:cxn>
                <a:cxn ang="0">
                  <a:pos x="122" y="48"/>
                </a:cxn>
                <a:cxn ang="0">
                  <a:pos x="112" y="40"/>
                </a:cxn>
                <a:cxn ang="0">
                  <a:pos x="112" y="40"/>
                </a:cxn>
              </a:cxnLst>
              <a:rect l="0" t="0" r="r" b="b"/>
              <a:pathLst>
                <a:path w="128" h="104">
                  <a:moveTo>
                    <a:pt x="112" y="40"/>
                  </a:moveTo>
                  <a:lnTo>
                    <a:pt x="112" y="40"/>
                  </a:lnTo>
                  <a:lnTo>
                    <a:pt x="90" y="24"/>
                  </a:lnTo>
                  <a:lnTo>
                    <a:pt x="66" y="12"/>
                  </a:lnTo>
                  <a:lnTo>
                    <a:pt x="52" y="6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28" y="0"/>
                  </a:lnTo>
                  <a:lnTo>
                    <a:pt x="18" y="4"/>
                  </a:lnTo>
                  <a:lnTo>
                    <a:pt x="10" y="10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4" y="2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4" y="5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6" y="82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22" y="96"/>
                  </a:lnTo>
                  <a:lnTo>
                    <a:pt x="32" y="100"/>
                  </a:lnTo>
                  <a:lnTo>
                    <a:pt x="42" y="102"/>
                  </a:lnTo>
                  <a:lnTo>
                    <a:pt x="52" y="104"/>
                  </a:lnTo>
                  <a:lnTo>
                    <a:pt x="64" y="102"/>
                  </a:lnTo>
                  <a:lnTo>
                    <a:pt x="74" y="100"/>
                  </a:lnTo>
                  <a:lnTo>
                    <a:pt x="84" y="98"/>
                  </a:lnTo>
                  <a:lnTo>
                    <a:pt x="94" y="92"/>
                  </a:lnTo>
                  <a:lnTo>
                    <a:pt x="94" y="92"/>
                  </a:lnTo>
                  <a:lnTo>
                    <a:pt x="104" y="86"/>
                  </a:lnTo>
                  <a:lnTo>
                    <a:pt x="114" y="78"/>
                  </a:lnTo>
                  <a:lnTo>
                    <a:pt x="122" y="70"/>
                  </a:lnTo>
                  <a:lnTo>
                    <a:pt x="128" y="60"/>
                  </a:lnTo>
                  <a:lnTo>
                    <a:pt x="128" y="60"/>
                  </a:lnTo>
                  <a:lnTo>
                    <a:pt x="122" y="48"/>
                  </a:lnTo>
                  <a:lnTo>
                    <a:pt x="112" y="40"/>
                  </a:lnTo>
                  <a:lnTo>
                    <a:pt x="112" y="4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3"/>
            <p:cNvSpPr>
              <a:spLocks/>
            </p:cNvSpPr>
            <p:nvPr userDrawn="1"/>
          </p:nvSpPr>
          <p:spPr bwMode="auto">
            <a:xfrm>
              <a:off x="3505147" y="5156160"/>
              <a:ext cx="155575" cy="190500"/>
            </a:xfrm>
            <a:custGeom>
              <a:avLst/>
              <a:gdLst/>
              <a:ahLst/>
              <a:cxnLst>
                <a:cxn ang="0">
                  <a:pos x="34" y="24"/>
                </a:cxn>
                <a:cxn ang="0">
                  <a:pos x="34" y="24"/>
                </a:cxn>
                <a:cxn ang="0">
                  <a:pos x="28" y="22"/>
                </a:cxn>
                <a:cxn ang="0">
                  <a:pos x="22" y="24"/>
                </a:cxn>
                <a:cxn ang="0">
                  <a:pos x="14" y="26"/>
                </a:cxn>
                <a:cxn ang="0">
                  <a:pos x="10" y="30"/>
                </a:cxn>
                <a:cxn ang="0">
                  <a:pos x="6" y="34"/>
                </a:cxn>
                <a:cxn ang="0">
                  <a:pos x="2" y="40"/>
                </a:cxn>
                <a:cxn ang="0">
                  <a:pos x="0" y="46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12" y="76"/>
                </a:cxn>
                <a:cxn ang="0">
                  <a:pos x="26" y="96"/>
                </a:cxn>
                <a:cxn ang="0">
                  <a:pos x="40" y="114"/>
                </a:cxn>
                <a:cxn ang="0">
                  <a:pos x="40" y="114"/>
                </a:cxn>
                <a:cxn ang="0">
                  <a:pos x="48" y="120"/>
                </a:cxn>
                <a:cxn ang="0">
                  <a:pos x="48" y="120"/>
                </a:cxn>
                <a:cxn ang="0">
                  <a:pos x="46" y="110"/>
                </a:cxn>
                <a:cxn ang="0">
                  <a:pos x="44" y="100"/>
                </a:cxn>
                <a:cxn ang="0">
                  <a:pos x="48" y="90"/>
                </a:cxn>
                <a:cxn ang="0">
                  <a:pos x="52" y="80"/>
                </a:cxn>
                <a:cxn ang="0">
                  <a:pos x="56" y="74"/>
                </a:cxn>
                <a:cxn ang="0">
                  <a:pos x="64" y="68"/>
                </a:cxn>
                <a:cxn ang="0">
                  <a:pos x="70" y="64"/>
                </a:cxn>
                <a:cxn ang="0">
                  <a:pos x="76" y="62"/>
                </a:cxn>
                <a:cxn ang="0">
                  <a:pos x="76" y="62"/>
                </a:cxn>
                <a:cxn ang="0">
                  <a:pos x="84" y="60"/>
                </a:cxn>
                <a:cxn ang="0">
                  <a:pos x="90" y="56"/>
                </a:cxn>
                <a:cxn ang="0">
                  <a:pos x="94" y="48"/>
                </a:cxn>
                <a:cxn ang="0">
                  <a:pos x="98" y="42"/>
                </a:cxn>
                <a:cxn ang="0">
                  <a:pos x="98" y="32"/>
                </a:cxn>
                <a:cxn ang="0">
                  <a:pos x="96" y="22"/>
                </a:cxn>
                <a:cxn ang="0">
                  <a:pos x="90" y="14"/>
                </a:cxn>
                <a:cxn ang="0">
                  <a:pos x="82" y="4"/>
                </a:cxn>
                <a:cxn ang="0">
                  <a:pos x="82" y="4"/>
                </a:cxn>
                <a:cxn ang="0">
                  <a:pos x="78" y="0"/>
                </a:cxn>
                <a:cxn ang="0">
                  <a:pos x="78" y="0"/>
                </a:cxn>
                <a:cxn ang="0">
                  <a:pos x="74" y="6"/>
                </a:cxn>
                <a:cxn ang="0">
                  <a:pos x="68" y="12"/>
                </a:cxn>
                <a:cxn ang="0">
                  <a:pos x="56" y="20"/>
                </a:cxn>
                <a:cxn ang="0">
                  <a:pos x="44" y="24"/>
                </a:cxn>
                <a:cxn ang="0">
                  <a:pos x="34" y="24"/>
                </a:cxn>
                <a:cxn ang="0">
                  <a:pos x="34" y="24"/>
                </a:cxn>
              </a:cxnLst>
              <a:rect l="0" t="0" r="r" b="b"/>
              <a:pathLst>
                <a:path w="98" h="120">
                  <a:moveTo>
                    <a:pt x="34" y="24"/>
                  </a:moveTo>
                  <a:lnTo>
                    <a:pt x="34" y="24"/>
                  </a:lnTo>
                  <a:lnTo>
                    <a:pt x="28" y="22"/>
                  </a:lnTo>
                  <a:lnTo>
                    <a:pt x="22" y="24"/>
                  </a:lnTo>
                  <a:lnTo>
                    <a:pt x="14" y="26"/>
                  </a:lnTo>
                  <a:lnTo>
                    <a:pt x="10" y="30"/>
                  </a:lnTo>
                  <a:lnTo>
                    <a:pt x="6" y="34"/>
                  </a:lnTo>
                  <a:lnTo>
                    <a:pt x="2" y="40"/>
                  </a:lnTo>
                  <a:lnTo>
                    <a:pt x="0" y="46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12" y="76"/>
                  </a:lnTo>
                  <a:lnTo>
                    <a:pt x="26" y="96"/>
                  </a:lnTo>
                  <a:lnTo>
                    <a:pt x="40" y="114"/>
                  </a:lnTo>
                  <a:lnTo>
                    <a:pt x="40" y="114"/>
                  </a:lnTo>
                  <a:lnTo>
                    <a:pt x="48" y="120"/>
                  </a:lnTo>
                  <a:lnTo>
                    <a:pt x="48" y="120"/>
                  </a:lnTo>
                  <a:lnTo>
                    <a:pt x="46" y="110"/>
                  </a:lnTo>
                  <a:lnTo>
                    <a:pt x="44" y="100"/>
                  </a:lnTo>
                  <a:lnTo>
                    <a:pt x="48" y="90"/>
                  </a:lnTo>
                  <a:lnTo>
                    <a:pt x="52" y="80"/>
                  </a:lnTo>
                  <a:lnTo>
                    <a:pt x="56" y="74"/>
                  </a:lnTo>
                  <a:lnTo>
                    <a:pt x="64" y="68"/>
                  </a:lnTo>
                  <a:lnTo>
                    <a:pt x="70" y="64"/>
                  </a:lnTo>
                  <a:lnTo>
                    <a:pt x="76" y="62"/>
                  </a:lnTo>
                  <a:lnTo>
                    <a:pt x="76" y="62"/>
                  </a:lnTo>
                  <a:lnTo>
                    <a:pt x="84" y="60"/>
                  </a:lnTo>
                  <a:lnTo>
                    <a:pt x="90" y="56"/>
                  </a:lnTo>
                  <a:lnTo>
                    <a:pt x="94" y="48"/>
                  </a:lnTo>
                  <a:lnTo>
                    <a:pt x="98" y="42"/>
                  </a:lnTo>
                  <a:lnTo>
                    <a:pt x="98" y="32"/>
                  </a:lnTo>
                  <a:lnTo>
                    <a:pt x="96" y="22"/>
                  </a:lnTo>
                  <a:lnTo>
                    <a:pt x="90" y="14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6"/>
                  </a:lnTo>
                  <a:lnTo>
                    <a:pt x="68" y="12"/>
                  </a:lnTo>
                  <a:lnTo>
                    <a:pt x="56" y="20"/>
                  </a:lnTo>
                  <a:lnTo>
                    <a:pt x="44" y="24"/>
                  </a:lnTo>
                  <a:lnTo>
                    <a:pt x="34" y="24"/>
                  </a:lnTo>
                  <a:lnTo>
                    <a:pt x="34" y="2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4"/>
            <p:cNvSpPr>
              <a:spLocks/>
            </p:cNvSpPr>
            <p:nvPr userDrawn="1"/>
          </p:nvSpPr>
          <p:spPr bwMode="auto">
            <a:xfrm>
              <a:off x="8039047" y="920710"/>
              <a:ext cx="22225" cy="19050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2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14" h="12">
                  <a:moveTo>
                    <a:pt x="6" y="6"/>
                  </a:moveTo>
                  <a:lnTo>
                    <a:pt x="6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8"/>
                  </a:lnTo>
                  <a:lnTo>
                    <a:pt x="6" y="8"/>
                  </a:lnTo>
                  <a:lnTo>
                    <a:pt x="12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29AB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5"/>
            <p:cNvSpPr>
              <a:spLocks/>
            </p:cNvSpPr>
            <p:nvPr userDrawn="1"/>
          </p:nvSpPr>
          <p:spPr bwMode="auto">
            <a:xfrm>
              <a:off x="7673922" y="1022310"/>
              <a:ext cx="57150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4" y="0"/>
                </a:cxn>
                <a:cxn ang="0">
                  <a:pos x="14" y="0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36" h="8">
                  <a:moveTo>
                    <a:pt x="0" y="2"/>
                  </a:moveTo>
                  <a:lnTo>
                    <a:pt x="0" y="2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4" y="0"/>
                  </a:lnTo>
                  <a:lnTo>
                    <a:pt x="14" y="0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BB03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6"/>
            <p:cNvSpPr>
              <a:spLocks/>
            </p:cNvSpPr>
            <p:nvPr userDrawn="1"/>
          </p:nvSpPr>
          <p:spPr bwMode="auto">
            <a:xfrm>
              <a:off x="7756472" y="507960"/>
              <a:ext cx="390525" cy="327025"/>
            </a:xfrm>
            <a:custGeom>
              <a:avLst/>
              <a:gdLst/>
              <a:ahLst/>
              <a:cxnLst>
                <a:cxn ang="0">
                  <a:pos x="242" y="108"/>
                </a:cxn>
                <a:cxn ang="0">
                  <a:pos x="232" y="86"/>
                </a:cxn>
                <a:cxn ang="0">
                  <a:pos x="220" y="76"/>
                </a:cxn>
                <a:cxn ang="0">
                  <a:pos x="206" y="72"/>
                </a:cxn>
                <a:cxn ang="0">
                  <a:pos x="198" y="74"/>
                </a:cxn>
                <a:cxn ang="0">
                  <a:pos x="178" y="82"/>
                </a:cxn>
                <a:cxn ang="0">
                  <a:pos x="168" y="98"/>
                </a:cxn>
                <a:cxn ang="0">
                  <a:pos x="164" y="104"/>
                </a:cxn>
                <a:cxn ang="0">
                  <a:pos x="156" y="110"/>
                </a:cxn>
                <a:cxn ang="0">
                  <a:pos x="146" y="108"/>
                </a:cxn>
                <a:cxn ang="0">
                  <a:pos x="140" y="102"/>
                </a:cxn>
                <a:cxn ang="0">
                  <a:pos x="138" y="96"/>
                </a:cxn>
                <a:cxn ang="0">
                  <a:pos x="114" y="12"/>
                </a:cxn>
                <a:cxn ang="0">
                  <a:pos x="106" y="2"/>
                </a:cxn>
                <a:cxn ang="0">
                  <a:pos x="92" y="0"/>
                </a:cxn>
                <a:cxn ang="0">
                  <a:pos x="64" y="4"/>
                </a:cxn>
                <a:cxn ang="0">
                  <a:pos x="16" y="18"/>
                </a:cxn>
                <a:cxn ang="0">
                  <a:pos x="10" y="22"/>
                </a:cxn>
                <a:cxn ang="0">
                  <a:pos x="6" y="30"/>
                </a:cxn>
                <a:cxn ang="0">
                  <a:pos x="10" y="42"/>
                </a:cxn>
                <a:cxn ang="0">
                  <a:pos x="20" y="50"/>
                </a:cxn>
                <a:cxn ang="0">
                  <a:pos x="26" y="52"/>
                </a:cxn>
                <a:cxn ang="0">
                  <a:pos x="36" y="60"/>
                </a:cxn>
                <a:cxn ang="0">
                  <a:pos x="40" y="76"/>
                </a:cxn>
                <a:cxn ang="0">
                  <a:pos x="34" y="94"/>
                </a:cxn>
                <a:cxn ang="0">
                  <a:pos x="16" y="108"/>
                </a:cxn>
                <a:cxn ang="0">
                  <a:pos x="24" y="110"/>
                </a:cxn>
                <a:cxn ang="0">
                  <a:pos x="28" y="114"/>
                </a:cxn>
                <a:cxn ang="0">
                  <a:pos x="34" y="122"/>
                </a:cxn>
                <a:cxn ang="0">
                  <a:pos x="30" y="134"/>
                </a:cxn>
                <a:cxn ang="0">
                  <a:pos x="20" y="142"/>
                </a:cxn>
                <a:cxn ang="0">
                  <a:pos x="14" y="144"/>
                </a:cxn>
                <a:cxn ang="0">
                  <a:pos x="4" y="154"/>
                </a:cxn>
                <a:cxn ang="0">
                  <a:pos x="0" y="172"/>
                </a:cxn>
                <a:cxn ang="0">
                  <a:pos x="8" y="192"/>
                </a:cxn>
                <a:cxn ang="0">
                  <a:pos x="32" y="204"/>
                </a:cxn>
                <a:cxn ang="0">
                  <a:pos x="46" y="206"/>
                </a:cxn>
                <a:cxn ang="0">
                  <a:pos x="68" y="198"/>
                </a:cxn>
                <a:cxn ang="0">
                  <a:pos x="82" y="182"/>
                </a:cxn>
                <a:cxn ang="0">
                  <a:pos x="84" y="164"/>
                </a:cxn>
                <a:cxn ang="0">
                  <a:pos x="80" y="156"/>
                </a:cxn>
                <a:cxn ang="0">
                  <a:pos x="76" y="146"/>
                </a:cxn>
                <a:cxn ang="0">
                  <a:pos x="76" y="138"/>
                </a:cxn>
                <a:cxn ang="0">
                  <a:pos x="82" y="132"/>
                </a:cxn>
                <a:cxn ang="0">
                  <a:pos x="92" y="130"/>
                </a:cxn>
                <a:cxn ang="0">
                  <a:pos x="112" y="134"/>
                </a:cxn>
                <a:cxn ang="0">
                  <a:pos x="162" y="150"/>
                </a:cxn>
                <a:cxn ang="0">
                  <a:pos x="170" y="156"/>
                </a:cxn>
                <a:cxn ang="0">
                  <a:pos x="176" y="164"/>
                </a:cxn>
                <a:cxn ang="0">
                  <a:pos x="184" y="164"/>
                </a:cxn>
                <a:cxn ang="0">
                  <a:pos x="194" y="170"/>
                </a:cxn>
                <a:cxn ang="0">
                  <a:pos x="212" y="174"/>
                </a:cxn>
                <a:cxn ang="0">
                  <a:pos x="228" y="166"/>
                </a:cxn>
                <a:cxn ang="0">
                  <a:pos x="234" y="160"/>
                </a:cxn>
                <a:cxn ang="0">
                  <a:pos x="242" y="146"/>
                </a:cxn>
                <a:cxn ang="0">
                  <a:pos x="246" y="124"/>
                </a:cxn>
                <a:cxn ang="0">
                  <a:pos x="242" y="108"/>
                </a:cxn>
              </a:cxnLst>
              <a:rect l="0" t="0" r="r" b="b"/>
              <a:pathLst>
                <a:path w="246" h="206">
                  <a:moveTo>
                    <a:pt x="242" y="108"/>
                  </a:moveTo>
                  <a:lnTo>
                    <a:pt x="242" y="108"/>
                  </a:lnTo>
                  <a:lnTo>
                    <a:pt x="236" y="94"/>
                  </a:lnTo>
                  <a:lnTo>
                    <a:pt x="232" y="86"/>
                  </a:lnTo>
                  <a:lnTo>
                    <a:pt x="226" y="82"/>
                  </a:lnTo>
                  <a:lnTo>
                    <a:pt x="220" y="76"/>
                  </a:lnTo>
                  <a:lnTo>
                    <a:pt x="214" y="74"/>
                  </a:lnTo>
                  <a:lnTo>
                    <a:pt x="206" y="72"/>
                  </a:lnTo>
                  <a:lnTo>
                    <a:pt x="198" y="74"/>
                  </a:lnTo>
                  <a:lnTo>
                    <a:pt x="198" y="74"/>
                  </a:lnTo>
                  <a:lnTo>
                    <a:pt x="184" y="78"/>
                  </a:lnTo>
                  <a:lnTo>
                    <a:pt x="178" y="82"/>
                  </a:lnTo>
                  <a:lnTo>
                    <a:pt x="172" y="88"/>
                  </a:lnTo>
                  <a:lnTo>
                    <a:pt x="168" y="98"/>
                  </a:lnTo>
                  <a:lnTo>
                    <a:pt x="168" y="98"/>
                  </a:lnTo>
                  <a:lnTo>
                    <a:pt x="164" y="104"/>
                  </a:lnTo>
                  <a:lnTo>
                    <a:pt x="160" y="108"/>
                  </a:lnTo>
                  <a:lnTo>
                    <a:pt x="156" y="110"/>
                  </a:lnTo>
                  <a:lnTo>
                    <a:pt x="150" y="110"/>
                  </a:lnTo>
                  <a:lnTo>
                    <a:pt x="146" y="108"/>
                  </a:lnTo>
                  <a:lnTo>
                    <a:pt x="142" y="106"/>
                  </a:lnTo>
                  <a:lnTo>
                    <a:pt x="140" y="102"/>
                  </a:lnTo>
                  <a:lnTo>
                    <a:pt x="138" y="96"/>
                  </a:lnTo>
                  <a:lnTo>
                    <a:pt x="138" y="96"/>
                  </a:lnTo>
                  <a:lnTo>
                    <a:pt x="114" y="12"/>
                  </a:lnTo>
                  <a:lnTo>
                    <a:pt x="114" y="12"/>
                  </a:lnTo>
                  <a:lnTo>
                    <a:pt x="110" y="6"/>
                  </a:lnTo>
                  <a:lnTo>
                    <a:pt x="106" y="2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64" y="4"/>
                  </a:lnTo>
                  <a:lnTo>
                    <a:pt x="40" y="1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22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8" y="36"/>
                  </a:lnTo>
                  <a:lnTo>
                    <a:pt x="10" y="42"/>
                  </a:lnTo>
                  <a:lnTo>
                    <a:pt x="14" y="46"/>
                  </a:lnTo>
                  <a:lnTo>
                    <a:pt x="20" y="5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2" y="54"/>
                  </a:lnTo>
                  <a:lnTo>
                    <a:pt x="36" y="60"/>
                  </a:lnTo>
                  <a:lnTo>
                    <a:pt x="40" y="68"/>
                  </a:lnTo>
                  <a:lnTo>
                    <a:pt x="40" y="76"/>
                  </a:lnTo>
                  <a:lnTo>
                    <a:pt x="40" y="86"/>
                  </a:lnTo>
                  <a:lnTo>
                    <a:pt x="34" y="94"/>
                  </a:lnTo>
                  <a:lnTo>
                    <a:pt x="26" y="102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8" y="114"/>
                  </a:lnTo>
                  <a:lnTo>
                    <a:pt x="32" y="118"/>
                  </a:lnTo>
                  <a:lnTo>
                    <a:pt x="34" y="122"/>
                  </a:lnTo>
                  <a:lnTo>
                    <a:pt x="32" y="128"/>
                  </a:lnTo>
                  <a:lnTo>
                    <a:pt x="30" y="134"/>
                  </a:lnTo>
                  <a:lnTo>
                    <a:pt x="26" y="138"/>
                  </a:lnTo>
                  <a:lnTo>
                    <a:pt x="20" y="14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8" y="148"/>
                  </a:lnTo>
                  <a:lnTo>
                    <a:pt x="4" y="154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2" y="182"/>
                  </a:lnTo>
                  <a:lnTo>
                    <a:pt x="8" y="192"/>
                  </a:lnTo>
                  <a:lnTo>
                    <a:pt x="18" y="200"/>
                  </a:lnTo>
                  <a:lnTo>
                    <a:pt x="32" y="204"/>
                  </a:lnTo>
                  <a:lnTo>
                    <a:pt x="32" y="204"/>
                  </a:lnTo>
                  <a:lnTo>
                    <a:pt x="46" y="206"/>
                  </a:lnTo>
                  <a:lnTo>
                    <a:pt x="58" y="204"/>
                  </a:lnTo>
                  <a:lnTo>
                    <a:pt x="68" y="198"/>
                  </a:lnTo>
                  <a:lnTo>
                    <a:pt x="76" y="190"/>
                  </a:lnTo>
                  <a:lnTo>
                    <a:pt x="82" y="182"/>
                  </a:lnTo>
                  <a:lnTo>
                    <a:pt x="84" y="172"/>
                  </a:lnTo>
                  <a:lnTo>
                    <a:pt x="84" y="164"/>
                  </a:lnTo>
                  <a:lnTo>
                    <a:pt x="80" y="156"/>
                  </a:lnTo>
                  <a:lnTo>
                    <a:pt x="80" y="156"/>
                  </a:lnTo>
                  <a:lnTo>
                    <a:pt x="76" y="150"/>
                  </a:lnTo>
                  <a:lnTo>
                    <a:pt x="76" y="146"/>
                  </a:lnTo>
                  <a:lnTo>
                    <a:pt x="76" y="142"/>
                  </a:lnTo>
                  <a:lnTo>
                    <a:pt x="76" y="138"/>
                  </a:lnTo>
                  <a:lnTo>
                    <a:pt x="80" y="134"/>
                  </a:lnTo>
                  <a:lnTo>
                    <a:pt x="82" y="132"/>
                  </a:lnTo>
                  <a:lnTo>
                    <a:pt x="86" y="130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112" y="134"/>
                  </a:lnTo>
                  <a:lnTo>
                    <a:pt x="134" y="142"/>
                  </a:lnTo>
                  <a:lnTo>
                    <a:pt x="162" y="150"/>
                  </a:lnTo>
                  <a:lnTo>
                    <a:pt x="162" y="150"/>
                  </a:lnTo>
                  <a:lnTo>
                    <a:pt x="170" y="156"/>
                  </a:lnTo>
                  <a:lnTo>
                    <a:pt x="176" y="164"/>
                  </a:lnTo>
                  <a:lnTo>
                    <a:pt x="176" y="164"/>
                  </a:lnTo>
                  <a:lnTo>
                    <a:pt x="180" y="162"/>
                  </a:lnTo>
                  <a:lnTo>
                    <a:pt x="184" y="164"/>
                  </a:lnTo>
                  <a:lnTo>
                    <a:pt x="194" y="170"/>
                  </a:lnTo>
                  <a:lnTo>
                    <a:pt x="194" y="170"/>
                  </a:lnTo>
                  <a:lnTo>
                    <a:pt x="202" y="174"/>
                  </a:lnTo>
                  <a:lnTo>
                    <a:pt x="212" y="174"/>
                  </a:lnTo>
                  <a:lnTo>
                    <a:pt x="220" y="170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34" y="160"/>
                  </a:lnTo>
                  <a:lnTo>
                    <a:pt x="238" y="154"/>
                  </a:lnTo>
                  <a:lnTo>
                    <a:pt x="242" y="146"/>
                  </a:lnTo>
                  <a:lnTo>
                    <a:pt x="244" y="140"/>
                  </a:lnTo>
                  <a:lnTo>
                    <a:pt x="246" y="124"/>
                  </a:lnTo>
                  <a:lnTo>
                    <a:pt x="242" y="108"/>
                  </a:lnTo>
                  <a:lnTo>
                    <a:pt x="242" y="10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7"/>
            <p:cNvSpPr>
              <a:spLocks/>
            </p:cNvSpPr>
            <p:nvPr userDrawn="1"/>
          </p:nvSpPr>
          <p:spPr bwMode="auto">
            <a:xfrm>
              <a:off x="7454847" y="571460"/>
              <a:ext cx="257175" cy="374650"/>
            </a:xfrm>
            <a:custGeom>
              <a:avLst/>
              <a:gdLst/>
              <a:ahLst/>
              <a:cxnLst>
                <a:cxn ang="0">
                  <a:pos x="158" y="190"/>
                </a:cxn>
                <a:cxn ang="0">
                  <a:pos x="162" y="160"/>
                </a:cxn>
                <a:cxn ang="0">
                  <a:pos x="150" y="142"/>
                </a:cxn>
                <a:cxn ang="0">
                  <a:pos x="132" y="134"/>
                </a:cxn>
                <a:cxn ang="0">
                  <a:pos x="120" y="136"/>
                </a:cxn>
                <a:cxn ang="0">
                  <a:pos x="114" y="138"/>
                </a:cxn>
                <a:cxn ang="0">
                  <a:pos x="104" y="138"/>
                </a:cxn>
                <a:cxn ang="0">
                  <a:pos x="92" y="130"/>
                </a:cxn>
                <a:cxn ang="0">
                  <a:pos x="90" y="122"/>
                </a:cxn>
                <a:cxn ang="0">
                  <a:pos x="94" y="102"/>
                </a:cxn>
                <a:cxn ang="0">
                  <a:pos x="104" y="74"/>
                </a:cxn>
                <a:cxn ang="0">
                  <a:pos x="110" y="66"/>
                </a:cxn>
                <a:cxn ang="0">
                  <a:pos x="128" y="56"/>
                </a:cxn>
                <a:cxn ang="0">
                  <a:pos x="138" y="54"/>
                </a:cxn>
                <a:cxn ang="0">
                  <a:pos x="160" y="58"/>
                </a:cxn>
                <a:cxn ang="0">
                  <a:pos x="150" y="42"/>
                </a:cxn>
                <a:cxn ang="0">
                  <a:pos x="154" y="24"/>
                </a:cxn>
                <a:cxn ang="0">
                  <a:pos x="156" y="20"/>
                </a:cxn>
                <a:cxn ang="0">
                  <a:pos x="158" y="10"/>
                </a:cxn>
                <a:cxn ang="0">
                  <a:pos x="150" y="2"/>
                </a:cxn>
                <a:cxn ang="0">
                  <a:pos x="142" y="2"/>
                </a:cxn>
                <a:cxn ang="0">
                  <a:pos x="122" y="6"/>
                </a:cxn>
                <a:cxn ang="0">
                  <a:pos x="70" y="26"/>
                </a:cxn>
                <a:cxn ang="0">
                  <a:pos x="64" y="28"/>
                </a:cxn>
                <a:cxn ang="0">
                  <a:pos x="60" y="40"/>
                </a:cxn>
                <a:cxn ang="0">
                  <a:pos x="62" y="46"/>
                </a:cxn>
                <a:cxn ang="0">
                  <a:pos x="84" y="104"/>
                </a:cxn>
                <a:cxn ang="0">
                  <a:pos x="90" y="128"/>
                </a:cxn>
                <a:cxn ang="0">
                  <a:pos x="90" y="132"/>
                </a:cxn>
                <a:cxn ang="0">
                  <a:pos x="84" y="140"/>
                </a:cxn>
                <a:cxn ang="0">
                  <a:pos x="74" y="142"/>
                </a:cxn>
                <a:cxn ang="0">
                  <a:pos x="64" y="140"/>
                </a:cxn>
                <a:cxn ang="0">
                  <a:pos x="58" y="136"/>
                </a:cxn>
                <a:cxn ang="0">
                  <a:pos x="42" y="130"/>
                </a:cxn>
                <a:cxn ang="0">
                  <a:pos x="18" y="136"/>
                </a:cxn>
                <a:cxn ang="0">
                  <a:pos x="8" y="144"/>
                </a:cxn>
                <a:cxn ang="0">
                  <a:pos x="2" y="158"/>
                </a:cxn>
                <a:cxn ang="0">
                  <a:pos x="0" y="176"/>
                </a:cxn>
                <a:cxn ang="0">
                  <a:pos x="4" y="198"/>
                </a:cxn>
                <a:cxn ang="0">
                  <a:pos x="8" y="210"/>
                </a:cxn>
                <a:cxn ang="0">
                  <a:pos x="20" y="226"/>
                </a:cxn>
                <a:cxn ang="0">
                  <a:pos x="36" y="234"/>
                </a:cxn>
                <a:cxn ang="0">
                  <a:pos x="52" y="236"/>
                </a:cxn>
                <a:cxn ang="0">
                  <a:pos x="58" y="234"/>
                </a:cxn>
                <a:cxn ang="0">
                  <a:pos x="72" y="202"/>
                </a:cxn>
                <a:cxn ang="0">
                  <a:pos x="76" y="198"/>
                </a:cxn>
                <a:cxn ang="0">
                  <a:pos x="84" y="192"/>
                </a:cxn>
                <a:cxn ang="0">
                  <a:pos x="96" y="192"/>
                </a:cxn>
                <a:cxn ang="0">
                  <a:pos x="104" y="196"/>
                </a:cxn>
                <a:cxn ang="0">
                  <a:pos x="114" y="204"/>
                </a:cxn>
                <a:cxn ang="0">
                  <a:pos x="118" y="212"/>
                </a:cxn>
                <a:cxn ang="0">
                  <a:pos x="128" y="214"/>
                </a:cxn>
                <a:cxn ang="0">
                  <a:pos x="138" y="212"/>
                </a:cxn>
                <a:cxn ang="0">
                  <a:pos x="150" y="204"/>
                </a:cxn>
                <a:cxn ang="0">
                  <a:pos x="158" y="190"/>
                </a:cxn>
              </a:cxnLst>
              <a:rect l="0" t="0" r="r" b="b"/>
              <a:pathLst>
                <a:path w="162" h="236">
                  <a:moveTo>
                    <a:pt x="158" y="190"/>
                  </a:moveTo>
                  <a:lnTo>
                    <a:pt x="158" y="190"/>
                  </a:lnTo>
                  <a:lnTo>
                    <a:pt x="162" y="172"/>
                  </a:lnTo>
                  <a:lnTo>
                    <a:pt x="162" y="160"/>
                  </a:lnTo>
                  <a:lnTo>
                    <a:pt x="158" y="148"/>
                  </a:lnTo>
                  <a:lnTo>
                    <a:pt x="150" y="142"/>
                  </a:lnTo>
                  <a:lnTo>
                    <a:pt x="142" y="136"/>
                  </a:lnTo>
                  <a:lnTo>
                    <a:pt x="132" y="134"/>
                  </a:lnTo>
                  <a:lnTo>
                    <a:pt x="126" y="134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4" y="138"/>
                  </a:lnTo>
                  <a:lnTo>
                    <a:pt x="110" y="138"/>
                  </a:lnTo>
                  <a:lnTo>
                    <a:pt x="104" y="138"/>
                  </a:lnTo>
                  <a:lnTo>
                    <a:pt x="100" y="136"/>
                  </a:lnTo>
                  <a:lnTo>
                    <a:pt x="92" y="130"/>
                  </a:lnTo>
                  <a:lnTo>
                    <a:pt x="90" y="126"/>
                  </a:lnTo>
                  <a:lnTo>
                    <a:pt x="90" y="122"/>
                  </a:lnTo>
                  <a:lnTo>
                    <a:pt x="90" y="122"/>
                  </a:lnTo>
                  <a:lnTo>
                    <a:pt x="94" y="102"/>
                  </a:lnTo>
                  <a:lnTo>
                    <a:pt x="98" y="88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10" y="66"/>
                  </a:lnTo>
                  <a:lnTo>
                    <a:pt x="118" y="60"/>
                  </a:lnTo>
                  <a:lnTo>
                    <a:pt x="128" y="56"/>
                  </a:lnTo>
                  <a:lnTo>
                    <a:pt x="138" y="54"/>
                  </a:lnTo>
                  <a:lnTo>
                    <a:pt x="138" y="54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54" y="50"/>
                  </a:lnTo>
                  <a:lnTo>
                    <a:pt x="150" y="42"/>
                  </a:lnTo>
                  <a:lnTo>
                    <a:pt x="150" y="32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6" y="20"/>
                  </a:lnTo>
                  <a:lnTo>
                    <a:pt x="158" y="14"/>
                  </a:lnTo>
                  <a:lnTo>
                    <a:pt x="158" y="10"/>
                  </a:lnTo>
                  <a:lnTo>
                    <a:pt x="156" y="6"/>
                  </a:lnTo>
                  <a:lnTo>
                    <a:pt x="150" y="2"/>
                  </a:lnTo>
                  <a:lnTo>
                    <a:pt x="146" y="0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22" y="6"/>
                  </a:lnTo>
                  <a:lnTo>
                    <a:pt x="98" y="14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4" y="28"/>
                  </a:lnTo>
                  <a:lnTo>
                    <a:pt x="60" y="34"/>
                  </a:lnTo>
                  <a:lnTo>
                    <a:pt x="60" y="40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74" y="76"/>
                  </a:lnTo>
                  <a:lnTo>
                    <a:pt x="84" y="104"/>
                  </a:lnTo>
                  <a:lnTo>
                    <a:pt x="88" y="116"/>
                  </a:lnTo>
                  <a:lnTo>
                    <a:pt x="90" y="128"/>
                  </a:lnTo>
                  <a:lnTo>
                    <a:pt x="90" y="128"/>
                  </a:lnTo>
                  <a:lnTo>
                    <a:pt x="90" y="132"/>
                  </a:lnTo>
                  <a:lnTo>
                    <a:pt x="88" y="136"/>
                  </a:lnTo>
                  <a:lnTo>
                    <a:pt x="84" y="140"/>
                  </a:lnTo>
                  <a:lnTo>
                    <a:pt x="80" y="142"/>
                  </a:lnTo>
                  <a:lnTo>
                    <a:pt x="74" y="142"/>
                  </a:lnTo>
                  <a:lnTo>
                    <a:pt x="68" y="142"/>
                  </a:lnTo>
                  <a:lnTo>
                    <a:pt x="64" y="140"/>
                  </a:lnTo>
                  <a:lnTo>
                    <a:pt x="58" y="136"/>
                  </a:lnTo>
                  <a:lnTo>
                    <a:pt x="58" y="136"/>
                  </a:lnTo>
                  <a:lnTo>
                    <a:pt x="52" y="130"/>
                  </a:lnTo>
                  <a:lnTo>
                    <a:pt x="42" y="130"/>
                  </a:lnTo>
                  <a:lnTo>
                    <a:pt x="30" y="130"/>
                  </a:lnTo>
                  <a:lnTo>
                    <a:pt x="18" y="136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4" y="150"/>
                  </a:lnTo>
                  <a:lnTo>
                    <a:pt x="2" y="158"/>
                  </a:lnTo>
                  <a:lnTo>
                    <a:pt x="0" y="166"/>
                  </a:lnTo>
                  <a:lnTo>
                    <a:pt x="0" y="176"/>
                  </a:lnTo>
                  <a:lnTo>
                    <a:pt x="0" y="186"/>
                  </a:lnTo>
                  <a:lnTo>
                    <a:pt x="4" y="198"/>
                  </a:lnTo>
                  <a:lnTo>
                    <a:pt x="4" y="198"/>
                  </a:lnTo>
                  <a:lnTo>
                    <a:pt x="8" y="210"/>
                  </a:lnTo>
                  <a:lnTo>
                    <a:pt x="14" y="218"/>
                  </a:lnTo>
                  <a:lnTo>
                    <a:pt x="20" y="226"/>
                  </a:lnTo>
                  <a:lnTo>
                    <a:pt x="28" y="230"/>
                  </a:lnTo>
                  <a:lnTo>
                    <a:pt x="36" y="234"/>
                  </a:lnTo>
                  <a:lnTo>
                    <a:pt x="44" y="236"/>
                  </a:lnTo>
                  <a:lnTo>
                    <a:pt x="52" y="236"/>
                  </a:lnTo>
                  <a:lnTo>
                    <a:pt x="58" y="234"/>
                  </a:lnTo>
                  <a:lnTo>
                    <a:pt x="58" y="234"/>
                  </a:lnTo>
                  <a:lnTo>
                    <a:pt x="64" y="216"/>
                  </a:lnTo>
                  <a:lnTo>
                    <a:pt x="72" y="202"/>
                  </a:lnTo>
                  <a:lnTo>
                    <a:pt x="72" y="202"/>
                  </a:lnTo>
                  <a:lnTo>
                    <a:pt x="76" y="198"/>
                  </a:lnTo>
                  <a:lnTo>
                    <a:pt x="80" y="194"/>
                  </a:lnTo>
                  <a:lnTo>
                    <a:pt x="84" y="192"/>
                  </a:lnTo>
                  <a:lnTo>
                    <a:pt x="88" y="190"/>
                  </a:lnTo>
                  <a:lnTo>
                    <a:pt x="96" y="192"/>
                  </a:lnTo>
                  <a:lnTo>
                    <a:pt x="104" y="196"/>
                  </a:lnTo>
                  <a:lnTo>
                    <a:pt x="104" y="196"/>
                  </a:lnTo>
                  <a:lnTo>
                    <a:pt x="110" y="198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28" y="214"/>
                  </a:lnTo>
                  <a:lnTo>
                    <a:pt x="134" y="214"/>
                  </a:lnTo>
                  <a:lnTo>
                    <a:pt x="138" y="212"/>
                  </a:lnTo>
                  <a:lnTo>
                    <a:pt x="144" y="210"/>
                  </a:lnTo>
                  <a:lnTo>
                    <a:pt x="150" y="204"/>
                  </a:lnTo>
                  <a:lnTo>
                    <a:pt x="154" y="198"/>
                  </a:lnTo>
                  <a:lnTo>
                    <a:pt x="158" y="190"/>
                  </a:lnTo>
                  <a:lnTo>
                    <a:pt x="158" y="19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8"/>
            <p:cNvSpPr>
              <a:spLocks/>
            </p:cNvSpPr>
            <p:nvPr userDrawn="1"/>
          </p:nvSpPr>
          <p:spPr bwMode="auto">
            <a:xfrm>
              <a:off x="7997772" y="806410"/>
              <a:ext cx="66675" cy="1365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8" y="34"/>
                </a:cxn>
                <a:cxn ang="0">
                  <a:pos x="2" y="54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2" y="78"/>
                </a:cxn>
                <a:cxn ang="0">
                  <a:pos x="6" y="84"/>
                </a:cxn>
                <a:cxn ang="0">
                  <a:pos x="14" y="86"/>
                </a:cxn>
                <a:cxn ang="0">
                  <a:pos x="22" y="86"/>
                </a:cxn>
                <a:cxn ang="0">
                  <a:pos x="22" y="86"/>
                </a:cxn>
                <a:cxn ang="0">
                  <a:pos x="26" y="84"/>
                </a:cxn>
                <a:cxn ang="0">
                  <a:pos x="26" y="84"/>
                </a:cxn>
                <a:cxn ang="0">
                  <a:pos x="32" y="78"/>
                </a:cxn>
                <a:cxn ang="0">
                  <a:pos x="32" y="78"/>
                </a:cxn>
                <a:cxn ang="0">
                  <a:pos x="36" y="7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2" y="64"/>
                </a:cxn>
                <a:cxn ang="0">
                  <a:pos x="40" y="56"/>
                </a:cxn>
                <a:cxn ang="0">
                  <a:pos x="40" y="56"/>
                </a:cxn>
                <a:cxn ang="0">
                  <a:pos x="32" y="36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86">
                  <a:moveTo>
                    <a:pt x="20" y="0"/>
                  </a:moveTo>
                  <a:lnTo>
                    <a:pt x="20" y="0"/>
                  </a:lnTo>
                  <a:lnTo>
                    <a:pt x="8" y="34"/>
                  </a:lnTo>
                  <a:lnTo>
                    <a:pt x="2" y="54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8"/>
                  </a:lnTo>
                  <a:lnTo>
                    <a:pt x="6" y="84"/>
                  </a:lnTo>
                  <a:lnTo>
                    <a:pt x="14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6" y="84"/>
                  </a:lnTo>
                  <a:lnTo>
                    <a:pt x="26" y="84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36" y="7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2" y="64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32" y="36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9"/>
            <p:cNvSpPr>
              <a:spLocks/>
            </p:cNvSpPr>
            <p:nvPr userDrawn="1"/>
          </p:nvSpPr>
          <p:spPr bwMode="auto">
            <a:xfrm>
              <a:off x="7515172" y="657185"/>
              <a:ext cx="635000" cy="539750"/>
            </a:xfrm>
            <a:custGeom>
              <a:avLst/>
              <a:gdLst/>
              <a:ahLst/>
              <a:cxnLst>
                <a:cxn ang="0">
                  <a:pos x="336" y="174"/>
                </a:cxn>
                <a:cxn ang="0">
                  <a:pos x="326" y="180"/>
                </a:cxn>
                <a:cxn ang="0">
                  <a:pos x="306" y="172"/>
                </a:cxn>
                <a:cxn ang="0">
                  <a:pos x="312" y="128"/>
                </a:cxn>
                <a:cxn ang="0">
                  <a:pos x="322" y="78"/>
                </a:cxn>
                <a:cxn ang="0">
                  <a:pos x="328" y="70"/>
                </a:cxn>
                <a:cxn ang="0">
                  <a:pos x="286" y="48"/>
                </a:cxn>
                <a:cxn ang="0">
                  <a:pos x="238" y="36"/>
                </a:cxn>
                <a:cxn ang="0">
                  <a:pos x="228" y="48"/>
                </a:cxn>
                <a:cxn ang="0">
                  <a:pos x="232" y="62"/>
                </a:cxn>
                <a:cxn ang="0">
                  <a:pos x="228" y="96"/>
                </a:cxn>
                <a:cxn ang="0">
                  <a:pos x="184" y="110"/>
                </a:cxn>
                <a:cxn ang="0">
                  <a:pos x="154" y="88"/>
                </a:cxn>
                <a:cxn ang="0">
                  <a:pos x="160" y="54"/>
                </a:cxn>
                <a:cxn ang="0">
                  <a:pos x="178" y="44"/>
                </a:cxn>
                <a:cxn ang="0">
                  <a:pos x="184" y="24"/>
                </a:cxn>
                <a:cxn ang="0">
                  <a:pos x="168" y="14"/>
                </a:cxn>
                <a:cxn ang="0">
                  <a:pos x="122" y="4"/>
                </a:cxn>
                <a:cxn ang="0">
                  <a:pos x="80" y="6"/>
                </a:cxn>
                <a:cxn ang="0">
                  <a:pos x="60" y="34"/>
                </a:cxn>
                <a:cxn ang="0">
                  <a:pos x="52" y="72"/>
                </a:cxn>
                <a:cxn ang="0">
                  <a:pos x="72" y="84"/>
                </a:cxn>
                <a:cxn ang="0">
                  <a:pos x="88" y="80"/>
                </a:cxn>
                <a:cxn ang="0">
                  <a:pos x="120" y="94"/>
                </a:cxn>
                <a:cxn ang="0">
                  <a:pos x="120" y="136"/>
                </a:cxn>
                <a:cxn ang="0">
                  <a:pos x="100" y="158"/>
                </a:cxn>
                <a:cxn ang="0">
                  <a:pos x="80" y="158"/>
                </a:cxn>
                <a:cxn ang="0">
                  <a:pos x="66" y="142"/>
                </a:cxn>
                <a:cxn ang="0">
                  <a:pos x="46" y="138"/>
                </a:cxn>
                <a:cxn ang="0">
                  <a:pos x="34" y="148"/>
                </a:cxn>
                <a:cxn ang="0">
                  <a:pos x="6" y="230"/>
                </a:cxn>
                <a:cxn ang="0">
                  <a:pos x="4" y="274"/>
                </a:cxn>
                <a:cxn ang="0">
                  <a:pos x="32" y="294"/>
                </a:cxn>
                <a:cxn ang="0">
                  <a:pos x="70" y="302"/>
                </a:cxn>
                <a:cxn ang="0">
                  <a:pos x="82" y="288"/>
                </a:cxn>
                <a:cxn ang="0">
                  <a:pos x="80" y="272"/>
                </a:cxn>
                <a:cxn ang="0">
                  <a:pos x="82" y="246"/>
                </a:cxn>
                <a:cxn ang="0">
                  <a:pos x="100" y="232"/>
                </a:cxn>
                <a:cxn ang="0">
                  <a:pos x="134" y="234"/>
                </a:cxn>
                <a:cxn ang="0">
                  <a:pos x="148" y="242"/>
                </a:cxn>
                <a:cxn ang="0">
                  <a:pos x="156" y="274"/>
                </a:cxn>
                <a:cxn ang="0">
                  <a:pos x="144" y="286"/>
                </a:cxn>
                <a:cxn ang="0">
                  <a:pos x="134" y="300"/>
                </a:cxn>
                <a:cxn ang="0">
                  <a:pos x="146" y="320"/>
                </a:cxn>
                <a:cxn ang="0">
                  <a:pos x="204" y="336"/>
                </a:cxn>
                <a:cxn ang="0">
                  <a:pos x="258" y="334"/>
                </a:cxn>
                <a:cxn ang="0">
                  <a:pos x="270" y="290"/>
                </a:cxn>
                <a:cxn ang="0">
                  <a:pos x="286" y="240"/>
                </a:cxn>
                <a:cxn ang="0">
                  <a:pos x="314" y="246"/>
                </a:cxn>
                <a:cxn ang="0">
                  <a:pos x="334" y="272"/>
                </a:cxn>
                <a:cxn ang="0">
                  <a:pos x="380" y="264"/>
                </a:cxn>
                <a:cxn ang="0">
                  <a:pos x="400" y="224"/>
                </a:cxn>
                <a:cxn ang="0">
                  <a:pos x="396" y="190"/>
                </a:cxn>
                <a:cxn ang="0">
                  <a:pos x="364" y="166"/>
                </a:cxn>
              </a:cxnLst>
              <a:rect l="0" t="0" r="r" b="b"/>
              <a:pathLst>
                <a:path w="400" h="340">
                  <a:moveTo>
                    <a:pt x="344" y="166"/>
                  </a:moveTo>
                  <a:lnTo>
                    <a:pt x="344" y="166"/>
                  </a:lnTo>
                  <a:lnTo>
                    <a:pt x="342" y="172"/>
                  </a:lnTo>
                  <a:lnTo>
                    <a:pt x="336" y="174"/>
                  </a:lnTo>
                  <a:lnTo>
                    <a:pt x="336" y="174"/>
                  </a:lnTo>
                  <a:lnTo>
                    <a:pt x="330" y="178"/>
                  </a:lnTo>
                  <a:lnTo>
                    <a:pt x="330" y="178"/>
                  </a:lnTo>
                  <a:lnTo>
                    <a:pt x="326" y="180"/>
                  </a:lnTo>
                  <a:lnTo>
                    <a:pt x="326" y="180"/>
                  </a:lnTo>
                  <a:lnTo>
                    <a:pt x="318" y="180"/>
                  </a:lnTo>
                  <a:lnTo>
                    <a:pt x="310" y="178"/>
                  </a:lnTo>
                  <a:lnTo>
                    <a:pt x="306" y="172"/>
                  </a:lnTo>
                  <a:lnTo>
                    <a:pt x="304" y="166"/>
                  </a:lnTo>
                  <a:lnTo>
                    <a:pt x="304" y="166"/>
                  </a:lnTo>
                  <a:lnTo>
                    <a:pt x="306" y="148"/>
                  </a:lnTo>
                  <a:lnTo>
                    <a:pt x="312" y="128"/>
                  </a:lnTo>
                  <a:lnTo>
                    <a:pt x="324" y="94"/>
                  </a:lnTo>
                  <a:lnTo>
                    <a:pt x="324" y="94"/>
                  </a:lnTo>
                  <a:lnTo>
                    <a:pt x="322" y="84"/>
                  </a:lnTo>
                  <a:lnTo>
                    <a:pt x="322" y="78"/>
                  </a:lnTo>
                  <a:lnTo>
                    <a:pt x="322" y="78"/>
                  </a:lnTo>
                  <a:lnTo>
                    <a:pt x="324" y="72"/>
                  </a:lnTo>
                  <a:lnTo>
                    <a:pt x="328" y="70"/>
                  </a:lnTo>
                  <a:lnTo>
                    <a:pt x="328" y="70"/>
                  </a:lnTo>
                  <a:lnTo>
                    <a:pt x="322" y="62"/>
                  </a:lnTo>
                  <a:lnTo>
                    <a:pt x="314" y="56"/>
                  </a:lnTo>
                  <a:lnTo>
                    <a:pt x="314" y="56"/>
                  </a:lnTo>
                  <a:lnTo>
                    <a:pt x="286" y="48"/>
                  </a:lnTo>
                  <a:lnTo>
                    <a:pt x="264" y="40"/>
                  </a:lnTo>
                  <a:lnTo>
                    <a:pt x="244" y="36"/>
                  </a:lnTo>
                  <a:lnTo>
                    <a:pt x="244" y="36"/>
                  </a:lnTo>
                  <a:lnTo>
                    <a:pt x="238" y="36"/>
                  </a:lnTo>
                  <a:lnTo>
                    <a:pt x="234" y="38"/>
                  </a:lnTo>
                  <a:lnTo>
                    <a:pt x="232" y="40"/>
                  </a:lnTo>
                  <a:lnTo>
                    <a:pt x="228" y="44"/>
                  </a:lnTo>
                  <a:lnTo>
                    <a:pt x="228" y="48"/>
                  </a:lnTo>
                  <a:lnTo>
                    <a:pt x="228" y="52"/>
                  </a:lnTo>
                  <a:lnTo>
                    <a:pt x="228" y="56"/>
                  </a:lnTo>
                  <a:lnTo>
                    <a:pt x="232" y="62"/>
                  </a:lnTo>
                  <a:lnTo>
                    <a:pt x="232" y="62"/>
                  </a:lnTo>
                  <a:lnTo>
                    <a:pt x="236" y="70"/>
                  </a:lnTo>
                  <a:lnTo>
                    <a:pt x="236" y="78"/>
                  </a:lnTo>
                  <a:lnTo>
                    <a:pt x="234" y="88"/>
                  </a:lnTo>
                  <a:lnTo>
                    <a:pt x="228" y="96"/>
                  </a:lnTo>
                  <a:lnTo>
                    <a:pt x="220" y="104"/>
                  </a:lnTo>
                  <a:lnTo>
                    <a:pt x="210" y="110"/>
                  </a:lnTo>
                  <a:lnTo>
                    <a:pt x="198" y="112"/>
                  </a:lnTo>
                  <a:lnTo>
                    <a:pt x="184" y="110"/>
                  </a:lnTo>
                  <a:lnTo>
                    <a:pt x="184" y="110"/>
                  </a:lnTo>
                  <a:lnTo>
                    <a:pt x="170" y="106"/>
                  </a:lnTo>
                  <a:lnTo>
                    <a:pt x="160" y="98"/>
                  </a:lnTo>
                  <a:lnTo>
                    <a:pt x="154" y="88"/>
                  </a:lnTo>
                  <a:lnTo>
                    <a:pt x="152" y="78"/>
                  </a:lnTo>
                  <a:lnTo>
                    <a:pt x="152" y="70"/>
                  </a:lnTo>
                  <a:lnTo>
                    <a:pt x="156" y="60"/>
                  </a:lnTo>
                  <a:lnTo>
                    <a:pt x="160" y="54"/>
                  </a:lnTo>
                  <a:lnTo>
                    <a:pt x="166" y="50"/>
                  </a:lnTo>
                  <a:lnTo>
                    <a:pt x="166" y="50"/>
                  </a:lnTo>
                  <a:lnTo>
                    <a:pt x="172" y="48"/>
                  </a:lnTo>
                  <a:lnTo>
                    <a:pt x="178" y="44"/>
                  </a:lnTo>
                  <a:lnTo>
                    <a:pt x="182" y="40"/>
                  </a:lnTo>
                  <a:lnTo>
                    <a:pt x="184" y="34"/>
                  </a:lnTo>
                  <a:lnTo>
                    <a:pt x="186" y="28"/>
                  </a:lnTo>
                  <a:lnTo>
                    <a:pt x="184" y="24"/>
                  </a:lnTo>
                  <a:lnTo>
                    <a:pt x="180" y="20"/>
                  </a:lnTo>
                  <a:lnTo>
                    <a:pt x="176" y="16"/>
                  </a:lnTo>
                  <a:lnTo>
                    <a:pt x="176" y="16"/>
                  </a:lnTo>
                  <a:lnTo>
                    <a:pt x="168" y="14"/>
                  </a:lnTo>
                  <a:lnTo>
                    <a:pt x="168" y="14"/>
                  </a:lnTo>
                  <a:lnTo>
                    <a:pt x="144" y="8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90" y="2"/>
                  </a:lnTo>
                  <a:lnTo>
                    <a:pt x="80" y="6"/>
                  </a:lnTo>
                  <a:lnTo>
                    <a:pt x="72" y="12"/>
                  </a:lnTo>
                  <a:lnTo>
                    <a:pt x="66" y="2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56" y="4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72"/>
                  </a:lnTo>
                  <a:lnTo>
                    <a:pt x="54" y="76"/>
                  </a:lnTo>
                  <a:lnTo>
                    <a:pt x="62" y="82"/>
                  </a:lnTo>
                  <a:lnTo>
                    <a:pt x="66" y="84"/>
                  </a:lnTo>
                  <a:lnTo>
                    <a:pt x="72" y="84"/>
                  </a:lnTo>
                  <a:lnTo>
                    <a:pt x="76" y="84"/>
                  </a:lnTo>
                  <a:lnTo>
                    <a:pt x="82" y="82"/>
                  </a:lnTo>
                  <a:lnTo>
                    <a:pt x="82" y="82"/>
                  </a:lnTo>
                  <a:lnTo>
                    <a:pt x="88" y="80"/>
                  </a:lnTo>
                  <a:lnTo>
                    <a:pt x="94" y="80"/>
                  </a:lnTo>
                  <a:lnTo>
                    <a:pt x="104" y="82"/>
                  </a:lnTo>
                  <a:lnTo>
                    <a:pt x="112" y="88"/>
                  </a:lnTo>
                  <a:lnTo>
                    <a:pt x="120" y="94"/>
                  </a:lnTo>
                  <a:lnTo>
                    <a:pt x="124" y="106"/>
                  </a:lnTo>
                  <a:lnTo>
                    <a:pt x="124" y="118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6" y="144"/>
                  </a:lnTo>
                  <a:lnTo>
                    <a:pt x="112" y="150"/>
                  </a:lnTo>
                  <a:lnTo>
                    <a:pt x="106" y="156"/>
                  </a:lnTo>
                  <a:lnTo>
                    <a:pt x="100" y="158"/>
                  </a:lnTo>
                  <a:lnTo>
                    <a:pt x="96" y="160"/>
                  </a:lnTo>
                  <a:lnTo>
                    <a:pt x="90" y="160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72" y="152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6" y="142"/>
                  </a:lnTo>
                  <a:lnTo>
                    <a:pt x="66" y="142"/>
                  </a:lnTo>
                  <a:lnTo>
                    <a:pt x="58" y="138"/>
                  </a:lnTo>
                  <a:lnTo>
                    <a:pt x="50" y="136"/>
                  </a:lnTo>
                  <a:lnTo>
                    <a:pt x="46" y="138"/>
                  </a:lnTo>
                  <a:lnTo>
                    <a:pt x="42" y="140"/>
                  </a:lnTo>
                  <a:lnTo>
                    <a:pt x="38" y="144"/>
                  </a:lnTo>
                  <a:lnTo>
                    <a:pt x="34" y="148"/>
                  </a:lnTo>
                  <a:lnTo>
                    <a:pt x="34" y="148"/>
                  </a:lnTo>
                  <a:lnTo>
                    <a:pt x="26" y="162"/>
                  </a:lnTo>
                  <a:lnTo>
                    <a:pt x="20" y="180"/>
                  </a:lnTo>
                  <a:lnTo>
                    <a:pt x="20" y="180"/>
                  </a:lnTo>
                  <a:lnTo>
                    <a:pt x="6" y="230"/>
                  </a:lnTo>
                  <a:lnTo>
                    <a:pt x="2" y="254"/>
                  </a:lnTo>
                  <a:lnTo>
                    <a:pt x="2" y="254"/>
                  </a:lnTo>
                  <a:lnTo>
                    <a:pt x="0" y="264"/>
                  </a:lnTo>
                  <a:lnTo>
                    <a:pt x="4" y="274"/>
                  </a:lnTo>
                  <a:lnTo>
                    <a:pt x="10" y="282"/>
                  </a:lnTo>
                  <a:lnTo>
                    <a:pt x="18" y="288"/>
                  </a:lnTo>
                  <a:lnTo>
                    <a:pt x="18" y="288"/>
                  </a:lnTo>
                  <a:lnTo>
                    <a:pt x="32" y="294"/>
                  </a:lnTo>
                  <a:lnTo>
                    <a:pt x="46" y="298"/>
                  </a:lnTo>
                  <a:lnTo>
                    <a:pt x="66" y="302"/>
                  </a:lnTo>
                  <a:lnTo>
                    <a:pt x="66" y="302"/>
                  </a:lnTo>
                  <a:lnTo>
                    <a:pt x="70" y="302"/>
                  </a:lnTo>
                  <a:lnTo>
                    <a:pt x="74" y="300"/>
                  </a:lnTo>
                  <a:lnTo>
                    <a:pt x="78" y="296"/>
                  </a:lnTo>
                  <a:lnTo>
                    <a:pt x="80" y="292"/>
                  </a:lnTo>
                  <a:lnTo>
                    <a:pt x="82" y="288"/>
                  </a:lnTo>
                  <a:lnTo>
                    <a:pt x="84" y="282"/>
                  </a:lnTo>
                  <a:lnTo>
                    <a:pt x="82" y="278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78" y="268"/>
                  </a:lnTo>
                  <a:lnTo>
                    <a:pt x="78" y="264"/>
                  </a:lnTo>
                  <a:lnTo>
                    <a:pt x="80" y="252"/>
                  </a:lnTo>
                  <a:lnTo>
                    <a:pt x="82" y="246"/>
                  </a:lnTo>
                  <a:lnTo>
                    <a:pt x="88" y="240"/>
                  </a:lnTo>
                  <a:lnTo>
                    <a:pt x="92" y="234"/>
                  </a:lnTo>
                  <a:lnTo>
                    <a:pt x="100" y="232"/>
                  </a:lnTo>
                  <a:lnTo>
                    <a:pt x="100" y="232"/>
                  </a:lnTo>
                  <a:lnTo>
                    <a:pt x="106" y="230"/>
                  </a:lnTo>
                  <a:lnTo>
                    <a:pt x="114" y="230"/>
                  </a:lnTo>
                  <a:lnTo>
                    <a:pt x="124" y="230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6" y="236"/>
                  </a:lnTo>
                  <a:lnTo>
                    <a:pt x="136" y="236"/>
                  </a:lnTo>
                  <a:lnTo>
                    <a:pt x="148" y="242"/>
                  </a:lnTo>
                  <a:lnTo>
                    <a:pt x="154" y="250"/>
                  </a:lnTo>
                  <a:lnTo>
                    <a:pt x="158" y="258"/>
                  </a:lnTo>
                  <a:lnTo>
                    <a:pt x="158" y="266"/>
                  </a:lnTo>
                  <a:lnTo>
                    <a:pt x="156" y="274"/>
                  </a:lnTo>
                  <a:lnTo>
                    <a:pt x="154" y="280"/>
                  </a:lnTo>
                  <a:lnTo>
                    <a:pt x="148" y="284"/>
                  </a:lnTo>
                  <a:lnTo>
                    <a:pt x="144" y="286"/>
                  </a:lnTo>
                  <a:lnTo>
                    <a:pt x="144" y="286"/>
                  </a:lnTo>
                  <a:lnTo>
                    <a:pt x="140" y="288"/>
                  </a:lnTo>
                  <a:lnTo>
                    <a:pt x="138" y="292"/>
                  </a:lnTo>
                  <a:lnTo>
                    <a:pt x="136" y="296"/>
                  </a:lnTo>
                  <a:lnTo>
                    <a:pt x="134" y="300"/>
                  </a:lnTo>
                  <a:lnTo>
                    <a:pt x="134" y="306"/>
                  </a:lnTo>
                  <a:lnTo>
                    <a:pt x="136" y="312"/>
                  </a:lnTo>
                  <a:lnTo>
                    <a:pt x="140" y="316"/>
                  </a:lnTo>
                  <a:lnTo>
                    <a:pt x="146" y="320"/>
                  </a:lnTo>
                  <a:lnTo>
                    <a:pt x="146" y="320"/>
                  </a:lnTo>
                  <a:lnTo>
                    <a:pt x="158" y="326"/>
                  </a:lnTo>
                  <a:lnTo>
                    <a:pt x="172" y="330"/>
                  </a:lnTo>
                  <a:lnTo>
                    <a:pt x="204" y="336"/>
                  </a:lnTo>
                  <a:lnTo>
                    <a:pt x="240" y="340"/>
                  </a:lnTo>
                  <a:lnTo>
                    <a:pt x="240" y="340"/>
                  </a:lnTo>
                  <a:lnTo>
                    <a:pt x="250" y="338"/>
                  </a:lnTo>
                  <a:lnTo>
                    <a:pt x="258" y="334"/>
                  </a:lnTo>
                  <a:lnTo>
                    <a:pt x="264" y="326"/>
                  </a:lnTo>
                  <a:lnTo>
                    <a:pt x="266" y="318"/>
                  </a:lnTo>
                  <a:lnTo>
                    <a:pt x="266" y="318"/>
                  </a:lnTo>
                  <a:lnTo>
                    <a:pt x="270" y="290"/>
                  </a:lnTo>
                  <a:lnTo>
                    <a:pt x="276" y="268"/>
                  </a:lnTo>
                  <a:lnTo>
                    <a:pt x="282" y="248"/>
                  </a:lnTo>
                  <a:lnTo>
                    <a:pt x="282" y="248"/>
                  </a:lnTo>
                  <a:lnTo>
                    <a:pt x="286" y="240"/>
                  </a:lnTo>
                  <a:lnTo>
                    <a:pt x="292" y="238"/>
                  </a:lnTo>
                  <a:lnTo>
                    <a:pt x="298" y="238"/>
                  </a:lnTo>
                  <a:lnTo>
                    <a:pt x="304" y="240"/>
                  </a:lnTo>
                  <a:lnTo>
                    <a:pt x="314" y="246"/>
                  </a:lnTo>
                  <a:lnTo>
                    <a:pt x="318" y="252"/>
                  </a:lnTo>
                  <a:lnTo>
                    <a:pt x="318" y="252"/>
                  </a:lnTo>
                  <a:lnTo>
                    <a:pt x="326" y="264"/>
                  </a:lnTo>
                  <a:lnTo>
                    <a:pt x="334" y="272"/>
                  </a:lnTo>
                  <a:lnTo>
                    <a:pt x="346" y="276"/>
                  </a:lnTo>
                  <a:lnTo>
                    <a:pt x="358" y="276"/>
                  </a:lnTo>
                  <a:lnTo>
                    <a:pt x="370" y="272"/>
                  </a:lnTo>
                  <a:lnTo>
                    <a:pt x="380" y="264"/>
                  </a:lnTo>
                  <a:lnTo>
                    <a:pt x="390" y="252"/>
                  </a:lnTo>
                  <a:lnTo>
                    <a:pt x="396" y="234"/>
                  </a:lnTo>
                  <a:lnTo>
                    <a:pt x="396" y="234"/>
                  </a:lnTo>
                  <a:lnTo>
                    <a:pt x="400" y="224"/>
                  </a:lnTo>
                  <a:lnTo>
                    <a:pt x="400" y="214"/>
                  </a:lnTo>
                  <a:lnTo>
                    <a:pt x="400" y="204"/>
                  </a:lnTo>
                  <a:lnTo>
                    <a:pt x="398" y="196"/>
                  </a:lnTo>
                  <a:lnTo>
                    <a:pt x="396" y="190"/>
                  </a:lnTo>
                  <a:lnTo>
                    <a:pt x="394" y="184"/>
                  </a:lnTo>
                  <a:lnTo>
                    <a:pt x="384" y="174"/>
                  </a:lnTo>
                  <a:lnTo>
                    <a:pt x="374" y="168"/>
                  </a:lnTo>
                  <a:lnTo>
                    <a:pt x="364" y="166"/>
                  </a:lnTo>
                  <a:lnTo>
                    <a:pt x="354" y="164"/>
                  </a:lnTo>
                  <a:lnTo>
                    <a:pt x="344" y="166"/>
                  </a:lnTo>
                  <a:lnTo>
                    <a:pt x="344" y="16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30"/>
            <p:cNvSpPr>
              <a:spLocks/>
            </p:cNvSpPr>
            <p:nvPr userDrawn="1"/>
          </p:nvSpPr>
          <p:spPr bwMode="auto">
            <a:xfrm>
              <a:off x="5987997" y="4727535"/>
              <a:ext cx="590550" cy="619125"/>
            </a:xfrm>
            <a:custGeom>
              <a:avLst/>
              <a:gdLst/>
              <a:ahLst/>
              <a:cxnLst>
                <a:cxn ang="0">
                  <a:pos x="340" y="186"/>
                </a:cxn>
                <a:cxn ang="0">
                  <a:pos x="318" y="196"/>
                </a:cxn>
                <a:cxn ang="0">
                  <a:pos x="308" y="212"/>
                </a:cxn>
                <a:cxn ang="0">
                  <a:pos x="270" y="216"/>
                </a:cxn>
                <a:cxn ang="0">
                  <a:pos x="248" y="178"/>
                </a:cxn>
                <a:cxn ang="0">
                  <a:pos x="262" y="148"/>
                </a:cxn>
                <a:cxn ang="0">
                  <a:pos x="280" y="148"/>
                </a:cxn>
                <a:cxn ang="0">
                  <a:pos x="298" y="144"/>
                </a:cxn>
                <a:cxn ang="0">
                  <a:pos x="302" y="122"/>
                </a:cxn>
                <a:cxn ang="0">
                  <a:pos x="274" y="72"/>
                </a:cxn>
                <a:cxn ang="0">
                  <a:pos x="234" y="36"/>
                </a:cxn>
                <a:cxn ang="0">
                  <a:pos x="196" y="58"/>
                </a:cxn>
                <a:cxn ang="0">
                  <a:pos x="150" y="82"/>
                </a:cxn>
                <a:cxn ang="0">
                  <a:pos x="134" y="60"/>
                </a:cxn>
                <a:cxn ang="0">
                  <a:pos x="138" y="26"/>
                </a:cxn>
                <a:cxn ang="0">
                  <a:pos x="100" y="0"/>
                </a:cxn>
                <a:cxn ang="0">
                  <a:pos x="58" y="16"/>
                </a:cxn>
                <a:cxn ang="0">
                  <a:pos x="36" y="46"/>
                </a:cxn>
                <a:cxn ang="0">
                  <a:pos x="42" y="78"/>
                </a:cxn>
                <a:cxn ang="0">
                  <a:pos x="68" y="94"/>
                </a:cxn>
                <a:cxn ang="0">
                  <a:pos x="88" y="104"/>
                </a:cxn>
                <a:cxn ang="0">
                  <a:pos x="86" y="122"/>
                </a:cxn>
                <a:cxn ang="0">
                  <a:pos x="42" y="150"/>
                </a:cxn>
                <a:cxn ang="0">
                  <a:pos x="2" y="174"/>
                </a:cxn>
                <a:cxn ang="0">
                  <a:pos x="16" y="216"/>
                </a:cxn>
                <a:cxn ang="0">
                  <a:pos x="42" y="258"/>
                </a:cxn>
                <a:cxn ang="0">
                  <a:pos x="58" y="258"/>
                </a:cxn>
                <a:cxn ang="0">
                  <a:pos x="64" y="244"/>
                </a:cxn>
                <a:cxn ang="0">
                  <a:pos x="92" y="222"/>
                </a:cxn>
                <a:cxn ang="0">
                  <a:pos x="132" y="244"/>
                </a:cxn>
                <a:cxn ang="0">
                  <a:pos x="138" y="278"/>
                </a:cxn>
                <a:cxn ang="0">
                  <a:pos x="110" y="298"/>
                </a:cxn>
                <a:cxn ang="0">
                  <a:pos x="90" y="294"/>
                </a:cxn>
                <a:cxn ang="0">
                  <a:pos x="72" y="304"/>
                </a:cxn>
                <a:cxn ang="0">
                  <a:pos x="84" y="336"/>
                </a:cxn>
                <a:cxn ang="0">
                  <a:pos x="122" y="384"/>
                </a:cxn>
                <a:cxn ang="0">
                  <a:pos x="152" y="388"/>
                </a:cxn>
                <a:cxn ang="0">
                  <a:pos x="194" y="364"/>
                </a:cxn>
                <a:cxn ang="0">
                  <a:pos x="196" y="342"/>
                </a:cxn>
                <a:cxn ang="0">
                  <a:pos x="184" y="334"/>
                </a:cxn>
                <a:cxn ang="0">
                  <a:pos x="166" y="308"/>
                </a:cxn>
                <a:cxn ang="0">
                  <a:pos x="194" y="270"/>
                </a:cxn>
                <a:cxn ang="0">
                  <a:pos x="226" y="268"/>
                </a:cxn>
                <a:cxn ang="0">
                  <a:pos x="240" y="294"/>
                </a:cxn>
                <a:cxn ang="0">
                  <a:pos x="236" y="308"/>
                </a:cxn>
                <a:cxn ang="0">
                  <a:pos x="250" y="320"/>
                </a:cxn>
                <a:cxn ang="0">
                  <a:pos x="276" y="316"/>
                </a:cxn>
                <a:cxn ang="0">
                  <a:pos x="358" y="268"/>
                </a:cxn>
                <a:cxn ang="0">
                  <a:pos x="370" y="234"/>
                </a:cxn>
                <a:cxn ang="0">
                  <a:pos x="348" y="190"/>
                </a:cxn>
              </a:cxnLst>
              <a:rect l="0" t="0" r="r" b="b"/>
              <a:pathLst>
                <a:path w="372" h="390">
                  <a:moveTo>
                    <a:pt x="348" y="190"/>
                  </a:moveTo>
                  <a:lnTo>
                    <a:pt x="348" y="190"/>
                  </a:lnTo>
                  <a:lnTo>
                    <a:pt x="344" y="188"/>
                  </a:lnTo>
                  <a:lnTo>
                    <a:pt x="340" y="186"/>
                  </a:lnTo>
                  <a:lnTo>
                    <a:pt x="330" y="188"/>
                  </a:lnTo>
                  <a:lnTo>
                    <a:pt x="326" y="190"/>
                  </a:lnTo>
                  <a:lnTo>
                    <a:pt x="322" y="192"/>
                  </a:lnTo>
                  <a:lnTo>
                    <a:pt x="318" y="196"/>
                  </a:lnTo>
                  <a:lnTo>
                    <a:pt x="316" y="202"/>
                  </a:lnTo>
                  <a:lnTo>
                    <a:pt x="316" y="202"/>
                  </a:lnTo>
                  <a:lnTo>
                    <a:pt x="314" y="206"/>
                  </a:lnTo>
                  <a:lnTo>
                    <a:pt x="308" y="212"/>
                  </a:lnTo>
                  <a:lnTo>
                    <a:pt x="300" y="216"/>
                  </a:lnTo>
                  <a:lnTo>
                    <a:pt x="292" y="220"/>
                  </a:lnTo>
                  <a:lnTo>
                    <a:pt x="282" y="220"/>
                  </a:lnTo>
                  <a:lnTo>
                    <a:pt x="270" y="216"/>
                  </a:lnTo>
                  <a:lnTo>
                    <a:pt x="260" y="206"/>
                  </a:lnTo>
                  <a:lnTo>
                    <a:pt x="252" y="192"/>
                  </a:lnTo>
                  <a:lnTo>
                    <a:pt x="252" y="192"/>
                  </a:lnTo>
                  <a:lnTo>
                    <a:pt x="248" y="178"/>
                  </a:lnTo>
                  <a:lnTo>
                    <a:pt x="248" y="168"/>
                  </a:lnTo>
                  <a:lnTo>
                    <a:pt x="250" y="160"/>
                  </a:lnTo>
                  <a:lnTo>
                    <a:pt x="256" y="152"/>
                  </a:lnTo>
                  <a:lnTo>
                    <a:pt x="262" y="148"/>
                  </a:lnTo>
                  <a:lnTo>
                    <a:pt x="270" y="146"/>
                  </a:lnTo>
                  <a:lnTo>
                    <a:pt x="276" y="146"/>
                  </a:lnTo>
                  <a:lnTo>
                    <a:pt x="280" y="148"/>
                  </a:lnTo>
                  <a:lnTo>
                    <a:pt x="280" y="148"/>
                  </a:lnTo>
                  <a:lnTo>
                    <a:pt x="286" y="148"/>
                  </a:lnTo>
                  <a:lnTo>
                    <a:pt x="290" y="148"/>
                  </a:lnTo>
                  <a:lnTo>
                    <a:pt x="294" y="148"/>
                  </a:lnTo>
                  <a:lnTo>
                    <a:pt x="298" y="144"/>
                  </a:lnTo>
                  <a:lnTo>
                    <a:pt x="300" y="140"/>
                  </a:lnTo>
                  <a:lnTo>
                    <a:pt x="304" y="136"/>
                  </a:lnTo>
                  <a:lnTo>
                    <a:pt x="304" y="130"/>
                  </a:lnTo>
                  <a:lnTo>
                    <a:pt x="302" y="122"/>
                  </a:lnTo>
                  <a:lnTo>
                    <a:pt x="302" y="122"/>
                  </a:lnTo>
                  <a:lnTo>
                    <a:pt x="298" y="110"/>
                  </a:lnTo>
                  <a:lnTo>
                    <a:pt x="292" y="98"/>
                  </a:lnTo>
                  <a:lnTo>
                    <a:pt x="274" y="72"/>
                  </a:lnTo>
                  <a:lnTo>
                    <a:pt x="250" y="44"/>
                  </a:lnTo>
                  <a:lnTo>
                    <a:pt x="250" y="44"/>
                  </a:lnTo>
                  <a:lnTo>
                    <a:pt x="244" y="38"/>
                  </a:lnTo>
                  <a:lnTo>
                    <a:pt x="234" y="36"/>
                  </a:lnTo>
                  <a:lnTo>
                    <a:pt x="226" y="36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196" y="58"/>
                  </a:lnTo>
                  <a:lnTo>
                    <a:pt x="176" y="70"/>
                  </a:lnTo>
                  <a:lnTo>
                    <a:pt x="158" y="80"/>
                  </a:lnTo>
                  <a:lnTo>
                    <a:pt x="158" y="80"/>
                  </a:lnTo>
                  <a:lnTo>
                    <a:pt x="150" y="82"/>
                  </a:lnTo>
                  <a:lnTo>
                    <a:pt x="144" y="80"/>
                  </a:lnTo>
                  <a:lnTo>
                    <a:pt x="140" y="76"/>
                  </a:lnTo>
                  <a:lnTo>
                    <a:pt x="136" y="70"/>
                  </a:lnTo>
                  <a:lnTo>
                    <a:pt x="134" y="60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38" y="38"/>
                  </a:lnTo>
                  <a:lnTo>
                    <a:pt x="138" y="26"/>
                  </a:lnTo>
                  <a:lnTo>
                    <a:pt x="132" y="16"/>
                  </a:lnTo>
                  <a:lnTo>
                    <a:pt x="124" y="8"/>
                  </a:lnTo>
                  <a:lnTo>
                    <a:pt x="114" y="2"/>
                  </a:lnTo>
                  <a:lnTo>
                    <a:pt x="100" y="0"/>
                  </a:lnTo>
                  <a:lnTo>
                    <a:pt x="84" y="2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58" y="16"/>
                  </a:lnTo>
                  <a:lnTo>
                    <a:pt x="50" y="24"/>
                  </a:lnTo>
                  <a:lnTo>
                    <a:pt x="42" y="30"/>
                  </a:lnTo>
                  <a:lnTo>
                    <a:pt x="38" y="38"/>
                  </a:lnTo>
                  <a:lnTo>
                    <a:pt x="36" y="46"/>
                  </a:lnTo>
                  <a:lnTo>
                    <a:pt x="34" y="54"/>
                  </a:lnTo>
                  <a:lnTo>
                    <a:pt x="36" y="60"/>
                  </a:lnTo>
                  <a:lnTo>
                    <a:pt x="36" y="66"/>
                  </a:lnTo>
                  <a:lnTo>
                    <a:pt x="42" y="78"/>
                  </a:lnTo>
                  <a:lnTo>
                    <a:pt x="50" y="88"/>
                  </a:lnTo>
                  <a:lnTo>
                    <a:pt x="60" y="94"/>
                  </a:lnTo>
                  <a:lnTo>
                    <a:pt x="68" y="94"/>
                  </a:lnTo>
                  <a:lnTo>
                    <a:pt x="68" y="94"/>
                  </a:lnTo>
                  <a:lnTo>
                    <a:pt x="74" y="94"/>
                  </a:lnTo>
                  <a:lnTo>
                    <a:pt x="80" y="96"/>
                  </a:lnTo>
                  <a:lnTo>
                    <a:pt x="84" y="100"/>
                  </a:lnTo>
                  <a:lnTo>
                    <a:pt x="88" y="104"/>
                  </a:lnTo>
                  <a:lnTo>
                    <a:pt x="90" y="108"/>
                  </a:lnTo>
                  <a:lnTo>
                    <a:pt x="90" y="114"/>
                  </a:lnTo>
                  <a:lnTo>
                    <a:pt x="88" y="118"/>
                  </a:lnTo>
                  <a:lnTo>
                    <a:pt x="86" y="122"/>
                  </a:lnTo>
                  <a:lnTo>
                    <a:pt x="86" y="122"/>
                  </a:lnTo>
                  <a:lnTo>
                    <a:pt x="76" y="130"/>
                  </a:lnTo>
                  <a:lnTo>
                    <a:pt x="66" y="136"/>
                  </a:lnTo>
                  <a:lnTo>
                    <a:pt x="42" y="150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6" y="168"/>
                  </a:lnTo>
                  <a:lnTo>
                    <a:pt x="2" y="174"/>
                  </a:lnTo>
                  <a:lnTo>
                    <a:pt x="0" y="182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16" y="216"/>
                  </a:lnTo>
                  <a:lnTo>
                    <a:pt x="28" y="238"/>
                  </a:lnTo>
                  <a:lnTo>
                    <a:pt x="40" y="254"/>
                  </a:lnTo>
                  <a:lnTo>
                    <a:pt x="40" y="254"/>
                  </a:lnTo>
                  <a:lnTo>
                    <a:pt x="42" y="258"/>
                  </a:lnTo>
                  <a:lnTo>
                    <a:pt x="46" y="258"/>
                  </a:lnTo>
                  <a:lnTo>
                    <a:pt x="50" y="260"/>
                  </a:lnTo>
                  <a:lnTo>
                    <a:pt x="54" y="260"/>
                  </a:lnTo>
                  <a:lnTo>
                    <a:pt x="58" y="258"/>
                  </a:lnTo>
                  <a:lnTo>
                    <a:pt x="60" y="254"/>
                  </a:lnTo>
                  <a:lnTo>
                    <a:pt x="64" y="250"/>
                  </a:lnTo>
                  <a:lnTo>
                    <a:pt x="64" y="244"/>
                  </a:lnTo>
                  <a:lnTo>
                    <a:pt x="64" y="244"/>
                  </a:lnTo>
                  <a:lnTo>
                    <a:pt x="68" y="236"/>
                  </a:lnTo>
                  <a:lnTo>
                    <a:pt x="74" y="230"/>
                  </a:lnTo>
                  <a:lnTo>
                    <a:pt x="82" y="224"/>
                  </a:lnTo>
                  <a:lnTo>
                    <a:pt x="92" y="222"/>
                  </a:lnTo>
                  <a:lnTo>
                    <a:pt x="102" y="222"/>
                  </a:lnTo>
                  <a:lnTo>
                    <a:pt x="112" y="226"/>
                  </a:lnTo>
                  <a:lnTo>
                    <a:pt x="124" y="234"/>
                  </a:lnTo>
                  <a:lnTo>
                    <a:pt x="132" y="244"/>
                  </a:lnTo>
                  <a:lnTo>
                    <a:pt x="132" y="244"/>
                  </a:lnTo>
                  <a:lnTo>
                    <a:pt x="138" y="256"/>
                  </a:lnTo>
                  <a:lnTo>
                    <a:pt x="140" y="268"/>
                  </a:lnTo>
                  <a:lnTo>
                    <a:pt x="138" y="278"/>
                  </a:lnTo>
                  <a:lnTo>
                    <a:pt x="132" y="288"/>
                  </a:lnTo>
                  <a:lnTo>
                    <a:pt x="126" y="294"/>
                  </a:lnTo>
                  <a:lnTo>
                    <a:pt x="118" y="298"/>
                  </a:lnTo>
                  <a:lnTo>
                    <a:pt x="110" y="298"/>
                  </a:lnTo>
                  <a:lnTo>
                    <a:pt x="102" y="298"/>
                  </a:lnTo>
                  <a:lnTo>
                    <a:pt x="102" y="298"/>
                  </a:lnTo>
                  <a:lnTo>
                    <a:pt x="96" y="294"/>
                  </a:lnTo>
                  <a:lnTo>
                    <a:pt x="90" y="294"/>
                  </a:lnTo>
                  <a:lnTo>
                    <a:pt x="84" y="294"/>
                  </a:lnTo>
                  <a:lnTo>
                    <a:pt x="78" y="296"/>
                  </a:lnTo>
                  <a:lnTo>
                    <a:pt x="74" y="300"/>
                  </a:lnTo>
                  <a:lnTo>
                    <a:pt x="72" y="304"/>
                  </a:lnTo>
                  <a:lnTo>
                    <a:pt x="70" y="308"/>
                  </a:lnTo>
                  <a:lnTo>
                    <a:pt x="72" y="314"/>
                  </a:lnTo>
                  <a:lnTo>
                    <a:pt x="72" y="314"/>
                  </a:lnTo>
                  <a:lnTo>
                    <a:pt x="84" y="336"/>
                  </a:lnTo>
                  <a:lnTo>
                    <a:pt x="98" y="356"/>
                  </a:lnTo>
                  <a:lnTo>
                    <a:pt x="114" y="378"/>
                  </a:lnTo>
                  <a:lnTo>
                    <a:pt x="114" y="378"/>
                  </a:lnTo>
                  <a:lnTo>
                    <a:pt x="122" y="384"/>
                  </a:lnTo>
                  <a:lnTo>
                    <a:pt x="132" y="388"/>
                  </a:lnTo>
                  <a:lnTo>
                    <a:pt x="142" y="390"/>
                  </a:lnTo>
                  <a:lnTo>
                    <a:pt x="152" y="388"/>
                  </a:lnTo>
                  <a:lnTo>
                    <a:pt x="152" y="388"/>
                  </a:lnTo>
                  <a:lnTo>
                    <a:pt x="166" y="382"/>
                  </a:lnTo>
                  <a:lnTo>
                    <a:pt x="178" y="376"/>
                  </a:lnTo>
                  <a:lnTo>
                    <a:pt x="194" y="364"/>
                  </a:lnTo>
                  <a:lnTo>
                    <a:pt x="194" y="364"/>
                  </a:lnTo>
                  <a:lnTo>
                    <a:pt x="198" y="362"/>
                  </a:lnTo>
                  <a:lnTo>
                    <a:pt x="198" y="358"/>
                  </a:lnTo>
                  <a:lnTo>
                    <a:pt x="198" y="348"/>
                  </a:lnTo>
                  <a:lnTo>
                    <a:pt x="196" y="342"/>
                  </a:lnTo>
                  <a:lnTo>
                    <a:pt x="192" y="338"/>
                  </a:lnTo>
                  <a:lnTo>
                    <a:pt x="188" y="336"/>
                  </a:lnTo>
                  <a:lnTo>
                    <a:pt x="184" y="334"/>
                  </a:lnTo>
                  <a:lnTo>
                    <a:pt x="184" y="334"/>
                  </a:lnTo>
                  <a:lnTo>
                    <a:pt x="178" y="332"/>
                  </a:lnTo>
                  <a:lnTo>
                    <a:pt x="172" y="326"/>
                  </a:lnTo>
                  <a:lnTo>
                    <a:pt x="168" y="318"/>
                  </a:lnTo>
                  <a:lnTo>
                    <a:pt x="166" y="308"/>
                  </a:lnTo>
                  <a:lnTo>
                    <a:pt x="166" y="298"/>
                  </a:lnTo>
                  <a:lnTo>
                    <a:pt x="170" y="288"/>
                  </a:lnTo>
                  <a:lnTo>
                    <a:pt x="178" y="278"/>
                  </a:lnTo>
                  <a:lnTo>
                    <a:pt x="194" y="270"/>
                  </a:lnTo>
                  <a:lnTo>
                    <a:pt x="194" y="270"/>
                  </a:lnTo>
                  <a:lnTo>
                    <a:pt x="206" y="266"/>
                  </a:lnTo>
                  <a:lnTo>
                    <a:pt x="218" y="266"/>
                  </a:lnTo>
                  <a:lnTo>
                    <a:pt x="226" y="268"/>
                  </a:lnTo>
                  <a:lnTo>
                    <a:pt x="232" y="274"/>
                  </a:lnTo>
                  <a:lnTo>
                    <a:pt x="236" y="280"/>
                  </a:lnTo>
                  <a:lnTo>
                    <a:pt x="238" y="288"/>
                  </a:lnTo>
                  <a:lnTo>
                    <a:pt x="240" y="294"/>
                  </a:lnTo>
                  <a:lnTo>
                    <a:pt x="238" y="298"/>
                  </a:lnTo>
                  <a:lnTo>
                    <a:pt x="238" y="298"/>
                  </a:lnTo>
                  <a:lnTo>
                    <a:pt x="236" y="302"/>
                  </a:lnTo>
                  <a:lnTo>
                    <a:pt x="236" y="308"/>
                  </a:lnTo>
                  <a:lnTo>
                    <a:pt x="238" y="312"/>
                  </a:lnTo>
                  <a:lnTo>
                    <a:pt x="240" y="316"/>
                  </a:lnTo>
                  <a:lnTo>
                    <a:pt x="244" y="318"/>
                  </a:lnTo>
                  <a:lnTo>
                    <a:pt x="250" y="320"/>
                  </a:lnTo>
                  <a:lnTo>
                    <a:pt x="256" y="322"/>
                  </a:lnTo>
                  <a:lnTo>
                    <a:pt x="264" y="320"/>
                  </a:lnTo>
                  <a:lnTo>
                    <a:pt x="264" y="320"/>
                  </a:lnTo>
                  <a:lnTo>
                    <a:pt x="276" y="316"/>
                  </a:lnTo>
                  <a:lnTo>
                    <a:pt x="290" y="310"/>
                  </a:lnTo>
                  <a:lnTo>
                    <a:pt x="322" y="292"/>
                  </a:lnTo>
                  <a:lnTo>
                    <a:pt x="358" y="268"/>
                  </a:lnTo>
                  <a:lnTo>
                    <a:pt x="358" y="268"/>
                  </a:lnTo>
                  <a:lnTo>
                    <a:pt x="366" y="262"/>
                  </a:lnTo>
                  <a:lnTo>
                    <a:pt x="370" y="254"/>
                  </a:lnTo>
                  <a:lnTo>
                    <a:pt x="372" y="244"/>
                  </a:lnTo>
                  <a:lnTo>
                    <a:pt x="370" y="234"/>
                  </a:lnTo>
                  <a:lnTo>
                    <a:pt x="370" y="234"/>
                  </a:lnTo>
                  <a:lnTo>
                    <a:pt x="366" y="220"/>
                  </a:lnTo>
                  <a:lnTo>
                    <a:pt x="358" y="206"/>
                  </a:lnTo>
                  <a:lnTo>
                    <a:pt x="348" y="190"/>
                  </a:lnTo>
                  <a:lnTo>
                    <a:pt x="348" y="19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31"/>
            <p:cNvSpPr>
              <a:spLocks/>
            </p:cNvSpPr>
            <p:nvPr userDrawn="1"/>
          </p:nvSpPr>
          <p:spPr bwMode="auto">
            <a:xfrm>
              <a:off x="3193997" y="2305010"/>
              <a:ext cx="2263775" cy="2190750"/>
            </a:xfrm>
            <a:custGeom>
              <a:avLst/>
              <a:gdLst/>
              <a:ahLst/>
              <a:cxnLst>
                <a:cxn ang="0">
                  <a:pos x="736" y="1008"/>
                </a:cxn>
                <a:cxn ang="0">
                  <a:pos x="756" y="956"/>
                </a:cxn>
                <a:cxn ang="0">
                  <a:pos x="1034" y="852"/>
                </a:cxn>
                <a:cxn ang="0">
                  <a:pos x="1032" y="798"/>
                </a:cxn>
                <a:cxn ang="0">
                  <a:pos x="954" y="748"/>
                </a:cxn>
                <a:cxn ang="0">
                  <a:pos x="932" y="666"/>
                </a:cxn>
                <a:cxn ang="0">
                  <a:pos x="1006" y="578"/>
                </a:cxn>
                <a:cxn ang="0">
                  <a:pos x="1134" y="564"/>
                </a:cxn>
                <a:cxn ang="0">
                  <a:pos x="1240" y="572"/>
                </a:cxn>
                <a:cxn ang="0">
                  <a:pos x="1320" y="594"/>
                </a:cxn>
                <a:cxn ang="0">
                  <a:pos x="1382" y="596"/>
                </a:cxn>
                <a:cxn ang="0">
                  <a:pos x="1424" y="528"/>
                </a:cxn>
                <a:cxn ang="0">
                  <a:pos x="1422" y="464"/>
                </a:cxn>
                <a:cxn ang="0">
                  <a:pos x="1254" y="306"/>
                </a:cxn>
                <a:cxn ang="0">
                  <a:pos x="1196" y="208"/>
                </a:cxn>
                <a:cxn ang="0">
                  <a:pos x="1288" y="106"/>
                </a:cxn>
                <a:cxn ang="0">
                  <a:pos x="1262" y="12"/>
                </a:cxn>
                <a:cxn ang="0">
                  <a:pos x="1120" y="14"/>
                </a:cxn>
                <a:cxn ang="0">
                  <a:pos x="996" y="62"/>
                </a:cxn>
                <a:cxn ang="0">
                  <a:pos x="994" y="148"/>
                </a:cxn>
                <a:cxn ang="0">
                  <a:pos x="1040" y="192"/>
                </a:cxn>
                <a:cxn ang="0">
                  <a:pos x="1062" y="314"/>
                </a:cxn>
                <a:cxn ang="0">
                  <a:pos x="912" y="414"/>
                </a:cxn>
                <a:cxn ang="0">
                  <a:pos x="786" y="382"/>
                </a:cxn>
                <a:cxn ang="0">
                  <a:pos x="760" y="284"/>
                </a:cxn>
                <a:cxn ang="0">
                  <a:pos x="788" y="230"/>
                </a:cxn>
                <a:cxn ang="0">
                  <a:pos x="770" y="168"/>
                </a:cxn>
                <a:cxn ang="0">
                  <a:pos x="700" y="140"/>
                </a:cxn>
                <a:cxn ang="0">
                  <a:pos x="422" y="218"/>
                </a:cxn>
                <a:cxn ang="0">
                  <a:pos x="292" y="308"/>
                </a:cxn>
                <a:cxn ang="0">
                  <a:pos x="332" y="484"/>
                </a:cxn>
                <a:cxn ang="0">
                  <a:pos x="376" y="672"/>
                </a:cxn>
                <a:cxn ang="0">
                  <a:pos x="318" y="726"/>
                </a:cxn>
                <a:cxn ang="0">
                  <a:pos x="222" y="696"/>
                </a:cxn>
                <a:cxn ang="0">
                  <a:pos x="92" y="684"/>
                </a:cxn>
                <a:cxn ang="0">
                  <a:pos x="208" y="724"/>
                </a:cxn>
                <a:cxn ang="0">
                  <a:pos x="216" y="834"/>
                </a:cxn>
                <a:cxn ang="0">
                  <a:pos x="170" y="970"/>
                </a:cxn>
                <a:cxn ang="0">
                  <a:pos x="84" y="970"/>
                </a:cxn>
                <a:cxn ang="0">
                  <a:pos x="42" y="926"/>
                </a:cxn>
                <a:cxn ang="0">
                  <a:pos x="18" y="972"/>
                </a:cxn>
                <a:cxn ang="0">
                  <a:pos x="96" y="1080"/>
                </a:cxn>
                <a:cxn ang="0">
                  <a:pos x="218" y="1106"/>
                </a:cxn>
                <a:cxn ang="0">
                  <a:pos x="332" y="1030"/>
                </a:cxn>
                <a:cxn ang="0">
                  <a:pos x="362" y="966"/>
                </a:cxn>
                <a:cxn ang="0">
                  <a:pos x="432" y="956"/>
                </a:cxn>
                <a:cxn ang="0">
                  <a:pos x="476" y="1024"/>
                </a:cxn>
                <a:cxn ang="0">
                  <a:pos x="538" y="1320"/>
                </a:cxn>
                <a:cxn ang="0">
                  <a:pos x="636" y="1378"/>
                </a:cxn>
                <a:cxn ang="0">
                  <a:pos x="918" y="1308"/>
                </a:cxn>
                <a:cxn ang="0">
                  <a:pos x="954" y="1266"/>
                </a:cxn>
                <a:cxn ang="0">
                  <a:pos x="932" y="1212"/>
                </a:cxn>
                <a:cxn ang="0">
                  <a:pos x="892" y="1190"/>
                </a:cxn>
                <a:cxn ang="0">
                  <a:pos x="846" y="1246"/>
                </a:cxn>
                <a:cxn ang="0">
                  <a:pos x="802" y="1224"/>
                </a:cxn>
              </a:cxnLst>
              <a:rect l="0" t="0" r="r" b="b"/>
              <a:pathLst>
                <a:path w="1426" h="1380">
                  <a:moveTo>
                    <a:pt x="802" y="1224"/>
                  </a:moveTo>
                  <a:lnTo>
                    <a:pt x="802" y="1224"/>
                  </a:lnTo>
                  <a:lnTo>
                    <a:pt x="788" y="1192"/>
                  </a:lnTo>
                  <a:lnTo>
                    <a:pt x="776" y="1158"/>
                  </a:lnTo>
                  <a:lnTo>
                    <a:pt x="756" y="1088"/>
                  </a:lnTo>
                  <a:lnTo>
                    <a:pt x="742" y="1032"/>
                  </a:lnTo>
                  <a:lnTo>
                    <a:pt x="736" y="1008"/>
                  </a:lnTo>
                  <a:lnTo>
                    <a:pt x="736" y="1008"/>
                  </a:lnTo>
                  <a:lnTo>
                    <a:pt x="736" y="998"/>
                  </a:lnTo>
                  <a:lnTo>
                    <a:pt x="736" y="988"/>
                  </a:lnTo>
                  <a:lnTo>
                    <a:pt x="738" y="980"/>
                  </a:lnTo>
                  <a:lnTo>
                    <a:pt x="744" y="970"/>
                  </a:lnTo>
                  <a:lnTo>
                    <a:pt x="748" y="962"/>
                  </a:lnTo>
                  <a:lnTo>
                    <a:pt x="756" y="956"/>
                  </a:lnTo>
                  <a:lnTo>
                    <a:pt x="764" y="950"/>
                  </a:lnTo>
                  <a:lnTo>
                    <a:pt x="772" y="946"/>
                  </a:lnTo>
                  <a:lnTo>
                    <a:pt x="772" y="946"/>
                  </a:lnTo>
                  <a:lnTo>
                    <a:pt x="1006" y="870"/>
                  </a:lnTo>
                  <a:lnTo>
                    <a:pt x="1006" y="870"/>
                  </a:lnTo>
                  <a:lnTo>
                    <a:pt x="1022" y="862"/>
                  </a:lnTo>
                  <a:lnTo>
                    <a:pt x="1034" y="852"/>
                  </a:lnTo>
                  <a:lnTo>
                    <a:pt x="1042" y="842"/>
                  </a:lnTo>
                  <a:lnTo>
                    <a:pt x="1044" y="830"/>
                  </a:lnTo>
                  <a:lnTo>
                    <a:pt x="1044" y="822"/>
                  </a:lnTo>
                  <a:lnTo>
                    <a:pt x="1044" y="816"/>
                  </a:lnTo>
                  <a:lnTo>
                    <a:pt x="1040" y="810"/>
                  </a:lnTo>
                  <a:lnTo>
                    <a:pt x="1036" y="804"/>
                  </a:lnTo>
                  <a:lnTo>
                    <a:pt x="1032" y="798"/>
                  </a:lnTo>
                  <a:lnTo>
                    <a:pt x="1026" y="792"/>
                  </a:lnTo>
                  <a:lnTo>
                    <a:pt x="1008" y="782"/>
                  </a:lnTo>
                  <a:lnTo>
                    <a:pt x="1008" y="782"/>
                  </a:lnTo>
                  <a:lnTo>
                    <a:pt x="982" y="770"/>
                  </a:lnTo>
                  <a:lnTo>
                    <a:pt x="970" y="764"/>
                  </a:lnTo>
                  <a:lnTo>
                    <a:pt x="962" y="756"/>
                  </a:lnTo>
                  <a:lnTo>
                    <a:pt x="954" y="748"/>
                  </a:lnTo>
                  <a:lnTo>
                    <a:pt x="948" y="736"/>
                  </a:lnTo>
                  <a:lnTo>
                    <a:pt x="942" y="720"/>
                  </a:lnTo>
                  <a:lnTo>
                    <a:pt x="936" y="702"/>
                  </a:lnTo>
                  <a:lnTo>
                    <a:pt x="936" y="702"/>
                  </a:lnTo>
                  <a:lnTo>
                    <a:pt x="932" y="688"/>
                  </a:lnTo>
                  <a:lnTo>
                    <a:pt x="932" y="678"/>
                  </a:lnTo>
                  <a:lnTo>
                    <a:pt x="932" y="666"/>
                  </a:lnTo>
                  <a:lnTo>
                    <a:pt x="934" y="656"/>
                  </a:lnTo>
                  <a:lnTo>
                    <a:pt x="938" y="644"/>
                  </a:lnTo>
                  <a:lnTo>
                    <a:pt x="942" y="636"/>
                  </a:lnTo>
                  <a:lnTo>
                    <a:pt x="954" y="618"/>
                  </a:lnTo>
                  <a:lnTo>
                    <a:pt x="970" y="602"/>
                  </a:lnTo>
                  <a:lnTo>
                    <a:pt x="988" y="588"/>
                  </a:lnTo>
                  <a:lnTo>
                    <a:pt x="1006" y="578"/>
                  </a:lnTo>
                  <a:lnTo>
                    <a:pt x="1026" y="570"/>
                  </a:lnTo>
                  <a:lnTo>
                    <a:pt x="1026" y="570"/>
                  </a:lnTo>
                  <a:lnTo>
                    <a:pt x="1048" y="562"/>
                  </a:lnTo>
                  <a:lnTo>
                    <a:pt x="1068" y="560"/>
                  </a:lnTo>
                  <a:lnTo>
                    <a:pt x="1090" y="558"/>
                  </a:lnTo>
                  <a:lnTo>
                    <a:pt x="1112" y="560"/>
                  </a:lnTo>
                  <a:lnTo>
                    <a:pt x="1134" y="564"/>
                  </a:lnTo>
                  <a:lnTo>
                    <a:pt x="1154" y="572"/>
                  </a:lnTo>
                  <a:lnTo>
                    <a:pt x="1172" y="582"/>
                  </a:lnTo>
                  <a:lnTo>
                    <a:pt x="1188" y="596"/>
                  </a:lnTo>
                  <a:lnTo>
                    <a:pt x="1188" y="596"/>
                  </a:lnTo>
                  <a:lnTo>
                    <a:pt x="1204" y="586"/>
                  </a:lnTo>
                  <a:lnTo>
                    <a:pt x="1222" y="578"/>
                  </a:lnTo>
                  <a:lnTo>
                    <a:pt x="1240" y="572"/>
                  </a:lnTo>
                  <a:lnTo>
                    <a:pt x="1258" y="572"/>
                  </a:lnTo>
                  <a:lnTo>
                    <a:pt x="1274" y="572"/>
                  </a:lnTo>
                  <a:lnTo>
                    <a:pt x="1290" y="576"/>
                  </a:lnTo>
                  <a:lnTo>
                    <a:pt x="1302" y="580"/>
                  </a:lnTo>
                  <a:lnTo>
                    <a:pt x="1312" y="588"/>
                  </a:lnTo>
                  <a:lnTo>
                    <a:pt x="1312" y="588"/>
                  </a:lnTo>
                  <a:lnTo>
                    <a:pt x="1320" y="594"/>
                  </a:lnTo>
                  <a:lnTo>
                    <a:pt x="1328" y="598"/>
                  </a:lnTo>
                  <a:lnTo>
                    <a:pt x="1336" y="602"/>
                  </a:lnTo>
                  <a:lnTo>
                    <a:pt x="1344" y="602"/>
                  </a:lnTo>
                  <a:lnTo>
                    <a:pt x="1354" y="604"/>
                  </a:lnTo>
                  <a:lnTo>
                    <a:pt x="1364" y="602"/>
                  </a:lnTo>
                  <a:lnTo>
                    <a:pt x="1372" y="600"/>
                  </a:lnTo>
                  <a:lnTo>
                    <a:pt x="1382" y="596"/>
                  </a:lnTo>
                  <a:lnTo>
                    <a:pt x="1390" y="590"/>
                  </a:lnTo>
                  <a:lnTo>
                    <a:pt x="1398" y="584"/>
                  </a:lnTo>
                  <a:lnTo>
                    <a:pt x="1406" y="576"/>
                  </a:lnTo>
                  <a:lnTo>
                    <a:pt x="1412" y="566"/>
                  </a:lnTo>
                  <a:lnTo>
                    <a:pt x="1418" y="556"/>
                  </a:lnTo>
                  <a:lnTo>
                    <a:pt x="1422" y="544"/>
                  </a:lnTo>
                  <a:lnTo>
                    <a:pt x="1424" y="528"/>
                  </a:lnTo>
                  <a:lnTo>
                    <a:pt x="1426" y="514"/>
                  </a:lnTo>
                  <a:lnTo>
                    <a:pt x="1426" y="514"/>
                  </a:lnTo>
                  <a:lnTo>
                    <a:pt x="1424" y="490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06" y="454"/>
                  </a:lnTo>
                  <a:lnTo>
                    <a:pt x="1390" y="442"/>
                  </a:lnTo>
                  <a:lnTo>
                    <a:pt x="1372" y="428"/>
                  </a:lnTo>
                  <a:lnTo>
                    <a:pt x="1354" y="412"/>
                  </a:lnTo>
                  <a:lnTo>
                    <a:pt x="1318" y="378"/>
                  </a:lnTo>
                  <a:lnTo>
                    <a:pt x="1284" y="340"/>
                  </a:lnTo>
                  <a:lnTo>
                    <a:pt x="1254" y="306"/>
                  </a:lnTo>
                  <a:lnTo>
                    <a:pt x="1230" y="276"/>
                  </a:lnTo>
                  <a:lnTo>
                    <a:pt x="1208" y="248"/>
                  </a:lnTo>
                  <a:lnTo>
                    <a:pt x="1208" y="248"/>
                  </a:lnTo>
                  <a:lnTo>
                    <a:pt x="1202" y="238"/>
                  </a:lnTo>
                  <a:lnTo>
                    <a:pt x="1198" y="228"/>
                  </a:lnTo>
                  <a:lnTo>
                    <a:pt x="1196" y="218"/>
                  </a:lnTo>
                  <a:lnTo>
                    <a:pt x="1196" y="208"/>
                  </a:lnTo>
                  <a:lnTo>
                    <a:pt x="1198" y="196"/>
                  </a:lnTo>
                  <a:lnTo>
                    <a:pt x="1202" y="188"/>
                  </a:lnTo>
                  <a:lnTo>
                    <a:pt x="1208" y="178"/>
                  </a:lnTo>
                  <a:lnTo>
                    <a:pt x="1216" y="170"/>
                  </a:lnTo>
                  <a:lnTo>
                    <a:pt x="1216" y="170"/>
                  </a:lnTo>
                  <a:lnTo>
                    <a:pt x="1252" y="140"/>
                  </a:lnTo>
                  <a:lnTo>
                    <a:pt x="1288" y="106"/>
                  </a:lnTo>
                  <a:lnTo>
                    <a:pt x="1326" y="70"/>
                  </a:lnTo>
                  <a:lnTo>
                    <a:pt x="1326" y="70"/>
                  </a:lnTo>
                  <a:lnTo>
                    <a:pt x="1316" y="54"/>
                  </a:lnTo>
                  <a:lnTo>
                    <a:pt x="1304" y="42"/>
                  </a:lnTo>
                  <a:lnTo>
                    <a:pt x="1292" y="30"/>
                  </a:lnTo>
                  <a:lnTo>
                    <a:pt x="1278" y="20"/>
                  </a:lnTo>
                  <a:lnTo>
                    <a:pt x="1262" y="12"/>
                  </a:lnTo>
                  <a:lnTo>
                    <a:pt x="1244" y="6"/>
                  </a:lnTo>
                  <a:lnTo>
                    <a:pt x="1228" y="2"/>
                  </a:lnTo>
                  <a:lnTo>
                    <a:pt x="1210" y="0"/>
                  </a:lnTo>
                  <a:lnTo>
                    <a:pt x="1210" y="0"/>
                  </a:lnTo>
                  <a:lnTo>
                    <a:pt x="1194" y="2"/>
                  </a:lnTo>
                  <a:lnTo>
                    <a:pt x="1150" y="8"/>
                  </a:lnTo>
                  <a:lnTo>
                    <a:pt x="1120" y="14"/>
                  </a:lnTo>
                  <a:lnTo>
                    <a:pt x="1088" y="20"/>
                  </a:lnTo>
                  <a:lnTo>
                    <a:pt x="1052" y="32"/>
                  </a:lnTo>
                  <a:lnTo>
                    <a:pt x="1018" y="44"/>
                  </a:lnTo>
                  <a:lnTo>
                    <a:pt x="1018" y="44"/>
                  </a:lnTo>
                  <a:lnTo>
                    <a:pt x="1010" y="50"/>
                  </a:lnTo>
                  <a:lnTo>
                    <a:pt x="1002" y="54"/>
                  </a:lnTo>
                  <a:lnTo>
                    <a:pt x="996" y="62"/>
                  </a:lnTo>
                  <a:lnTo>
                    <a:pt x="992" y="70"/>
                  </a:lnTo>
                  <a:lnTo>
                    <a:pt x="988" y="78"/>
                  </a:lnTo>
                  <a:lnTo>
                    <a:pt x="986" y="88"/>
                  </a:lnTo>
                  <a:lnTo>
                    <a:pt x="984" y="108"/>
                  </a:lnTo>
                  <a:lnTo>
                    <a:pt x="986" y="128"/>
                  </a:lnTo>
                  <a:lnTo>
                    <a:pt x="990" y="138"/>
                  </a:lnTo>
                  <a:lnTo>
                    <a:pt x="994" y="148"/>
                  </a:lnTo>
                  <a:lnTo>
                    <a:pt x="1000" y="156"/>
                  </a:lnTo>
                  <a:lnTo>
                    <a:pt x="1006" y="164"/>
                  </a:lnTo>
                  <a:lnTo>
                    <a:pt x="1014" y="170"/>
                  </a:lnTo>
                  <a:lnTo>
                    <a:pt x="1024" y="176"/>
                  </a:lnTo>
                  <a:lnTo>
                    <a:pt x="1024" y="176"/>
                  </a:lnTo>
                  <a:lnTo>
                    <a:pt x="1032" y="182"/>
                  </a:lnTo>
                  <a:lnTo>
                    <a:pt x="1040" y="192"/>
                  </a:lnTo>
                  <a:lnTo>
                    <a:pt x="1048" y="206"/>
                  </a:lnTo>
                  <a:lnTo>
                    <a:pt x="1056" y="220"/>
                  </a:lnTo>
                  <a:lnTo>
                    <a:pt x="1062" y="236"/>
                  </a:lnTo>
                  <a:lnTo>
                    <a:pt x="1066" y="254"/>
                  </a:lnTo>
                  <a:lnTo>
                    <a:pt x="1066" y="274"/>
                  </a:lnTo>
                  <a:lnTo>
                    <a:pt x="1066" y="294"/>
                  </a:lnTo>
                  <a:lnTo>
                    <a:pt x="1062" y="314"/>
                  </a:lnTo>
                  <a:lnTo>
                    <a:pt x="1054" y="332"/>
                  </a:lnTo>
                  <a:lnTo>
                    <a:pt x="1042" y="350"/>
                  </a:lnTo>
                  <a:lnTo>
                    <a:pt x="1026" y="368"/>
                  </a:lnTo>
                  <a:lnTo>
                    <a:pt x="1006" y="384"/>
                  </a:lnTo>
                  <a:lnTo>
                    <a:pt x="980" y="396"/>
                  </a:lnTo>
                  <a:lnTo>
                    <a:pt x="950" y="406"/>
                  </a:lnTo>
                  <a:lnTo>
                    <a:pt x="912" y="414"/>
                  </a:lnTo>
                  <a:lnTo>
                    <a:pt x="912" y="414"/>
                  </a:lnTo>
                  <a:lnTo>
                    <a:pt x="884" y="416"/>
                  </a:lnTo>
                  <a:lnTo>
                    <a:pt x="858" y="414"/>
                  </a:lnTo>
                  <a:lnTo>
                    <a:pt x="836" y="410"/>
                  </a:lnTo>
                  <a:lnTo>
                    <a:pt x="816" y="404"/>
                  </a:lnTo>
                  <a:lnTo>
                    <a:pt x="800" y="394"/>
                  </a:lnTo>
                  <a:lnTo>
                    <a:pt x="786" y="382"/>
                  </a:lnTo>
                  <a:lnTo>
                    <a:pt x="776" y="370"/>
                  </a:lnTo>
                  <a:lnTo>
                    <a:pt x="768" y="356"/>
                  </a:lnTo>
                  <a:lnTo>
                    <a:pt x="762" y="340"/>
                  </a:lnTo>
                  <a:lnTo>
                    <a:pt x="760" y="326"/>
                  </a:lnTo>
                  <a:lnTo>
                    <a:pt x="758" y="310"/>
                  </a:lnTo>
                  <a:lnTo>
                    <a:pt x="758" y="296"/>
                  </a:lnTo>
                  <a:lnTo>
                    <a:pt x="760" y="284"/>
                  </a:lnTo>
                  <a:lnTo>
                    <a:pt x="764" y="272"/>
                  </a:lnTo>
                  <a:lnTo>
                    <a:pt x="768" y="262"/>
                  </a:lnTo>
                  <a:lnTo>
                    <a:pt x="774" y="254"/>
                  </a:lnTo>
                  <a:lnTo>
                    <a:pt x="774" y="254"/>
                  </a:lnTo>
                  <a:lnTo>
                    <a:pt x="780" y="246"/>
                  </a:lnTo>
                  <a:lnTo>
                    <a:pt x="784" y="238"/>
                  </a:lnTo>
                  <a:lnTo>
                    <a:pt x="788" y="230"/>
                  </a:lnTo>
                  <a:lnTo>
                    <a:pt x="790" y="222"/>
                  </a:lnTo>
                  <a:lnTo>
                    <a:pt x="790" y="212"/>
                  </a:lnTo>
                  <a:lnTo>
                    <a:pt x="788" y="202"/>
                  </a:lnTo>
                  <a:lnTo>
                    <a:pt x="786" y="194"/>
                  </a:lnTo>
                  <a:lnTo>
                    <a:pt x="782" y="184"/>
                  </a:lnTo>
                  <a:lnTo>
                    <a:pt x="778" y="176"/>
                  </a:lnTo>
                  <a:lnTo>
                    <a:pt x="770" y="168"/>
                  </a:lnTo>
                  <a:lnTo>
                    <a:pt x="762" y="160"/>
                  </a:lnTo>
                  <a:lnTo>
                    <a:pt x="752" y="154"/>
                  </a:lnTo>
                  <a:lnTo>
                    <a:pt x="742" y="148"/>
                  </a:lnTo>
                  <a:lnTo>
                    <a:pt x="730" y="144"/>
                  </a:lnTo>
                  <a:lnTo>
                    <a:pt x="716" y="142"/>
                  </a:lnTo>
                  <a:lnTo>
                    <a:pt x="700" y="140"/>
                  </a:lnTo>
                  <a:lnTo>
                    <a:pt x="700" y="140"/>
                  </a:lnTo>
                  <a:lnTo>
                    <a:pt x="676" y="142"/>
                  </a:lnTo>
                  <a:lnTo>
                    <a:pt x="650" y="144"/>
                  </a:lnTo>
                  <a:lnTo>
                    <a:pt x="622" y="150"/>
                  </a:lnTo>
                  <a:lnTo>
                    <a:pt x="592" y="158"/>
                  </a:lnTo>
                  <a:lnTo>
                    <a:pt x="532" y="176"/>
                  </a:lnTo>
                  <a:lnTo>
                    <a:pt x="474" y="196"/>
                  </a:lnTo>
                  <a:lnTo>
                    <a:pt x="422" y="218"/>
                  </a:lnTo>
                  <a:lnTo>
                    <a:pt x="380" y="23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24" y="264"/>
                  </a:lnTo>
                  <a:lnTo>
                    <a:pt x="310" y="278"/>
                  </a:lnTo>
                  <a:lnTo>
                    <a:pt x="300" y="292"/>
                  </a:lnTo>
                  <a:lnTo>
                    <a:pt x="292" y="308"/>
                  </a:lnTo>
                  <a:lnTo>
                    <a:pt x="286" y="326"/>
                  </a:lnTo>
                  <a:lnTo>
                    <a:pt x="284" y="344"/>
                  </a:lnTo>
                  <a:lnTo>
                    <a:pt x="286" y="364"/>
                  </a:lnTo>
                  <a:lnTo>
                    <a:pt x="292" y="382"/>
                  </a:lnTo>
                  <a:lnTo>
                    <a:pt x="292" y="382"/>
                  </a:lnTo>
                  <a:lnTo>
                    <a:pt x="304" y="412"/>
                  </a:lnTo>
                  <a:lnTo>
                    <a:pt x="332" y="484"/>
                  </a:lnTo>
                  <a:lnTo>
                    <a:pt x="346" y="528"/>
                  </a:lnTo>
                  <a:lnTo>
                    <a:pt x="360" y="572"/>
                  </a:lnTo>
                  <a:lnTo>
                    <a:pt x="370" y="616"/>
                  </a:lnTo>
                  <a:lnTo>
                    <a:pt x="374" y="636"/>
                  </a:lnTo>
                  <a:lnTo>
                    <a:pt x="376" y="654"/>
                  </a:lnTo>
                  <a:lnTo>
                    <a:pt x="376" y="654"/>
                  </a:lnTo>
                  <a:lnTo>
                    <a:pt x="376" y="672"/>
                  </a:lnTo>
                  <a:lnTo>
                    <a:pt x="372" y="686"/>
                  </a:lnTo>
                  <a:lnTo>
                    <a:pt x="368" y="698"/>
                  </a:lnTo>
                  <a:lnTo>
                    <a:pt x="360" y="708"/>
                  </a:lnTo>
                  <a:lnTo>
                    <a:pt x="352" y="714"/>
                  </a:lnTo>
                  <a:lnTo>
                    <a:pt x="342" y="720"/>
                  </a:lnTo>
                  <a:lnTo>
                    <a:pt x="330" y="724"/>
                  </a:lnTo>
                  <a:lnTo>
                    <a:pt x="318" y="726"/>
                  </a:lnTo>
                  <a:lnTo>
                    <a:pt x="306" y="726"/>
                  </a:lnTo>
                  <a:lnTo>
                    <a:pt x="294" y="724"/>
                  </a:lnTo>
                  <a:lnTo>
                    <a:pt x="270" y="720"/>
                  </a:lnTo>
                  <a:lnTo>
                    <a:pt x="252" y="716"/>
                  </a:lnTo>
                  <a:lnTo>
                    <a:pt x="240" y="708"/>
                  </a:lnTo>
                  <a:lnTo>
                    <a:pt x="240" y="708"/>
                  </a:lnTo>
                  <a:lnTo>
                    <a:pt x="222" y="696"/>
                  </a:lnTo>
                  <a:lnTo>
                    <a:pt x="204" y="686"/>
                  </a:lnTo>
                  <a:lnTo>
                    <a:pt x="184" y="678"/>
                  </a:lnTo>
                  <a:lnTo>
                    <a:pt x="166" y="674"/>
                  </a:lnTo>
                  <a:lnTo>
                    <a:pt x="146" y="674"/>
                  </a:lnTo>
                  <a:lnTo>
                    <a:pt x="128" y="674"/>
                  </a:lnTo>
                  <a:lnTo>
                    <a:pt x="110" y="678"/>
                  </a:lnTo>
                  <a:lnTo>
                    <a:pt x="92" y="684"/>
                  </a:lnTo>
                  <a:lnTo>
                    <a:pt x="92" y="684"/>
                  </a:lnTo>
                  <a:lnTo>
                    <a:pt x="168" y="700"/>
                  </a:lnTo>
                  <a:lnTo>
                    <a:pt x="168" y="700"/>
                  </a:lnTo>
                  <a:lnTo>
                    <a:pt x="180" y="702"/>
                  </a:lnTo>
                  <a:lnTo>
                    <a:pt x="190" y="708"/>
                  </a:lnTo>
                  <a:lnTo>
                    <a:pt x="200" y="716"/>
                  </a:lnTo>
                  <a:lnTo>
                    <a:pt x="208" y="724"/>
                  </a:lnTo>
                  <a:lnTo>
                    <a:pt x="216" y="734"/>
                  </a:lnTo>
                  <a:lnTo>
                    <a:pt x="220" y="746"/>
                  </a:lnTo>
                  <a:lnTo>
                    <a:pt x="224" y="758"/>
                  </a:lnTo>
                  <a:lnTo>
                    <a:pt x="224" y="770"/>
                  </a:lnTo>
                  <a:lnTo>
                    <a:pt x="224" y="770"/>
                  </a:lnTo>
                  <a:lnTo>
                    <a:pt x="222" y="788"/>
                  </a:lnTo>
                  <a:lnTo>
                    <a:pt x="216" y="834"/>
                  </a:lnTo>
                  <a:lnTo>
                    <a:pt x="210" y="862"/>
                  </a:lnTo>
                  <a:lnTo>
                    <a:pt x="202" y="894"/>
                  </a:lnTo>
                  <a:lnTo>
                    <a:pt x="192" y="926"/>
                  </a:lnTo>
                  <a:lnTo>
                    <a:pt x="180" y="958"/>
                  </a:lnTo>
                  <a:lnTo>
                    <a:pt x="180" y="958"/>
                  </a:lnTo>
                  <a:lnTo>
                    <a:pt x="176" y="964"/>
                  </a:lnTo>
                  <a:lnTo>
                    <a:pt x="170" y="970"/>
                  </a:lnTo>
                  <a:lnTo>
                    <a:pt x="164" y="976"/>
                  </a:lnTo>
                  <a:lnTo>
                    <a:pt x="158" y="980"/>
                  </a:lnTo>
                  <a:lnTo>
                    <a:pt x="142" y="984"/>
                  </a:lnTo>
                  <a:lnTo>
                    <a:pt x="124" y="986"/>
                  </a:lnTo>
                  <a:lnTo>
                    <a:pt x="108" y="982"/>
                  </a:lnTo>
                  <a:lnTo>
                    <a:pt x="90" y="976"/>
                  </a:lnTo>
                  <a:lnTo>
                    <a:pt x="84" y="970"/>
                  </a:lnTo>
                  <a:lnTo>
                    <a:pt x="76" y="964"/>
                  </a:lnTo>
                  <a:lnTo>
                    <a:pt x="70" y="958"/>
                  </a:lnTo>
                  <a:lnTo>
                    <a:pt x="66" y="950"/>
                  </a:lnTo>
                  <a:lnTo>
                    <a:pt x="66" y="950"/>
                  </a:lnTo>
                  <a:lnTo>
                    <a:pt x="62" y="944"/>
                  </a:lnTo>
                  <a:lnTo>
                    <a:pt x="56" y="938"/>
                  </a:lnTo>
                  <a:lnTo>
                    <a:pt x="42" y="926"/>
                  </a:lnTo>
                  <a:lnTo>
                    <a:pt x="22" y="918"/>
                  </a:lnTo>
                  <a:lnTo>
                    <a:pt x="0" y="912"/>
                  </a:lnTo>
                  <a:lnTo>
                    <a:pt x="0" y="912"/>
                  </a:lnTo>
                  <a:lnTo>
                    <a:pt x="2" y="922"/>
                  </a:lnTo>
                  <a:lnTo>
                    <a:pt x="2" y="922"/>
                  </a:lnTo>
                  <a:lnTo>
                    <a:pt x="10" y="948"/>
                  </a:lnTo>
                  <a:lnTo>
                    <a:pt x="18" y="972"/>
                  </a:lnTo>
                  <a:lnTo>
                    <a:pt x="26" y="992"/>
                  </a:lnTo>
                  <a:lnTo>
                    <a:pt x="36" y="1012"/>
                  </a:lnTo>
                  <a:lnTo>
                    <a:pt x="48" y="1030"/>
                  </a:lnTo>
                  <a:lnTo>
                    <a:pt x="58" y="1046"/>
                  </a:lnTo>
                  <a:lnTo>
                    <a:pt x="70" y="1058"/>
                  </a:lnTo>
                  <a:lnTo>
                    <a:pt x="82" y="1070"/>
                  </a:lnTo>
                  <a:lnTo>
                    <a:pt x="96" y="1080"/>
                  </a:lnTo>
                  <a:lnTo>
                    <a:pt x="108" y="1088"/>
                  </a:lnTo>
                  <a:lnTo>
                    <a:pt x="122" y="1096"/>
                  </a:lnTo>
                  <a:lnTo>
                    <a:pt x="136" y="1100"/>
                  </a:lnTo>
                  <a:lnTo>
                    <a:pt x="150" y="1104"/>
                  </a:lnTo>
                  <a:lnTo>
                    <a:pt x="164" y="1108"/>
                  </a:lnTo>
                  <a:lnTo>
                    <a:pt x="192" y="1110"/>
                  </a:lnTo>
                  <a:lnTo>
                    <a:pt x="218" y="1106"/>
                  </a:lnTo>
                  <a:lnTo>
                    <a:pt x="244" y="1100"/>
                  </a:lnTo>
                  <a:lnTo>
                    <a:pt x="268" y="1090"/>
                  </a:lnTo>
                  <a:lnTo>
                    <a:pt x="288" y="1080"/>
                  </a:lnTo>
                  <a:lnTo>
                    <a:pt x="306" y="1066"/>
                  </a:lnTo>
                  <a:lnTo>
                    <a:pt x="320" y="1052"/>
                  </a:lnTo>
                  <a:lnTo>
                    <a:pt x="328" y="1036"/>
                  </a:lnTo>
                  <a:lnTo>
                    <a:pt x="332" y="1030"/>
                  </a:lnTo>
                  <a:lnTo>
                    <a:pt x="332" y="1022"/>
                  </a:lnTo>
                  <a:lnTo>
                    <a:pt x="332" y="1022"/>
                  </a:lnTo>
                  <a:lnTo>
                    <a:pt x="336" y="1008"/>
                  </a:lnTo>
                  <a:lnTo>
                    <a:pt x="340" y="994"/>
                  </a:lnTo>
                  <a:lnTo>
                    <a:pt x="346" y="984"/>
                  </a:lnTo>
                  <a:lnTo>
                    <a:pt x="354" y="974"/>
                  </a:lnTo>
                  <a:lnTo>
                    <a:pt x="362" y="966"/>
                  </a:lnTo>
                  <a:lnTo>
                    <a:pt x="370" y="960"/>
                  </a:lnTo>
                  <a:lnTo>
                    <a:pt x="380" y="956"/>
                  </a:lnTo>
                  <a:lnTo>
                    <a:pt x="390" y="954"/>
                  </a:lnTo>
                  <a:lnTo>
                    <a:pt x="402" y="952"/>
                  </a:lnTo>
                  <a:lnTo>
                    <a:pt x="412" y="952"/>
                  </a:lnTo>
                  <a:lnTo>
                    <a:pt x="422" y="954"/>
                  </a:lnTo>
                  <a:lnTo>
                    <a:pt x="432" y="956"/>
                  </a:lnTo>
                  <a:lnTo>
                    <a:pt x="440" y="960"/>
                  </a:lnTo>
                  <a:lnTo>
                    <a:pt x="448" y="966"/>
                  </a:lnTo>
                  <a:lnTo>
                    <a:pt x="454" y="974"/>
                  </a:lnTo>
                  <a:lnTo>
                    <a:pt x="458" y="980"/>
                  </a:lnTo>
                  <a:lnTo>
                    <a:pt x="458" y="980"/>
                  </a:lnTo>
                  <a:lnTo>
                    <a:pt x="468" y="1002"/>
                  </a:lnTo>
                  <a:lnTo>
                    <a:pt x="476" y="1024"/>
                  </a:lnTo>
                  <a:lnTo>
                    <a:pt x="492" y="1076"/>
                  </a:lnTo>
                  <a:lnTo>
                    <a:pt x="504" y="1128"/>
                  </a:lnTo>
                  <a:lnTo>
                    <a:pt x="516" y="1180"/>
                  </a:lnTo>
                  <a:lnTo>
                    <a:pt x="530" y="1266"/>
                  </a:lnTo>
                  <a:lnTo>
                    <a:pt x="534" y="1302"/>
                  </a:lnTo>
                  <a:lnTo>
                    <a:pt x="534" y="1302"/>
                  </a:lnTo>
                  <a:lnTo>
                    <a:pt x="538" y="1320"/>
                  </a:lnTo>
                  <a:lnTo>
                    <a:pt x="546" y="1336"/>
                  </a:lnTo>
                  <a:lnTo>
                    <a:pt x="556" y="1352"/>
                  </a:lnTo>
                  <a:lnTo>
                    <a:pt x="568" y="1362"/>
                  </a:lnTo>
                  <a:lnTo>
                    <a:pt x="584" y="1372"/>
                  </a:lnTo>
                  <a:lnTo>
                    <a:pt x="600" y="1378"/>
                  </a:lnTo>
                  <a:lnTo>
                    <a:pt x="618" y="1380"/>
                  </a:lnTo>
                  <a:lnTo>
                    <a:pt x="636" y="1378"/>
                  </a:lnTo>
                  <a:lnTo>
                    <a:pt x="636" y="1378"/>
                  </a:lnTo>
                  <a:lnTo>
                    <a:pt x="670" y="1372"/>
                  </a:lnTo>
                  <a:lnTo>
                    <a:pt x="748" y="1354"/>
                  </a:lnTo>
                  <a:lnTo>
                    <a:pt x="840" y="1332"/>
                  </a:lnTo>
                  <a:lnTo>
                    <a:pt x="884" y="1320"/>
                  </a:lnTo>
                  <a:lnTo>
                    <a:pt x="918" y="1308"/>
                  </a:lnTo>
                  <a:lnTo>
                    <a:pt x="918" y="1308"/>
                  </a:lnTo>
                  <a:lnTo>
                    <a:pt x="926" y="1304"/>
                  </a:lnTo>
                  <a:lnTo>
                    <a:pt x="934" y="1300"/>
                  </a:lnTo>
                  <a:lnTo>
                    <a:pt x="940" y="1294"/>
                  </a:lnTo>
                  <a:lnTo>
                    <a:pt x="946" y="1288"/>
                  </a:lnTo>
                  <a:lnTo>
                    <a:pt x="950" y="1280"/>
                  </a:lnTo>
                  <a:lnTo>
                    <a:pt x="952" y="1274"/>
                  </a:lnTo>
                  <a:lnTo>
                    <a:pt x="954" y="1266"/>
                  </a:lnTo>
                  <a:lnTo>
                    <a:pt x="956" y="1258"/>
                  </a:lnTo>
                  <a:lnTo>
                    <a:pt x="954" y="1250"/>
                  </a:lnTo>
                  <a:lnTo>
                    <a:pt x="952" y="1242"/>
                  </a:lnTo>
                  <a:lnTo>
                    <a:pt x="950" y="1234"/>
                  </a:lnTo>
                  <a:lnTo>
                    <a:pt x="944" y="1226"/>
                  </a:lnTo>
                  <a:lnTo>
                    <a:pt x="938" y="1218"/>
                  </a:lnTo>
                  <a:lnTo>
                    <a:pt x="932" y="1212"/>
                  </a:lnTo>
                  <a:lnTo>
                    <a:pt x="922" y="1206"/>
                  </a:lnTo>
                  <a:lnTo>
                    <a:pt x="912" y="1200"/>
                  </a:lnTo>
                  <a:lnTo>
                    <a:pt x="912" y="1200"/>
                  </a:lnTo>
                  <a:lnTo>
                    <a:pt x="902" y="1196"/>
                  </a:lnTo>
                  <a:lnTo>
                    <a:pt x="894" y="1190"/>
                  </a:lnTo>
                  <a:lnTo>
                    <a:pt x="894" y="1190"/>
                  </a:lnTo>
                  <a:lnTo>
                    <a:pt x="892" y="1190"/>
                  </a:lnTo>
                  <a:lnTo>
                    <a:pt x="892" y="1190"/>
                  </a:lnTo>
                  <a:lnTo>
                    <a:pt x="890" y="1200"/>
                  </a:lnTo>
                  <a:lnTo>
                    <a:pt x="888" y="1208"/>
                  </a:lnTo>
                  <a:lnTo>
                    <a:pt x="878" y="1222"/>
                  </a:lnTo>
                  <a:lnTo>
                    <a:pt x="866" y="1236"/>
                  </a:lnTo>
                  <a:lnTo>
                    <a:pt x="852" y="1244"/>
                  </a:lnTo>
                  <a:lnTo>
                    <a:pt x="846" y="1246"/>
                  </a:lnTo>
                  <a:lnTo>
                    <a:pt x="838" y="1248"/>
                  </a:lnTo>
                  <a:lnTo>
                    <a:pt x="830" y="1248"/>
                  </a:lnTo>
                  <a:lnTo>
                    <a:pt x="824" y="1246"/>
                  </a:lnTo>
                  <a:lnTo>
                    <a:pt x="818" y="1244"/>
                  </a:lnTo>
                  <a:lnTo>
                    <a:pt x="812" y="1238"/>
                  </a:lnTo>
                  <a:lnTo>
                    <a:pt x="806" y="1232"/>
                  </a:lnTo>
                  <a:lnTo>
                    <a:pt x="802" y="1224"/>
                  </a:lnTo>
                  <a:lnTo>
                    <a:pt x="802" y="122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32"/>
            <p:cNvSpPr>
              <a:spLocks/>
            </p:cNvSpPr>
            <p:nvPr userDrawn="1"/>
          </p:nvSpPr>
          <p:spPr bwMode="auto">
            <a:xfrm>
              <a:off x="5381572" y="3962360"/>
              <a:ext cx="200025" cy="114300"/>
            </a:xfrm>
            <a:custGeom>
              <a:avLst/>
              <a:gdLst/>
              <a:ahLst/>
              <a:cxnLst>
                <a:cxn ang="0">
                  <a:pos x="126" y="58"/>
                </a:cxn>
                <a:cxn ang="0">
                  <a:pos x="126" y="58"/>
                </a:cxn>
                <a:cxn ang="0">
                  <a:pos x="112" y="42"/>
                </a:cxn>
                <a:cxn ang="0">
                  <a:pos x="112" y="42"/>
                </a:cxn>
                <a:cxn ang="0">
                  <a:pos x="96" y="28"/>
                </a:cxn>
                <a:cxn ang="0">
                  <a:pos x="80" y="16"/>
                </a:cxn>
                <a:cxn ang="0">
                  <a:pos x="66" y="8"/>
                </a:cxn>
                <a:cxn ang="0">
                  <a:pos x="50" y="4"/>
                </a:cxn>
                <a:cxn ang="0">
                  <a:pos x="38" y="0"/>
                </a:cxn>
                <a:cxn ang="0">
                  <a:pos x="24" y="0"/>
                </a:cxn>
                <a:cxn ang="0">
                  <a:pos x="1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12" y="26"/>
                </a:cxn>
                <a:cxn ang="0">
                  <a:pos x="18" y="36"/>
                </a:cxn>
                <a:cxn ang="0">
                  <a:pos x="26" y="46"/>
                </a:cxn>
                <a:cxn ang="0">
                  <a:pos x="34" y="54"/>
                </a:cxn>
                <a:cxn ang="0">
                  <a:pos x="42" y="60"/>
                </a:cxn>
                <a:cxn ang="0">
                  <a:pos x="52" y="66"/>
                </a:cxn>
                <a:cxn ang="0">
                  <a:pos x="68" y="72"/>
                </a:cxn>
                <a:cxn ang="0">
                  <a:pos x="84" y="72"/>
                </a:cxn>
                <a:cxn ang="0">
                  <a:pos x="100" y="70"/>
                </a:cxn>
                <a:cxn ang="0">
                  <a:pos x="114" y="66"/>
                </a:cxn>
                <a:cxn ang="0">
                  <a:pos x="126" y="58"/>
                </a:cxn>
                <a:cxn ang="0">
                  <a:pos x="126" y="58"/>
                </a:cxn>
              </a:cxnLst>
              <a:rect l="0" t="0" r="r" b="b"/>
              <a:pathLst>
                <a:path w="126" h="72">
                  <a:moveTo>
                    <a:pt x="126" y="58"/>
                  </a:moveTo>
                  <a:lnTo>
                    <a:pt x="126" y="58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96" y="28"/>
                  </a:lnTo>
                  <a:lnTo>
                    <a:pt x="80" y="16"/>
                  </a:lnTo>
                  <a:lnTo>
                    <a:pt x="66" y="8"/>
                  </a:lnTo>
                  <a:lnTo>
                    <a:pt x="50" y="4"/>
                  </a:lnTo>
                  <a:lnTo>
                    <a:pt x="38" y="0"/>
                  </a:lnTo>
                  <a:lnTo>
                    <a:pt x="24" y="0"/>
                  </a:lnTo>
                  <a:lnTo>
                    <a:pt x="1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2" y="26"/>
                  </a:lnTo>
                  <a:lnTo>
                    <a:pt x="18" y="36"/>
                  </a:lnTo>
                  <a:lnTo>
                    <a:pt x="26" y="46"/>
                  </a:lnTo>
                  <a:lnTo>
                    <a:pt x="34" y="54"/>
                  </a:lnTo>
                  <a:lnTo>
                    <a:pt x="42" y="60"/>
                  </a:lnTo>
                  <a:lnTo>
                    <a:pt x="52" y="66"/>
                  </a:lnTo>
                  <a:lnTo>
                    <a:pt x="68" y="72"/>
                  </a:lnTo>
                  <a:lnTo>
                    <a:pt x="84" y="72"/>
                  </a:lnTo>
                  <a:lnTo>
                    <a:pt x="100" y="70"/>
                  </a:lnTo>
                  <a:lnTo>
                    <a:pt x="114" y="66"/>
                  </a:lnTo>
                  <a:lnTo>
                    <a:pt x="126" y="58"/>
                  </a:lnTo>
                  <a:lnTo>
                    <a:pt x="12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33"/>
            <p:cNvSpPr>
              <a:spLocks/>
            </p:cNvSpPr>
            <p:nvPr userDrawn="1"/>
          </p:nvSpPr>
          <p:spPr bwMode="auto">
            <a:xfrm>
              <a:off x="5092647" y="2416135"/>
              <a:ext cx="358775" cy="625475"/>
            </a:xfrm>
            <a:custGeom>
              <a:avLst/>
              <a:gdLst/>
              <a:ahLst/>
              <a:cxnLst>
                <a:cxn ang="0">
                  <a:pos x="20" y="100"/>
                </a:cxn>
                <a:cxn ang="0">
                  <a:pos x="20" y="100"/>
                </a:cxn>
                <a:cxn ang="0">
                  <a:pos x="12" y="108"/>
                </a:cxn>
                <a:cxn ang="0">
                  <a:pos x="6" y="118"/>
                </a:cxn>
                <a:cxn ang="0">
                  <a:pos x="2" y="126"/>
                </a:cxn>
                <a:cxn ang="0">
                  <a:pos x="0" y="138"/>
                </a:cxn>
                <a:cxn ang="0">
                  <a:pos x="0" y="148"/>
                </a:cxn>
                <a:cxn ang="0">
                  <a:pos x="2" y="158"/>
                </a:cxn>
                <a:cxn ang="0">
                  <a:pos x="6" y="168"/>
                </a:cxn>
                <a:cxn ang="0">
                  <a:pos x="12" y="178"/>
                </a:cxn>
                <a:cxn ang="0">
                  <a:pos x="12" y="178"/>
                </a:cxn>
                <a:cxn ang="0">
                  <a:pos x="34" y="206"/>
                </a:cxn>
                <a:cxn ang="0">
                  <a:pos x="58" y="236"/>
                </a:cxn>
                <a:cxn ang="0">
                  <a:pos x="88" y="270"/>
                </a:cxn>
                <a:cxn ang="0">
                  <a:pos x="122" y="308"/>
                </a:cxn>
                <a:cxn ang="0">
                  <a:pos x="158" y="342"/>
                </a:cxn>
                <a:cxn ang="0">
                  <a:pos x="176" y="358"/>
                </a:cxn>
                <a:cxn ang="0">
                  <a:pos x="194" y="372"/>
                </a:cxn>
                <a:cxn ang="0">
                  <a:pos x="210" y="38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18" y="338"/>
                </a:cxn>
                <a:cxn ang="0">
                  <a:pos x="206" y="276"/>
                </a:cxn>
                <a:cxn ang="0">
                  <a:pos x="190" y="214"/>
                </a:cxn>
                <a:cxn ang="0">
                  <a:pos x="176" y="154"/>
                </a:cxn>
                <a:cxn ang="0">
                  <a:pos x="148" y="56"/>
                </a:cxn>
                <a:cxn ang="0">
                  <a:pos x="136" y="16"/>
                </a:cxn>
                <a:cxn ang="0">
                  <a:pos x="136" y="16"/>
                </a:cxn>
                <a:cxn ang="0">
                  <a:pos x="130" y="0"/>
                </a:cxn>
                <a:cxn ang="0">
                  <a:pos x="130" y="0"/>
                </a:cxn>
                <a:cxn ang="0">
                  <a:pos x="92" y="36"/>
                </a:cxn>
                <a:cxn ang="0">
                  <a:pos x="56" y="70"/>
                </a:cxn>
                <a:cxn ang="0">
                  <a:pos x="20" y="100"/>
                </a:cxn>
                <a:cxn ang="0">
                  <a:pos x="20" y="100"/>
                </a:cxn>
              </a:cxnLst>
              <a:rect l="0" t="0" r="r" b="b"/>
              <a:pathLst>
                <a:path w="226" h="394">
                  <a:moveTo>
                    <a:pt x="20" y="100"/>
                  </a:moveTo>
                  <a:lnTo>
                    <a:pt x="20" y="100"/>
                  </a:lnTo>
                  <a:lnTo>
                    <a:pt x="12" y="108"/>
                  </a:lnTo>
                  <a:lnTo>
                    <a:pt x="6" y="118"/>
                  </a:lnTo>
                  <a:lnTo>
                    <a:pt x="2" y="126"/>
                  </a:lnTo>
                  <a:lnTo>
                    <a:pt x="0" y="138"/>
                  </a:lnTo>
                  <a:lnTo>
                    <a:pt x="0" y="148"/>
                  </a:lnTo>
                  <a:lnTo>
                    <a:pt x="2" y="158"/>
                  </a:lnTo>
                  <a:lnTo>
                    <a:pt x="6" y="168"/>
                  </a:lnTo>
                  <a:lnTo>
                    <a:pt x="12" y="178"/>
                  </a:lnTo>
                  <a:lnTo>
                    <a:pt x="12" y="178"/>
                  </a:lnTo>
                  <a:lnTo>
                    <a:pt x="34" y="206"/>
                  </a:lnTo>
                  <a:lnTo>
                    <a:pt x="58" y="236"/>
                  </a:lnTo>
                  <a:lnTo>
                    <a:pt x="88" y="270"/>
                  </a:lnTo>
                  <a:lnTo>
                    <a:pt x="122" y="308"/>
                  </a:lnTo>
                  <a:lnTo>
                    <a:pt x="158" y="342"/>
                  </a:lnTo>
                  <a:lnTo>
                    <a:pt x="176" y="358"/>
                  </a:lnTo>
                  <a:lnTo>
                    <a:pt x="194" y="372"/>
                  </a:lnTo>
                  <a:lnTo>
                    <a:pt x="210" y="38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18" y="338"/>
                  </a:lnTo>
                  <a:lnTo>
                    <a:pt x="206" y="276"/>
                  </a:lnTo>
                  <a:lnTo>
                    <a:pt x="190" y="214"/>
                  </a:lnTo>
                  <a:lnTo>
                    <a:pt x="176" y="154"/>
                  </a:lnTo>
                  <a:lnTo>
                    <a:pt x="148" y="56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92" y="36"/>
                  </a:lnTo>
                  <a:lnTo>
                    <a:pt x="56" y="70"/>
                  </a:lnTo>
                  <a:lnTo>
                    <a:pt x="20" y="100"/>
                  </a:lnTo>
                  <a:lnTo>
                    <a:pt x="20" y="10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34"/>
            <p:cNvSpPr>
              <a:spLocks/>
            </p:cNvSpPr>
            <p:nvPr userDrawn="1"/>
          </p:nvSpPr>
          <p:spPr bwMode="auto">
            <a:xfrm>
              <a:off x="3193997" y="4317960"/>
              <a:ext cx="165100" cy="374650"/>
            </a:xfrm>
            <a:custGeom>
              <a:avLst/>
              <a:gdLst/>
              <a:ahLst/>
              <a:cxnLst>
                <a:cxn ang="0">
                  <a:pos x="56" y="186"/>
                </a:cxn>
                <a:cxn ang="0">
                  <a:pos x="56" y="186"/>
                </a:cxn>
                <a:cxn ang="0">
                  <a:pos x="72" y="170"/>
                </a:cxn>
                <a:cxn ang="0">
                  <a:pos x="86" y="150"/>
                </a:cxn>
                <a:cxn ang="0">
                  <a:pos x="94" y="126"/>
                </a:cxn>
                <a:cxn ang="0">
                  <a:pos x="102" y="104"/>
                </a:cxn>
                <a:cxn ang="0">
                  <a:pos x="104" y="78"/>
                </a:cxn>
                <a:cxn ang="0">
                  <a:pos x="104" y="54"/>
                </a:cxn>
                <a:cxn ang="0">
                  <a:pos x="98" y="30"/>
                </a:cxn>
                <a:cxn ang="0">
                  <a:pos x="90" y="8"/>
                </a:cxn>
                <a:cxn ang="0">
                  <a:pos x="90" y="8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80" y="30"/>
                </a:cxn>
                <a:cxn ang="0">
                  <a:pos x="70" y="60"/>
                </a:cxn>
                <a:cxn ang="0">
                  <a:pos x="60" y="92"/>
                </a:cxn>
                <a:cxn ang="0">
                  <a:pos x="48" y="124"/>
                </a:cxn>
                <a:cxn ang="0">
                  <a:pos x="24" y="184"/>
                </a:cxn>
                <a:cxn ang="0">
                  <a:pos x="0" y="236"/>
                </a:cxn>
                <a:cxn ang="0">
                  <a:pos x="0" y="236"/>
                </a:cxn>
                <a:cxn ang="0">
                  <a:pos x="56" y="186"/>
                </a:cxn>
                <a:cxn ang="0">
                  <a:pos x="56" y="186"/>
                </a:cxn>
              </a:cxnLst>
              <a:rect l="0" t="0" r="r" b="b"/>
              <a:pathLst>
                <a:path w="104" h="236">
                  <a:moveTo>
                    <a:pt x="56" y="186"/>
                  </a:moveTo>
                  <a:lnTo>
                    <a:pt x="56" y="186"/>
                  </a:lnTo>
                  <a:lnTo>
                    <a:pt x="72" y="170"/>
                  </a:lnTo>
                  <a:lnTo>
                    <a:pt x="86" y="150"/>
                  </a:lnTo>
                  <a:lnTo>
                    <a:pt x="94" y="126"/>
                  </a:lnTo>
                  <a:lnTo>
                    <a:pt x="102" y="104"/>
                  </a:lnTo>
                  <a:lnTo>
                    <a:pt x="104" y="78"/>
                  </a:lnTo>
                  <a:lnTo>
                    <a:pt x="104" y="54"/>
                  </a:lnTo>
                  <a:lnTo>
                    <a:pt x="98" y="30"/>
                  </a:lnTo>
                  <a:lnTo>
                    <a:pt x="90" y="8"/>
                  </a:lnTo>
                  <a:lnTo>
                    <a:pt x="90" y="8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0" y="30"/>
                  </a:lnTo>
                  <a:lnTo>
                    <a:pt x="70" y="60"/>
                  </a:lnTo>
                  <a:lnTo>
                    <a:pt x="60" y="92"/>
                  </a:lnTo>
                  <a:lnTo>
                    <a:pt x="48" y="124"/>
                  </a:lnTo>
                  <a:lnTo>
                    <a:pt x="24" y="184"/>
                  </a:lnTo>
                  <a:lnTo>
                    <a:pt x="0" y="236"/>
                  </a:lnTo>
                  <a:lnTo>
                    <a:pt x="0" y="236"/>
                  </a:lnTo>
                  <a:lnTo>
                    <a:pt x="56" y="186"/>
                  </a:lnTo>
                  <a:lnTo>
                    <a:pt x="56" y="18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35"/>
            <p:cNvSpPr>
              <a:spLocks/>
            </p:cNvSpPr>
            <p:nvPr userDrawn="1"/>
          </p:nvSpPr>
          <p:spPr bwMode="auto">
            <a:xfrm>
              <a:off x="2514547" y="4686260"/>
              <a:ext cx="517525" cy="454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6" y="2"/>
                </a:cxn>
                <a:cxn ang="0">
                  <a:pos x="26" y="6"/>
                </a:cxn>
                <a:cxn ang="0">
                  <a:pos x="18" y="12"/>
                </a:cxn>
                <a:cxn ang="0">
                  <a:pos x="12" y="20"/>
                </a:cxn>
                <a:cxn ang="0">
                  <a:pos x="6" y="28"/>
                </a:cxn>
                <a:cxn ang="0">
                  <a:pos x="4" y="38"/>
                </a:cxn>
                <a:cxn ang="0">
                  <a:pos x="2" y="48"/>
                </a:cxn>
                <a:cxn ang="0">
                  <a:pos x="2" y="70"/>
                </a:cxn>
                <a:cxn ang="0">
                  <a:pos x="4" y="90"/>
                </a:cxn>
                <a:cxn ang="0">
                  <a:pos x="10" y="106"/>
                </a:cxn>
                <a:cxn ang="0">
                  <a:pos x="14" y="116"/>
                </a:cxn>
                <a:cxn ang="0">
                  <a:pos x="14" y="116"/>
                </a:cxn>
                <a:cxn ang="0">
                  <a:pos x="22" y="126"/>
                </a:cxn>
                <a:cxn ang="0">
                  <a:pos x="28" y="138"/>
                </a:cxn>
                <a:cxn ang="0">
                  <a:pos x="38" y="160"/>
                </a:cxn>
                <a:cxn ang="0">
                  <a:pos x="42" y="184"/>
                </a:cxn>
                <a:cxn ang="0">
                  <a:pos x="42" y="206"/>
                </a:cxn>
                <a:cxn ang="0">
                  <a:pos x="38" y="230"/>
                </a:cxn>
                <a:cxn ang="0">
                  <a:pos x="30" y="250"/>
                </a:cxn>
                <a:cxn ang="0">
                  <a:pos x="16" y="270"/>
                </a:cxn>
                <a:cxn ang="0">
                  <a:pos x="0" y="286"/>
                </a:cxn>
                <a:cxn ang="0">
                  <a:pos x="0" y="286"/>
                </a:cxn>
                <a:cxn ang="0">
                  <a:pos x="14" y="286"/>
                </a:cxn>
                <a:cxn ang="0">
                  <a:pos x="28" y="284"/>
                </a:cxn>
                <a:cxn ang="0">
                  <a:pos x="42" y="280"/>
                </a:cxn>
                <a:cxn ang="0">
                  <a:pos x="58" y="274"/>
                </a:cxn>
                <a:cxn ang="0">
                  <a:pos x="58" y="274"/>
                </a:cxn>
                <a:cxn ang="0">
                  <a:pos x="86" y="260"/>
                </a:cxn>
                <a:cxn ang="0">
                  <a:pos x="116" y="244"/>
                </a:cxn>
                <a:cxn ang="0">
                  <a:pos x="148" y="222"/>
                </a:cxn>
                <a:cxn ang="0">
                  <a:pos x="184" y="198"/>
                </a:cxn>
                <a:cxn ang="0">
                  <a:pos x="256" y="146"/>
                </a:cxn>
                <a:cxn ang="0">
                  <a:pos x="326" y="90"/>
                </a:cxn>
                <a:cxn ang="0">
                  <a:pos x="326" y="90"/>
                </a:cxn>
                <a:cxn ang="0">
                  <a:pos x="318" y="86"/>
                </a:cxn>
                <a:cxn ang="0">
                  <a:pos x="318" y="86"/>
                </a:cxn>
                <a:cxn ang="0">
                  <a:pos x="290" y="74"/>
                </a:cxn>
                <a:cxn ang="0">
                  <a:pos x="222" y="46"/>
                </a:cxn>
                <a:cxn ang="0">
                  <a:pos x="180" y="30"/>
                </a:cxn>
                <a:cxn ang="0">
                  <a:pos x="138" y="16"/>
                </a:cxn>
                <a:cxn ang="0">
                  <a:pos x="98" y="6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326" h="286">
                  <a:moveTo>
                    <a:pt x="64" y="0"/>
                  </a:moveTo>
                  <a:lnTo>
                    <a:pt x="64" y="0"/>
                  </a:lnTo>
                  <a:lnTo>
                    <a:pt x="50" y="0"/>
                  </a:lnTo>
                  <a:lnTo>
                    <a:pt x="36" y="2"/>
                  </a:lnTo>
                  <a:lnTo>
                    <a:pt x="26" y="6"/>
                  </a:lnTo>
                  <a:lnTo>
                    <a:pt x="18" y="12"/>
                  </a:lnTo>
                  <a:lnTo>
                    <a:pt x="12" y="20"/>
                  </a:lnTo>
                  <a:lnTo>
                    <a:pt x="6" y="28"/>
                  </a:lnTo>
                  <a:lnTo>
                    <a:pt x="4" y="38"/>
                  </a:lnTo>
                  <a:lnTo>
                    <a:pt x="2" y="48"/>
                  </a:lnTo>
                  <a:lnTo>
                    <a:pt x="2" y="70"/>
                  </a:lnTo>
                  <a:lnTo>
                    <a:pt x="4" y="90"/>
                  </a:lnTo>
                  <a:lnTo>
                    <a:pt x="10" y="106"/>
                  </a:lnTo>
                  <a:lnTo>
                    <a:pt x="14" y="116"/>
                  </a:lnTo>
                  <a:lnTo>
                    <a:pt x="14" y="116"/>
                  </a:lnTo>
                  <a:lnTo>
                    <a:pt x="22" y="126"/>
                  </a:lnTo>
                  <a:lnTo>
                    <a:pt x="28" y="138"/>
                  </a:lnTo>
                  <a:lnTo>
                    <a:pt x="38" y="160"/>
                  </a:lnTo>
                  <a:lnTo>
                    <a:pt x="42" y="184"/>
                  </a:lnTo>
                  <a:lnTo>
                    <a:pt x="42" y="206"/>
                  </a:lnTo>
                  <a:lnTo>
                    <a:pt x="38" y="230"/>
                  </a:lnTo>
                  <a:lnTo>
                    <a:pt x="30" y="250"/>
                  </a:lnTo>
                  <a:lnTo>
                    <a:pt x="16" y="270"/>
                  </a:lnTo>
                  <a:lnTo>
                    <a:pt x="0" y="286"/>
                  </a:lnTo>
                  <a:lnTo>
                    <a:pt x="0" y="286"/>
                  </a:lnTo>
                  <a:lnTo>
                    <a:pt x="14" y="286"/>
                  </a:lnTo>
                  <a:lnTo>
                    <a:pt x="28" y="284"/>
                  </a:lnTo>
                  <a:lnTo>
                    <a:pt x="42" y="280"/>
                  </a:lnTo>
                  <a:lnTo>
                    <a:pt x="58" y="274"/>
                  </a:lnTo>
                  <a:lnTo>
                    <a:pt x="58" y="274"/>
                  </a:lnTo>
                  <a:lnTo>
                    <a:pt x="86" y="260"/>
                  </a:lnTo>
                  <a:lnTo>
                    <a:pt x="116" y="244"/>
                  </a:lnTo>
                  <a:lnTo>
                    <a:pt x="148" y="222"/>
                  </a:lnTo>
                  <a:lnTo>
                    <a:pt x="184" y="198"/>
                  </a:lnTo>
                  <a:lnTo>
                    <a:pt x="256" y="146"/>
                  </a:lnTo>
                  <a:lnTo>
                    <a:pt x="326" y="90"/>
                  </a:lnTo>
                  <a:lnTo>
                    <a:pt x="326" y="90"/>
                  </a:lnTo>
                  <a:lnTo>
                    <a:pt x="318" y="86"/>
                  </a:lnTo>
                  <a:lnTo>
                    <a:pt x="318" y="86"/>
                  </a:lnTo>
                  <a:lnTo>
                    <a:pt x="290" y="74"/>
                  </a:lnTo>
                  <a:lnTo>
                    <a:pt x="222" y="46"/>
                  </a:lnTo>
                  <a:lnTo>
                    <a:pt x="180" y="30"/>
                  </a:lnTo>
                  <a:lnTo>
                    <a:pt x="138" y="16"/>
                  </a:lnTo>
                  <a:lnTo>
                    <a:pt x="98" y="6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36"/>
            <p:cNvSpPr>
              <a:spLocks/>
            </p:cNvSpPr>
            <p:nvPr userDrawn="1"/>
          </p:nvSpPr>
          <p:spPr bwMode="auto">
            <a:xfrm>
              <a:off x="2962222" y="4000460"/>
              <a:ext cx="244475" cy="171450"/>
            </a:xfrm>
            <a:custGeom>
              <a:avLst/>
              <a:gdLst/>
              <a:ahLst/>
              <a:cxnLst>
                <a:cxn ang="0">
                  <a:pos x="140" y="96"/>
                </a:cxn>
                <a:cxn ang="0">
                  <a:pos x="140" y="96"/>
                </a:cxn>
                <a:cxn ang="0">
                  <a:pos x="146" y="90"/>
                </a:cxn>
                <a:cxn ang="0">
                  <a:pos x="154" y="86"/>
                </a:cxn>
                <a:cxn ang="0">
                  <a:pos x="154" y="86"/>
                </a:cxn>
                <a:cxn ang="0">
                  <a:pos x="124" y="52"/>
                </a:cxn>
                <a:cxn ang="0">
                  <a:pos x="88" y="16"/>
                </a:cxn>
                <a:cxn ang="0">
                  <a:pos x="88" y="16"/>
                </a:cxn>
                <a:cxn ang="0">
                  <a:pos x="80" y="10"/>
                </a:cxn>
                <a:cxn ang="0">
                  <a:pos x="70" y="4"/>
                </a:cxn>
                <a:cxn ang="0">
                  <a:pos x="60" y="2"/>
                </a:cxn>
                <a:cxn ang="0">
                  <a:pos x="48" y="0"/>
                </a:cxn>
                <a:cxn ang="0">
                  <a:pos x="36" y="0"/>
                </a:cxn>
                <a:cxn ang="0">
                  <a:pos x="24" y="2"/>
                </a:cxn>
                <a:cxn ang="0">
                  <a:pos x="1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30"/>
                </a:cxn>
                <a:cxn ang="0">
                  <a:pos x="6" y="46"/>
                </a:cxn>
                <a:cxn ang="0">
                  <a:pos x="12" y="60"/>
                </a:cxn>
                <a:cxn ang="0">
                  <a:pos x="20" y="72"/>
                </a:cxn>
                <a:cxn ang="0">
                  <a:pos x="30" y="82"/>
                </a:cxn>
                <a:cxn ang="0">
                  <a:pos x="38" y="92"/>
                </a:cxn>
                <a:cxn ang="0">
                  <a:pos x="50" y="98"/>
                </a:cxn>
                <a:cxn ang="0">
                  <a:pos x="62" y="102"/>
                </a:cxn>
                <a:cxn ang="0">
                  <a:pos x="72" y="106"/>
                </a:cxn>
                <a:cxn ang="0">
                  <a:pos x="84" y="108"/>
                </a:cxn>
                <a:cxn ang="0">
                  <a:pos x="96" y="108"/>
                </a:cxn>
                <a:cxn ang="0">
                  <a:pos x="106" y="108"/>
                </a:cxn>
                <a:cxn ang="0">
                  <a:pos x="116" y="106"/>
                </a:cxn>
                <a:cxn ang="0">
                  <a:pos x="126" y="104"/>
                </a:cxn>
                <a:cxn ang="0">
                  <a:pos x="134" y="100"/>
                </a:cxn>
                <a:cxn ang="0">
                  <a:pos x="140" y="96"/>
                </a:cxn>
                <a:cxn ang="0">
                  <a:pos x="140" y="96"/>
                </a:cxn>
              </a:cxnLst>
              <a:rect l="0" t="0" r="r" b="b"/>
              <a:pathLst>
                <a:path w="154" h="108">
                  <a:moveTo>
                    <a:pt x="140" y="96"/>
                  </a:moveTo>
                  <a:lnTo>
                    <a:pt x="140" y="96"/>
                  </a:lnTo>
                  <a:lnTo>
                    <a:pt x="146" y="90"/>
                  </a:lnTo>
                  <a:lnTo>
                    <a:pt x="154" y="86"/>
                  </a:lnTo>
                  <a:lnTo>
                    <a:pt x="154" y="86"/>
                  </a:lnTo>
                  <a:lnTo>
                    <a:pt x="124" y="5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80" y="10"/>
                  </a:lnTo>
                  <a:lnTo>
                    <a:pt x="70" y="4"/>
                  </a:lnTo>
                  <a:lnTo>
                    <a:pt x="60" y="2"/>
                  </a:lnTo>
                  <a:lnTo>
                    <a:pt x="48" y="0"/>
                  </a:lnTo>
                  <a:lnTo>
                    <a:pt x="36" y="0"/>
                  </a:lnTo>
                  <a:lnTo>
                    <a:pt x="24" y="2"/>
                  </a:lnTo>
                  <a:lnTo>
                    <a:pt x="1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30"/>
                  </a:lnTo>
                  <a:lnTo>
                    <a:pt x="6" y="46"/>
                  </a:lnTo>
                  <a:lnTo>
                    <a:pt x="12" y="60"/>
                  </a:lnTo>
                  <a:lnTo>
                    <a:pt x="20" y="72"/>
                  </a:lnTo>
                  <a:lnTo>
                    <a:pt x="30" y="82"/>
                  </a:lnTo>
                  <a:lnTo>
                    <a:pt x="38" y="92"/>
                  </a:lnTo>
                  <a:lnTo>
                    <a:pt x="50" y="98"/>
                  </a:lnTo>
                  <a:lnTo>
                    <a:pt x="62" y="102"/>
                  </a:lnTo>
                  <a:lnTo>
                    <a:pt x="72" y="106"/>
                  </a:lnTo>
                  <a:lnTo>
                    <a:pt x="84" y="108"/>
                  </a:lnTo>
                  <a:lnTo>
                    <a:pt x="96" y="108"/>
                  </a:lnTo>
                  <a:lnTo>
                    <a:pt x="106" y="108"/>
                  </a:lnTo>
                  <a:lnTo>
                    <a:pt x="116" y="106"/>
                  </a:lnTo>
                  <a:lnTo>
                    <a:pt x="126" y="104"/>
                  </a:lnTo>
                  <a:lnTo>
                    <a:pt x="134" y="100"/>
                  </a:lnTo>
                  <a:lnTo>
                    <a:pt x="140" y="96"/>
                  </a:lnTo>
                  <a:lnTo>
                    <a:pt x="140" y="9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37"/>
            <p:cNvSpPr>
              <a:spLocks/>
            </p:cNvSpPr>
            <p:nvPr userDrawn="1"/>
          </p:nvSpPr>
          <p:spPr bwMode="auto">
            <a:xfrm>
              <a:off x="7334197" y="1460460"/>
              <a:ext cx="685800" cy="549275"/>
            </a:xfrm>
            <a:custGeom>
              <a:avLst/>
              <a:gdLst/>
              <a:ahLst/>
              <a:cxnLst>
                <a:cxn ang="0">
                  <a:pos x="66" y="120"/>
                </a:cxn>
                <a:cxn ang="0">
                  <a:pos x="22" y="122"/>
                </a:cxn>
                <a:cxn ang="0">
                  <a:pos x="6" y="150"/>
                </a:cxn>
                <a:cxn ang="0">
                  <a:pos x="16" y="160"/>
                </a:cxn>
                <a:cxn ang="0">
                  <a:pos x="38" y="154"/>
                </a:cxn>
                <a:cxn ang="0">
                  <a:pos x="54" y="140"/>
                </a:cxn>
                <a:cxn ang="0">
                  <a:pos x="90" y="144"/>
                </a:cxn>
                <a:cxn ang="0">
                  <a:pos x="106" y="170"/>
                </a:cxn>
                <a:cxn ang="0">
                  <a:pos x="104" y="208"/>
                </a:cxn>
                <a:cxn ang="0">
                  <a:pos x="74" y="224"/>
                </a:cxn>
                <a:cxn ang="0">
                  <a:pos x="58" y="216"/>
                </a:cxn>
                <a:cxn ang="0">
                  <a:pos x="38" y="220"/>
                </a:cxn>
                <a:cxn ang="0">
                  <a:pos x="30" y="240"/>
                </a:cxn>
                <a:cxn ang="0">
                  <a:pos x="44" y="284"/>
                </a:cxn>
                <a:cxn ang="0">
                  <a:pos x="88" y="264"/>
                </a:cxn>
                <a:cxn ang="0">
                  <a:pos x="108" y="248"/>
                </a:cxn>
                <a:cxn ang="0">
                  <a:pos x="146" y="262"/>
                </a:cxn>
                <a:cxn ang="0">
                  <a:pos x="174" y="270"/>
                </a:cxn>
                <a:cxn ang="0">
                  <a:pos x="208" y="278"/>
                </a:cxn>
                <a:cxn ang="0">
                  <a:pos x="214" y="310"/>
                </a:cxn>
                <a:cxn ang="0">
                  <a:pos x="208" y="324"/>
                </a:cxn>
                <a:cxn ang="0">
                  <a:pos x="218" y="342"/>
                </a:cxn>
                <a:cxn ang="0">
                  <a:pos x="246" y="346"/>
                </a:cxn>
                <a:cxn ang="0">
                  <a:pos x="332" y="316"/>
                </a:cxn>
                <a:cxn ang="0">
                  <a:pos x="348" y="290"/>
                </a:cxn>
                <a:cxn ang="0">
                  <a:pos x="328" y="226"/>
                </a:cxn>
                <a:cxn ang="0">
                  <a:pos x="330" y="190"/>
                </a:cxn>
                <a:cxn ang="0">
                  <a:pos x="362" y="190"/>
                </a:cxn>
                <a:cxn ang="0">
                  <a:pos x="382" y="198"/>
                </a:cxn>
                <a:cxn ang="0">
                  <a:pos x="422" y="180"/>
                </a:cxn>
                <a:cxn ang="0">
                  <a:pos x="432" y="140"/>
                </a:cxn>
                <a:cxn ang="0">
                  <a:pos x="420" y="106"/>
                </a:cxn>
                <a:cxn ang="0">
                  <a:pos x="394" y="80"/>
                </a:cxn>
                <a:cxn ang="0">
                  <a:pos x="350" y="86"/>
                </a:cxn>
                <a:cxn ang="0">
                  <a:pos x="338" y="102"/>
                </a:cxn>
                <a:cxn ang="0">
                  <a:pos x="322" y="120"/>
                </a:cxn>
                <a:cxn ang="0">
                  <a:pos x="302" y="112"/>
                </a:cxn>
                <a:cxn ang="0">
                  <a:pos x="288" y="56"/>
                </a:cxn>
                <a:cxn ang="0">
                  <a:pos x="274" y="6"/>
                </a:cxn>
                <a:cxn ang="0">
                  <a:pos x="224" y="6"/>
                </a:cxn>
                <a:cxn ang="0">
                  <a:pos x="170" y="22"/>
                </a:cxn>
                <a:cxn ang="0">
                  <a:pos x="166" y="38"/>
                </a:cxn>
                <a:cxn ang="0">
                  <a:pos x="176" y="50"/>
                </a:cxn>
                <a:cxn ang="0">
                  <a:pos x="192" y="86"/>
                </a:cxn>
                <a:cxn ang="0">
                  <a:pos x="156" y="122"/>
                </a:cxn>
                <a:cxn ang="0">
                  <a:pos x="136" y="124"/>
                </a:cxn>
                <a:cxn ang="0">
                  <a:pos x="110" y="136"/>
                </a:cxn>
                <a:cxn ang="0">
                  <a:pos x="80" y="126"/>
                </a:cxn>
              </a:cxnLst>
              <a:rect l="0" t="0" r="r" b="b"/>
              <a:pathLst>
                <a:path w="432" h="346">
                  <a:moveTo>
                    <a:pt x="80" y="126"/>
                  </a:moveTo>
                  <a:lnTo>
                    <a:pt x="80" y="126"/>
                  </a:lnTo>
                  <a:lnTo>
                    <a:pt x="74" y="122"/>
                  </a:lnTo>
                  <a:lnTo>
                    <a:pt x="66" y="120"/>
                  </a:lnTo>
                  <a:lnTo>
                    <a:pt x="56" y="118"/>
                  </a:lnTo>
                  <a:lnTo>
                    <a:pt x="46" y="118"/>
                  </a:lnTo>
                  <a:lnTo>
                    <a:pt x="34" y="120"/>
                  </a:lnTo>
                  <a:lnTo>
                    <a:pt x="22" y="122"/>
                  </a:lnTo>
                  <a:lnTo>
                    <a:pt x="10" y="128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4"/>
                  </a:lnTo>
                  <a:lnTo>
                    <a:pt x="12" y="158"/>
                  </a:lnTo>
                  <a:lnTo>
                    <a:pt x="16" y="160"/>
                  </a:lnTo>
                  <a:lnTo>
                    <a:pt x="22" y="160"/>
                  </a:lnTo>
                  <a:lnTo>
                    <a:pt x="28" y="160"/>
                  </a:lnTo>
                  <a:lnTo>
                    <a:pt x="34" y="158"/>
                  </a:lnTo>
                  <a:lnTo>
                    <a:pt x="38" y="154"/>
                  </a:lnTo>
                  <a:lnTo>
                    <a:pt x="42" y="150"/>
                  </a:lnTo>
                  <a:lnTo>
                    <a:pt x="42" y="150"/>
                  </a:lnTo>
                  <a:lnTo>
                    <a:pt x="46" y="144"/>
                  </a:lnTo>
                  <a:lnTo>
                    <a:pt x="54" y="140"/>
                  </a:lnTo>
                  <a:lnTo>
                    <a:pt x="64" y="138"/>
                  </a:lnTo>
                  <a:lnTo>
                    <a:pt x="74" y="138"/>
                  </a:lnTo>
                  <a:lnTo>
                    <a:pt x="86" y="142"/>
                  </a:lnTo>
                  <a:lnTo>
                    <a:pt x="90" y="144"/>
                  </a:lnTo>
                  <a:lnTo>
                    <a:pt x="96" y="148"/>
                  </a:lnTo>
                  <a:lnTo>
                    <a:pt x="100" y="154"/>
                  </a:lnTo>
                  <a:lnTo>
                    <a:pt x="104" y="162"/>
                  </a:lnTo>
                  <a:lnTo>
                    <a:pt x="106" y="170"/>
                  </a:lnTo>
                  <a:lnTo>
                    <a:pt x="108" y="180"/>
                  </a:lnTo>
                  <a:lnTo>
                    <a:pt x="108" y="180"/>
                  </a:lnTo>
                  <a:lnTo>
                    <a:pt x="108" y="196"/>
                  </a:lnTo>
                  <a:lnTo>
                    <a:pt x="104" y="208"/>
                  </a:lnTo>
                  <a:lnTo>
                    <a:pt x="98" y="216"/>
                  </a:lnTo>
                  <a:lnTo>
                    <a:pt x="90" y="220"/>
                  </a:lnTo>
                  <a:lnTo>
                    <a:pt x="82" y="224"/>
                  </a:lnTo>
                  <a:lnTo>
                    <a:pt x="74" y="224"/>
                  </a:lnTo>
                  <a:lnTo>
                    <a:pt x="68" y="222"/>
                  </a:lnTo>
                  <a:lnTo>
                    <a:pt x="62" y="218"/>
                  </a:lnTo>
                  <a:lnTo>
                    <a:pt x="62" y="218"/>
                  </a:lnTo>
                  <a:lnTo>
                    <a:pt x="58" y="216"/>
                  </a:lnTo>
                  <a:lnTo>
                    <a:pt x="54" y="214"/>
                  </a:lnTo>
                  <a:lnTo>
                    <a:pt x="48" y="214"/>
                  </a:lnTo>
                  <a:lnTo>
                    <a:pt x="44" y="216"/>
                  </a:lnTo>
                  <a:lnTo>
                    <a:pt x="38" y="220"/>
                  </a:lnTo>
                  <a:lnTo>
                    <a:pt x="34" y="224"/>
                  </a:lnTo>
                  <a:lnTo>
                    <a:pt x="32" y="232"/>
                  </a:lnTo>
                  <a:lnTo>
                    <a:pt x="30" y="240"/>
                  </a:lnTo>
                  <a:lnTo>
                    <a:pt x="30" y="240"/>
                  </a:lnTo>
                  <a:lnTo>
                    <a:pt x="32" y="260"/>
                  </a:lnTo>
                  <a:lnTo>
                    <a:pt x="36" y="284"/>
                  </a:lnTo>
                  <a:lnTo>
                    <a:pt x="36" y="284"/>
                  </a:lnTo>
                  <a:lnTo>
                    <a:pt x="44" y="284"/>
                  </a:lnTo>
                  <a:lnTo>
                    <a:pt x="54" y="284"/>
                  </a:lnTo>
                  <a:lnTo>
                    <a:pt x="68" y="280"/>
                  </a:lnTo>
                  <a:lnTo>
                    <a:pt x="80" y="272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92" y="256"/>
                  </a:lnTo>
                  <a:lnTo>
                    <a:pt x="100" y="250"/>
                  </a:lnTo>
                  <a:lnTo>
                    <a:pt x="108" y="248"/>
                  </a:lnTo>
                  <a:lnTo>
                    <a:pt x="118" y="246"/>
                  </a:lnTo>
                  <a:lnTo>
                    <a:pt x="128" y="248"/>
                  </a:lnTo>
                  <a:lnTo>
                    <a:pt x="138" y="254"/>
                  </a:lnTo>
                  <a:lnTo>
                    <a:pt x="146" y="262"/>
                  </a:lnTo>
                  <a:lnTo>
                    <a:pt x="154" y="274"/>
                  </a:lnTo>
                  <a:lnTo>
                    <a:pt x="154" y="274"/>
                  </a:lnTo>
                  <a:lnTo>
                    <a:pt x="164" y="270"/>
                  </a:lnTo>
                  <a:lnTo>
                    <a:pt x="174" y="270"/>
                  </a:lnTo>
                  <a:lnTo>
                    <a:pt x="174" y="270"/>
                  </a:lnTo>
                  <a:lnTo>
                    <a:pt x="188" y="268"/>
                  </a:lnTo>
                  <a:lnTo>
                    <a:pt x="200" y="272"/>
                  </a:lnTo>
                  <a:lnTo>
                    <a:pt x="208" y="278"/>
                  </a:lnTo>
                  <a:lnTo>
                    <a:pt x="214" y="286"/>
                  </a:lnTo>
                  <a:lnTo>
                    <a:pt x="216" y="294"/>
                  </a:lnTo>
                  <a:lnTo>
                    <a:pt x="216" y="302"/>
                  </a:lnTo>
                  <a:lnTo>
                    <a:pt x="214" y="310"/>
                  </a:lnTo>
                  <a:lnTo>
                    <a:pt x="212" y="314"/>
                  </a:lnTo>
                  <a:lnTo>
                    <a:pt x="212" y="314"/>
                  </a:lnTo>
                  <a:lnTo>
                    <a:pt x="208" y="318"/>
                  </a:lnTo>
                  <a:lnTo>
                    <a:pt x="208" y="324"/>
                  </a:lnTo>
                  <a:lnTo>
                    <a:pt x="208" y="328"/>
                  </a:lnTo>
                  <a:lnTo>
                    <a:pt x="210" y="334"/>
                  </a:lnTo>
                  <a:lnTo>
                    <a:pt x="212" y="338"/>
                  </a:lnTo>
                  <a:lnTo>
                    <a:pt x="218" y="342"/>
                  </a:lnTo>
                  <a:lnTo>
                    <a:pt x="224" y="346"/>
                  </a:lnTo>
                  <a:lnTo>
                    <a:pt x="232" y="346"/>
                  </a:lnTo>
                  <a:lnTo>
                    <a:pt x="232" y="346"/>
                  </a:lnTo>
                  <a:lnTo>
                    <a:pt x="246" y="346"/>
                  </a:lnTo>
                  <a:lnTo>
                    <a:pt x="262" y="342"/>
                  </a:lnTo>
                  <a:lnTo>
                    <a:pt x="296" y="332"/>
                  </a:lnTo>
                  <a:lnTo>
                    <a:pt x="322" y="320"/>
                  </a:lnTo>
                  <a:lnTo>
                    <a:pt x="332" y="316"/>
                  </a:lnTo>
                  <a:lnTo>
                    <a:pt x="332" y="316"/>
                  </a:lnTo>
                  <a:lnTo>
                    <a:pt x="342" y="310"/>
                  </a:lnTo>
                  <a:lnTo>
                    <a:pt x="346" y="300"/>
                  </a:lnTo>
                  <a:lnTo>
                    <a:pt x="348" y="290"/>
                  </a:lnTo>
                  <a:lnTo>
                    <a:pt x="346" y="280"/>
                  </a:lnTo>
                  <a:lnTo>
                    <a:pt x="346" y="280"/>
                  </a:lnTo>
                  <a:lnTo>
                    <a:pt x="336" y="252"/>
                  </a:lnTo>
                  <a:lnTo>
                    <a:pt x="328" y="226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26" y="194"/>
                  </a:lnTo>
                  <a:lnTo>
                    <a:pt x="330" y="190"/>
                  </a:lnTo>
                  <a:lnTo>
                    <a:pt x="334" y="186"/>
                  </a:lnTo>
                  <a:lnTo>
                    <a:pt x="340" y="184"/>
                  </a:lnTo>
                  <a:lnTo>
                    <a:pt x="354" y="186"/>
                  </a:lnTo>
                  <a:lnTo>
                    <a:pt x="362" y="190"/>
                  </a:lnTo>
                  <a:lnTo>
                    <a:pt x="362" y="190"/>
                  </a:lnTo>
                  <a:lnTo>
                    <a:pt x="368" y="194"/>
                  </a:lnTo>
                  <a:lnTo>
                    <a:pt x="376" y="196"/>
                  </a:lnTo>
                  <a:lnTo>
                    <a:pt x="382" y="198"/>
                  </a:lnTo>
                  <a:lnTo>
                    <a:pt x="388" y="200"/>
                  </a:lnTo>
                  <a:lnTo>
                    <a:pt x="402" y="198"/>
                  </a:lnTo>
                  <a:lnTo>
                    <a:pt x="414" y="192"/>
                  </a:lnTo>
                  <a:lnTo>
                    <a:pt x="422" y="180"/>
                  </a:lnTo>
                  <a:lnTo>
                    <a:pt x="430" y="168"/>
                  </a:lnTo>
                  <a:lnTo>
                    <a:pt x="432" y="160"/>
                  </a:lnTo>
                  <a:lnTo>
                    <a:pt x="432" y="150"/>
                  </a:lnTo>
                  <a:lnTo>
                    <a:pt x="432" y="140"/>
                  </a:lnTo>
                  <a:lnTo>
                    <a:pt x="430" y="130"/>
                  </a:lnTo>
                  <a:lnTo>
                    <a:pt x="430" y="130"/>
                  </a:lnTo>
                  <a:lnTo>
                    <a:pt x="426" y="116"/>
                  </a:lnTo>
                  <a:lnTo>
                    <a:pt x="420" y="106"/>
                  </a:lnTo>
                  <a:lnTo>
                    <a:pt x="414" y="96"/>
                  </a:lnTo>
                  <a:lnTo>
                    <a:pt x="408" y="88"/>
                  </a:lnTo>
                  <a:lnTo>
                    <a:pt x="400" y="84"/>
                  </a:lnTo>
                  <a:lnTo>
                    <a:pt x="394" y="80"/>
                  </a:lnTo>
                  <a:lnTo>
                    <a:pt x="386" y="78"/>
                  </a:lnTo>
                  <a:lnTo>
                    <a:pt x="378" y="78"/>
                  </a:lnTo>
                  <a:lnTo>
                    <a:pt x="364" y="80"/>
                  </a:lnTo>
                  <a:lnTo>
                    <a:pt x="350" y="86"/>
                  </a:lnTo>
                  <a:lnTo>
                    <a:pt x="342" y="94"/>
                  </a:lnTo>
                  <a:lnTo>
                    <a:pt x="340" y="98"/>
                  </a:lnTo>
                  <a:lnTo>
                    <a:pt x="338" y="102"/>
                  </a:lnTo>
                  <a:lnTo>
                    <a:pt x="338" y="102"/>
                  </a:lnTo>
                  <a:lnTo>
                    <a:pt x="336" y="108"/>
                  </a:lnTo>
                  <a:lnTo>
                    <a:pt x="332" y="114"/>
                  </a:lnTo>
                  <a:lnTo>
                    <a:pt x="328" y="118"/>
                  </a:lnTo>
                  <a:lnTo>
                    <a:pt x="322" y="120"/>
                  </a:lnTo>
                  <a:lnTo>
                    <a:pt x="316" y="120"/>
                  </a:lnTo>
                  <a:lnTo>
                    <a:pt x="310" y="120"/>
                  </a:lnTo>
                  <a:lnTo>
                    <a:pt x="306" y="116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298" y="100"/>
                  </a:lnTo>
                  <a:lnTo>
                    <a:pt x="294" y="86"/>
                  </a:lnTo>
                  <a:lnTo>
                    <a:pt x="288" y="56"/>
                  </a:lnTo>
                  <a:lnTo>
                    <a:pt x="282" y="22"/>
                  </a:lnTo>
                  <a:lnTo>
                    <a:pt x="282" y="22"/>
                  </a:lnTo>
                  <a:lnTo>
                    <a:pt x="280" y="12"/>
                  </a:lnTo>
                  <a:lnTo>
                    <a:pt x="274" y="6"/>
                  </a:lnTo>
                  <a:lnTo>
                    <a:pt x="264" y="2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24" y="6"/>
                  </a:lnTo>
                  <a:lnTo>
                    <a:pt x="198" y="12"/>
                  </a:lnTo>
                  <a:lnTo>
                    <a:pt x="176" y="20"/>
                  </a:lnTo>
                  <a:lnTo>
                    <a:pt x="176" y="20"/>
                  </a:lnTo>
                  <a:lnTo>
                    <a:pt x="170" y="22"/>
                  </a:lnTo>
                  <a:lnTo>
                    <a:pt x="168" y="24"/>
                  </a:lnTo>
                  <a:lnTo>
                    <a:pt x="166" y="28"/>
                  </a:lnTo>
                  <a:lnTo>
                    <a:pt x="164" y="34"/>
                  </a:lnTo>
                  <a:lnTo>
                    <a:pt x="166" y="38"/>
                  </a:lnTo>
                  <a:lnTo>
                    <a:pt x="168" y="42"/>
                  </a:lnTo>
                  <a:lnTo>
                    <a:pt x="172" y="46"/>
                  </a:lnTo>
                  <a:lnTo>
                    <a:pt x="176" y="50"/>
                  </a:lnTo>
                  <a:lnTo>
                    <a:pt x="176" y="50"/>
                  </a:lnTo>
                  <a:lnTo>
                    <a:pt x="186" y="56"/>
                  </a:lnTo>
                  <a:lnTo>
                    <a:pt x="190" y="64"/>
                  </a:lnTo>
                  <a:lnTo>
                    <a:pt x="192" y="74"/>
                  </a:lnTo>
                  <a:lnTo>
                    <a:pt x="192" y="86"/>
                  </a:lnTo>
                  <a:lnTo>
                    <a:pt x="188" y="96"/>
                  </a:lnTo>
                  <a:lnTo>
                    <a:pt x="180" y="108"/>
                  </a:lnTo>
                  <a:lnTo>
                    <a:pt x="170" y="116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46" y="124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32" y="128"/>
                  </a:lnTo>
                  <a:lnTo>
                    <a:pt x="124" y="132"/>
                  </a:lnTo>
                  <a:lnTo>
                    <a:pt x="118" y="134"/>
                  </a:lnTo>
                  <a:lnTo>
                    <a:pt x="110" y="136"/>
                  </a:lnTo>
                  <a:lnTo>
                    <a:pt x="102" y="136"/>
                  </a:lnTo>
                  <a:lnTo>
                    <a:pt x="94" y="134"/>
                  </a:lnTo>
                  <a:lnTo>
                    <a:pt x="88" y="130"/>
                  </a:lnTo>
                  <a:lnTo>
                    <a:pt x="80" y="126"/>
                  </a:lnTo>
                  <a:lnTo>
                    <a:pt x="80" y="1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38"/>
            <p:cNvSpPr>
              <a:spLocks/>
            </p:cNvSpPr>
            <p:nvPr userDrawn="1"/>
          </p:nvSpPr>
          <p:spPr bwMode="auto">
            <a:xfrm>
              <a:off x="7159572" y="2292310"/>
              <a:ext cx="669925" cy="657225"/>
            </a:xfrm>
            <a:custGeom>
              <a:avLst/>
              <a:gdLst/>
              <a:ahLst/>
              <a:cxnLst>
                <a:cxn ang="0">
                  <a:pos x="140" y="58"/>
                </a:cxn>
                <a:cxn ang="0">
                  <a:pos x="110" y="80"/>
                </a:cxn>
                <a:cxn ang="0">
                  <a:pos x="92" y="62"/>
                </a:cxn>
                <a:cxn ang="0">
                  <a:pos x="82" y="28"/>
                </a:cxn>
                <a:cxn ang="0">
                  <a:pos x="54" y="16"/>
                </a:cxn>
                <a:cxn ang="0">
                  <a:pos x="44" y="42"/>
                </a:cxn>
                <a:cxn ang="0">
                  <a:pos x="64" y="82"/>
                </a:cxn>
                <a:cxn ang="0">
                  <a:pos x="90" y="104"/>
                </a:cxn>
                <a:cxn ang="0">
                  <a:pos x="106" y="150"/>
                </a:cxn>
                <a:cxn ang="0">
                  <a:pos x="90" y="200"/>
                </a:cxn>
                <a:cxn ang="0">
                  <a:pos x="42" y="234"/>
                </a:cxn>
                <a:cxn ang="0">
                  <a:pos x="0" y="244"/>
                </a:cxn>
                <a:cxn ang="0">
                  <a:pos x="8" y="258"/>
                </a:cxn>
                <a:cxn ang="0">
                  <a:pos x="72" y="310"/>
                </a:cxn>
                <a:cxn ang="0">
                  <a:pos x="88" y="308"/>
                </a:cxn>
                <a:cxn ang="0">
                  <a:pos x="94" y="290"/>
                </a:cxn>
                <a:cxn ang="0">
                  <a:pos x="104" y="260"/>
                </a:cxn>
                <a:cxn ang="0">
                  <a:pos x="152" y="252"/>
                </a:cxn>
                <a:cxn ang="0">
                  <a:pos x="176" y="270"/>
                </a:cxn>
                <a:cxn ang="0">
                  <a:pos x="178" y="316"/>
                </a:cxn>
                <a:cxn ang="0">
                  <a:pos x="156" y="328"/>
                </a:cxn>
                <a:cxn ang="0">
                  <a:pos x="130" y="338"/>
                </a:cxn>
                <a:cxn ang="0">
                  <a:pos x="132" y="360"/>
                </a:cxn>
                <a:cxn ang="0">
                  <a:pos x="202" y="410"/>
                </a:cxn>
                <a:cxn ang="0">
                  <a:pos x="236" y="412"/>
                </a:cxn>
                <a:cxn ang="0">
                  <a:pos x="270" y="380"/>
                </a:cxn>
                <a:cxn ang="0">
                  <a:pos x="284" y="352"/>
                </a:cxn>
                <a:cxn ang="0">
                  <a:pos x="270" y="336"/>
                </a:cxn>
                <a:cxn ang="0">
                  <a:pos x="250" y="334"/>
                </a:cxn>
                <a:cxn ang="0">
                  <a:pos x="224" y="304"/>
                </a:cxn>
                <a:cxn ang="0">
                  <a:pos x="230" y="278"/>
                </a:cxn>
                <a:cxn ang="0">
                  <a:pos x="254" y="252"/>
                </a:cxn>
                <a:cxn ang="0">
                  <a:pos x="292" y="256"/>
                </a:cxn>
                <a:cxn ang="0">
                  <a:pos x="300" y="274"/>
                </a:cxn>
                <a:cxn ang="0">
                  <a:pos x="310" y="290"/>
                </a:cxn>
                <a:cxn ang="0">
                  <a:pos x="336" y="286"/>
                </a:cxn>
                <a:cxn ang="0">
                  <a:pos x="386" y="232"/>
                </a:cxn>
                <a:cxn ang="0">
                  <a:pos x="422" y="170"/>
                </a:cxn>
                <a:cxn ang="0">
                  <a:pos x="402" y="138"/>
                </a:cxn>
                <a:cxn ang="0">
                  <a:pos x="366" y="112"/>
                </a:cxn>
                <a:cxn ang="0">
                  <a:pos x="348" y="122"/>
                </a:cxn>
                <a:cxn ang="0">
                  <a:pos x="342" y="138"/>
                </a:cxn>
                <a:cxn ang="0">
                  <a:pos x="324" y="168"/>
                </a:cxn>
                <a:cxn ang="0">
                  <a:pos x="294" y="170"/>
                </a:cxn>
                <a:cxn ang="0">
                  <a:pos x="270" y="154"/>
                </a:cxn>
                <a:cxn ang="0">
                  <a:pos x="260" y="112"/>
                </a:cxn>
                <a:cxn ang="0">
                  <a:pos x="284" y="96"/>
                </a:cxn>
                <a:cxn ang="0">
                  <a:pos x="296" y="90"/>
                </a:cxn>
                <a:cxn ang="0">
                  <a:pos x="300" y="66"/>
                </a:cxn>
                <a:cxn ang="0">
                  <a:pos x="278" y="42"/>
                </a:cxn>
                <a:cxn ang="0">
                  <a:pos x="214" y="2"/>
                </a:cxn>
                <a:cxn ang="0">
                  <a:pos x="172" y="10"/>
                </a:cxn>
              </a:cxnLst>
              <a:rect l="0" t="0" r="r" b="b"/>
              <a:pathLst>
                <a:path w="422" h="414">
                  <a:moveTo>
                    <a:pt x="172" y="10"/>
                  </a:moveTo>
                  <a:lnTo>
                    <a:pt x="172" y="10"/>
                  </a:lnTo>
                  <a:lnTo>
                    <a:pt x="156" y="36"/>
                  </a:lnTo>
                  <a:lnTo>
                    <a:pt x="140" y="58"/>
                  </a:lnTo>
                  <a:lnTo>
                    <a:pt x="124" y="76"/>
                  </a:lnTo>
                  <a:lnTo>
                    <a:pt x="124" y="76"/>
                  </a:lnTo>
                  <a:lnTo>
                    <a:pt x="116" y="80"/>
                  </a:lnTo>
                  <a:lnTo>
                    <a:pt x="110" y="80"/>
                  </a:lnTo>
                  <a:lnTo>
                    <a:pt x="104" y="78"/>
                  </a:lnTo>
                  <a:lnTo>
                    <a:pt x="98" y="74"/>
                  </a:lnTo>
                  <a:lnTo>
                    <a:pt x="94" y="68"/>
                  </a:lnTo>
                  <a:lnTo>
                    <a:pt x="92" y="62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8" y="40"/>
                  </a:lnTo>
                  <a:lnTo>
                    <a:pt x="82" y="28"/>
                  </a:lnTo>
                  <a:lnTo>
                    <a:pt x="72" y="18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16"/>
                  </a:lnTo>
                  <a:lnTo>
                    <a:pt x="50" y="22"/>
                  </a:lnTo>
                  <a:lnTo>
                    <a:pt x="48" y="26"/>
                  </a:lnTo>
                  <a:lnTo>
                    <a:pt x="46" y="32"/>
                  </a:lnTo>
                  <a:lnTo>
                    <a:pt x="44" y="42"/>
                  </a:lnTo>
                  <a:lnTo>
                    <a:pt x="46" y="54"/>
                  </a:lnTo>
                  <a:lnTo>
                    <a:pt x="52" y="66"/>
                  </a:lnTo>
                  <a:lnTo>
                    <a:pt x="58" y="76"/>
                  </a:lnTo>
                  <a:lnTo>
                    <a:pt x="64" y="82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80" y="94"/>
                  </a:lnTo>
                  <a:lnTo>
                    <a:pt x="90" y="104"/>
                  </a:lnTo>
                  <a:lnTo>
                    <a:pt x="98" y="116"/>
                  </a:lnTo>
                  <a:lnTo>
                    <a:pt x="102" y="126"/>
                  </a:lnTo>
                  <a:lnTo>
                    <a:pt x="106" y="138"/>
                  </a:lnTo>
                  <a:lnTo>
                    <a:pt x="106" y="150"/>
                  </a:lnTo>
                  <a:lnTo>
                    <a:pt x="106" y="164"/>
                  </a:lnTo>
                  <a:lnTo>
                    <a:pt x="104" y="176"/>
                  </a:lnTo>
                  <a:lnTo>
                    <a:pt x="98" y="188"/>
                  </a:lnTo>
                  <a:lnTo>
                    <a:pt x="90" y="200"/>
                  </a:lnTo>
                  <a:lnTo>
                    <a:pt x="82" y="210"/>
                  </a:lnTo>
                  <a:lnTo>
                    <a:pt x="70" y="220"/>
                  </a:lnTo>
                  <a:lnTo>
                    <a:pt x="58" y="228"/>
                  </a:lnTo>
                  <a:lnTo>
                    <a:pt x="42" y="234"/>
                  </a:lnTo>
                  <a:lnTo>
                    <a:pt x="24" y="240"/>
                  </a:lnTo>
                  <a:lnTo>
                    <a:pt x="6" y="244"/>
                  </a:lnTo>
                  <a:lnTo>
                    <a:pt x="6" y="244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2"/>
                  </a:lnTo>
                  <a:lnTo>
                    <a:pt x="8" y="258"/>
                  </a:lnTo>
                  <a:lnTo>
                    <a:pt x="8" y="258"/>
                  </a:lnTo>
                  <a:lnTo>
                    <a:pt x="32" y="278"/>
                  </a:lnTo>
                  <a:lnTo>
                    <a:pt x="52" y="296"/>
                  </a:lnTo>
                  <a:lnTo>
                    <a:pt x="72" y="310"/>
                  </a:lnTo>
                  <a:lnTo>
                    <a:pt x="72" y="310"/>
                  </a:lnTo>
                  <a:lnTo>
                    <a:pt x="76" y="312"/>
                  </a:lnTo>
                  <a:lnTo>
                    <a:pt x="80" y="312"/>
                  </a:lnTo>
                  <a:lnTo>
                    <a:pt x="84" y="310"/>
                  </a:lnTo>
                  <a:lnTo>
                    <a:pt x="88" y="308"/>
                  </a:lnTo>
                  <a:lnTo>
                    <a:pt x="92" y="306"/>
                  </a:lnTo>
                  <a:lnTo>
                    <a:pt x="94" y="302"/>
                  </a:lnTo>
                  <a:lnTo>
                    <a:pt x="94" y="296"/>
                  </a:lnTo>
                  <a:lnTo>
                    <a:pt x="94" y="290"/>
                  </a:lnTo>
                  <a:lnTo>
                    <a:pt x="94" y="290"/>
                  </a:lnTo>
                  <a:lnTo>
                    <a:pt x="94" y="278"/>
                  </a:lnTo>
                  <a:lnTo>
                    <a:pt x="98" y="270"/>
                  </a:lnTo>
                  <a:lnTo>
                    <a:pt x="104" y="260"/>
                  </a:lnTo>
                  <a:lnTo>
                    <a:pt x="114" y="254"/>
                  </a:lnTo>
                  <a:lnTo>
                    <a:pt x="124" y="250"/>
                  </a:lnTo>
                  <a:lnTo>
                    <a:pt x="138" y="250"/>
                  </a:lnTo>
                  <a:lnTo>
                    <a:pt x="152" y="252"/>
                  </a:lnTo>
                  <a:lnTo>
                    <a:pt x="166" y="260"/>
                  </a:lnTo>
                  <a:lnTo>
                    <a:pt x="166" y="260"/>
                  </a:lnTo>
                  <a:lnTo>
                    <a:pt x="172" y="266"/>
                  </a:lnTo>
                  <a:lnTo>
                    <a:pt x="176" y="270"/>
                  </a:lnTo>
                  <a:lnTo>
                    <a:pt x="184" y="282"/>
                  </a:lnTo>
                  <a:lnTo>
                    <a:pt x="186" y="294"/>
                  </a:lnTo>
                  <a:lnTo>
                    <a:pt x="184" y="306"/>
                  </a:lnTo>
                  <a:lnTo>
                    <a:pt x="178" y="316"/>
                  </a:lnTo>
                  <a:lnTo>
                    <a:pt x="172" y="324"/>
                  </a:lnTo>
                  <a:lnTo>
                    <a:pt x="164" y="328"/>
                  </a:lnTo>
                  <a:lnTo>
                    <a:pt x="156" y="328"/>
                  </a:lnTo>
                  <a:lnTo>
                    <a:pt x="156" y="328"/>
                  </a:lnTo>
                  <a:lnTo>
                    <a:pt x="150" y="328"/>
                  </a:lnTo>
                  <a:lnTo>
                    <a:pt x="142" y="330"/>
                  </a:lnTo>
                  <a:lnTo>
                    <a:pt x="136" y="334"/>
                  </a:lnTo>
                  <a:lnTo>
                    <a:pt x="130" y="338"/>
                  </a:lnTo>
                  <a:lnTo>
                    <a:pt x="128" y="342"/>
                  </a:lnTo>
                  <a:lnTo>
                    <a:pt x="126" y="348"/>
                  </a:lnTo>
                  <a:lnTo>
                    <a:pt x="128" y="354"/>
                  </a:lnTo>
                  <a:lnTo>
                    <a:pt x="132" y="360"/>
                  </a:lnTo>
                  <a:lnTo>
                    <a:pt x="132" y="360"/>
                  </a:lnTo>
                  <a:lnTo>
                    <a:pt x="154" y="378"/>
                  </a:lnTo>
                  <a:lnTo>
                    <a:pt x="176" y="394"/>
                  </a:lnTo>
                  <a:lnTo>
                    <a:pt x="202" y="410"/>
                  </a:lnTo>
                  <a:lnTo>
                    <a:pt x="202" y="410"/>
                  </a:lnTo>
                  <a:lnTo>
                    <a:pt x="212" y="414"/>
                  </a:lnTo>
                  <a:lnTo>
                    <a:pt x="224" y="414"/>
                  </a:lnTo>
                  <a:lnTo>
                    <a:pt x="236" y="412"/>
                  </a:lnTo>
                  <a:lnTo>
                    <a:pt x="246" y="406"/>
                  </a:lnTo>
                  <a:lnTo>
                    <a:pt x="246" y="406"/>
                  </a:lnTo>
                  <a:lnTo>
                    <a:pt x="258" y="394"/>
                  </a:lnTo>
                  <a:lnTo>
                    <a:pt x="270" y="380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4" y="358"/>
                  </a:lnTo>
                  <a:lnTo>
                    <a:pt x="284" y="352"/>
                  </a:lnTo>
                  <a:lnTo>
                    <a:pt x="282" y="348"/>
                  </a:lnTo>
                  <a:lnTo>
                    <a:pt x="278" y="342"/>
                  </a:lnTo>
                  <a:lnTo>
                    <a:pt x="274" y="338"/>
                  </a:lnTo>
                  <a:lnTo>
                    <a:pt x="270" y="336"/>
                  </a:lnTo>
                  <a:lnTo>
                    <a:pt x="264" y="334"/>
                  </a:lnTo>
                  <a:lnTo>
                    <a:pt x="258" y="334"/>
                  </a:lnTo>
                  <a:lnTo>
                    <a:pt x="258" y="334"/>
                  </a:lnTo>
                  <a:lnTo>
                    <a:pt x="250" y="334"/>
                  </a:lnTo>
                  <a:lnTo>
                    <a:pt x="242" y="330"/>
                  </a:lnTo>
                  <a:lnTo>
                    <a:pt x="234" y="324"/>
                  </a:lnTo>
                  <a:lnTo>
                    <a:pt x="228" y="314"/>
                  </a:lnTo>
                  <a:lnTo>
                    <a:pt x="224" y="304"/>
                  </a:lnTo>
                  <a:lnTo>
                    <a:pt x="224" y="298"/>
                  </a:lnTo>
                  <a:lnTo>
                    <a:pt x="224" y="292"/>
                  </a:lnTo>
                  <a:lnTo>
                    <a:pt x="226" y="284"/>
                  </a:lnTo>
                  <a:lnTo>
                    <a:pt x="230" y="278"/>
                  </a:lnTo>
                  <a:lnTo>
                    <a:pt x="234" y="270"/>
                  </a:lnTo>
                  <a:lnTo>
                    <a:pt x="242" y="262"/>
                  </a:lnTo>
                  <a:lnTo>
                    <a:pt x="242" y="262"/>
                  </a:lnTo>
                  <a:lnTo>
                    <a:pt x="254" y="252"/>
                  </a:lnTo>
                  <a:lnTo>
                    <a:pt x="266" y="248"/>
                  </a:lnTo>
                  <a:lnTo>
                    <a:pt x="276" y="248"/>
                  </a:lnTo>
                  <a:lnTo>
                    <a:pt x="284" y="250"/>
                  </a:lnTo>
                  <a:lnTo>
                    <a:pt x="292" y="256"/>
                  </a:lnTo>
                  <a:lnTo>
                    <a:pt x="296" y="262"/>
                  </a:lnTo>
                  <a:lnTo>
                    <a:pt x="300" y="268"/>
                  </a:lnTo>
                  <a:lnTo>
                    <a:pt x="300" y="274"/>
                  </a:lnTo>
                  <a:lnTo>
                    <a:pt x="300" y="274"/>
                  </a:lnTo>
                  <a:lnTo>
                    <a:pt x="300" y="278"/>
                  </a:lnTo>
                  <a:lnTo>
                    <a:pt x="302" y="284"/>
                  </a:lnTo>
                  <a:lnTo>
                    <a:pt x="306" y="288"/>
                  </a:lnTo>
                  <a:lnTo>
                    <a:pt x="310" y="290"/>
                  </a:lnTo>
                  <a:lnTo>
                    <a:pt x="316" y="292"/>
                  </a:lnTo>
                  <a:lnTo>
                    <a:pt x="322" y="292"/>
                  </a:lnTo>
                  <a:lnTo>
                    <a:pt x="330" y="290"/>
                  </a:lnTo>
                  <a:lnTo>
                    <a:pt x="336" y="286"/>
                  </a:lnTo>
                  <a:lnTo>
                    <a:pt x="336" y="286"/>
                  </a:lnTo>
                  <a:lnTo>
                    <a:pt x="348" y="276"/>
                  </a:lnTo>
                  <a:lnTo>
                    <a:pt x="360" y="264"/>
                  </a:lnTo>
                  <a:lnTo>
                    <a:pt x="386" y="232"/>
                  </a:lnTo>
                  <a:lnTo>
                    <a:pt x="416" y="192"/>
                  </a:lnTo>
                  <a:lnTo>
                    <a:pt x="416" y="192"/>
                  </a:lnTo>
                  <a:lnTo>
                    <a:pt x="420" y="182"/>
                  </a:lnTo>
                  <a:lnTo>
                    <a:pt x="422" y="170"/>
                  </a:lnTo>
                  <a:lnTo>
                    <a:pt x="420" y="160"/>
                  </a:lnTo>
                  <a:lnTo>
                    <a:pt x="414" y="150"/>
                  </a:lnTo>
                  <a:lnTo>
                    <a:pt x="414" y="150"/>
                  </a:lnTo>
                  <a:lnTo>
                    <a:pt x="402" y="138"/>
                  </a:lnTo>
                  <a:lnTo>
                    <a:pt x="390" y="126"/>
                  </a:lnTo>
                  <a:lnTo>
                    <a:pt x="372" y="114"/>
                  </a:lnTo>
                  <a:lnTo>
                    <a:pt x="372" y="114"/>
                  </a:lnTo>
                  <a:lnTo>
                    <a:pt x="366" y="112"/>
                  </a:lnTo>
                  <a:lnTo>
                    <a:pt x="362" y="112"/>
                  </a:lnTo>
                  <a:lnTo>
                    <a:pt x="356" y="114"/>
                  </a:lnTo>
                  <a:lnTo>
                    <a:pt x="352" y="118"/>
                  </a:lnTo>
                  <a:lnTo>
                    <a:pt x="348" y="122"/>
                  </a:lnTo>
                  <a:lnTo>
                    <a:pt x="344" y="126"/>
                  </a:lnTo>
                  <a:lnTo>
                    <a:pt x="342" y="132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2" y="144"/>
                  </a:lnTo>
                  <a:lnTo>
                    <a:pt x="338" y="154"/>
                  </a:lnTo>
                  <a:lnTo>
                    <a:pt x="332" y="162"/>
                  </a:lnTo>
                  <a:lnTo>
                    <a:pt x="324" y="168"/>
                  </a:lnTo>
                  <a:lnTo>
                    <a:pt x="314" y="172"/>
                  </a:lnTo>
                  <a:lnTo>
                    <a:pt x="308" y="172"/>
                  </a:lnTo>
                  <a:lnTo>
                    <a:pt x="300" y="172"/>
                  </a:lnTo>
                  <a:lnTo>
                    <a:pt x="294" y="170"/>
                  </a:lnTo>
                  <a:lnTo>
                    <a:pt x="286" y="166"/>
                  </a:lnTo>
                  <a:lnTo>
                    <a:pt x="278" y="162"/>
                  </a:lnTo>
                  <a:lnTo>
                    <a:pt x="270" y="154"/>
                  </a:lnTo>
                  <a:lnTo>
                    <a:pt x="270" y="154"/>
                  </a:lnTo>
                  <a:lnTo>
                    <a:pt x="262" y="142"/>
                  </a:lnTo>
                  <a:lnTo>
                    <a:pt x="256" y="130"/>
                  </a:lnTo>
                  <a:lnTo>
                    <a:pt x="256" y="120"/>
                  </a:lnTo>
                  <a:lnTo>
                    <a:pt x="260" y="112"/>
                  </a:lnTo>
                  <a:lnTo>
                    <a:pt x="264" y="104"/>
                  </a:lnTo>
                  <a:lnTo>
                    <a:pt x="270" y="100"/>
                  </a:lnTo>
                  <a:lnTo>
                    <a:pt x="278" y="96"/>
                  </a:lnTo>
                  <a:lnTo>
                    <a:pt x="284" y="96"/>
                  </a:lnTo>
                  <a:lnTo>
                    <a:pt x="284" y="96"/>
                  </a:lnTo>
                  <a:lnTo>
                    <a:pt x="288" y="96"/>
                  </a:lnTo>
                  <a:lnTo>
                    <a:pt x="292" y="94"/>
                  </a:lnTo>
                  <a:lnTo>
                    <a:pt x="296" y="90"/>
                  </a:lnTo>
                  <a:lnTo>
                    <a:pt x="300" y="86"/>
                  </a:lnTo>
                  <a:lnTo>
                    <a:pt x="302" y="80"/>
                  </a:lnTo>
                  <a:lnTo>
                    <a:pt x="302" y="74"/>
                  </a:lnTo>
                  <a:lnTo>
                    <a:pt x="300" y="66"/>
                  </a:lnTo>
                  <a:lnTo>
                    <a:pt x="296" y="60"/>
                  </a:lnTo>
                  <a:lnTo>
                    <a:pt x="296" y="60"/>
                  </a:lnTo>
                  <a:lnTo>
                    <a:pt x="288" y="50"/>
                  </a:lnTo>
                  <a:lnTo>
                    <a:pt x="278" y="42"/>
                  </a:lnTo>
                  <a:lnTo>
                    <a:pt x="254" y="26"/>
                  </a:lnTo>
                  <a:lnTo>
                    <a:pt x="232" y="12"/>
                  </a:lnTo>
                  <a:lnTo>
                    <a:pt x="214" y="2"/>
                  </a:lnTo>
                  <a:lnTo>
                    <a:pt x="214" y="2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74" y="4"/>
                  </a:lnTo>
                  <a:lnTo>
                    <a:pt x="172" y="10"/>
                  </a:lnTo>
                  <a:lnTo>
                    <a:pt x="172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39"/>
            <p:cNvSpPr>
              <a:spLocks/>
            </p:cNvSpPr>
            <p:nvPr userDrawn="1"/>
          </p:nvSpPr>
          <p:spPr bwMode="auto">
            <a:xfrm>
              <a:off x="5359347" y="3067010"/>
              <a:ext cx="1276350" cy="1546225"/>
            </a:xfrm>
            <a:custGeom>
              <a:avLst/>
              <a:gdLst/>
              <a:ahLst/>
              <a:cxnLst>
                <a:cxn ang="0">
                  <a:pos x="652" y="668"/>
                </a:cxn>
                <a:cxn ang="0">
                  <a:pos x="610" y="646"/>
                </a:cxn>
                <a:cxn ang="0">
                  <a:pos x="604" y="610"/>
                </a:cxn>
                <a:cxn ang="0">
                  <a:pos x="724" y="458"/>
                </a:cxn>
                <a:cxn ang="0">
                  <a:pos x="758" y="410"/>
                </a:cxn>
                <a:cxn ang="0">
                  <a:pos x="738" y="356"/>
                </a:cxn>
                <a:cxn ang="0">
                  <a:pos x="588" y="240"/>
                </a:cxn>
                <a:cxn ang="0">
                  <a:pos x="546" y="240"/>
                </a:cxn>
                <a:cxn ang="0">
                  <a:pos x="534" y="286"/>
                </a:cxn>
                <a:cxn ang="0">
                  <a:pos x="522" y="344"/>
                </a:cxn>
                <a:cxn ang="0">
                  <a:pos x="464" y="378"/>
                </a:cxn>
                <a:cxn ang="0">
                  <a:pos x="386" y="366"/>
                </a:cxn>
                <a:cxn ang="0">
                  <a:pos x="330" y="312"/>
                </a:cxn>
                <a:cxn ang="0">
                  <a:pos x="330" y="238"/>
                </a:cxn>
                <a:cxn ang="0">
                  <a:pos x="356" y="206"/>
                </a:cxn>
                <a:cxn ang="0">
                  <a:pos x="388" y="196"/>
                </a:cxn>
                <a:cxn ang="0">
                  <a:pos x="456" y="162"/>
                </a:cxn>
                <a:cxn ang="0">
                  <a:pos x="450" y="128"/>
                </a:cxn>
                <a:cxn ang="0">
                  <a:pos x="336" y="44"/>
                </a:cxn>
                <a:cxn ang="0">
                  <a:pos x="254" y="2"/>
                </a:cxn>
                <a:cxn ang="0">
                  <a:pos x="188" y="12"/>
                </a:cxn>
                <a:cxn ang="0">
                  <a:pos x="122" y="80"/>
                </a:cxn>
                <a:cxn ang="0">
                  <a:pos x="92" y="144"/>
                </a:cxn>
                <a:cxn ang="0">
                  <a:pos x="138" y="188"/>
                </a:cxn>
                <a:cxn ang="0">
                  <a:pos x="176" y="190"/>
                </a:cxn>
                <a:cxn ang="0">
                  <a:pos x="222" y="230"/>
                </a:cxn>
                <a:cxn ang="0">
                  <a:pos x="226" y="300"/>
                </a:cxn>
                <a:cxn ang="0">
                  <a:pos x="184" y="362"/>
                </a:cxn>
                <a:cxn ang="0">
                  <a:pos x="186" y="390"/>
                </a:cxn>
                <a:cxn ang="0">
                  <a:pos x="162" y="418"/>
                </a:cxn>
                <a:cxn ang="0">
                  <a:pos x="118" y="424"/>
                </a:cxn>
                <a:cxn ang="0">
                  <a:pos x="84" y="418"/>
                </a:cxn>
                <a:cxn ang="0">
                  <a:pos x="28" y="442"/>
                </a:cxn>
                <a:cxn ang="0">
                  <a:pos x="0" y="508"/>
                </a:cxn>
                <a:cxn ang="0">
                  <a:pos x="26" y="566"/>
                </a:cxn>
                <a:cxn ang="0">
                  <a:pos x="94" y="580"/>
                </a:cxn>
                <a:cxn ang="0">
                  <a:pos x="140" y="622"/>
                </a:cxn>
                <a:cxn ang="0">
                  <a:pos x="164" y="592"/>
                </a:cxn>
                <a:cxn ang="0">
                  <a:pos x="200" y="560"/>
                </a:cxn>
                <a:cxn ang="0">
                  <a:pos x="256" y="590"/>
                </a:cxn>
                <a:cxn ang="0">
                  <a:pos x="302" y="704"/>
                </a:cxn>
                <a:cxn ang="0">
                  <a:pos x="336" y="864"/>
                </a:cxn>
                <a:cxn ang="0">
                  <a:pos x="312" y="904"/>
                </a:cxn>
                <a:cxn ang="0">
                  <a:pos x="210" y="932"/>
                </a:cxn>
                <a:cxn ang="0">
                  <a:pos x="288" y="972"/>
                </a:cxn>
                <a:cxn ang="0">
                  <a:pos x="346" y="960"/>
                </a:cxn>
                <a:cxn ang="0">
                  <a:pos x="398" y="878"/>
                </a:cxn>
                <a:cxn ang="0">
                  <a:pos x="470" y="786"/>
                </a:cxn>
                <a:cxn ang="0">
                  <a:pos x="510" y="774"/>
                </a:cxn>
                <a:cxn ang="0">
                  <a:pos x="552" y="826"/>
                </a:cxn>
                <a:cxn ang="0">
                  <a:pos x="564" y="884"/>
                </a:cxn>
                <a:cxn ang="0">
                  <a:pos x="624" y="930"/>
                </a:cxn>
                <a:cxn ang="0">
                  <a:pos x="710" y="916"/>
                </a:cxn>
                <a:cxn ang="0">
                  <a:pos x="780" y="844"/>
                </a:cxn>
                <a:cxn ang="0">
                  <a:pos x="798" y="728"/>
                </a:cxn>
                <a:cxn ang="0">
                  <a:pos x="740" y="666"/>
                </a:cxn>
                <a:cxn ang="0">
                  <a:pos x="678" y="658"/>
                </a:cxn>
              </a:cxnLst>
              <a:rect l="0" t="0" r="r" b="b"/>
              <a:pathLst>
                <a:path w="804" h="974">
                  <a:moveTo>
                    <a:pt x="678" y="658"/>
                  </a:moveTo>
                  <a:lnTo>
                    <a:pt x="678" y="658"/>
                  </a:lnTo>
                  <a:lnTo>
                    <a:pt x="668" y="664"/>
                  </a:lnTo>
                  <a:lnTo>
                    <a:pt x="660" y="666"/>
                  </a:lnTo>
                  <a:lnTo>
                    <a:pt x="652" y="668"/>
                  </a:lnTo>
                  <a:lnTo>
                    <a:pt x="644" y="668"/>
                  </a:lnTo>
                  <a:lnTo>
                    <a:pt x="636" y="666"/>
                  </a:lnTo>
                  <a:lnTo>
                    <a:pt x="630" y="664"/>
                  </a:lnTo>
                  <a:lnTo>
                    <a:pt x="618" y="656"/>
                  </a:lnTo>
                  <a:lnTo>
                    <a:pt x="610" y="646"/>
                  </a:lnTo>
                  <a:lnTo>
                    <a:pt x="604" y="634"/>
                  </a:lnTo>
                  <a:lnTo>
                    <a:pt x="602" y="622"/>
                  </a:lnTo>
                  <a:lnTo>
                    <a:pt x="602" y="616"/>
                  </a:lnTo>
                  <a:lnTo>
                    <a:pt x="604" y="610"/>
                  </a:lnTo>
                  <a:lnTo>
                    <a:pt x="604" y="610"/>
                  </a:lnTo>
                  <a:lnTo>
                    <a:pt x="620" y="584"/>
                  </a:lnTo>
                  <a:lnTo>
                    <a:pt x="640" y="556"/>
                  </a:lnTo>
                  <a:lnTo>
                    <a:pt x="662" y="526"/>
                  </a:lnTo>
                  <a:lnTo>
                    <a:pt x="686" y="500"/>
                  </a:lnTo>
                  <a:lnTo>
                    <a:pt x="724" y="458"/>
                  </a:lnTo>
                  <a:lnTo>
                    <a:pt x="740" y="440"/>
                  </a:lnTo>
                  <a:lnTo>
                    <a:pt x="740" y="440"/>
                  </a:lnTo>
                  <a:lnTo>
                    <a:pt x="748" y="432"/>
                  </a:lnTo>
                  <a:lnTo>
                    <a:pt x="754" y="420"/>
                  </a:lnTo>
                  <a:lnTo>
                    <a:pt x="758" y="410"/>
                  </a:lnTo>
                  <a:lnTo>
                    <a:pt x="758" y="398"/>
                  </a:lnTo>
                  <a:lnTo>
                    <a:pt x="756" y="386"/>
                  </a:lnTo>
                  <a:lnTo>
                    <a:pt x="752" y="376"/>
                  </a:lnTo>
                  <a:lnTo>
                    <a:pt x="746" y="366"/>
                  </a:lnTo>
                  <a:lnTo>
                    <a:pt x="738" y="356"/>
                  </a:lnTo>
                  <a:lnTo>
                    <a:pt x="738" y="356"/>
                  </a:lnTo>
                  <a:lnTo>
                    <a:pt x="682" y="308"/>
                  </a:lnTo>
                  <a:lnTo>
                    <a:pt x="632" y="270"/>
                  </a:lnTo>
                  <a:lnTo>
                    <a:pt x="608" y="252"/>
                  </a:lnTo>
                  <a:lnTo>
                    <a:pt x="588" y="240"/>
                  </a:lnTo>
                  <a:lnTo>
                    <a:pt x="588" y="240"/>
                  </a:lnTo>
                  <a:lnTo>
                    <a:pt x="576" y="234"/>
                  </a:lnTo>
                  <a:lnTo>
                    <a:pt x="566" y="234"/>
                  </a:lnTo>
                  <a:lnTo>
                    <a:pt x="556" y="236"/>
                  </a:lnTo>
                  <a:lnTo>
                    <a:pt x="546" y="240"/>
                  </a:lnTo>
                  <a:lnTo>
                    <a:pt x="538" y="248"/>
                  </a:lnTo>
                  <a:lnTo>
                    <a:pt x="534" y="258"/>
                  </a:lnTo>
                  <a:lnTo>
                    <a:pt x="532" y="272"/>
                  </a:lnTo>
                  <a:lnTo>
                    <a:pt x="534" y="286"/>
                  </a:lnTo>
                  <a:lnTo>
                    <a:pt x="534" y="286"/>
                  </a:lnTo>
                  <a:lnTo>
                    <a:pt x="536" y="298"/>
                  </a:lnTo>
                  <a:lnTo>
                    <a:pt x="536" y="310"/>
                  </a:lnTo>
                  <a:lnTo>
                    <a:pt x="534" y="322"/>
                  </a:lnTo>
                  <a:lnTo>
                    <a:pt x="528" y="334"/>
                  </a:lnTo>
                  <a:lnTo>
                    <a:pt x="522" y="344"/>
                  </a:lnTo>
                  <a:lnTo>
                    <a:pt x="512" y="354"/>
                  </a:lnTo>
                  <a:lnTo>
                    <a:pt x="502" y="362"/>
                  </a:lnTo>
                  <a:lnTo>
                    <a:pt x="490" y="368"/>
                  </a:lnTo>
                  <a:lnTo>
                    <a:pt x="478" y="374"/>
                  </a:lnTo>
                  <a:lnTo>
                    <a:pt x="464" y="378"/>
                  </a:lnTo>
                  <a:lnTo>
                    <a:pt x="450" y="380"/>
                  </a:lnTo>
                  <a:lnTo>
                    <a:pt x="434" y="380"/>
                  </a:lnTo>
                  <a:lnTo>
                    <a:pt x="418" y="378"/>
                  </a:lnTo>
                  <a:lnTo>
                    <a:pt x="402" y="374"/>
                  </a:lnTo>
                  <a:lnTo>
                    <a:pt x="386" y="366"/>
                  </a:lnTo>
                  <a:lnTo>
                    <a:pt x="370" y="356"/>
                  </a:lnTo>
                  <a:lnTo>
                    <a:pt x="370" y="356"/>
                  </a:lnTo>
                  <a:lnTo>
                    <a:pt x="352" y="342"/>
                  </a:lnTo>
                  <a:lnTo>
                    <a:pt x="340" y="328"/>
                  </a:lnTo>
                  <a:lnTo>
                    <a:pt x="330" y="312"/>
                  </a:lnTo>
                  <a:lnTo>
                    <a:pt x="324" y="296"/>
                  </a:lnTo>
                  <a:lnTo>
                    <a:pt x="322" y="280"/>
                  </a:lnTo>
                  <a:lnTo>
                    <a:pt x="322" y="266"/>
                  </a:lnTo>
                  <a:lnTo>
                    <a:pt x="326" y="250"/>
                  </a:lnTo>
                  <a:lnTo>
                    <a:pt x="330" y="238"/>
                  </a:lnTo>
                  <a:lnTo>
                    <a:pt x="330" y="238"/>
                  </a:lnTo>
                  <a:lnTo>
                    <a:pt x="336" y="228"/>
                  </a:lnTo>
                  <a:lnTo>
                    <a:pt x="342" y="220"/>
                  </a:lnTo>
                  <a:lnTo>
                    <a:pt x="348" y="212"/>
                  </a:lnTo>
                  <a:lnTo>
                    <a:pt x="356" y="206"/>
                  </a:lnTo>
                  <a:lnTo>
                    <a:pt x="364" y="202"/>
                  </a:lnTo>
                  <a:lnTo>
                    <a:pt x="372" y="198"/>
                  </a:lnTo>
                  <a:lnTo>
                    <a:pt x="380" y="196"/>
                  </a:lnTo>
                  <a:lnTo>
                    <a:pt x="388" y="196"/>
                  </a:lnTo>
                  <a:lnTo>
                    <a:pt x="388" y="196"/>
                  </a:lnTo>
                  <a:lnTo>
                    <a:pt x="404" y="196"/>
                  </a:lnTo>
                  <a:lnTo>
                    <a:pt x="422" y="192"/>
                  </a:lnTo>
                  <a:lnTo>
                    <a:pt x="436" y="184"/>
                  </a:lnTo>
                  <a:lnTo>
                    <a:pt x="448" y="174"/>
                  </a:lnTo>
                  <a:lnTo>
                    <a:pt x="456" y="162"/>
                  </a:lnTo>
                  <a:lnTo>
                    <a:pt x="458" y="156"/>
                  </a:lnTo>
                  <a:lnTo>
                    <a:pt x="458" y="150"/>
                  </a:lnTo>
                  <a:lnTo>
                    <a:pt x="458" y="142"/>
                  </a:lnTo>
                  <a:lnTo>
                    <a:pt x="454" y="136"/>
                  </a:lnTo>
                  <a:lnTo>
                    <a:pt x="450" y="128"/>
                  </a:lnTo>
                  <a:lnTo>
                    <a:pt x="444" y="122"/>
                  </a:lnTo>
                  <a:lnTo>
                    <a:pt x="444" y="122"/>
                  </a:lnTo>
                  <a:lnTo>
                    <a:pt x="420" y="102"/>
                  </a:lnTo>
                  <a:lnTo>
                    <a:pt x="392" y="82"/>
                  </a:lnTo>
                  <a:lnTo>
                    <a:pt x="336" y="44"/>
                  </a:lnTo>
                  <a:lnTo>
                    <a:pt x="336" y="44"/>
                  </a:lnTo>
                  <a:lnTo>
                    <a:pt x="278" y="10"/>
                  </a:lnTo>
                  <a:lnTo>
                    <a:pt x="278" y="10"/>
                  </a:lnTo>
                  <a:lnTo>
                    <a:pt x="266" y="4"/>
                  </a:lnTo>
                  <a:lnTo>
                    <a:pt x="254" y="2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6"/>
                  </a:lnTo>
                  <a:lnTo>
                    <a:pt x="188" y="12"/>
                  </a:lnTo>
                  <a:lnTo>
                    <a:pt x="178" y="20"/>
                  </a:lnTo>
                  <a:lnTo>
                    <a:pt x="178" y="20"/>
                  </a:lnTo>
                  <a:lnTo>
                    <a:pt x="170" y="26"/>
                  </a:lnTo>
                  <a:lnTo>
                    <a:pt x="150" y="48"/>
                  </a:lnTo>
                  <a:lnTo>
                    <a:pt x="122" y="80"/>
                  </a:lnTo>
                  <a:lnTo>
                    <a:pt x="108" y="100"/>
                  </a:lnTo>
                  <a:lnTo>
                    <a:pt x="96" y="120"/>
                  </a:lnTo>
                  <a:lnTo>
                    <a:pt x="96" y="120"/>
                  </a:lnTo>
                  <a:lnTo>
                    <a:pt x="92" y="132"/>
                  </a:lnTo>
                  <a:lnTo>
                    <a:pt x="92" y="144"/>
                  </a:lnTo>
                  <a:lnTo>
                    <a:pt x="96" y="156"/>
                  </a:lnTo>
                  <a:lnTo>
                    <a:pt x="104" y="166"/>
                  </a:lnTo>
                  <a:lnTo>
                    <a:pt x="114" y="176"/>
                  </a:lnTo>
                  <a:lnTo>
                    <a:pt x="124" y="184"/>
                  </a:lnTo>
                  <a:lnTo>
                    <a:pt x="138" y="188"/>
                  </a:lnTo>
                  <a:lnTo>
                    <a:pt x="152" y="186"/>
                  </a:lnTo>
                  <a:lnTo>
                    <a:pt x="152" y="186"/>
                  </a:lnTo>
                  <a:lnTo>
                    <a:pt x="160" y="186"/>
                  </a:lnTo>
                  <a:lnTo>
                    <a:pt x="168" y="188"/>
                  </a:lnTo>
                  <a:lnTo>
                    <a:pt x="176" y="190"/>
                  </a:lnTo>
                  <a:lnTo>
                    <a:pt x="186" y="196"/>
                  </a:lnTo>
                  <a:lnTo>
                    <a:pt x="196" y="202"/>
                  </a:lnTo>
                  <a:lnTo>
                    <a:pt x="206" y="210"/>
                  </a:lnTo>
                  <a:lnTo>
                    <a:pt x="214" y="220"/>
                  </a:lnTo>
                  <a:lnTo>
                    <a:pt x="222" y="230"/>
                  </a:lnTo>
                  <a:lnTo>
                    <a:pt x="228" y="242"/>
                  </a:lnTo>
                  <a:lnTo>
                    <a:pt x="232" y="256"/>
                  </a:lnTo>
                  <a:lnTo>
                    <a:pt x="232" y="270"/>
                  </a:lnTo>
                  <a:lnTo>
                    <a:pt x="232" y="284"/>
                  </a:lnTo>
                  <a:lnTo>
                    <a:pt x="226" y="300"/>
                  </a:lnTo>
                  <a:lnTo>
                    <a:pt x="220" y="318"/>
                  </a:lnTo>
                  <a:lnTo>
                    <a:pt x="208" y="336"/>
                  </a:lnTo>
                  <a:lnTo>
                    <a:pt x="192" y="354"/>
                  </a:lnTo>
                  <a:lnTo>
                    <a:pt x="192" y="354"/>
                  </a:lnTo>
                  <a:lnTo>
                    <a:pt x="184" y="362"/>
                  </a:lnTo>
                  <a:lnTo>
                    <a:pt x="184" y="362"/>
                  </a:lnTo>
                  <a:lnTo>
                    <a:pt x="186" y="374"/>
                  </a:lnTo>
                  <a:lnTo>
                    <a:pt x="186" y="374"/>
                  </a:lnTo>
                  <a:lnTo>
                    <a:pt x="186" y="382"/>
                  </a:lnTo>
                  <a:lnTo>
                    <a:pt x="186" y="390"/>
                  </a:lnTo>
                  <a:lnTo>
                    <a:pt x="182" y="398"/>
                  </a:lnTo>
                  <a:lnTo>
                    <a:pt x="176" y="406"/>
                  </a:lnTo>
                  <a:lnTo>
                    <a:pt x="176" y="406"/>
                  </a:lnTo>
                  <a:lnTo>
                    <a:pt x="170" y="412"/>
                  </a:lnTo>
                  <a:lnTo>
                    <a:pt x="162" y="418"/>
                  </a:lnTo>
                  <a:lnTo>
                    <a:pt x="154" y="422"/>
                  </a:lnTo>
                  <a:lnTo>
                    <a:pt x="146" y="424"/>
                  </a:lnTo>
                  <a:lnTo>
                    <a:pt x="136" y="426"/>
                  </a:lnTo>
                  <a:lnTo>
                    <a:pt x="128" y="426"/>
                  </a:lnTo>
                  <a:lnTo>
                    <a:pt x="118" y="424"/>
                  </a:lnTo>
                  <a:lnTo>
                    <a:pt x="110" y="422"/>
                  </a:lnTo>
                  <a:lnTo>
                    <a:pt x="110" y="422"/>
                  </a:lnTo>
                  <a:lnTo>
                    <a:pt x="102" y="418"/>
                  </a:lnTo>
                  <a:lnTo>
                    <a:pt x="94" y="418"/>
                  </a:lnTo>
                  <a:lnTo>
                    <a:pt x="84" y="418"/>
                  </a:lnTo>
                  <a:lnTo>
                    <a:pt x="72" y="420"/>
                  </a:lnTo>
                  <a:lnTo>
                    <a:pt x="62" y="422"/>
                  </a:lnTo>
                  <a:lnTo>
                    <a:pt x="50" y="428"/>
                  </a:lnTo>
                  <a:lnTo>
                    <a:pt x="38" y="434"/>
                  </a:lnTo>
                  <a:lnTo>
                    <a:pt x="28" y="442"/>
                  </a:lnTo>
                  <a:lnTo>
                    <a:pt x="18" y="452"/>
                  </a:lnTo>
                  <a:lnTo>
                    <a:pt x="10" y="462"/>
                  </a:lnTo>
                  <a:lnTo>
                    <a:pt x="4" y="476"/>
                  </a:lnTo>
                  <a:lnTo>
                    <a:pt x="0" y="490"/>
                  </a:lnTo>
                  <a:lnTo>
                    <a:pt x="0" y="508"/>
                  </a:lnTo>
                  <a:lnTo>
                    <a:pt x="0" y="526"/>
                  </a:lnTo>
                  <a:lnTo>
                    <a:pt x="6" y="546"/>
                  </a:lnTo>
                  <a:lnTo>
                    <a:pt x="14" y="570"/>
                  </a:lnTo>
                  <a:lnTo>
                    <a:pt x="14" y="570"/>
                  </a:lnTo>
                  <a:lnTo>
                    <a:pt x="26" y="566"/>
                  </a:lnTo>
                  <a:lnTo>
                    <a:pt x="38" y="564"/>
                  </a:lnTo>
                  <a:lnTo>
                    <a:pt x="52" y="564"/>
                  </a:lnTo>
                  <a:lnTo>
                    <a:pt x="64" y="568"/>
                  </a:lnTo>
                  <a:lnTo>
                    <a:pt x="80" y="572"/>
                  </a:lnTo>
                  <a:lnTo>
                    <a:pt x="94" y="580"/>
                  </a:lnTo>
                  <a:lnTo>
                    <a:pt x="110" y="592"/>
                  </a:lnTo>
                  <a:lnTo>
                    <a:pt x="126" y="606"/>
                  </a:lnTo>
                  <a:lnTo>
                    <a:pt x="126" y="606"/>
                  </a:lnTo>
                  <a:lnTo>
                    <a:pt x="140" y="622"/>
                  </a:lnTo>
                  <a:lnTo>
                    <a:pt x="140" y="622"/>
                  </a:lnTo>
                  <a:lnTo>
                    <a:pt x="150" y="614"/>
                  </a:lnTo>
                  <a:lnTo>
                    <a:pt x="156" y="608"/>
                  </a:lnTo>
                  <a:lnTo>
                    <a:pt x="160" y="600"/>
                  </a:lnTo>
                  <a:lnTo>
                    <a:pt x="164" y="592"/>
                  </a:lnTo>
                  <a:lnTo>
                    <a:pt x="164" y="592"/>
                  </a:lnTo>
                  <a:lnTo>
                    <a:pt x="168" y="580"/>
                  </a:lnTo>
                  <a:lnTo>
                    <a:pt x="176" y="572"/>
                  </a:lnTo>
                  <a:lnTo>
                    <a:pt x="188" y="564"/>
                  </a:lnTo>
                  <a:lnTo>
                    <a:pt x="200" y="560"/>
                  </a:lnTo>
                  <a:lnTo>
                    <a:pt x="200" y="560"/>
                  </a:lnTo>
                  <a:lnTo>
                    <a:pt x="214" y="562"/>
                  </a:lnTo>
                  <a:lnTo>
                    <a:pt x="228" y="566"/>
                  </a:lnTo>
                  <a:lnTo>
                    <a:pt x="244" y="576"/>
                  </a:lnTo>
                  <a:lnTo>
                    <a:pt x="250" y="582"/>
                  </a:lnTo>
                  <a:lnTo>
                    <a:pt x="256" y="590"/>
                  </a:lnTo>
                  <a:lnTo>
                    <a:pt x="256" y="590"/>
                  </a:lnTo>
                  <a:lnTo>
                    <a:pt x="266" y="604"/>
                  </a:lnTo>
                  <a:lnTo>
                    <a:pt x="274" y="622"/>
                  </a:lnTo>
                  <a:lnTo>
                    <a:pt x="290" y="660"/>
                  </a:lnTo>
                  <a:lnTo>
                    <a:pt x="302" y="704"/>
                  </a:lnTo>
                  <a:lnTo>
                    <a:pt x="314" y="748"/>
                  </a:lnTo>
                  <a:lnTo>
                    <a:pt x="330" y="822"/>
                  </a:lnTo>
                  <a:lnTo>
                    <a:pt x="336" y="854"/>
                  </a:lnTo>
                  <a:lnTo>
                    <a:pt x="336" y="854"/>
                  </a:lnTo>
                  <a:lnTo>
                    <a:pt x="336" y="864"/>
                  </a:lnTo>
                  <a:lnTo>
                    <a:pt x="334" y="874"/>
                  </a:lnTo>
                  <a:lnTo>
                    <a:pt x="330" y="884"/>
                  </a:lnTo>
                  <a:lnTo>
                    <a:pt x="326" y="892"/>
                  </a:lnTo>
                  <a:lnTo>
                    <a:pt x="320" y="898"/>
                  </a:lnTo>
                  <a:lnTo>
                    <a:pt x="312" y="904"/>
                  </a:lnTo>
                  <a:lnTo>
                    <a:pt x="304" y="910"/>
                  </a:lnTo>
                  <a:lnTo>
                    <a:pt x="296" y="912"/>
                  </a:lnTo>
                  <a:lnTo>
                    <a:pt x="296" y="912"/>
                  </a:lnTo>
                  <a:lnTo>
                    <a:pt x="270" y="918"/>
                  </a:lnTo>
                  <a:lnTo>
                    <a:pt x="210" y="932"/>
                  </a:lnTo>
                  <a:lnTo>
                    <a:pt x="210" y="932"/>
                  </a:lnTo>
                  <a:lnTo>
                    <a:pt x="258" y="958"/>
                  </a:lnTo>
                  <a:lnTo>
                    <a:pt x="276" y="968"/>
                  </a:lnTo>
                  <a:lnTo>
                    <a:pt x="276" y="968"/>
                  </a:lnTo>
                  <a:lnTo>
                    <a:pt x="288" y="972"/>
                  </a:lnTo>
                  <a:lnTo>
                    <a:pt x="300" y="974"/>
                  </a:lnTo>
                  <a:lnTo>
                    <a:pt x="312" y="974"/>
                  </a:lnTo>
                  <a:lnTo>
                    <a:pt x="324" y="970"/>
                  </a:lnTo>
                  <a:lnTo>
                    <a:pt x="336" y="966"/>
                  </a:lnTo>
                  <a:lnTo>
                    <a:pt x="346" y="960"/>
                  </a:lnTo>
                  <a:lnTo>
                    <a:pt x="354" y="950"/>
                  </a:lnTo>
                  <a:lnTo>
                    <a:pt x="362" y="940"/>
                  </a:lnTo>
                  <a:lnTo>
                    <a:pt x="362" y="940"/>
                  </a:lnTo>
                  <a:lnTo>
                    <a:pt x="372" y="922"/>
                  </a:lnTo>
                  <a:lnTo>
                    <a:pt x="398" y="878"/>
                  </a:lnTo>
                  <a:lnTo>
                    <a:pt x="416" y="854"/>
                  </a:lnTo>
                  <a:lnTo>
                    <a:pt x="434" y="828"/>
                  </a:lnTo>
                  <a:lnTo>
                    <a:pt x="452" y="804"/>
                  </a:lnTo>
                  <a:lnTo>
                    <a:pt x="470" y="786"/>
                  </a:lnTo>
                  <a:lnTo>
                    <a:pt x="470" y="786"/>
                  </a:lnTo>
                  <a:lnTo>
                    <a:pt x="478" y="780"/>
                  </a:lnTo>
                  <a:lnTo>
                    <a:pt x="488" y="774"/>
                  </a:lnTo>
                  <a:lnTo>
                    <a:pt x="496" y="772"/>
                  </a:lnTo>
                  <a:lnTo>
                    <a:pt x="504" y="772"/>
                  </a:lnTo>
                  <a:lnTo>
                    <a:pt x="510" y="774"/>
                  </a:lnTo>
                  <a:lnTo>
                    <a:pt x="518" y="778"/>
                  </a:lnTo>
                  <a:lnTo>
                    <a:pt x="530" y="788"/>
                  </a:lnTo>
                  <a:lnTo>
                    <a:pt x="540" y="800"/>
                  </a:lnTo>
                  <a:lnTo>
                    <a:pt x="546" y="814"/>
                  </a:lnTo>
                  <a:lnTo>
                    <a:pt x="552" y="826"/>
                  </a:lnTo>
                  <a:lnTo>
                    <a:pt x="552" y="834"/>
                  </a:lnTo>
                  <a:lnTo>
                    <a:pt x="552" y="834"/>
                  </a:lnTo>
                  <a:lnTo>
                    <a:pt x="554" y="852"/>
                  </a:lnTo>
                  <a:lnTo>
                    <a:pt x="558" y="870"/>
                  </a:lnTo>
                  <a:lnTo>
                    <a:pt x="564" y="884"/>
                  </a:lnTo>
                  <a:lnTo>
                    <a:pt x="572" y="898"/>
                  </a:lnTo>
                  <a:lnTo>
                    <a:pt x="582" y="908"/>
                  </a:lnTo>
                  <a:lnTo>
                    <a:pt x="596" y="918"/>
                  </a:lnTo>
                  <a:lnTo>
                    <a:pt x="608" y="926"/>
                  </a:lnTo>
                  <a:lnTo>
                    <a:pt x="624" y="930"/>
                  </a:lnTo>
                  <a:lnTo>
                    <a:pt x="640" y="932"/>
                  </a:lnTo>
                  <a:lnTo>
                    <a:pt x="656" y="932"/>
                  </a:lnTo>
                  <a:lnTo>
                    <a:pt x="674" y="930"/>
                  </a:lnTo>
                  <a:lnTo>
                    <a:pt x="692" y="924"/>
                  </a:lnTo>
                  <a:lnTo>
                    <a:pt x="710" y="916"/>
                  </a:lnTo>
                  <a:lnTo>
                    <a:pt x="726" y="904"/>
                  </a:lnTo>
                  <a:lnTo>
                    <a:pt x="744" y="890"/>
                  </a:lnTo>
                  <a:lnTo>
                    <a:pt x="760" y="872"/>
                  </a:lnTo>
                  <a:lnTo>
                    <a:pt x="760" y="872"/>
                  </a:lnTo>
                  <a:lnTo>
                    <a:pt x="780" y="844"/>
                  </a:lnTo>
                  <a:lnTo>
                    <a:pt x="792" y="816"/>
                  </a:lnTo>
                  <a:lnTo>
                    <a:pt x="800" y="792"/>
                  </a:lnTo>
                  <a:lnTo>
                    <a:pt x="804" y="770"/>
                  </a:lnTo>
                  <a:lnTo>
                    <a:pt x="804" y="748"/>
                  </a:lnTo>
                  <a:lnTo>
                    <a:pt x="798" y="728"/>
                  </a:lnTo>
                  <a:lnTo>
                    <a:pt x="790" y="712"/>
                  </a:lnTo>
                  <a:lnTo>
                    <a:pt x="780" y="698"/>
                  </a:lnTo>
                  <a:lnTo>
                    <a:pt x="768" y="684"/>
                  </a:lnTo>
                  <a:lnTo>
                    <a:pt x="754" y="674"/>
                  </a:lnTo>
                  <a:lnTo>
                    <a:pt x="740" y="666"/>
                  </a:lnTo>
                  <a:lnTo>
                    <a:pt x="726" y="660"/>
                  </a:lnTo>
                  <a:lnTo>
                    <a:pt x="712" y="656"/>
                  </a:lnTo>
                  <a:lnTo>
                    <a:pt x="698" y="654"/>
                  </a:lnTo>
                  <a:lnTo>
                    <a:pt x="686" y="656"/>
                  </a:lnTo>
                  <a:lnTo>
                    <a:pt x="678" y="658"/>
                  </a:lnTo>
                  <a:lnTo>
                    <a:pt x="678" y="65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40"/>
            <p:cNvSpPr>
              <a:spLocks/>
            </p:cNvSpPr>
            <p:nvPr userDrawn="1"/>
          </p:nvSpPr>
          <p:spPr bwMode="auto">
            <a:xfrm>
              <a:off x="4578297" y="4295735"/>
              <a:ext cx="552450" cy="600075"/>
            </a:xfrm>
            <a:custGeom>
              <a:avLst/>
              <a:gdLst/>
              <a:ahLst/>
              <a:cxnLst>
                <a:cxn ang="0">
                  <a:pos x="2" y="150"/>
                </a:cxn>
                <a:cxn ang="0">
                  <a:pos x="20" y="206"/>
                </a:cxn>
                <a:cxn ang="0">
                  <a:pos x="78" y="350"/>
                </a:cxn>
                <a:cxn ang="0">
                  <a:pos x="84" y="360"/>
                </a:cxn>
                <a:cxn ang="0">
                  <a:pos x="96" y="372"/>
                </a:cxn>
                <a:cxn ang="0">
                  <a:pos x="114" y="378"/>
                </a:cxn>
                <a:cxn ang="0">
                  <a:pos x="132" y="376"/>
                </a:cxn>
                <a:cxn ang="0">
                  <a:pos x="140" y="372"/>
                </a:cxn>
                <a:cxn ang="0">
                  <a:pos x="212" y="338"/>
                </a:cxn>
                <a:cxn ang="0">
                  <a:pos x="312" y="296"/>
                </a:cxn>
                <a:cxn ang="0">
                  <a:pos x="344" y="286"/>
                </a:cxn>
                <a:cxn ang="0">
                  <a:pos x="310" y="268"/>
                </a:cxn>
                <a:cxn ang="0">
                  <a:pos x="290" y="244"/>
                </a:cxn>
                <a:cxn ang="0">
                  <a:pos x="278" y="220"/>
                </a:cxn>
                <a:cxn ang="0">
                  <a:pos x="278" y="196"/>
                </a:cxn>
                <a:cxn ang="0">
                  <a:pos x="282" y="174"/>
                </a:cxn>
                <a:cxn ang="0">
                  <a:pos x="292" y="154"/>
                </a:cxn>
                <a:cxn ang="0">
                  <a:pos x="304" y="140"/>
                </a:cxn>
                <a:cxn ang="0">
                  <a:pos x="316" y="134"/>
                </a:cxn>
                <a:cxn ang="0">
                  <a:pos x="328" y="128"/>
                </a:cxn>
                <a:cxn ang="0">
                  <a:pos x="344" y="108"/>
                </a:cxn>
                <a:cxn ang="0">
                  <a:pos x="348" y="84"/>
                </a:cxn>
                <a:cxn ang="0">
                  <a:pos x="342" y="62"/>
                </a:cxn>
                <a:cxn ang="0">
                  <a:pos x="334" y="54"/>
                </a:cxn>
                <a:cxn ang="0">
                  <a:pos x="292" y="30"/>
                </a:cxn>
                <a:cxn ang="0">
                  <a:pos x="220" y="4"/>
                </a:cxn>
                <a:cxn ang="0">
                  <a:pos x="208" y="0"/>
                </a:cxn>
                <a:cxn ang="0">
                  <a:pos x="192" y="0"/>
                </a:cxn>
                <a:cxn ang="0">
                  <a:pos x="192" y="22"/>
                </a:cxn>
                <a:cxn ang="0">
                  <a:pos x="182" y="60"/>
                </a:cxn>
                <a:cxn ang="0">
                  <a:pos x="162" y="92"/>
                </a:cxn>
                <a:cxn ang="0">
                  <a:pos x="134" y="112"/>
                </a:cxn>
                <a:cxn ang="0">
                  <a:pos x="120" y="118"/>
                </a:cxn>
                <a:cxn ang="0">
                  <a:pos x="94" y="176"/>
                </a:cxn>
                <a:cxn ang="0">
                  <a:pos x="76" y="204"/>
                </a:cxn>
                <a:cxn ang="0">
                  <a:pos x="72" y="208"/>
                </a:cxn>
                <a:cxn ang="0">
                  <a:pos x="44" y="214"/>
                </a:cxn>
                <a:cxn ang="0">
                  <a:pos x="30" y="206"/>
                </a:cxn>
                <a:cxn ang="0">
                  <a:pos x="24" y="188"/>
                </a:cxn>
                <a:cxn ang="0">
                  <a:pos x="20" y="172"/>
                </a:cxn>
                <a:cxn ang="0">
                  <a:pos x="14" y="152"/>
                </a:cxn>
                <a:cxn ang="0">
                  <a:pos x="0" y="136"/>
                </a:cxn>
                <a:cxn ang="0">
                  <a:pos x="2" y="150"/>
                </a:cxn>
              </a:cxnLst>
              <a:rect l="0" t="0" r="r" b="b"/>
              <a:pathLst>
                <a:path w="348" h="378">
                  <a:moveTo>
                    <a:pt x="2" y="150"/>
                  </a:moveTo>
                  <a:lnTo>
                    <a:pt x="2" y="150"/>
                  </a:lnTo>
                  <a:lnTo>
                    <a:pt x="8" y="174"/>
                  </a:lnTo>
                  <a:lnTo>
                    <a:pt x="20" y="206"/>
                  </a:lnTo>
                  <a:lnTo>
                    <a:pt x="46" y="272"/>
                  </a:lnTo>
                  <a:lnTo>
                    <a:pt x="78" y="350"/>
                  </a:lnTo>
                  <a:lnTo>
                    <a:pt x="78" y="350"/>
                  </a:lnTo>
                  <a:lnTo>
                    <a:pt x="84" y="360"/>
                  </a:lnTo>
                  <a:lnTo>
                    <a:pt x="90" y="366"/>
                  </a:lnTo>
                  <a:lnTo>
                    <a:pt x="96" y="372"/>
                  </a:lnTo>
                  <a:lnTo>
                    <a:pt x="106" y="376"/>
                  </a:lnTo>
                  <a:lnTo>
                    <a:pt x="114" y="378"/>
                  </a:lnTo>
                  <a:lnTo>
                    <a:pt x="122" y="378"/>
                  </a:lnTo>
                  <a:lnTo>
                    <a:pt x="132" y="376"/>
                  </a:lnTo>
                  <a:lnTo>
                    <a:pt x="140" y="372"/>
                  </a:lnTo>
                  <a:lnTo>
                    <a:pt x="140" y="372"/>
                  </a:lnTo>
                  <a:lnTo>
                    <a:pt x="162" y="362"/>
                  </a:lnTo>
                  <a:lnTo>
                    <a:pt x="212" y="338"/>
                  </a:lnTo>
                  <a:lnTo>
                    <a:pt x="278" y="308"/>
                  </a:lnTo>
                  <a:lnTo>
                    <a:pt x="312" y="296"/>
                  </a:lnTo>
                  <a:lnTo>
                    <a:pt x="344" y="286"/>
                  </a:lnTo>
                  <a:lnTo>
                    <a:pt x="344" y="286"/>
                  </a:lnTo>
                  <a:lnTo>
                    <a:pt x="326" y="278"/>
                  </a:lnTo>
                  <a:lnTo>
                    <a:pt x="310" y="268"/>
                  </a:lnTo>
                  <a:lnTo>
                    <a:pt x="298" y="256"/>
                  </a:lnTo>
                  <a:lnTo>
                    <a:pt x="290" y="244"/>
                  </a:lnTo>
                  <a:lnTo>
                    <a:pt x="282" y="232"/>
                  </a:lnTo>
                  <a:lnTo>
                    <a:pt x="278" y="220"/>
                  </a:lnTo>
                  <a:lnTo>
                    <a:pt x="276" y="208"/>
                  </a:lnTo>
                  <a:lnTo>
                    <a:pt x="278" y="196"/>
                  </a:lnTo>
                  <a:lnTo>
                    <a:pt x="278" y="184"/>
                  </a:lnTo>
                  <a:lnTo>
                    <a:pt x="282" y="174"/>
                  </a:lnTo>
                  <a:lnTo>
                    <a:pt x="286" y="164"/>
                  </a:lnTo>
                  <a:lnTo>
                    <a:pt x="292" y="154"/>
                  </a:lnTo>
                  <a:lnTo>
                    <a:pt x="298" y="146"/>
                  </a:lnTo>
                  <a:lnTo>
                    <a:pt x="304" y="140"/>
                  </a:lnTo>
                  <a:lnTo>
                    <a:pt x="310" y="136"/>
                  </a:lnTo>
                  <a:lnTo>
                    <a:pt x="316" y="134"/>
                  </a:lnTo>
                  <a:lnTo>
                    <a:pt x="316" y="134"/>
                  </a:lnTo>
                  <a:lnTo>
                    <a:pt x="328" y="128"/>
                  </a:lnTo>
                  <a:lnTo>
                    <a:pt x="336" y="118"/>
                  </a:lnTo>
                  <a:lnTo>
                    <a:pt x="344" y="108"/>
                  </a:lnTo>
                  <a:lnTo>
                    <a:pt x="348" y="96"/>
                  </a:lnTo>
                  <a:lnTo>
                    <a:pt x="348" y="84"/>
                  </a:lnTo>
                  <a:lnTo>
                    <a:pt x="346" y="72"/>
                  </a:lnTo>
                  <a:lnTo>
                    <a:pt x="342" y="62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14" y="42"/>
                  </a:lnTo>
                  <a:lnTo>
                    <a:pt x="292" y="30"/>
                  </a:lnTo>
                  <a:lnTo>
                    <a:pt x="250" y="14"/>
                  </a:lnTo>
                  <a:lnTo>
                    <a:pt x="220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22"/>
                  </a:lnTo>
                  <a:lnTo>
                    <a:pt x="190" y="42"/>
                  </a:lnTo>
                  <a:lnTo>
                    <a:pt x="182" y="60"/>
                  </a:lnTo>
                  <a:lnTo>
                    <a:pt x="174" y="78"/>
                  </a:lnTo>
                  <a:lnTo>
                    <a:pt x="162" y="92"/>
                  </a:lnTo>
                  <a:lnTo>
                    <a:pt x="148" y="102"/>
                  </a:lnTo>
                  <a:lnTo>
                    <a:pt x="134" y="112"/>
                  </a:lnTo>
                  <a:lnTo>
                    <a:pt x="120" y="118"/>
                  </a:lnTo>
                  <a:lnTo>
                    <a:pt x="120" y="118"/>
                  </a:lnTo>
                  <a:lnTo>
                    <a:pt x="106" y="148"/>
                  </a:lnTo>
                  <a:lnTo>
                    <a:pt x="94" y="176"/>
                  </a:lnTo>
                  <a:lnTo>
                    <a:pt x="82" y="196"/>
                  </a:lnTo>
                  <a:lnTo>
                    <a:pt x="76" y="204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56" y="214"/>
                  </a:lnTo>
                  <a:lnTo>
                    <a:pt x="44" y="214"/>
                  </a:lnTo>
                  <a:lnTo>
                    <a:pt x="36" y="212"/>
                  </a:lnTo>
                  <a:lnTo>
                    <a:pt x="30" y="206"/>
                  </a:lnTo>
                  <a:lnTo>
                    <a:pt x="26" y="198"/>
                  </a:lnTo>
                  <a:lnTo>
                    <a:pt x="24" y="188"/>
                  </a:lnTo>
                  <a:lnTo>
                    <a:pt x="20" y="172"/>
                  </a:lnTo>
                  <a:lnTo>
                    <a:pt x="20" y="172"/>
                  </a:lnTo>
                  <a:lnTo>
                    <a:pt x="18" y="162"/>
                  </a:lnTo>
                  <a:lnTo>
                    <a:pt x="14" y="152"/>
                  </a:lnTo>
                  <a:lnTo>
                    <a:pt x="8" y="14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50"/>
                  </a:lnTo>
                  <a:lnTo>
                    <a:pt x="2" y="15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41"/>
            <p:cNvSpPr>
              <a:spLocks/>
            </p:cNvSpPr>
            <p:nvPr userDrawn="1"/>
          </p:nvSpPr>
          <p:spPr bwMode="auto">
            <a:xfrm>
              <a:off x="5178372" y="4530685"/>
              <a:ext cx="479425" cy="612775"/>
            </a:xfrm>
            <a:custGeom>
              <a:avLst/>
              <a:gdLst/>
              <a:ahLst/>
              <a:cxnLst>
                <a:cxn ang="0">
                  <a:pos x="80" y="60"/>
                </a:cxn>
                <a:cxn ang="0">
                  <a:pos x="86" y="84"/>
                </a:cxn>
                <a:cxn ang="0">
                  <a:pos x="78" y="112"/>
                </a:cxn>
                <a:cxn ang="0">
                  <a:pos x="60" y="138"/>
                </a:cxn>
                <a:cxn ang="0">
                  <a:pos x="44" y="146"/>
                </a:cxn>
                <a:cxn ang="0">
                  <a:pos x="24" y="150"/>
                </a:cxn>
                <a:cxn ang="0">
                  <a:pos x="28" y="156"/>
                </a:cxn>
                <a:cxn ang="0">
                  <a:pos x="34" y="174"/>
                </a:cxn>
                <a:cxn ang="0">
                  <a:pos x="34" y="194"/>
                </a:cxn>
                <a:cxn ang="0">
                  <a:pos x="24" y="212"/>
                </a:cxn>
                <a:cxn ang="0">
                  <a:pos x="14" y="222"/>
                </a:cxn>
                <a:cxn ang="0">
                  <a:pos x="4" y="240"/>
                </a:cxn>
                <a:cxn ang="0">
                  <a:pos x="0" y="270"/>
                </a:cxn>
                <a:cxn ang="0">
                  <a:pos x="6" y="302"/>
                </a:cxn>
                <a:cxn ang="0">
                  <a:pos x="20" y="336"/>
                </a:cxn>
                <a:cxn ang="0">
                  <a:pos x="46" y="364"/>
                </a:cxn>
                <a:cxn ang="0">
                  <a:pos x="86" y="382"/>
                </a:cxn>
                <a:cxn ang="0">
                  <a:pos x="136" y="386"/>
                </a:cxn>
                <a:cxn ang="0">
                  <a:pos x="200" y="370"/>
                </a:cxn>
                <a:cxn ang="0">
                  <a:pos x="224" y="358"/>
                </a:cxn>
                <a:cxn ang="0">
                  <a:pos x="262" y="332"/>
                </a:cxn>
                <a:cxn ang="0">
                  <a:pos x="286" y="302"/>
                </a:cxn>
                <a:cxn ang="0">
                  <a:pos x="300" y="268"/>
                </a:cxn>
                <a:cxn ang="0">
                  <a:pos x="302" y="236"/>
                </a:cxn>
                <a:cxn ang="0">
                  <a:pos x="294" y="204"/>
                </a:cxn>
                <a:cxn ang="0">
                  <a:pos x="274" y="178"/>
                </a:cxn>
                <a:cxn ang="0">
                  <a:pos x="246" y="158"/>
                </a:cxn>
                <a:cxn ang="0">
                  <a:pos x="228" y="150"/>
                </a:cxn>
                <a:cxn ang="0">
                  <a:pos x="210" y="138"/>
                </a:cxn>
                <a:cxn ang="0">
                  <a:pos x="188" y="114"/>
                </a:cxn>
                <a:cxn ang="0">
                  <a:pos x="182" y="98"/>
                </a:cxn>
                <a:cxn ang="0">
                  <a:pos x="182" y="82"/>
                </a:cxn>
                <a:cxn ang="0">
                  <a:pos x="190" y="68"/>
                </a:cxn>
                <a:cxn ang="0">
                  <a:pos x="206" y="54"/>
                </a:cxn>
                <a:cxn ang="0">
                  <a:pos x="232" y="40"/>
                </a:cxn>
                <a:cxn ang="0">
                  <a:pos x="206" y="28"/>
                </a:cxn>
                <a:cxn ang="0">
                  <a:pos x="158" y="6"/>
                </a:cxn>
                <a:cxn ang="0">
                  <a:pos x="138" y="2"/>
                </a:cxn>
                <a:cxn ang="0">
                  <a:pos x="104" y="4"/>
                </a:cxn>
                <a:cxn ang="0">
                  <a:pos x="82" y="18"/>
                </a:cxn>
                <a:cxn ang="0">
                  <a:pos x="74" y="40"/>
                </a:cxn>
                <a:cxn ang="0">
                  <a:pos x="80" y="60"/>
                </a:cxn>
              </a:cxnLst>
              <a:rect l="0" t="0" r="r" b="b"/>
              <a:pathLst>
                <a:path w="302" h="386">
                  <a:moveTo>
                    <a:pt x="80" y="60"/>
                  </a:moveTo>
                  <a:lnTo>
                    <a:pt x="80" y="60"/>
                  </a:lnTo>
                  <a:lnTo>
                    <a:pt x="84" y="70"/>
                  </a:lnTo>
                  <a:lnTo>
                    <a:pt x="86" y="84"/>
                  </a:lnTo>
                  <a:lnTo>
                    <a:pt x="84" y="98"/>
                  </a:lnTo>
                  <a:lnTo>
                    <a:pt x="78" y="112"/>
                  </a:lnTo>
                  <a:lnTo>
                    <a:pt x="70" y="126"/>
                  </a:lnTo>
                  <a:lnTo>
                    <a:pt x="60" y="138"/>
                  </a:lnTo>
                  <a:lnTo>
                    <a:pt x="52" y="142"/>
                  </a:lnTo>
                  <a:lnTo>
                    <a:pt x="44" y="146"/>
                  </a:lnTo>
                  <a:lnTo>
                    <a:pt x="34" y="148"/>
                  </a:lnTo>
                  <a:lnTo>
                    <a:pt x="24" y="150"/>
                  </a:lnTo>
                  <a:lnTo>
                    <a:pt x="24" y="150"/>
                  </a:lnTo>
                  <a:lnTo>
                    <a:pt x="28" y="156"/>
                  </a:lnTo>
                  <a:lnTo>
                    <a:pt x="32" y="166"/>
                  </a:lnTo>
                  <a:lnTo>
                    <a:pt x="34" y="174"/>
                  </a:lnTo>
                  <a:lnTo>
                    <a:pt x="34" y="184"/>
                  </a:lnTo>
                  <a:lnTo>
                    <a:pt x="34" y="194"/>
                  </a:lnTo>
                  <a:lnTo>
                    <a:pt x="30" y="202"/>
                  </a:lnTo>
                  <a:lnTo>
                    <a:pt x="24" y="212"/>
                  </a:lnTo>
                  <a:lnTo>
                    <a:pt x="14" y="222"/>
                  </a:lnTo>
                  <a:lnTo>
                    <a:pt x="14" y="222"/>
                  </a:lnTo>
                  <a:lnTo>
                    <a:pt x="8" y="230"/>
                  </a:lnTo>
                  <a:lnTo>
                    <a:pt x="4" y="240"/>
                  </a:lnTo>
                  <a:lnTo>
                    <a:pt x="0" y="254"/>
                  </a:lnTo>
                  <a:lnTo>
                    <a:pt x="0" y="270"/>
                  </a:lnTo>
                  <a:lnTo>
                    <a:pt x="2" y="286"/>
                  </a:lnTo>
                  <a:lnTo>
                    <a:pt x="6" y="302"/>
                  </a:lnTo>
                  <a:lnTo>
                    <a:pt x="12" y="320"/>
                  </a:lnTo>
                  <a:lnTo>
                    <a:pt x="20" y="336"/>
                  </a:lnTo>
                  <a:lnTo>
                    <a:pt x="32" y="350"/>
                  </a:lnTo>
                  <a:lnTo>
                    <a:pt x="46" y="364"/>
                  </a:lnTo>
                  <a:lnTo>
                    <a:pt x="64" y="374"/>
                  </a:lnTo>
                  <a:lnTo>
                    <a:pt x="86" y="382"/>
                  </a:lnTo>
                  <a:lnTo>
                    <a:pt x="108" y="386"/>
                  </a:lnTo>
                  <a:lnTo>
                    <a:pt x="136" y="386"/>
                  </a:lnTo>
                  <a:lnTo>
                    <a:pt x="166" y="380"/>
                  </a:lnTo>
                  <a:lnTo>
                    <a:pt x="200" y="370"/>
                  </a:lnTo>
                  <a:lnTo>
                    <a:pt x="200" y="370"/>
                  </a:lnTo>
                  <a:lnTo>
                    <a:pt x="224" y="358"/>
                  </a:lnTo>
                  <a:lnTo>
                    <a:pt x="244" y="346"/>
                  </a:lnTo>
                  <a:lnTo>
                    <a:pt x="262" y="332"/>
                  </a:lnTo>
                  <a:lnTo>
                    <a:pt x="276" y="318"/>
                  </a:lnTo>
                  <a:lnTo>
                    <a:pt x="286" y="302"/>
                  </a:lnTo>
                  <a:lnTo>
                    <a:pt x="294" y="286"/>
                  </a:lnTo>
                  <a:lnTo>
                    <a:pt x="300" y="268"/>
                  </a:lnTo>
                  <a:lnTo>
                    <a:pt x="302" y="252"/>
                  </a:lnTo>
                  <a:lnTo>
                    <a:pt x="302" y="236"/>
                  </a:lnTo>
                  <a:lnTo>
                    <a:pt x="298" y="220"/>
                  </a:lnTo>
                  <a:lnTo>
                    <a:pt x="294" y="204"/>
                  </a:lnTo>
                  <a:lnTo>
                    <a:pt x="286" y="190"/>
                  </a:lnTo>
                  <a:lnTo>
                    <a:pt x="274" y="178"/>
                  </a:lnTo>
                  <a:lnTo>
                    <a:pt x="262" y="166"/>
                  </a:lnTo>
                  <a:lnTo>
                    <a:pt x="246" y="158"/>
                  </a:lnTo>
                  <a:lnTo>
                    <a:pt x="228" y="150"/>
                  </a:lnTo>
                  <a:lnTo>
                    <a:pt x="228" y="150"/>
                  </a:lnTo>
                  <a:lnTo>
                    <a:pt x="220" y="146"/>
                  </a:lnTo>
                  <a:lnTo>
                    <a:pt x="210" y="138"/>
                  </a:lnTo>
                  <a:lnTo>
                    <a:pt x="198" y="128"/>
                  </a:lnTo>
                  <a:lnTo>
                    <a:pt x="188" y="114"/>
                  </a:lnTo>
                  <a:lnTo>
                    <a:pt x="186" y="106"/>
                  </a:lnTo>
                  <a:lnTo>
                    <a:pt x="182" y="98"/>
                  </a:lnTo>
                  <a:lnTo>
                    <a:pt x="182" y="90"/>
                  </a:lnTo>
                  <a:lnTo>
                    <a:pt x="182" y="82"/>
                  </a:lnTo>
                  <a:lnTo>
                    <a:pt x="184" y="74"/>
                  </a:lnTo>
                  <a:lnTo>
                    <a:pt x="190" y="68"/>
                  </a:lnTo>
                  <a:lnTo>
                    <a:pt x="196" y="60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32" y="40"/>
                  </a:lnTo>
                  <a:lnTo>
                    <a:pt x="232" y="40"/>
                  </a:lnTo>
                  <a:lnTo>
                    <a:pt x="206" y="28"/>
                  </a:lnTo>
                  <a:lnTo>
                    <a:pt x="182" y="16"/>
                  </a:lnTo>
                  <a:lnTo>
                    <a:pt x="158" y="6"/>
                  </a:lnTo>
                  <a:lnTo>
                    <a:pt x="138" y="2"/>
                  </a:lnTo>
                  <a:lnTo>
                    <a:pt x="138" y="2"/>
                  </a:lnTo>
                  <a:lnTo>
                    <a:pt x="120" y="0"/>
                  </a:lnTo>
                  <a:lnTo>
                    <a:pt x="104" y="4"/>
                  </a:lnTo>
                  <a:lnTo>
                    <a:pt x="92" y="10"/>
                  </a:lnTo>
                  <a:lnTo>
                    <a:pt x="82" y="18"/>
                  </a:lnTo>
                  <a:lnTo>
                    <a:pt x="76" y="28"/>
                  </a:lnTo>
                  <a:lnTo>
                    <a:pt x="74" y="40"/>
                  </a:lnTo>
                  <a:lnTo>
                    <a:pt x="76" y="50"/>
                  </a:lnTo>
                  <a:lnTo>
                    <a:pt x="80" y="60"/>
                  </a:lnTo>
                  <a:lnTo>
                    <a:pt x="80" y="6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42"/>
            <p:cNvSpPr>
              <a:spLocks/>
            </p:cNvSpPr>
            <p:nvPr userDrawn="1"/>
          </p:nvSpPr>
          <p:spPr bwMode="auto">
            <a:xfrm>
              <a:off x="5445072" y="3571835"/>
              <a:ext cx="177800" cy="114300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2" y="58"/>
                </a:cxn>
                <a:cxn ang="0">
                  <a:pos x="102" y="32"/>
                </a:cxn>
                <a:cxn ang="0">
                  <a:pos x="102" y="32"/>
                </a:cxn>
                <a:cxn ang="0">
                  <a:pos x="96" y="22"/>
                </a:cxn>
                <a:cxn ang="0">
                  <a:pos x="86" y="12"/>
                </a:cxn>
                <a:cxn ang="0">
                  <a:pos x="74" y="6"/>
                </a:cxn>
                <a:cxn ang="0">
                  <a:pos x="60" y="2"/>
                </a:cxn>
                <a:cxn ang="0">
                  <a:pos x="44" y="0"/>
                </a:cxn>
                <a:cxn ang="0">
                  <a:pos x="30" y="0"/>
                </a:cxn>
                <a:cxn ang="0">
                  <a:pos x="14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22"/>
                </a:cxn>
                <a:cxn ang="0">
                  <a:pos x="8" y="36"/>
                </a:cxn>
                <a:cxn ang="0">
                  <a:pos x="18" y="50"/>
                </a:cxn>
                <a:cxn ang="0">
                  <a:pos x="30" y="60"/>
                </a:cxn>
                <a:cxn ang="0">
                  <a:pos x="38" y="66"/>
                </a:cxn>
                <a:cxn ang="0">
                  <a:pos x="48" y="68"/>
                </a:cxn>
                <a:cxn ang="0">
                  <a:pos x="58" y="72"/>
                </a:cxn>
                <a:cxn ang="0">
                  <a:pos x="68" y="72"/>
                </a:cxn>
                <a:cxn ang="0">
                  <a:pos x="78" y="72"/>
                </a:cxn>
                <a:cxn ang="0">
                  <a:pos x="88" y="68"/>
                </a:cxn>
                <a:cxn ang="0">
                  <a:pos x="100" y="64"/>
                </a:cxn>
                <a:cxn ang="0">
                  <a:pos x="112" y="58"/>
                </a:cxn>
                <a:cxn ang="0">
                  <a:pos x="112" y="58"/>
                </a:cxn>
              </a:cxnLst>
              <a:rect l="0" t="0" r="r" b="b"/>
              <a:pathLst>
                <a:path w="112" h="72">
                  <a:moveTo>
                    <a:pt x="112" y="58"/>
                  </a:moveTo>
                  <a:lnTo>
                    <a:pt x="112" y="58"/>
                  </a:lnTo>
                  <a:lnTo>
                    <a:pt x="102" y="32"/>
                  </a:lnTo>
                  <a:lnTo>
                    <a:pt x="102" y="32"/>
                  </a:lnTo>
                  <a:lnTo>
                    <a:pt x="96" y="22"/>
                  </a:lnTo>
                  <a:lnTo>
                    <a:pt x="86" y="12"/>
                  </a:lnTo>
                  <a:lnTo>
                    <a:pt x="74" y="6"/>
                  </a:lnTo>
                  <a:lnTo>
                    <a:pt x="60" y="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14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22"/>
                  </a:lnTo>
                  <a:lnTo>
                    <a:pt x="8" y="36"/>
                  </a:lnTo>
                  <a:lnTo>
                    <a:pt x="18" y="50"/>
                  </a:lnTo>
                  <a:lnTo>
                    <a:pt x="30" y="60"/>
                  </a:lnTo>
                  <a:lnTo>
                    <a:pt x="38" y="66"/>
                  </a:lnTo>
                  <a:lnTo>
                    <a:pt x="48" y="68"/>
                  </a:lnTo>
                  <a:lnTo>
                    <a:pt x="58" y="72"/>
                  </a:lnTo>
                  <a:lnTo>
                    <a:pt x="68" y="72"/>
                  </a:lnTo>
                  <a:lnTo>
                    <a:pt x="78" y="72"/>
                  </a:lnTo>
                  <a:lnTo>
                    <a:pt x="88" y="68"/>
                  </a:lnTo>
                  <a:lnTo>
                    <a:pt x="100" y="64"/>
                  </a:lnTo>
                  <a:lnTo>
                    <a:pt x="112" y="58"/>
                  </a:lnTo>
                  <a:lnTo>
                    <a:pt x="112" y="5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43"/>
            <p:cNvSpPr>
              <a:spLocks/>
            </p:cNvSpPr>
            <p:nvPr userDrawn="1"/>
          </p:nvSpPr>
          <p:spPr bwMode="auto">
            <a:xfrm>
              <a:off x="4362397" y="3190835"/>
              <a:ext cx="809625" cy="1095375"/>
            </a:xfrm>
            <a:custGeom>
              <a:avLst/>
              <a:gdLst/>
              <a:ahLst/>
              <a:cxnLst>
                <a:cxn ang="0">
                  <a:pos x="246" y="380"/>
                </a:cxn>
                <a:cxn ang="0">
                  <a:pos x="278" y="372"/>
                </a:cxn>
                <a:cxn ang="0">
                  <a:pos x="332" y="374"/>
                </a:cxn>
                <a:cxn ang="0">
                  <a:pos x="376" y="390"/>
                </a:cxn>
                <a:cxn ang="0">
                  <a:pos x="408" y="418"/>
                </a:cxn>
                <a:cxn ang="0">
                  <a:pos x="420" y="434"/>
                </a:cxn>
                <a:cxn ang="0">
                  <a:pos x="510" y="314"/>
                </a:cxn>
                <a:cxn ang="0">
                  <a:pos x="494" y="308"/>
                </a:cxn>
                <a:cxn ang="0">
                  <a:pos x="464" y="284"/>
                </a:cxn>
                <a:cxn ang="0">
                  <a:pos x="440" y="250"/>
                </a:cxn>
                <a:cxn ang="0">
                  <a:pos x="422" y="200"/>
                </a:cxn>
                <a:cxn ang="0">
                  <a:pos x="416" y="168"/>
                </a:cxn>
                <a:cxn ang="0">
                  <a:pos x="414" y="124"/>
                </a:cxn>
                <a:cxn ang="0">
                  <a:pos x="420" y="88"/>
                </a:cxn>
                <a:cxn ang="0">
                  <a:pos x="434" y="60"/>
                </a:cxn>
                <a:cxn ang="0">
                  <a:pos x="452" y="38"/>
                </a:cxn>
                <a:cxn ang="0">
                  <a:pos x="436" y="24"/>
                </a:cxn>
                <a:cxn ang="0">
                  <a:pos x="398" y="6"/>
                </a:cxn>
                <a:cxn ang="0">
                  <a:pos x="354" y="0"/>
                </a:cxn>
                <a:cxn ang="0">
                  <a:pos x="312" y="4"/>
                </a:cxn>
                <a:cxn ang="0">
                  <a:pos x="290" y="12"/>
                </a:cxn>
                <a:cxn ang="0">
                  <a:pos x="252" y="30"/>
                </a:cxn>
                <a:cxn ang="0">
                  <a:pos x="218" y="60"/>
                </a:cxn>
                <a:cxn ang="0">
                  <a:pos x="202" y="86"/>
                </a:cxn>
                <a:cxn ang="0">
                  <a:pos x="196" y="108"/>
                </a:cxn>
                <a:cxn ang="0">
                  <a:pos x="196" y="130"/>
                </a:cxn>
                <a:cxn ang="0">
                  <a:pos x="200" y="144"/>
                </a:cxn>
                <a:cxn ang="0">
                  <a:pos x="212" y="178"/>
                </a:cxn>
                <a:cxn ang="0">
                  <a:pos x="226" y="198"/>
                </a:cxn>
                <a:cxn ang="0">
                  <a:pos x="246" y="212"/>
                </a:cxn>
                <a:cxn ang="0">
                  <a:pos x="272" y="224"/>
                </a:cxn>
                <a:cxn ang="0">
                  <a:pos x="296" y="240"/>
                </a:cxn>
                <a:cxn ang="0">
                  <a:pos x="304" y="252"/>
                </a:cxn>
                <a:cxn ang="0">
                  <a:pos x="308" y="264"/>
                </a:cxn>
                <a:cxn ang="0">
                  <a:pos x="306" y="284"/>
                </a:cxn>
                <a:cxn ang="0">
                  <a:pos x="286" y="304"/>
                </a:cxn>
                <a:cxn ang="0">
                  <a:pos x="270" y="312"/>
                </a:cxn>
                <a:cxn ang="0">
                  <a:pos x="36" y="388"/>
                </a:cxn>
                <a:cxn ang="0">
                  <a:pos x="20" y="398"/>
                </a:cxn>
                <a:cxn ang="0">
                  <a:pos x="8" y="412"/>
                </a:cxn>
                <a:cxn ang="0">
                  <a:pos x="0" y="430"/>
                </a:cxn>
                <a:cxn ang="0">
                  <a:pos x="0" y="450"/>
                </a:cxn>
                <a:cxn ang="0">
                  <a:pos x="6" y="474"/>
                </a:cxn>
                <a:cxn ang="0">
                  <a:pos x="40" y="600"/>
                </a:cxn>
                <a:cxn ang="0">
                  <a:pos x="66" y="666"/>
                </a:cxn>
                <a:cxn ang="0">
                  <a:pos x="70" y="674"/>
                </a:cxn>
                <a:cxn ang="0">
                  <a:pos x="82" y="686"/>
                </a:cxn>
                <a:cxn ang="0">
                  <a:pos x="94" y="690"/>
                </a:cxn>
                <a:cxn ang="0">
                  <a:pos x="110" y="688"/>
                </a:cxn>
                <a:cxn ang="0">
                  <a:pos x="130" y="678"/>
                </a:cxn>
                <a:cxn ang="0">
                  <a:pos x="152" y="650"/>
                </a:cxn>
                <a:cxn ang="0">
                  <a:pos x="156" y="632"/>
                </a:cxn>
                <a:cxn ang="0">
                  <a:pos x="158" y="632"/>
                </a:cxn>
                <a:cxn ang="0">
                  <a:pos x="144" y="620"/>
                </a:cxn>
                <a:cxn ang="0">
                  <a:pos x="126" y="592"/>
                </a:cxn>
                <a:cxn ang="0">
                  <a:pos x="118" y="558"/>
                </a:cxn>
                <a:cxn ang="0">
                  <a:pos x="118" y="520"/>
                </a:cxn>
                <a:cxn ang="0">
                  <a:pos x="128" y="482"/>
                </a:cxn>
                <a:cxn ang="0">
                  <a:pos x="148" y="446"/>
                </a:cxn>
                <a:cxn ang="0">
                  <a:pos x="180" y="414"/>
                </a:cxn>
                <a:cxn ang="0">
                  <a:pos x="222" y="388"/>
                </a:cxn>
                <a:cxn ang="0">
                  <a:pos x="246" y="380"/>
                </a:cxn>
              </a:cxnLst>
              <a:rect l="0" t="0" r="r" b="b"/>
              <a:pathLst>
                <a:path w="510" h="690">
                  <a:moveTo>
                    <a:pt x="246" y="380"/>
                  </a:moveTo>
                  <a:lnTo>
                    <a:pt x="246" y="380"/>
                  </a:lnTo>
                  <a:lnTo>
                    <a:pt x="262" y="376"/>
                  </a:lnTo>
                  <a:lnTo>
                    <a:pt x="278" y="372"/>
                  </a:lnTo>
                  <a:lnTo>
                    <a:pt x="306" y="370"/>
                  </a:lnTo>
                  <a:lnTo>
                    <a:pt x="332" y="374"/>
                  </a:lnTo>
                  <a:lnTo>
                    <a:pt x="354" y="380"/>
                  </a:lnTo>
                  <a:lnTo>
                    <a:pt x="376" y="390"/>
                  </a:lnTo>
                  <a:lnTo>
                    <a:pt x="392" y="402"/>
                  </a:lnTo>
                  <a:lnTo>
                    <a:pt x="408" y="418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56" y="386"/>
                  </a:lnTo>
                  <a:lnTo>
                    <a:pt x="510" y="314"/>
                  </a:lnTo>
                  <a:lnTo>
                    <a:pt x="510" y="314"/>
                  </a:lnTo>
                  <a:lnTo>
                    <a:pt x="494" y="308"/>
                  </a:lnTo>
                  <a:lnTo>
                    <a:pt x="478" y="298"/>
                  </a:lnTo>
                  <a:lnTo>
                    <a:pt x="464" y="284"/>
                  </a:lnTo>
                  <a:lnTo>
                    <a:pt x="452" y="268"/>
                  </a:lnTo>
                  <a:lnTo>
                    <a:pt x="440" y="250"/>
                  </a:lnTo>
                  <a:lnTo>
                    <a:pt x="430" y="226"/>
                  </a:lnTo>
                  <a:lnTo>
                    <a:pt x="422" y="200"/>
                  </a:lnTo>
                  <a:lnTo>
                    <a:pt x="416" y="168"/>
                  </a:lnTo>
                  <a:lnTo>
                    <a:pt x="416" y="168"/>
                  </a:lnTo>
                  <a:lnTo>
                    <a:pt x="414" y="146"/>
                  </a:lnTo>
                  <a:lnTo>
                    <a:pt x="414" y="124"/>
                  </a:lnTo>
                  <a:lnTo>
                    <a:pt x="416" y="104"/>
                  </a:lnTo>
                  <a:lnTo>
                    <a:pt x="420" y="88"/>
                  </a:lnTo>
                  <a:lnTo>
                    <a:pt x="426" y="72"/>
                  </a:lnTo>
                  <a:lnTo>
                    <a:pt x="434" y="60"/>
                  </a:lnTo>
                  <a:lnTo>
                    <a:pt x="442" y="48"/>
                  </a:lnTo>
                  <a:lnTo>
                    <a:pt x="452" y="38"/>
                  </a:lnTo>
                  <a:lnTo>
                    <a:pt x="452" y="38"/>
                  </a:lnTo>
                  <a:lnTo>
                    <a:pt x="436" y="24"/>
                  </a:lnTo>
                  <a:lnTo>
                    <a:pt x="418" y="14"/>
                  </a:lnTo>
                  <a:lnTo>
                    <a:pt x="398" y="6"/>
                  </a:lnTo>
                  <a:lnTo>
                    <a:pt x="376" y="2"/>
                  </a:lnTo>
                  <a:lnTo>
                    <a:pt x="354" y="0"/>
                  </a:lnTo>
                  <a:lnTo>
                    <a:pt x="332" y="2"/>
                  </a:lnTo>
                  <a:lnTo>
                    <a:pt x="312" y="4"/>
                  </a:lnTo>
                  <a:lnTo>
                    <a:pt x="290" y="12"/>
                  </a:lnTo>
                  <a:lnTo>
                    <a:pt x="290" y="12"/>
                  </a:lnTo>
                  <a:lnTo>
                    <a:pt x="270" y="20"/>
                  </a:lnTo>
                  <a:lnTo>
                    <a:pt x="252" y="30"/>
                  </a:lnTo>
                  <a:lnTo>
                    <a:pt x="234" y="44"/>
                  </a:lnTo>
                  <a:lnTo>
                    <a:pt x="218" y="60"/>
                  </a:lnTo>
                  <a:lnTo>
                    <a:pt x="206" y="78"/>
                  </a:lnTo>
                  <a:lnTo>
                    <a:pt x="202" y="86"/>
                  </a:lnTo>
                  <a:lnTo>
                    <a:pt x="198" y="98"/>
                  </a:lnTo>
                  <a:lnTo>
                    <a:pt x="196" y="108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6" y="162"/>
                  </a:lnTo>
                  <a:lnTo>
                    <a:pt x="212" y="178"/>
                  </a:lnTo>
                  <a:lnTo>
                    <a:pt x="218" y="190"/>
                  </a:lnTo>
                  <a:lnTo>
                    <a:pt x="226" y="198"/>
                  </a:lnTo>
                  <a:lnTo>
                    <a:pt x="234" y="206"/>
                  </a:lnTo>
                  <a:lnTo>
                    <a:pt x="246" y="212"/>
                  </a:lnTo>
                  <a:lnTo>
                    <a:pt x="272" y="224"/>
                  </a:lnTo>
                  <a:lnTo>
                    <a:pt x="272" y="224"/>
                  </a:lnTo>
                  <a:lnTo>
                    <a:pt x="290" y="234"/>
                  </a:lnTo>
                  <a:lnTo>
                    <a:pt x="296" y="240"/>
                  </a:lnTo>
                  <a:lnTo>
                    <a:pt x="300" y="246"/>
                  </a:lnTo>
                  <a:lnTo>
                    <a:pt x="304" y="252"/>
                  </a:lnTo>
                  <a:lnTo>
                    <a:pt x="308" y="258"/>
                  </a:lnTo>
                  <a:lnTo>
                    <a:pt x="308" y="264"/>
                  </a:lnTo>
                  <a:lnTo>
                    <a:pt x="308" y="272"/>
                  </a:lnTo>
                  <a:lnTo>
                    <a:pt x="306" y="284"/>
                  </a:lnTo>
                  <a:lnTo>
                    <a:pt x="298" y="294"/>
                  </a:lnTo>
                  <a:lnTo>
                    <a:pt x="286" y="304"/>
                  </a:lnTo>
                  <a:lnTo>
                    <a:pt x="270" y="312"/>
                  </a:lnTo>
                  <a:lnTo>
                    <a:pt x="270" y="312"/>
                  </a:lnTo>
                  <a:lnTo>
                    <a:pt x="36" y="388"/>
                  </a:lnTo>
                  <a:lnTo>
                    <a:pt x="36" y="388"/>
                  </a:lnTo>
                  <a:lnTo>
                    <a:pt x="28" y="392"/>
                  </a:lnTo>
                  <a:lnTo>
                    <a:pt x="20" y="398"/>
                  </a:lnTo>
                  <a:lnTo>
                    <a:pt x="12" y="404"/>
                  </a:lnTo>
                  <a:lnTo>
                    <a:pt x="8" y="412"/>
                  </a:lnTo>
                  <a:lnTo>
                    <a:pt x="2" y="422"/>
                  </a:lnTo>
                  <a:lnTo>
                    <a:pt x="0" y="430"/>
                  </a:lnTo>
                  <a:lnTo>
                    <a:pt x="0" y="440"/>
                  </a:lnTo>
                  <a:lnTo>
                    <a:pt x="0" y="450"/>
                  </a:lnTo>
                  <a:lnTo>
                    <a:pt x="0" y="450"/>
                  </a:lnTo>
                  <a:lnTo>
                    <a:pt x="6" y="474"/>
                  </a:lnTo>
                  <a:lnTo>
                    <a:pt x="20" y="530"/>
                  </a:lnTo>
                  <a:lnTo>
                    <a:pt x="40" y="600"/>
                  </a:lnTo>
                  <a:lnTo>
                    <a:pt x="52" y="634"/>
                  </a:lnTo>
                  <a:lnTo>
                    <a:pt x="66" y="666"/>
                  </a:lnTo>
                  <a:lnTo>
                    <a:pt x="66" y="666"/>
                  </a:lnTo>
                  <a:lnTo>
                    <a:pt x="70" y="674"/>
                  </a:lnTo>
                  <a:lnTo>
                    <a:pt x="76" y="680"/>
                  </a:lnTo>
                  <a:lnTo>
                    <a:pt x="82" y="686"/>
                  </a:lnTo>
                  <a:lnTo>
                    <a:pt x="88" y="688"/>
                  </a:lnTo>
                  <a:lnTo>
                    <a:pt x="94" y="690"/>
                  </a:lnTo>
                  <a:lnTo>
                    <a:pt x="102" y="690"/>
                  </a:lnTo>
                  <a:lnTo>
                    <a:pt x="110" y="688"/>
                  </a:lnTo>
                  <a:lnTo>
                    <a:pt x="116" y="686"/>
                  </a:lnTo>
                  <a:lnTo>
                    <a:pt x="130" y="678"/>
                  </a:lnTo>
                  <a:lnTo>
                    <a:pt x="142" y="664"/>
                  </a:lnTo>
                  <a:lnTo>
                    <a:pt x="152" y="650"/>
                  </a:lnTo>
                  <a:lnTo>
                    <a:pt x="154" y="642"/>
                  </a:lnTo>
                  <a:lnTo>
                    <a:pt x="156" y="632"/>
                  </a:lnTo>
                  <a:lnTo>
                    <a:pt x="156" y="632"/>
                  </a:lnTo>
                  <a:lnTo>
                    <a:pt x="158" y="632"/>
                  </a:lnTo>
                  <a:lnTo>
                    <a:pt x="158" y="632"/>
                  </a:lnTo>
                  <a:lnTo>
                    <a:pt x="144" y="620"/>
                  </a:lnTo>
                  <a:lnTo>
                    <a:pt x="134" y="606"/>
                  </a:lnTo>
                  <a:lnTo>
                    <a:pt x="126" y="592"/>
                  </a:lnTo>
                  <a:lnTo>
                    <a:pt x="120" y="576"/>
                  </a:lnTo>
                  <a:lnTo>
                    <a:pt x="118" y="558"/>
                  </a:lnTo>
                  <a:lnTo>
                    <a:pt x="116" y="540"/>
                  </a:lnTo>
                  <a:lnTo>
                    <a:pt x="118" y="520"/>
                  </a:lnTo>
                  <a:lnTo>
                    <a:pt x="122" y="502"/>
                  </a:lnTo>
                  <a:lnTo>
                    <a:pt x="128" y="482"/>
                  </a:lnTo>
                  <a:lnTo>
                    <a:pt x="136" y="464"/>
                  </a:lnTo>
                  <a:lnTo>
                    <a:pt x="148" y="446"/>
                  </a:lnTo>
                  <a:lnTo>
                    <a:pt x="162" y="430"/>
                  </a:lnTo>
                  <a:lnTo>
                    <a:pt x="180" y="414"/>
                  </a:lnTo>
                  <a:lnTo>
                    <a:pt x="200" y="400"/>
                  </a:lnTo>
                  <a:lnTo>
                    <a:pt x="222" y="388"/>
                  </a:lnTo>
                  <a:lnTo>
                    <a:pt x="246" y="380"/>
                  </a:lnTo>
                  <a:lnTo>
                    <a:pt x="246" y="38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44"/>
            <p:cNvSpPr>
              <a:spLocks/>
            </p:cNvSpPr>
            <p:nvPr userDrawn="1"/>
          </p:nvSpPr>
          <p:spPr bwMode="auto">
            <a:xfrm>
              <a:off x="4981522" y="3971885"/>
              <a:ext cx="625475" cy="314325"/>
            </a:xfrm>
            <a:custGeom>
              <a:avLst/>
              <a:gdLst/>
              <a:ahLst/>
              <a:cxnLst>
                <a:cxn ang="0">
                  <a:pos x="256" y="6"/>
                </a:cxn>
                <a:cxn ang="0">
                  <a:pos x="252" y="0"/>
                </a:cxn>
                <a:cxn ang="0">
                  <a:pos x="228" y="14"/>
                </a:cxn>
                <a:cxn ang="0">
                  <a:pos x="208" y="36"/>
                </a:cxn>
                <a:cxn ang="0">
                  <a:pos x="198" y="56"/>
                </a:cxn>
                <a:cxn ang="0">
                  <a:pos x="196" y="76"/>
                </a:cxn>
                <a:cxn ang="0">
                  <a:pos x="196" y="90"/>
                </a:cxn>
                <a:cxn ang="0">
                  <a:pos x="186" y="114"/>
                </a:cxn>
                <a:cxn ang="0">
                  <a:pos x="166" y="130"/>
                </a:cxn>
                <a:cxn ang="0">
                  <a:pos x="142" y="136"/>
                </a:cxn>
                <a:cxn ang="0">
                  <a:pos x="130" y="132"/>
                </a:cxn>
                <a:cxn ang="0">
                  <a:pos x="70" y="88"/>
                </a:cxn>
                <a:cxn ang="0">
                  <a:pos x="34" y="56"/>
                </a:cxn>
                <a:cxn ang="0">
                  <a:pos x="30" y="58"/>
                </a:cxn>
                <a:cxn ang="0">
                  <a:pos x="22" y="68"/>
                </a:cxn>
                <a:cxn ang="0">
                  <a:pos x="8" y="92"/>
                </a:cxn>
                <a:cxn ang="0">
                  <a:pos x="2" y="116"/>
                </a:cxn>
                <a:cxn ang="0">
                  <a:pos x="0" y="140"/>
                </a:cxn>
                <a:cxn ang="0">
                  <a:pos x="4" y="162"/>
                </a:cxn>
                <a:cxn ang="0">
                  <a:pos x="14" y="180"/>
                </a:cxn>
                <a:cxn ang="0">
                  <a:pos x="30" y="194"/>
                </a:cxn>
                <a:cxn ang="0">
                  <a:pos x="52" y="198"/>
                </a:cxn>
                <a:cxn ang="0">
                  <a:pos x="66" y="196"/>
                </a:cxn>
                <a:cxn ang="0">
                  <a:pos x="162" y="172"/>
                </a:cxn>
                <a:cxn ang="0">
                  <a:pos x="256" y="142"/>
                </a:cxn>
                <a:cxn ang="0">
                  <a:pos x="356" y="104"/>
                </a:cxn>
                <a:cxn ang="0">
                  <a:pos x="366" y="100"/>
                </a:cxn>
                <a:cxn ang="0">
                  <a:pos x="394" y="78"/>
                </a:cxn>
                <a:cxn ang="0">
                  <a:pos x="388" y="66"/>
                </a:cxn>
                <a:cxn ang="0">
                  <a:pos x="378" y="52"/>
                </a:cxn>
                <a:cxn ang="0">
                  <a:pos x="352" y="64"/>
                </a:cxn>
                <a:cxn ang="0">
                  <a:pos x="320" y="66"/>
                </a:cxn>
                <a:cxn ang="0">
                  <a:pos x="294" y="54"/>
                </a:cxn>
                <a:cxn ang="0">
                  <a:pos x="278" y="40"/>
                </a:cxn>
                <a:cxn ang="0">
                  <a:pos x="264" y="20"/>
                </a:cxn>
                <a:cxn ang="0">
                  <a:pos x="256" y="6"/>
                </a:cxn>
              </a:cxnLst>
              <a:rect l="0" t="0" r="r" b="b"/>
              <a:pathLst>
                <a:path w="394" h="198">
                  <a:moveTo>
                    <a:pt x="256" y="6"/>
                  </a:moveTo>
                  <a:lnTo>
                    <a:pt x="256" y="6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40" y="6"/>
                  </a:lnTo>
                  <a:lnTo>
                    <a:pt x="228" y="14"/>
                  </a:lnTo>
                  <a:lnTo>
                    <a:pt x="218" y="24"/>
                  </a:lnTo>
                  <a:lnTo>
                    <a:pt x="208" y="36"/>
                  </a:lnTo>
                  <a:lnTo>
                    <a:pt x="202" y="46"/>
                  </a:lnTo>
                  <a:lnTo>
                    <a:pt x="198" y="56"/>
                  </a:lnTo>
                  <a:lnTo>
                    <a:pt x="196" y="66"/>
                  </a:lnTo>
                  <a:lnTo>
                    <a:pt x="196" y="76"/>
                  </a:lnTo>
                  <a:lnTo>
                    <a:pt x="196" y="76"/>
                  </a:lnTo>
                  <a:lnTo>
                    <a:pt x="196" y="90"/>
                  </a:lnTo>
                  <a:lnTo>
                    <a:pt x="194" y="102"/>
                  </a:lnTo>
                  <a:lnTo>
                    <a:pt x="186" y="114"/>
                  </a:lnTo>
                  <a:lnTo>
                    <a:pt x="176" y="124"/>
                  </a:lnTo>
                  <a:lnTo>
                    <a:pt x="166" y="130"/>
                  </a:lnTo>
                  <a:lnTo>
                    <a:pt x="154" y="134"/>
                  </a:lnTo>
                  <a:lnTo>
                    <a:pt x="142" y="136"/>
                  </a:lnTo>
                  <a:lnTo>
                    <a:pt x="130" y="132"/>
                  </a:lnTo>
                  <a:lnTo>
                    <a:pt x="130" y="132"/>
                  </a:lnTo>
                  <a:lnTo>
                    <a:pt x="98" y="110"/>
                  </a:lnTo>
                  <a:lnTo>
                    <a:pt x="70" y="88"/>
                  </a:lnTo>
                  <a:lnTo>
                    <a:pt x="48" y="70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22" y="68"/>
                  </a:lnTo>
                  <a:lnTo>
                    <a:pt x="14" y="80"/>
                  </a:lnTo>
                  <a:lnTo>
                    <a:pt x="8" y="92"/>
                  </a:lnTo>
                  <a:lnTo>
                    <a:pt x="4" y="104"/>
                  </a:lnTo>
                  <a:lnTo>
                    <a:pt x="2" y="116"/>
                  </a:lnTo>
                  <a:lnTo>
                    <a:pt x="0" y="128"/>
                  </a:lnTo>
                  <a:lnTo>
                    <a:pt x="0" y="140"/>
                  </a:lnTo>
                  <a:lnTo>
                    <a:pt x="0" y="152"/>
                  </a:lnTo>
                  <a:lnTo>
                    <a:pt x="4" y="162"/>
                  </a:lnTo>
                  <a:lnTo>
                    <a:pt x="8" y="172"/>
                  </a:lnTo>
                  <a:lnTo>
                    <a:pt x="14" y="180"/>
                  </a:lnTo>
                  <a:lnTo>
                    <a:pt x="22" y="188"/>
                  </a:lnTo>
                  <a:lnTo>
                    <a:pt x="30" y="194"/>
                  </a:lnTo>
                  <a:lnTo>
                    <a:pt x="40" y="196"/>
                  </a:lnTo>
                  <a:lnTo>
                    <a:pt x="52" y="198"/>
                  </a:lnTo>
                  <a:lnTo>
                    <a:pt x="66" y="196"/>
                  </a:lnTo>
                  <a:lnTo>
                    <a:pt x="66" y="196"/>
                  </a:lnTo>
                  <a:lnTo>
                    <a:pt x="114" y="186"/>
                  </a:lnTo>
                  <a:lnTo>
                    <a:pt x="162" y="172"/>
                  </a:lnTo>
                  <a:lnTo>
                    <a:pt x="210" y="158"/>
                  </a:lnTo>
                  <a:lnTo>
                    <a:pt x="256" y="142"/>
                  </a:lnTo>
                  <a:lnTo>
                    <a:pt x="328" y="116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66" y="100"/>
                  </a:lnTo>
                  <a:lnTo>
                    <a:pt x="376" y="94"/>
                  </a:lnTo>
                  <a:lnTo>
                    <a:pt x="394" y="78"/>
                  </a:lnTo>
                  <a:lnTo>
                    <a:pt x="394" y="78"/>
                  </a:lnTo>
                  <a:lnTo>
                    <a:pt x="388" y="66"/>
                  </a:lnTo>
                  <a:lnTo>
                    <a:pt x="378" y="52"/>
                  </a:lnTo>
                  <a:lnTo>
                    <a:pt x="378" y="52"/>
                  </a:lnTo>
                  <a:lnTo>
                    <a:pt x="366" y="60"/>
                  </a:lnTo>
                  <a:lnTo>
                    <a:pt x="352" y="64"/>
                  </a:lnTo>
                  <a:lnTo>
                    <a:pt x="336" y="66"/>
                  </a:lnTo>
                  <a:lnTo>
                    <a:pt x="320" y="66"/>
                  </a:lnTo>
                  <a:lnTo>
                    <a:pt x="304" y="60"/>
                  </a:lnTo>
                  <a:lnTo>
                    <a:pt x="294" y="54"/>
                  </a:lnTo>
                  <a:lnTo>
                    <a:pt x="286" y="48"/>
                  </a:lnTo>
                  <a:lnTo>
                    <a:pt x="278" y="40"/>
                  </a:lnTo>
                  <a:lnTo>
                    <a:pt x="270" y="30"/>
                  </a:lnTo>
                  <a:lnTo>
                    <a:pt x="264" y="20"/>
                  </a:lnTo>
                  <a:lnTo>
                    <a:pt x="256" y="6"/>
                  </a:lnTo>
                  <a:lnTo>
                    <a:pt x="256" y="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45"/>
            <p:cNvSpPr>
              <a:spLocks/>
            </p:cNvSpPr>
            <p:nvPr userDrawn="1"/>
          </p:nvSpPr>
          <p:spPr bwMode="auto">
            <a:xfrm>
              <a:off x="4997397" y="3517860"/>
              <a:ext cx="657225" cy="669925"/>
            </a:xfrm>
            <a:custGeom>
              <a:avLst/>
              <a:gdLst/>
              <a:ahLst/>
              <a:cxnLst>
                <a:cxn ang="0">
                  <a:pos x="414" y="90"/>
                </a:cxn>
                <a:cxn ang="0">
                  <a:pos x="412" y="78"/>
                </a:cxn>
                <a:cxn ang="0">
                  <a:pos x="394" y="92"/>
                </a:cxn>
                <a:cxn ang="0">
                  <a:pos x="370" y="102"/>
                </a:cxn>
                <a:cxn ang="0">
                  <a:pos x="350" y="106"/>
                </a:cxn>
                <a:cxn ang="0">
                  <a:pos x="330" y="102"/>
                </a:cxn>
                <a:cxn ang="0">
                  <a:pos x="312" y="94"/>
                </a:cxn>
                <a:cxn ang="0">
                  <a:pos x="290" y="70"/>
                </a:cxn>
                <a:cxn ang="0">
                  <a:pos x="282" y="44"/>
                </a:cxn>
                <a:cxn ang="0">
                  <a:pos x="282" y="44"/>
                </a:cxn>
                <a:cxn ang="0">
                  <a:pos x="282" y="32"/>
                </a:cxn>
                <a:cxn ang="0">
                  <a:pos x="268" y="12"/>
                </a:cxn>
                <a:cxn ang="0">
                  <a:pos x="246" y="0"/>
                </a:cxn>
                <a:cxn ang="0">
                  <a:pos x="214" y="6"/>
                </a:cxn>
                <a:cxn ang="0">
                  <a:pos x="198" y="16"/>
                </a:cxn>
                <a:cxn ang="0">
                  <a:pos x="178" y="32"/>
                </a:cxn>
                <a:cxn ang="0">
                  <a:pos x="134" y="80"/>
                </a:cxn>
                <a:cxn ang="0">
                  <a:pos x="110" y="108"/>
                </a:cxn>
                <a:cxn ang="0">
                  <a:pos x="20" y="228"/>
                </a:cxn>
                <a:cxn ang="0">
                  <a:pos x="14" y="238"/>
                </a:cxn>
                <a:cxn ang="0">
                  <a:pos x="8" y="248"/>
                </a:cxn>
                <a:cxn ang="0">
                  <a:pos x="2" y="274"/>
                </a:cxn>
                <a:cxn ang="0">
                  <a:pos x="2" y="300"/>
                </a:cxn>
                <a:cxn ang="0">
                  <a:pos x="12" y="324"/>
                </a:cxn>
                <a:cxn ang="0">
                  <a:pos x="18" y="336"/>
                </a:cxn>
                <a:cxn ang="0">
                  <a:pos x="24" y="342"/>
                </a:cxn>
                <a:cxn ang="0">
                  <a:pos x="60" y="374"/>
                </a:cxn>
                <a:cxn ang="0">
                  <a:pos x="120" y="418"/>
                </a:cxn>
                <a:cxn ang="0">
                  <a:pos x="132" y="422"/>
                </a:cxn>
                <a:cxn ang="0">
                  <a:pos x="156" y="416"/>
                </a:cxn>
                <a:cxn ang="0">
                  <a:pos x="176" y="400"/>
                </a:cxn>
                <a:cxn ang="0">
                  <a:pos x="186" y="376"/>
                </a:cxn>
                <a:cxn ang="0">
                  <a:pos x="186" y="362"/>
                </a:cxn>
                <a:cxn ang="0">
                  <a:pos x="188" y="342"/>
                </a:cxn>
                <a:cxn ang="0">
                  <a:pos x="198" y="322"/>
                </a:cxn>
                <a:cxn ang="0">
                  <a:pos x="218" y="300"/>
                </a:cxn>
                <a:cxn ang="0">
                  <a:pos x="242" y="286"/>
                </a:cxn>
                <a:cxn ang="0">
                  <a:pos x="234" y="262"/>
                </a:cxn>
                <a:cxn ang="0">
                  <a:pos x="228" y="224"/>
                </a:cxn>
                <a:cxn ang="0">
                  <a:pos x="232" y="192"/>
                </a:cxn>
                <a:cxn ang="0">
                  <a:pos x="246" y="168"/>
                </a:cxn>
                <a:cxn ang="0">
                  <a:pos x="266" y="150"/>
                </a:cxn>
                <a:cxn ang="0">
                  <a:pos x="290" y="138"/>
                </a:cxn>
                <a:cxn ang="0">
                  <a:pos x="312" y="134"/>
                </a:cxn>
                <a:cxn ang="0">
                  <a:pos x="330" y="134"/>
                </a:cxn>
                <a:cxn ang="0">
                  <a:pos x="338" y="138"/>
                </a:cxn>
                <a:cxn ang="0">
                  <a:pos x="356" y="142"/>
                </a:cxn>
                <a:cxn ang="0">
                  <a:pos x="374" y="140"/>
                </a:cxn>
                <a:cxn ang="0">
                  <a:pos x="390" y="134"/>
                </a:cxn>
                <a:cxn ang="0">
                  <a:pos x="404" y="122"/>
                </a:cxn>
                <a:cxn ang="0">
                  <a:pos x="410" y="114"/>
                </a:cxn>
                <a:cxn ang="0">
                  <a:pos x="414" y="98"/>
                </a:cxn>
                <a:cxn ang="0">
                  <a:pos x="414" y="90"/>
                </a:cxn>
              </a:cxnLst>
              <a:rect l="0" t="0" r="r" b="b"/>
              <a:pathLst>
                <a:path w="414" h="422">
                  <a:moveTo>
                    <a:pt x="414" y="90"/>
                  </a:moveTo>
                  <a:lnTo>
                    <a:pt x="414" y="90"/>
                  </a:lnTo>
                  <a:lnTo>
                    <a:pt x="412" y="78"/>
                  </a:lnTo>
                  <a:lnTo>
                    <a:pt x="412" y="78"/>
                  </a:lnTo>
                  <a:lnTo>
                    <a:pt x="394" y="92"/>
                  </a:lnTo>
                  <a:lnTo>
                    <a:pt x="394" y="92"/>
                  </a:lnTo>
                  <a:lnTo>
                    <a:pt x="382" y="98"/>
                  </a:lnTo>
                  <a:lnTo>
                    <a:pt x="370" y="102"/>
                  </a:lnTo>
                  <a:lnTo>
                    <a:pt x="360" y="106"/>
                  </a:lnTo>
                  <a:lnTo>
                    <a:pt x="350" y="106"/>
                  </a:lnTo>
                  <a:lnTo>
                    <a:pt x="340" y="106"/>
                  </a:lnTo>
                  <a:lnTo>
                    <a:pt x="330" y="102"/>
                  </a:lnTo>
                  <a:lnTo>
                    <a:pt x="320" y="100"/>
                  </a:lnTo>
                  <a:lnTo>
                    <a:pt x="312" y="94"/>
                  </a:lnTo>
                  <a:lnTo>
                    <a:pt x="300" y="84"/>
                  </a:lnTo>
                  <a:lnTo>
                    <a:pt x="290" y="70"/>
                  </a:lnTo>
                  <a:lnTo>
                    <a:pt x="284" y="56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32"/>
                  </a:lnTo>
                  <a:lnTo>
                    <a:pt x="276" y="20"/>
                  </a:lnTo>
                  <a:lnTo>
                    <a:pt x="268" y="12"/>
                  </a:lnTo>
                  <a:lnTo>
                    <a:pt x="258" y="4"/>
                  </a:lnTo>
                  <a:lnTo>
                    <a:pt x="246" y="0"/>
                  </a:lnTo>
                  <a:lnTo>
                    <a:pt x="230" y="0"/>
                  </a:lnTo>
                  <a:lnTo>
                    <a:pt x="214" y="6"/>
                  </a:lnTo>
                  <a:lnTo>
                    <a:pt x="206" y="10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178" y="32"/>
                  </a:lnTo>
                  <a:lnTo>
                    <a:pt x="156" y="54"/>
                  </a:lnTo>
                  <a:lnTo>
                    <a:pt x="134" y="80"/>
                  </a:lnTo>
                  <a:lnTo>
                    <a:pt x="110" y="108"/>
                  </a:lnTo>
                  <a:lnTo>
                    <a:pt x="110" y="108"/>
                  </a:lnTo>
                  <a:lnTo>
                    <a:pt x="56" y="180"/>
                  </a:lnTo>
                  <a:lnTo>
                    <a:pt x="20" y="228"/>
                  </a:lnTo>
                  <a:lnTo>
                    <a:pt x="20" y="228"/>
                  </a:lnTo>
                  <a:lnTo>
                    <a:pt x="14" y="238"/>
                  </a:lnTo>
                  <a:lnTo>
                    <a:pt x="14" y="238"/>
                  </a:lnTo>
                  <a:lnTo>
                    <a:pt x="8" y="248"/>
                  </a:lnTo>
                  <a:lnTo>
                    <a:pt x="4" y="260"/>
                  </a:lnTo>
                  <a:lnTo>
                    <a:pt x="2" y="274"/>
                  </a:lnTo>
                  <a:lnTo>
                    <a:pt x="0" y="286"/>
                  </a:lnTo>
                  <a:lnTo>
                    <a:pt x="2" y="300"/>
                  </a:lnTo>
                  <a:lnTo>
                    <a:pt x="6" y="312"/>
                  </a:lnTo>
                  <a:lnTo>
                    <a:pt x="12" y="324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4" y="342"/>
                  </a:lnTo>
                  <a:lnTo>
                    <a:pt x="24" y="342"/>
                  </a:lnTo>
                  <a:lnTo>
                    <a:pt x="38" y="356"/>
                  </a:lnTo>
                  <a:lnTo>
                    <a:pt x="60" y="374"/>
                  </a:lnTo>
                  <a:lnTo>
                    <a:pt x="88" y="396"/>
                  </a:lnTo>
                  <a:lnTo>
                    <a:pt x="120" y="418"/>
                  </a:lnTo>
                  <a:lnTo>
                    <a:pt x="120" y="418"/>
                  </a:lnTo>
                  <a:lnTo>
                    <a:pt x="132" y="422"/>
                  </a:lnTo>
                  <a:lnTo>
                    <a:pt x="144" y="420"/>
                  </a:lnTo>
                  <a:lnTo>
                    <a:pt x="156" y="416"/>
                  </a:lnTo>
                  <a:lnTo>
                    <a:pt x="166" y="410"/>
                  </a:lnTo>
                  <a:lnTo>
                    <a:pt x="176" y="400"/>
                  </a:lnTo>
                  <a:lnTo>
                    <a:pt x="184" y="388"/>
                  </a:lnTo>
                  <a:lnTo>
                    <a:pt x="186" y="376"/>
                  </a:lnTo>
                  <a:lnTo>
                    <a:pt x="186" y="362"/>
                  </a:lnTo>
                  <a:lnTo>
                    <a:pt x="186" y="362"/>
                  </a:lnTo>
                  <a:lnTo>
                    <a:pt x="186" y="352"/>
                  </a:lnTo>
                  <a:lnTo>
                    <a:pt x="188" y="342"/>
                  </a:lnTo>
                  <a:lnTo>
                    <a:pt x="192" y="332"/>
                  </a:lnTo>
                  <a:lnTo>
                    <a:pt x="198" y="322"/>
                  </a:lnTo>
                  <a:lnTo>
                    <a:pt x="208" y="310"/>
                  </a:lnTo>
                  <a:lnTo>
                    <a:pt x="218" y="300"/>
                  </a:lnTo>
                  <a:lnTo>
                    <a:pt x="230" y="292"/>
                  </a:lnTo>
                  <a:lnTo>
                    <a:pt x="242" y="286"/>
                  </a:lnTo>
                  <a:lnTo>
                    <a:pt x="242" y="286"/>
                  </a:lnTo>
                  <a:lnTo>
                    <a:pt x="234" y="262"/>
                  </a:lnTo>
                  <a:lnTo>
                    <a:pt x="228" y="242"/>
                  </a:lnTo>
                  <a:lnTo>
                    <a:pt x="228" y="224"/>
                  </a:lnTo>
                  <a:lnTo>
                    <a:pt x="228" y="206"/>
                  </a:lnTo>
                  <a:lnTo>
                    <a:pt x="232" y="192"/>
                  </a:lnTo>
                  <a:lnTo>
                    <a:pt x="238" y="178"/>
                  </a:lnTo>
                  <a:lnTo>
                    <a:pt x="246" y="168"/>
                  </a:lnTo>
                  <a:lnTo>
                    <a:pt x="256" y="158"/>
                  </a:lnTo>
                  <a:lnTo>
                    <a:pt x="266" y="150"/>
                  </a:lnTo>
                  <a:lnTo>
                    <a:pt x="278" y="144"/>
                  </a:lnTo>
                  <a:lnTo>
                    <a:pt x="290" y="138"/>
                  </a:lnTo>
                  <a:lnTo>
                    <a:pt x="300" y="136"/>
                  </a:lnTo>
                  <a:lnTo>
                    <a:pt x="312" y="134"/>
                  </a:lnTo>
                  <a:lnTo>
                    <a:pt x="322" y="134"/>
                  </a:lnTo>
                  <a:lnTo>
                    <a:pt x="330" y="134"/>
                  </a:lnTo>
                  <a:lnTo>
                    <a:pt x="338" y="138"/>
                  </a:lnTo>
                  <a:lnTo>
                    <a:pt x="338" y="138"/>
                  </a:lnTo>
                  <a:lnTo>
                    <a:pt x="346" y="140"/>
                  </a:lnTo>
                  <a:lnTo>
                    <a:pt x="356" y="142"/>
                  </a:lnTo>
                  <a:lnTo>
                    <a:pt x="364" y="142"/>
                  </a:lnTo>
                  <a:lnTo>
                    <a:pt x="374" y="140"/>
                  </a:lnTo>
                  <a:lnTo>
                    <a:pt x="382" y="138"/>
                  </a:lnTo>
                  <a:lnTo>
                    <a:pt x="390" y="134"/>
                  </a:lnTo>
                  <a:lnTo>
                    <a:pt x="398" y="128"/>
                  </a:lnTo>
                  <a:lnTo>
                    <a:pt x="404" y="122"/>
                  </a:lnTo>
                  <a:lnTo>
                    <a:pt x="404" y="122"/>
                  </a:lnTo>
                  <a:lnTo>
                    <a:pt x="410" y="114"/>
                  </a:lnTo>
                  <a:lnTo>
                    <a:pt x="414" y="106"/>
                  </a:lnTo>
                  <a:lnTo>
                    <a:pt x="414" y="98"/>
                  </a:lnTo>
                  <a:lnTo>
                    <a:pt x="414" y="90"/>
                  </a:lnTo>
                  <a:lnTo>
                    <a:pt x="414" y="9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46"/>
            <p:cNvSpPr>
              <a:spLocks/>
            </p:cNvSpPr>
            <p:nvPr userDrawn="1"/>
          </p:nvSpPr>
          <p:spPr bwMode="auto">
            <a:xfrm>
              <a:off x="5448247" y="3956010"/>
              <a:ext cx="444500" cy="590550"/>
            </a:xfrm>
            <a:custGeom>
              <a:avLst/>
              <a:gdLst/>
              <a:ahLst/>
              <a:cxnLst>
                <a:cxn ang="0">
                  <a:pos x="280" y="294"/>
                </a:cxn>
                <a:cxn ang="0">
                  <a:pos x="258" y="188"/>
                </a:cxn>
                <a:cxn ang="0">
                  <a:pos x="234" y="100"/>
                </a:cxn>
                <a:cxn ang="0">
                  <a:pos x="210" y="44"/>
                </a:cxn>
                <a:cxn ang="0">
                  <a:pos x="200" y="30"/>
                </a:cxn>
                <a:cxn ang="0">
                  <a:pos x="188" y="16"/>
                </a:cxn>
                <a:cxn ang="0">
                  <a:pos x="158" y="2"/>
                </a:cxn>
                <a:cxn ang="0">
                  <a:pos x="144" y="0"/>
                </a:cxn>
                <a:cxn ang="0">
                  <a:pos x="120" y="12"/>
                </a:cxn>
                <a:cxn ang="0">
                  <a:pos x="108" y="32"/>
                </a:cxn>
                <a:cxn ang="0">
                  <a:pos x="104" y="40"/>
                </a:cxn>
                <a:cxn ang="0">
                  <a:pos x="94" y="54"/>
                </a:cxn>
                <a:cxn ang="0">
                  <a:pos x="84" y="62"/>
                </a:cxn>
                <a:cxn ang="0">
                  <a:pos x="100" y="88"/>
                </a:cxn>
                <a:cxn ang="0">
                  <a:pos x="104" y="98"/>
                </a:cxn>
                <a:cxn ang="0">
                  <a:pos x="106" y="118"/>
                </a:cxn>
                <a:cxn ang="0">
                  <a:pos x="100" y="144"/>
                </a:cxn>
                <a:cxn ang="0">
                  <a:pos x="78" y="170"/>
                </a:cxn>
                <a:cxn ang="0">
                  <a:pos x="54" y="182"/>
                </a:cxn>
                <a:cxn ang="0">
                  <a:pos x="44" y="182"/>
                </a:cxn>
                <a:cxn ang="0">
                  <a:pos x="20" y="188"/>
                </a:cxn>
                <a:cxn ang="0">
                  <a:pos x="4" y="206"/>
                </a:cxn>
                <a:cxn ang="0">
                  <a:pos x="0" y="234"/>
                </a:cxn>
                <a:cxn ang="0">
                  <a:pos x="10" y="260"/>
                </a:cxn>
                <a:cxn ang="0">
                  <a:pos x="16" y="268"/>
                </a:cxn>
                <a:cxn ang="0">
                  <a:pos x="42" y="296"/>
                </a:cxn>
                <a:cxn ang="0">
                  <a:pos x="76" y="324"/>
                </a:cxn>
                <a:cxn ang="0">
                  <a:pos x="154" y="372"/>
                </a:cxn>
                <a:cxn ang="0">
                  <a:pos x="214" y="358"/>
                </a:cxn>
                <a:cxn ang="0">
                  <a:pos x="240" y="352"/>
                </a:cxn>
                <a:cxn ang="0">
                  <a:pos x="256" y="344"/>
                </a:cxn>
                <a:cxn ang="0">
                  <a:pos x="270" y="332"/>
                </a:cxn>
                <a:cxn ang="0">
                  <a:pos x="278" y="314"/>
                </a:cxn>
                <a:cxn ang="0">
                  <a:pos x="280" y="294"/>
                </a:cxn>
              </a:cxnLst>
              <a:rect l="0" t="0" r="r" b="b"/>
              <a:pathLst>
                <a:path w="280" h="372">
                  <a:moveTo>
                    <a:pt x="280" y="294"/>
                  </a:moveTo>
                  <a:lnTo>
                    <a:pt x="280" y="294"/>
                  </a:lnTo>
                  <a:lnTo>
                    <a:pt x="274" y="262"/>
                  </a:lnTo>
                  <a:lnTo>
                    <a:pt x="258" y="188"/>
                  </a:lnTo>
                  <a:lnTo>
                    <a:pt x="246" y="144"/>
                  </a:lnTo>
                  <a:lnTo>
                    <a:pt x="234" y="100"/>
                  </a:lnTo>
                  <a:lnTo>
                    <a:pt x="218" y="62"/>
                  </a:lnTo>
                  <a:lnTo>
                    <a:pt x="210" y="44"/>
                  </a:lnTo>
                  <a:lnTo>
                    <a:pt x="200" y="30"/>
                  </a:lnTo>
                  <a:lnTo>
                    <a:pt x="200" y="30"/>
                  </a:lnTo>
                  <a:lnTo>
                    <a:pt x="194" y="22"/>
                  </a:lnTo>
                  <a:lnTo>
                    <a:pt x="188" y="16"/>
                  </a:lnTo>
                  <a:lnTo>
                    <a:pt x="172" y="6"/>
                  </a:lnTo>
                  <a:lnTo>
                    <a:pt x="158" y="2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32" y="4"/>
                  </a:lnTo>
                  <a:lnTo>
                    <a:pt x="120" y="12"/>
                  </a:lnTo>
                  <a:lnTo>
                    <a:pt x="112" y="20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104" y="40"/>
                  </a:lnTo>
                  <a:lnTo>
                    <a:pt x="100" y="48"/>
                  </a:lnTo>
                  <a:lnTo>
                    <a:pt x="94" y="54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94" y="76"/>
                  </a:lnTo>
                  <a:lnTo>
                    <a:pt x="100" y="88"/>
                  </a:lnTo>
                  <a:lnTo>
                    <a:pt x="100" y="88"/>
                  </a:lnTo>
                  <a:lnTo>
                    <a:pt x="104" y="98"/>
                  </a:lnTo>
                  <a:lnTo>
                    <a:pt x="106" y="108"/>
                  </a:lnTo>
                  <a:lnTo>
                    <a:pt x="106" y="118"/>
                  </a:lnTo>
                  <a:lnTo>
                    <a:pt x="104" y="128"/>
                  </a:lnTo>
                  <a:lnTo>
                    <a:pt x="100" y="144"/>
                  </a:lnTo>
                  <a:lnTo>
                    <a:pt x="90" y="158"/>
                  </a:lnTo>
                  <a:lnTo>
                    <a:pt x="78" y="170"/>
                  </a:lnTo>
                  <a:lnTo>
                    <a:pt x="66" y="178"/>
                  </a:lnTo>
                  <a:lnTo>
                    <a:pt x="54" y="182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32" y="184"/>
                  </a:lnTo>
                  <a:lnTo>
                    <a:pt x="20" y="188"/>
                  </a:lnTo>
                  <a:lnTo>
                    <a:pt x="12" y="196"/>
                  </a:lnTo>
                  <a:lnTo>
                    <a:pt x="4" y="206"/>
                  </a:lnTo>
                  <a:lnTo>
                    <a:pt x="0" y="220"/>
                  </a:lnTo>
                  <a:lnTo>
                    <a:pt x="0" y="234"/>
                  </a:lnTo>
                  <a:lnTo>
                    <a:pt x="6" y="250"/>
                  </a:lnTo>
                  <a:lnTo>
                    <a:pt x="10" y="260"/>
                  </a:lnTo>
                  <a:lnTo>
                    <a:pt x="16" y="268"/>
                  </a:lnTo>
                  <a:lnTo>
                    <a:pt x="16" y="268"/>
                  </a:lnTo>
                  <a:lnTo>
                    <a:pt x="26" y="282"/>
                  </a:lnTo>
                  <a:lnTo>
                    <a:pt x="42" y="296"/>
                  </a:lnTo>
                  <a:lnTo>
                    <a:pt x="58" y="310"/>
                  </a:lnTo>
                  <a:lnTo>
                    <a:pt x="76" y="324"/>
                  </a:lnTo>
                  <a:lnTo>
                    <a:pt x="116" y="350"/>
                  </a:lnTo>
                  <a:lnTo>
                    <a:pt x="154" y="372"/>
                  </a:lnTo>
                  <a:lnTo>
                    <a:pt x="154" y="372"/>
                  </a:lnTo>
                  <a:lnTo>
                    <a:pt x="214" y="358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48" y="350"/>
                  </a:lnTo>
                  <a:lnTo>
                    <a:pt x="256" y="344"/>
                  </a:lnTo>
                  <a:lnTo>
                    <a:pt x="264" y="338"/>
                  </a:lnTo>
                  <a:lnTo>
                    <a:pt x="270" y="332"/>
                  </a:lnTo>
                  <a:lnTo>
                    <a:pt x="274" y="324"/>
                  </a:lnTo>
                  <a:lnTo>
                    <a:pt x="278" y="314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80" y="29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47"/>
            <p:cNvSpPr>
              <a:spLocks/>
            </p:cNvSpPr>
            <p:nvPr userDrawn="1"/>
          </p:nvSpPr>
          <p:spPr bwMode="auto">
            <a:xfrm>
              <a:off x="3206697" y="4133810"/>
              <a:ext cx="130175" cy="184150"/>
            </a:xfrm>
            <a:custGeom>
              <a:avLst/>
              <a:gdLst/>
              <a:ahLst/>
              <a:cxnLst>
                <a:cxn ang="0">
                  <a:pos x="82" y="80"/>
                </a:cxn>
                <a:cxn ang="0">
                  <a:pos x="82" y="80"/>
                </a:cxn>
                <a:cxn ang="0">
                  <a:pos x="80" y="56"/>
                </a:cxn>
                <a:cxn ang="0">
                  <a:pos x="74" y="38"/>
                </a:cxn>
                <a:cxn ang="0">
                  <a:pos x="64" y="22"/>
                </a:cxn>
                <a:cxn ang="0">
                  <a:pos x="54" y="12"/>
                </a:cxn>
                <a:cxn ang="0">
                  <a:pos x="40" y="4"/>
                </a:cxn>
                <a:cxn ang="0">
                  <a:pos x="28" y="0"/>
                </a:cxn>
                <a:cxn ang="0">
                  <a:pos x="1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8" y="40"/>
                </a:cxn>
                <a:cxn ang="0">
                  <a:pos x="50" y="72"/>
                </a:cxn>
                <a:cxn ang="0">
                  <a:pos x="68" y="98"/>
                </a:cxn>
                <a:cxn ang="0">
                  <a:pos x="78" y="116"/>
                </a:cxn>
                <a:cxn ang="0">
                  <a:pos x="78" y="116"/>
                </a:cxn>
                <a:cxn ang="0">
                  <a:pos x="80" y="98"/>
                </a:cxn>
                <a:cxn ang="0">
                  <a:pos x="82" y="80"/>
                </a:cxn>
                <a:cxn ang="0">
                  <a:pos x="82" y="80"/>
                </a:cxn>
              </a:cxnLst>
              <a:rect l="0" t="0" r="r" b="b"/>
              <a:pathLst>
                <a:path w="82" h="116">
                  <a:moveTo>
                    <a:pt x="82" y="80"/>
                  </a:moveTo>
                  <a:lnTo>
                    <a:pt x="82" y="80"/>
                  </a:lnTo>
                  <a:lnTo>
                    <a:pt x="80" y="56"/>
                  </a:lnTo>
                  <a:lnTo>
                    <a:pt x="74" y="38"/>
                  </a:lnTo>
                  <a:lnTo>
                    <a:pt x="64" y="22"/>
                  </a:lnTo>
                  <a:lnTo>
                    <a:pt x="54" y="12"/>
                  </a:lnTo>
                  <a:lnTo>
                    <a:pt x="40" y="4"/>
                  </a:lnTo>
                  <a:lnTo>
                    <a:pt x="28" y="0"/>
                  </a:lnTo>
                  <a:lnTo>
                    <a:pt x="1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8" y="40"/>
                  </a:lnTo>
                  <a:lnTo>
                    <a:pt x="50" y="72"/>
                  </a:lnTo>
                  <a:lnTo>
                    <a:pt x="68" y="98"/>
                  </a:lnTo>
                  <a:lnTo>
                    <a:pt x="78" y="116"/>
                  </a:lnTo>
                  <a:lnTo>
                    <a:pt x="78" y="116"/>
                  </a:lnTo>
                  <a:lnTo>
                    <a:pt x="80" y="98"/>
                  </a:lnTo>
                  <a:lnTo>
                    <a:pt x="82" y="80"/>
                  </a:lnTo>
                  <a:lnTo>
                    <a:pt x="82" y="8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48"/>
            <p:cNvSpPr>
              <a:spLocks/>
            </p:cNvSpPr>
            <p:nvPr userDrawn="1"/>
          </p:nvSpPr>
          <p:spPr bwMode="auto">
            <a:xfrm>
              <a:off x="2311347" y="2733635"/>
              <a:ext cx="1028700" cy="1587500"/>
            </a:xfrm>
            <a:custGeom>
              <a:avLst/>
              <a:gdLst/>
              <a:ahLst/>
              <a:cxnLst>
                <a:cxn ang="0">
                  <a:pos x="590" y="402"/>
                </a:cxn>
                <a:cxn ang="0">
                  <a:pos x="488" y="372"/>
                </a:cxn>
                <a:cxn ang="0">
                  <a:pos x="462" y="356"/>
                </a:cxn>
                <a:cxn ang="0">
                  <a:pos x="448" y="330"/>
                </a:cxn>
                <a:cxn ang="0">
                  <a:pos x="450" y="310"/>
                </a:cxn>
                <a:cxn ang="0">
                  <a:pos x="466" y="292"/>
                </a:cxn>
                <a:cxn ang="0">
                  <a:pos x="500" y="278"/>
                </a:cxn>
                <a:cxn ang="0">
                  <a:pos x="540" y="248"/>
                </a:cxn>
                <a:cxn ang="0">
                  <a:pos x="558" y="202"/>
                </a:cxn>
                <a:cxn ang="0">
                  <a:pos x="558" y="166"/>
                </a:cxn>
                <a:cxn ang="0">
                  <a:pos x="550" y="124"/>
                </a:cxn>
                <a:cxn ang="0">
                  <a:pos x="530" y="88"/>
                </a:cxn>
                <a:cxn ang="0">
                  <a:pos x="466" y="32"/>
                </a:cxn>
                <a:cxn ang="0">
                  <a:pos x="414" y="10"/>
                </a:cxn>
                <a:cxn ang="0">
                  <a:pos x="332" y="0"/>
                </a:cxn>
                <a:cxn ang="0">
                  <a:pos x="280" y="14"/>
                </a:cxn>
                <a:cxn ang="0">
                  <a:pos x="246" y="38"/>
                </a:cxn>
                <a:cxn ang="0">
                  <a:pos x="224" y="76"/>
                </a:cxn>
                <a:cxn ang="0">
                  <a:pos x="210" y="120"/>
                </a:cxn>
                <a:cxn ang="0">
                  <a:pos x="212" y="166"/>
                </a:cxn>
                <a:cxn ang="0">
                  <a:pos x="236" y="212"/>
                </a:cxn>
                <a:cxn ang="0">
                  <a:pos x="250" y="246"/>
                </a:cxn>
                <a:cxn ang="0">
                  <a:pos x="248" y="274"/>
                </a:cxn>
                <a:cxn ang="0">
                  <a:pos x="234" y="294"/>
                </a:cxn>
                <a:cxn ang="0">
                  <a:pos x="210" y="304"/>
                </a:cxn>
                <a:cxn ang="0">
                  <a:pos x="182" y="302"/>
                </a:cxn>
                <a:cxn ang="0">
                  <a:pos x="14" y="248"/>
                </a:cxn>
                <a:cxn ang="0">
                  <a:pos x="108" y="342"/>
                </a:cxn>
                <a:cxn ang="0">
                  <a:pos x="194" y="444"/>
                </a:cxn>
                <a:cxn ang="0">
                  <a:pos x="232" y="510"/>
                </a:cxn>
                <a:cxn ang="0">
                  <a:pos x="244" y="560"/>
                </a:cxn>
                <a:cxn ang="0">
                  <a:pos x="238" y="602"/>
                </a:cxn>
                <a:cxn ang="0">
                  <a:pos x="216" y="632"/>
                </a:cxn>
                <a:cxn ang="0">
                  <a:pos x="188" y="650"/>
                </a:cxn>
                <a:cxn ang="0">
                  <a:pos x="156" y="652"/>
                </a:cxn>
                <a:cxn ang="0">
                  <a:pos x="132" y="648"/>
                </a:cxn>
                <a:cxn ang="0">
                  <a:pos x="88" y="654"/>
                </a:cxn>
                <a:cxn ang="0">
                  <a:pos x="42" y="682"/>
                </a:cxn>
                <a:cxn ang="0">
                  <a:pos x="8" y="730"/>
                </a:cxn>
                <a:cxn ang="0">
                  <a:pos x="2" y="798"/>
                </a:cxn>
                <a:cxn ang="0">
                  <a:pos x="36" y="886"/>
                </a:cxn>
                <a:cxn ang="0">
                  <a:pos x="64" y="922"/>
                </a:cxn>
                <a:cxn ang="0">
                  <a:pos x="104" y="962"/>
                </a:cxn>
                <a:cxn ang="0">
                  <a:pos x="146" y="988"/>
                </a:cxn>
                <a:cxn ang="0">
                  <a:pos x="186" y="998"/>
                </a:cxn>
                <a:cxn ang="0">
                  <a:pos x="248" y="994"/>
                </a:cxn>
                <a:cxn ang="0">
                  <a:pos x="308" y="960"/>
                </a:cxn>
                <a:cxn ang="0">
                  <a:pos x="346" y="916"/>
                </a:cxn>
                <a:cxn ang="0">
                  <a:pos x="356" y="888"/>
                </a:cxn>
                <a:cxn ang="0">
                  <a:pos x="366" y="850"/>
                </a:cxn>
                <a:cxn ang="0">
                  <a:pos x="390" y="822"/>
                </a:cxn>
                <a:cxn ang="0">
                  <a:pos x="410" y="810"/>
                </a:cxn>
                <a:cxn ang="0">
                  <a:pos x="414" y="770"/>
                </a:cxn>
                <a:cxn ang="0">
                  <a:pos x="430" y="714"/>
                </a:cxn>
                <a:cxn ang="0">
                  <a:pos x="452" y="676"/>
                </a:cxn>
                <a:cxn ang="0">
                  <a:pos x="482" y="652"/>
                </a:cxn>
                <a:cxn ang="0">
                  <a:pos x="514" y="642"/>
                </a:cxn>
                <a:cxn ang="0">
                  <a:pos x="556" y="642"/>
                </a:cxn>
                <a:cxn ang="0">
                  <a:pos x="550" y="580"/>
                </a:cxn>
                <a:cxn ang="0">
                  <a:pos x="556" y="528"/>
                </a:cxn>
                <a:cxn ang="0">
                  <a:pos x="574" y="482"/>
                </a:cxn>
                <a:cxn ang="0">
                  <a:pos x="602" y="446"/>
                </a:cxn>
                <a:cxn ang="0">
                  <a:pos x="634" y="420"/>
                </a:cxn>
              </a:cxnLst>
              <a:rect l="0" t="0" r="r" b="b"/>
              <a:pathLst>
                <a:path w="648" h="1000">
                  <a:moveTo>
                    <a:pt x="648" y="414"/>
                  </a:moveTo>
                  <a:lnTo>
                    <a:pt x="648" y="414"/>
                  </a:lnTo>
                  <a:lnTo>
                    <a:pt x="590" y="402"/>
                  </a:lnTo>
                  <a:lnTo>
                    <a:pt x="534" y="388"/>
                  </a:lnTo>
                  <a:lnTo>
                    <a:pt x="508" y="380"/>
                  </a:lnTo>
                  <a:lnTo>
                    <a:pt x="488" y="372"/>
                  </a:lnTo>
                  <a:lnTo>
                    <a:pt x="472" y="364"/>
                  </a:lnTo>
                  <a:lnTo>
                    <a:pt x="462" y="356"/>
                  </a:lnTo>
                  <a:lnTo>
                    <a:pt x="462" y="356"/>
                  </a:lnTo>
                  <a:lnTo>
                    <a:pt x="456" y="346"/>
                  </a:lnTo>
                  <a:lnTo>
                    <a:pt x="452" y="338"/>
                  </a:lnTo>
                  <a:lnTo>
                    <a:pt x="448" y="330"/>
                  </a:lnTo>
                  <a:lnTo>
                    <a:pt x="448" y="322"/>
                  </a:lnTo>
                  <a:lnTo>
                    <a:pt x="448" y="316"/>
                  </a:lnTo>
                  <a:lnTo>
                    <a:pt x="450" y="310"/>
                  </a:lnTo>
                  <a:lnTo>
                    <a:pt x="452" y="304"/>
                  </a:lnTo>
                  <a:lnTo>
                    <a:pt x="456" y="300"/>
                  </a:lnTo>
                  <a:lnTo>
                    <a:pt x="466" y="292"/>
                  </a:lnTo>
                  <a:lnTo>
                    <a:pt x="478" y="288"/>
                  </a:lnTo>
                  <a:lnTo>
                    <a:pt x="500" y="278"/>
                  </a:lnTo>
                  <a:lnTo>
                    <a:pt x="500" y="278"/>
                  </a:lnTo>
                  <a:lnTo>
                    <a:pt x="518" y="270"/>
                  </a:lnTo>
                  <a:lnTo>
                    <a:pt x="530" y="260"/>
                  </a:lnTo>
                  <a:lnTo>
                    <a:pt x="540" y="248"/>
                  </a:lnTo>
                  <a:lnTo>
                    <a:pt x="548" y="234"/>
                  </a:lnTo>
                  <a:lnTo>
                    <a:pt x="554" y="218"/>
                  </a:lnTo>
                  <a:lnTo>
                    <a:pt x="558" y="202"/>
                  </a:lnTo>
                  <a:lnTo>
                    <a:pt x="558" y="184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58" y="152"/>
                  </a:lnTo>
                  <a:lnTo>
                    <a:pt x="554" y="138"/>
                  </a:lnTo>
                  <a:lnTo>
                    <a:pt x="550" y="124"/>
                  </a:lnTo>
                  <a:lnTo>
                    <a:pt x="544" y="112"/>
                  </a:lnTo>
                  <a:lnTo>
                    <a:pt x="538" y="100"/>
                  </a:lnTo>
                  <a:lnTo>
                    <a:pt x="530" y="88"/>
                  </a:lnTo>
                  <a:lnTo>
                    <a:pt x="512" y="66"/>
                  </a:lnTo>
                  <a:lnTo>
                    <a:pt x="490" y="48"/>
                  </a:lnTo>
                  <a:lnTo>
                    <a:pt x="466" y="32"/>
                  </a:lnTo>
                  <a:lnTo>
                    <a:pt x="440" y="20"/>
                  </a:lnTo>
                  <a:lnTo>
                    <a:pt x="414" y="10"/>
                  </a:lnTo>
                  <a:lnTo>
                    <a:pt x="414" y="10"/>
                  </a:lnTo>
                  <a:lnTo>
                    <a:pt x="388" y="4"/>
                  </a:lnTo>
                  <a:lnTo>
                    <a:pt x="360" y="0"/>
                  </a:lnTo>
                  <a:lnTo>
                    <a:pt x="332" y="0"/>
                  </a:lnTo>
                  <a:lnTo>
                    <a:pt x="304" y="4"/>
                  </a:lnTo>
                  <a:lnTo>
                    <a:pt x="292" y="8"/>
                  </a:lnTo>
                  <a:lnTo>
                    <a:pt x="280" y="14"/>
                  </a:lnTo>
                  <a:lnTo>
                    <a:pt x="268" y="20"/>
                  </a:lnTo>
                  <a:lnTo>
                    <a:pt x="256" y="28"/>
                  </a:lnTo>
                  <a:lnTo>
                    <a:pt x="246" y="38"/>
                  </a:lnTo>
                  <a:lnTo>
                    <a:pt x="238" y="48"/>
                  </a:lnTo>
                  <a:lnTo>
                    <a:pt x="230" y="62"/>
                  </a:lnTo>
                  <a:lnTo>
                    <a:pt x="224" y="76"/>
                  </a:lnTo>
                  <a:lnTo>
                    <a:pt x="224" y="76"/>
                  </a:lnTo>
                  <a:lnTo>
                    <a:pt x="216" y="100"/>
                  </a:lnTo>
                  <a:lnTo>
                    <a:pt x="210" y="120"/>
                  </a:lnTo>
                  <a:lnTo>
                    <a:pt x="208" y="138"/>
                  </a:lnTo>
                  <a:lnTo>
                    <a:pt x="210" y="152"/>
                  </a:lnTo>
                  <a:lnTo>
                    <a:pt x="212" y="166"/>
                  </a:lnTo>
                  <a:lnTo>
                    <a:pt x="218" y="180"/>
                  </a:lnTo>
                  <a:lnTo>
                    <a:pt x="236" y="212"/>
                  </a:lnTo>
                  <a:lnTo>
                    <a:pt x="236" y="212"/>
                  </a:lnTo>
                  <a:lnTo>
                    <a:pt x="242" y="224"/>
                  </a:lnTo>
                  <a:lnTo>
                    <a:pt x="246" y="236"/>
                  </a:lnTo>
                  <a:lnTo>
                    <a:pt x="250" y="246"/>
                  </a:lnTo>
                  <a:lnTo>
                    <a:pt x="250" y="256"/>
                  </a:lnTo>
                  <a:lnTo>
                    <a:pt x="250" y="266"/>
                  </a:lnTo>
                  <a:lnTo>
                    <a:pt x="248" y="274"/>
                  </a:lnTo>
                  <a:lnTo>
                    <a:pt x="244" y="282"/>
                  </a:lnTo>
                  <a:lnTo>
                    <a:pt x="240" y="288"/>
                  </a:lnTo>
                  <a:lnTo>
                    <a:pt x="234" y="294"/>
                  </a:lnTo>
                  <a:lnTo>
                    <a:pt x="226" y="298"/>
                  </a:lnTo>
                  <a:lnTo>
                    <a:pt x="220" y="300"/>
                  </a:lnTo>
                  <a:lnTo>
                    <a:pt x="210" y="304"/>
                  </a:lnTo>
                  <a:lnTo>
                    <a:pt x="202" y="304"/>
                  </a:lnTo>
                  <a:lnTo>
                    <a:pt x="192" y="304"/>
                  </a:lnTo>
                  <a:lnTo>
                    <a:pt x="182" y="302"/>
                  </a:lnTo>
                  <a:lnTo>
                    <a:pt x="172" y="300"/>
                  </a:lnTo>
                  <a:lnTo>
                    <a:pt x="172" y="300"/>
                  </a:lnTo>
                  <a:lnTo>
                    <a:pt x="14" y="248"/>
                  </a:lnTo>
                  <a:lnTo>
                    <a:pt x="14" y="248"/>
                  </a:lnTo>
                  <a:lnTo>
                    <a:pt x="76" y="308"/>
                  </a:lnTo>
                  <a:lnTo>
                    <a:pt x="108" y="342"/>
                  </a:lnTo>
                  <a:lnTo>
                    <a:pt x="140" y="376"/>
                  </a:lnTo>
                  <a:lnTo>
                    <a:pt x="168" y="410"/>
                  </a:lnTo>
                  <a:lnTo>
                    <a:pt x="194" y="444"/>
                  </a:lnTo>
                  <a:lnTo>
                    <a:pt x="216" y="478"/>
                  </a:lnTo>
                  <a:lnTo>
                    <a:pt x="232" y="510"/>
                  </a:lnTo>
                  <a:lnTo>
                    <a:pt x="232" y="510"/>
                  </a:lnTo>
                  <a:lnTo>
                    <a:pt x="238" y="528"/>
                  </a:lnTo>
                  <a:lnTo>
                    <a:pt x="242" y="544"/>
                  </a:lnTo>
                  <a:lnTo>
                    <a:pt x="244" y="560"/>
                  </a:lnTo>
                  <a:lnTo>
                    <a:pt x="244" y="576"/>
                  </a:lnTo>
                  <a:lnTo>
                    <a:pt x="242" y="590"/>
                  </a:lnTo>
                  <a:lnTo>
                    <a:pt x="238" y="602"/>
                  </a:lnTo>
                  <a:lnTo>
                    <a:pt x="232" y="614"/>
                  </a:lnTo>
                  <a:lnTo>
                    <a:pt x="226" y="624"/>
                  </a:lnTo>
                  <a:lnTo>
                    <a:pt x="216" y="632"/>
                  </a:lnTo>
                  <a:lnTo>
                    <a:pt x="208" y="640"/>
                  </a:lnTo>
                  <a:lnTo>
                    <a:pt x="198" y="646"/>
                  </a:lnTo>
                  <a:lnTo>
                    <a:pt x="188" y="650"/>
                  </a:lnTo>
                  <a:lnTo>
                    <a:pt x="176" y="652"/>
                  </a:lnTo>
                  <a:lnTo>
                    <a:pt x="166" y="654"/>
                  </a:lnTo>
                  <a:lnTo>
                    <a:pt x="156" y="652"/>
                  </a:lnTo>
                  <a:lnTo>
                    <a:pt x="144" y="650"/>
                  </a:lnTo>
                  <a:lnTo>
                    <a:pt x="144" y="650"/>
                  </a:lnTo>
                  <a:lnTo>
                    <a:pt x="132" y="648"/>
                  </a:lnTo>
                  <a:lnTo>
                    <a:pt x="120" y="648"/>
                  </a:lnTo>
                  <a:lnTo>
                    <a:pt x="104" y="650"/>
                  </a:lnTo>
                  <a:lnTo>
                    <a:pt x="88" y="654"/>
                  </a:lnTo>
                  <a:lnTo>
                    <a:pt x="72" y="660"/>
                  </a:lnTo>
                  <a:lnTo>
                    <a:pt x="56" y="670"/>
                  </a:lnTo>
                  <a:lnTo>
                    <a:pt x="42" y="682"/>
                  </a:lnTo>
                  <a:lnTo>
                    <a:pt x="28" y="696"/>
                  </a:lnTo>
                  <a:lnTo>
                    <a:pt x="16" y="712"/>
                  </a:lnTo>
                  <a:lnTo>
                    <a:pt x="8" y="730"/>
                  </a:lnTo>
                  <a:lnTo>
                    <a:pt x="2" y="750"/>
                  </a:lnTo>
                  <a:lnTo>
                    <a:pt x="0" y="772"/>
                  </a:lnTo>
                  <a:lnTo>
                    <a:pt x="2" y="798"/>
                  </a:lnTo>
                  <a:lnTo>
                    <a:pt x="8" y="824"/>
                  </a:lnTo>
                  <a:lnTo>
                    <a:pt x="20" y="854"/>
                  </a:lnTo>
                  <a:lnTo>
                    <a:pt x="36" y="886"/>
                  </a:lnTo>
                  <a:lnTo>
                    <a:pt x="36" y="886"/>
                  </a:lnTo>
                  <a:lnTo>
                    <a:pt x="50" y="904"/>
                  </a:lnTo>
                  <a:lnTo>
                    <a:pt x="64" y="922"/>
                  </a:lnTo>
                  <a:lnTo>
                    <a:pt x="76" y="938"/>
                  </a:lnTo>
                  <a:lnTo>
                    <a:pt x="90" y="952"/>
                  </a:lnTo>
                  <a:lnTo>
                    <a:pt x="104" y="962"/>
                  </a:lnTo>
                  <a:lnTo>
                    <a:pt x="118" y="972"/>
                  </a:lnTo>
                  <a:lnTo>
                    <a:pt x="132" y="980"/>
                  </a:lnTo>
                  <a:lnTo>
                    <a:pt x="146" y="988"/>
                  </a:lnTo>
                  <a:lnTo>
                    <a:pt x="158" y="992"/>
                  </a:lnTo>
                  <a:lnTo>
                    <a:pt x="172" y="996"/>
                  </a:lnTo>
                  <a:lnTo>
                    <a:pt x="186" y="998"/>
                  </a:lnTo>
                  <a:lnTo>
                    <a:pt x="198" y="1000"/>
                  </a:lnTo>
                  <a:lnTo>
                    <a:pt x="224" y="998"/>
                  </a:lnTo>
                  <a:lnTo>
                    <a:pt x="248" y="994"/>
                  </a:lnTo>
                  <a:lnTo>
                    <a:pt x="270" y="984"/>
                  </a:lnTo>
                  <a:lnTo>
                    <a:pt x="290" y="974"/>
                  </a:lnTo>
                  <a:lnTo>
                    <a:pt x="308" y="960"/>
                  </a:lnTo>
                  <a:lnTo>
                    <a:pt x="324" y="946"/>
                  </a:lnTo>
                  <a:lnTo>
                    <a:pt x="338" y="930"/>
                  </a:lnTo>
                  <a:lnTo>
                    <a:pt x="346" y="916"/>
                  </a:lnTo>
                  <a:lnTo>
                    <a:pt x="354" y="900"/>
                  </a:lnTo>
                  <a:lnTo>
                    <a:pt x="356" y="888"/>
                  </a:lnTo>
                  <a:lnTo>
                    <a:pt x="356" y="888"/>
                  </a:lnTo>
                  <a:lnTo>
                    <a:pt x="358" y="874"/>
                  </a:lnTo>
                  <a:lnTo>
                    <a:pt x="362" y="862"/>
                  </a:lnTo>
                  <a:lnTo>
                    <a:pt x="366" y="850"/>
                  </a:lnTo>
                  <a:lnTo>
                    <a:pt x="374" y="840"/>
                  </a:lnTo>
                  <a:lnTo>
                    <a:pt x="382" y="832"/>
                  </a:lnTo>
                  <a:lnTo>
                    <a:pt x="390" y="822"/>
                  </a:lnTo>
                  <a:lnTo>
                    <a:pt x="400" y="816"/>
                  </a:lnTo>
                  <a:lnTo>
                    <a:pt x="410" y="810"/>
                  </a:lnTo>
                  <a:lnTo>
                    <a:pt x="410" y="810"/>
                  </a:lnTo>
                  <a:lnTo>
                    <a:pt x="412" y="790"/>
                  </a:lnTo>
                  <a:lnTo>
                    <a:pt x="414" y="770"/>
                  </a:lnTo>
                  <a:lnTo>
                    <a:pt x="414" y="770"/>
                  </a:lnTo>
                  <a:lnTo>
                    <a:pt x="418" y="750"/>
                  </a:lnTo>
                  <a:lnTo>
                    <a:pt x="422" y="730"/>
                  </a:lnTo>
                  <a:lnTo>
                    <a:pt x="430" y="714"/>
                  </a:lnTo>
                  <a:lnTo>
                    <a:pt x="436" y="700"/>
                  </a:lnTo>
                  <a:lnTo>
                    <a:pt x="444" y="686"/>
                  </a:lnTo>
                  <a:lnTo>
                    <a:pt x="452" y="676"/>
                  </a:lnTo>
                  <a:lnTo>
                    <a:pt x="462" y="666"/>
                  </a:lnTo>
                  <a:lnTo>
                    <a:pt x="472" y="658"/>
                  </a:lnTo>
                  <a:lnTo>
                    <a:pt x="482" y="652"/>
                  </a:lnTo>
                  <a:lnTo>
                    <a:pt x="492" y="648"/>
                  </a:lnTo>
                  <a:lnTo>
                    <a:pt x="504" y="644"/>
                  </a:lnTo>
                  <a:lnTo>
                    <a:pt x="514" y="642"/>
                  </a:lnTo>
                  <a:lnTo>
                    <a:pt x="536" y="640"/>
                  </a:lnTo>
                  <a:lnTo>
                    <a:pt x="556" y="642"/>
                  </a:lnTo>
                  <a:lnTo>
                    <a:pt x="556" y="642"/>
                  </a:lnTo>
                  <a:lnTo>
                    <a:pt x="552" y="620"/>
                  </a:lnTo>
                  <a:lnTo>
                    <a:pt x="550" y="600"/>
                  </a:lnTo>
                  <a:lnTo>
                    <a:pt x="550" y="580"/>
                  </a:lnTo>
                  <a:lnTo>
                    <a:pt x="550" y="562"/>
                  </a:lnTo>
                  <a:lnTo>
                    <a:pt x="554" y="544"/>
                  </a:lnTo>
                  <a:lnTo>
                    <a:pt x="556" y="528"/>
                  </a:lnTo>
                  <a:lnTo>
                    <a:pt x="562" y="512"/>
                  </a:lnTo>
                  <a:lnTo>
                    <a:pt x="568" y="496"/>
                  </a:lnTo>
                  <a:lnTo>
                    <a:pt x="574" y="482"/>
                  </a:lnTo>
                  <a:lnTo>
                    <a:pt x="582" y="470"/>
                  </a:lnTo>
                  <a:lnTo>
                    <a:pt x="592" y="458"/>
                  </a:lnTo>
                  <a:lnTo>
                    <a:pt x="602" y="446"/>
                  </a:lnTo>
                  <a:lnTo>
                    <a:pt x="612" y="436"/>
                  </a:lnTo>
                  <a:lnTo>
                    <a:pt x="624" y="428"/>
                  </a:lnTo>
                  <a:lnTo>
                    <a:pt x="634" y="420"/>
                  </a:lnTo>
                  <a:lnTo>
                    <a:pt x="648" y="414"/>
                  </a:lnTo>
                  <a:lnTo>
                    <a:pt x="648" y="41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49"/>
            <p:cNvSpPr>
              <a:spLocks/>
            </p:cNvSpPr>
            <p:nvPr userDrawn="1"/>
          </p:nvSpPr>
          <p:spPr bwMode="auto">
            <a:xfrm>
              <a:off x="3032072" y="4692610"/>
              <a:ext cx="161925" cy="139700"/>
            </a:xfrm>
            <a:custGeom>
              <a:avLst/>
              <a:gdLst/>
              <a:ahLst/>
              <a:cxnLst>
                <a:cxn ang="0">
                  <a:pos x="74" y="54"/>
                </a:cxn>
                <a:cxn ang="0">
                  <a:pos x="74" y="54"/>
                </a:cxn>
                <a:cxn ang="0">
                  <a:pos x="102" y="0"/>
                </a:cxn>
                <a:cxn ang="0">
                  <a:pos x="102" y="0"/>
                </a:cxn>
                <a:cxn ang="0">
                  <a:pos x="0" y="86"/>
                </a:cxn>
                <a:cxn ang="0">
                  <a:pos x="0" y="86"/>
                </a:cxn>
                <a:cxn ang="0">
                  <a:pos x="10" y="88"/>
                </a:cxn>
                <a:cxn ang="0">
                  <a:pos x="22" y="88"/>
                </a:cxn>
                <a:cxn ang="0">
                  <a:pos x="32" y="86"/>
                </a:cxn>
                <a:cxn ang="0">
                  <a:pos x="42" y="84"/>
                </a:cxn>
                <a:cxn ang="0">
                  <a:pos x="52" y="78"/>
                </a:cxn>
                <a:cxn ang="0">
                  <a:pos x="62" y="72"/>
                </a:cxn>
                <a:cxn ang="0">
                  <a:pos x="68" y="64"/>
                </a:cxn>
                <a:cxn ang="0">
                  <a:pos x="74" y="54"/>
                </a:cxn>
                <a:cxn ang="0">
                  <a:pos x="74" y="54"/>
                </a:cxn>
              </a:cxnLst>
              <a:rect l="0" t="0" r="r" b="b"/>
              <a:pathLst>
                <a:path w="102" h="88">
                  <a:moveTo>
                    <a:pt x="74" y="54"/>
                  </a:moveTo>
                  <a:lnTo>
                    <a:pt x="74" y="54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10" y="88"/>
                  </a:lnTo>
                  <a:lnTo>
                    <a:pt x="22" y="88"/>
                  </a:lnTo>
                  <a:lnTo>
                    <a:pt x="32" y="86"/>
                  </a:lnTo>
                  <a:lnTo>
                    <a:pt x="42" y="84"/>
                  </a:lnTo>
                  <a:lnTo>
                    <a:pt x="52" y="78"/>
                  </a:lnTo>
                  <a:lnTo>
                    <a:pt x="62" y="72"/>
                  </a:lnTo>
                  <a:lnTo>
                    <a:pt x="68" y="64"/>
                  </a:lnTo>
                  <a:lnTo>
                    <a:pt x="74" y="54"/>
                  </a:lnTo>
                  <a:lnTo>
                    <a:pt x="74" y="5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50"/>
            <p:cNvSpPr>
              <a:spLocks/>
            </p:cNvSpPr>
            <p:nvPr userDrawn="1"/>
          </p:nvSpPr>
          <p:spPr bwMode="auto">
            <a:xfrm>
              <a:off x="1984322" y="4752935"/>
              <a:ext cx="530225" cy="450850"/>
            </a:xfrm>
            <a:custGeom>
              <a:avLst/>
              <a:gdLst/>
              <a:ahLst/>
              <a:cxnLst>
                <a:cxn ang="0">
                  <a:pos x="252" y="146"/>
                </a:cxn>
                <a:cxn ang="0">
                  <a:pos x="252" y="146"/>
                </a:cxn>
                <a:cxn ang="0">
                  <a:pos x="254" y="134"/>
                </a:cxn>
                <a:cxn ang="0">
                  <a:pos x="254" y="120"/>
                </a:cxn>
                <a:cxn ang="0">
                  <a:pos x="252" y="104"/>
                </a:cxn>
                <a:cxn ang="0">
                  <a:pos x="248" y="90"/>
                </a:cxn>
                <a:cxn ang="0">
                  <a:pos x="242" y="74"/>
                </a:cxn>
                <a:cxn ang="0">
                  <a:pos x="232" y="58"/>
                </a:cxn>
                <a:cxn ang="0">
                  <a:pos x="222" y="44"/>
                </a:cxn>
                <a:cxn ang="0">
                  <a:pos x="208" y="30"/>
                </a:cxn>
                <a:cxn ang="0">
                  <a:pos x="192" y="18"/>
                </a:cxn>
                <a:cxn ang="0">
                  <a:pos x="174" y="8"/>
                </a:cxn>
                <a:cxn ang="0">
                  <a:pos x="154" y="2"/>
                </a:cxn>
                <a:cxn ang="0">
                  <a:pos x="132" y="0"/>
                </a:cxn>
                <a:cxn ang="0">
                  <a:pos x="108" y="2"/>
                </a:cxn>
                <a:cxn ang="0">
                  <a:pos x="82" y="6"/>
                </a:cxn>
                <a:cxn ang="0">
                  <a:pos x="52" y="18"/>
                </a:cxn>
                <a:cxn ang="0">
                  <a:pos x="22" y="34"/>
                </a:cxn>
                <a:cxn ang="0">
                  <a:pos x="22" y="34"/>
                </a:cxn>
                <a:cxn ang="0">
                  <a:pos x="14" y="48"/>
                </a:cxn>
                <a:cxn ang="0">
                  <a:pos x="10" y="62"/>
                </a:cxn>
                <a:cxn ang="0">
                  <a:pos x="4" y="78"/>
                </a:cxn>
                <a:cxn ang="0">
                  <a:pos x="2" y="94"/>
                </a:cxn>
                <a:cxn ang="0">
                  <a:pos x="0" y="110"/>
                </a:cxn>
                <a:cxn ang="0">
                  <a:pos x="0" y="128"/>
                </a:cxn>
                <a:cxn ang="0">
                  <a:pos x="4" y="144"/>
                </a:cxn>
                <a:cxn ang="0">
                  <a:pos x="8" y="162"/>
                </a:cxn>
                <a:cxn ang="0">
                  <a:pos x="16" y="178"/>
                </a:cxn>
                <a:cxn ang="0">
                  <a:pos x="26" y="196"/>
                </a:cxn>
                <a:cxn ang="0">
                  <a:pos x="40" y="212"/>
                </a:cxn>
                <a:cxn ang="0">
                  <a:pos x="56" y="226"/>
                </a:cxn>
                <a:cxn ang="0">
                  <a:pos x="76" y="240"/>
                </a:cxn>
                <a:cxn ang="0">
                  <a:pos x="100" y="254"/>
                </a:cxn>
                <a:cxn ang="0">
                  <a:pos x="126" y="266"/>
                </a:cxn>
                <a:cxn ang="0">
                  <a:pos x="158" y="276"/>
                </a:cxn>
                <a:cxn ang="0">
                  <a:pos x="158" y="276"/>
                </a:cxn>
                <a:cxn ang="0">
                  <a:pos x="186" y="282"/>
                </a:cxn>
                <a:cxn ang="0">
                  <a:pos x="212" y="284"/>
                </a:cxn>
                <a:cxn ang="0">
                  <a:pos x="238" y="284"/>
                </a:cxn>
                <a:cxn ang="0">
                  <a:pos x="260" y="280"/>
                </a:cxn>
                <a:cxn ang="0">
                  <a:pos x="282" y="276"/>
                </a:cxn>
                <a:cxn ang="0">
                  <a:pos x="302" y="268"/>
                </a:cxn>
                <a:cxn ang="0">
                  <a:pos x="320" y="256"/>
                </a:cxn>
                <a:cxn ang="0">
                  <a:pos x="334" y="244"/>
                </a:cxn>
                <a:cxn ang="0">
                  <a:pos x="334" y="244"/>
                </a:cxn>
                <a:cxn ang="0">
                  <a:pos x="324" y="244"/>
                </a:cxn>
                <a:cxn ang="0">
                  <a:pos x="312" y="242"/>
                </a:cxn>
                <a:cxn ang="0">
                  <a:pos x="302" y="240"/>
                </a:cxn>
                <a:cxn ang="0">
                  <a:pos x="292" y="236"/>
                </a:cxn>
                <a:cxn ang="0">
                  <a:pos x="276" y="224"/>
                </a:cxn>
                <a:cxn ang="0">
                  <a:pos x="264" y="210"/>
                </a:cxn>
                <a:cxn ang="0">
                  <a:pos x="254" y="196"/>
                </a:cxn>
                <a:cxn ang="0">
                  <a:pos x="250" y="178"/>
                </a:cxn>
                <a:cxn ang="0">
                  <a:pos x="248" y="162"/>
                </a:cxn>
                <a:cxn ang="0">
                  <a:pos x="252" y="146"/>
                </a:cxn>
                <a:cxn ang="0">
                  <a:pos x="252" y="146"/>
                </a:cxn>
              </a:cxnLst>
              <a:rect l="0" t="0" r="r" b="b"/>
              <a:pathLst>
                <a:path w="334" h="284">
                  <a:moveTo>
                    <a:pt x="252" y="146"/>
                  </a:moveTo>
                  <a:lnTo>
                    <a:pt x="252" y="146"/>
                  </a:lnTo>
                  <a:lnTo>
                    <a:pt x="254" y="134"/>
                  </a:lnTo>
                  <a:lnTo>
                    <a:pt x="254" y="120"/>
                  </a:lnTo>
                  <a:lnTo>
                    <a:pt x="252" y="104"/>
                  </a:lnTo>
                  <a:lnTo>
                    <a:pt x="248" y="90"/>
                  </a:lnTo>
                  <a:lnTo>
                    <a:pt x="242" y="74"/>
                  </a:lnTo>
                  <a:lnTo>
                    <a:pt x="232" y="58"/>
                  </a:lnTo>
                  <a:lnTo>
                    <a:pt x="222" y="44"/>
                  </a:lnTo>
                  <a:lnTo>
                    <a:pt x="208" y="30"/>
                  </a:lnTo>
                  <a:lnTo>
                    <a:pt x="192" y="18"/>
                  </a:lnTo>
                  <a:lnTo>
                    <a:pt x="174" y="8"/>
                  </a:lnTo>
                  <a:lnTo>
                    <a:pt x="154" y="2"/>
                  </a:lnTo>
                  <a:lnTo>
                    <a:pt x="132" y="0"/>
                  </a:lnTo>
                  <a:lnTo>
                    <a:pt x="108" y="2"/>
                  </a:lnTo>
                  <a:lnTo>
                    <a:pt x="82" y="6"/>
                  </a:lnTo>
                  <a:lnTo>
                    <a:pt x="52" y="18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14" y="48"/>
                  </a:lnTo>
                  <a:lnTo>
                    <a:pt x="10" y="62"/>
                  </a:lnTo>
                  <a:lnTo>
                    <a:pt x="4" y="78"/>
                  </a:lnTo>
                  <a:lnTo>
                    <a:pt x="2" y="94"/>
                  </a:lnTo>
                  <a:lnTo>
                    <a:pt x="0" y="110"/>
                  </a:lnTo>
                  <a:lnTo>
                    <a:pt x="0" y="128"/>
                  </a:lnTo>
                  <a:lnTo>
                    <a:pt x="4" y="144"/>
                  </a:lnTo>
                  <a:lnTo>
                    <a:pt x="8" y="162"/>
                  </a:lnTo>
                  <a:lnTo>
                    <a:pt x="16" y="178"/>
                  </a:lnTo>
                  <a:lnTo>
                    <a:pt x="26" y="196"/>
                  </a:lnTo>
                  <a:lnTo>
                    <a:pt x="40" y="212"/>
                  </a:lnTo>
                  <a:lnTo>
                    <a:pt x="56" y="226"/>
                  </a:lnTo>
                  <a:lnTo>
                    <a:pt x="76" y="240"/>
                  </a:lnTo>
                  <a:lnTo>
                    <a:pt x="100" y="254"/>
                  </a:lnTo>
                  <a:lnTo>
                    <a:pt x="126" y="266"/>
                  </a:lnTo>
                  <a:lnTo>
                    <a:pt x="158" y="276"/>
                  </a:lnTo>
                  <a:lnTo>
                    <a:pt x="158" y="276"/>
                  </a:lnTo>
                  <a:lnTo>
                    <a:pt x="186" y="282"/>
                  </a:lnTo>
                  <a:lnTo>
                    <a:pt x="212" y="284"/>
                  </a:lnTo>
                  <a:lnTo>
                    <a:pt x="238" y="284"/>
                  </a:lnTo>
                  <a:lnTo>
                    <a:pt x="260" y="280"/>
                  </a:lnTo>
                  <a:lnTo>
                    <a:pt x="282" y="276"/>
                  </a:lnTo>
                  <a:lnTo>
                    <a:pt x="302" y="268"/>
                  </a:lnTo>
                  <a:lnTo>
                    <a:pt x="320" y="256"/>
                  </a:lnTo>
                  <a:lnTo>
                    <a:pt x="334" y="244"/>
                  </a:lnTo>
                  <a:lnTo>
                    <a:pt x="334" y="244"/>
                  </a:lnTo>
                  <a:lnTo>
                    <a:pt x="324" y="244"/>
                  </a:lnTo>
                  <a:lnTo>
                    <a:pt x="312" y="242"/>
                  </a:lnTo>
                  <a:lnTo>
                    <a:pt x="302" y="240"/>
                  </a:lnTo>
                  <a:lnTo>
                    <a:pt x="292" y="236"/>
                  </a:lnTo>
                  <a:lnTo>
                    <a:pt x="276" y="224"/>
                  </a:lnTo>
                  <a:lnTo>
                    <a:pt x="264" y="210"/>
                  </a:lnTo>
                  <a:lnTo>
                    <a:pt x="254" y="196"/>
                  </a:lnTo>
                  <a:lnTo>
                    <a:pt x="250" y="178"/>
                  </a:lnTo>
                  <a:lnTo>
                    <a:pt x="248" y="162"/>
                  </a:lnTo>
                  <a:lnTo>
                    <a:pt x="252" y="146"/>
                  </a:lnTo>
                  <a:lnTo>
                    <a:pt x="252" y="14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51"/>
            <p:cNvSpPr>
              <a:spLocks/>
            </p:cNvSpPr>
            <p:nvPr userDrawn="1"/>
          </p:nvSpPr>
          <p:spPr bwMode="auto">
            <a:xfrm>
              <a:off x="3184472" y="3390860"/>
              <a:ext cx="365125" cy="479425"/>
            </a:xfrm>
            <a:custGeom>
              <a:avLst/>
              <a:gdLst/>
              <a:ahLst/>
              <a:cxnLst>
                <a:cxn ang="0">
                  <a:pos x="72" y="266"/>
                </a:cxn>
                <a:cxn ang="0">
                  <a:pos x="72" y="266"/>
                </a:cxn>
                <a:cxn ang="0">
                  <a:pos x="76" y="274"/>
                </a:cxn>
                <a:cxn ang="0">
                  <a:pos x="82" y="280"/>
                </a:cxn>
                <a:cxn ang="0">
                  <a:pos x="90" y="286"/>
                </a:cxn>
                <a:cxn ang="0">
                  <a:pos x="96" y="292"/>
                </a:cxn>
                <a:cxn ang="0">
                  <a:pos x="114" y="298"/>
                </a:cxn>
                <a:cxn ang="0">
                  <a:pos x="130" y="302"/>
                </a:cxn>
                <a:cxn ang="0">
                  <a:pos x="148" y="300"/>
                </a:cxn>
                <a:cxn ang="0">
                  <a:pos x="164" y="296"/>
                </a:cxn>
                <a:cxn ang="0">
                  <a:pos x="170" y="292"/>
                </a:cxn>
                <a:cxn ang="0">
                  <a:pos x="176" y="286"/>
                </a:cxn>
                <a:cxn ang="0">
                  <a:pos x="182" y="280"/>
                </a:cxn>
                <a:cxn ang="0">
                  <a:pos x="186" y="274"/>
                </a:cxn>
                <a:cxn ang="0">
                  <a:pos x="186" y="274"/>
                </a:cxn>
                <a:cxn ang="0">
                  <a:pos x="198" y="242"/>
                </a:cxn>
                <a:cxn ang="0">
                  <a:pos x="208" y="210"/>
                </a:cxn>
                <a:cxn ang="0">
                  <a:pos x="216" y="178"/>
                </a:cxn>
                <a:cxn ang="0">
                  <a:pos x="222" y="150"/>
                </a:cxn>
                <a:cxn ang="0">
                  <a:pos x="228" y="104"/>
                </a:cxn>
                <a:cxn ang="0">
                  <a:pos x="230" y="86"/>
                </a:cxn>
                <a:cxn ang="0">
                  <a:pos x="230" y="86"/>
                </a:cxn>
                <a:cxn ang="0">
                  <a:pos x="230" y="74"/>
                </a:cxn>
                <a:cxn ang="0">
                  <a:pos x="226" y="62"/>
                </a:cxn>
                <a:cxn ang="0">
                  <a:pos x="222" y="50"/>
                </a:cxn>
                <a:cxn ang="0">
                  <a:pos x="214" y="40"/>
                </a:cxn>
                <a:cxn ang="0">
                  <a:pos x="206" y="32"/>
                </a:cxn>
                <a:cxn ang="0">
                  <a:pos x="196" y="24"/>
                </a:cxn>
                <a:cxn ang="0">
                  <a:pos x="186" y="18"/>
                </a:cxn>
                <a:cxn ang="0">
                  <a:pos x="174" y="16"/>
                </a:cxn>
                <a:cxn ang="0">
                  <a:pos x="174" y="16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84" y="6"/>
                </a:cxn>
                <a:cxn ang="0">
                  <a:pos x="74" y="14"/>
                </a:cxn>
                <a:cxn ang="0">
                  <a:pos x="62" y="22"/>
                </a:cxn>
                <a:cxn ang="0">
                  <a:pos x="52" y="32"/>
                </a:cxn>
                <a:cxn ang="0">
                  <a:pos x="42" y="44"/>
                </a:cxn>
                <a:cxn ang="0">
                  <a:pos x="32" y="56"/>
                </a:cxn>
                <a:cxn ang="0">
                  <a:pos x="24" y="68"/>
                </a:cxn>
                <a:cxn ang="0">
                  <a:pos x="18" y="82"/>
                </a:cxn>
                <a:cxn ang="0">
                  <a:pos x="12" y="98"/>
                </a:cxn>
                <a:cxn ang="0">
                  <a:pos x="6" y="114"/>
                </a:cxn>
                <a:cxn ang="0">
                  <a:pos x="4" y="130"/>
                </a:cxn>
                <a:cxn ang="0">
                  <a:pos x="0" y="148"/>
                </a:cxn>
                <a:cxn ang="0">
                  <a:pos x="0" y="166"/>
                </a:cxn>
                <a:cxn ang="0">
                  <a:pos x="0" y="186"/>
                </a:cxn>
                <a:cxn ang="0">
                  <a:pos x="2" y="206"/>
                </a:cxn>
                <a:cxn ang="0">
                  <a:pos x="6" y="228"/>
                </a:cxn>
                <a:cxn ang="0">
                  <a:pos x="6" y="228"/>
                </a:cxn>
                <a:cxn ang="0">
                  <a:pos x="28" y="234"/>
                </a:cxn>
                <a:cxn ang="0">
                  <a:pos x="48" y="242"/>
                </a:cxn>
                <a:cxn ang="0">
                  <a:pos x="62" y="254"/>
                </a:cxn>
                <a:cxn ang="0">
                  <a:pos x="68" y="260"/>
                </a:cxn>
                <a:cxn ang="0">
                  <a:pos x="72" y="266"/>
                </a:cxn>
                <a:cxn ang="0">
                  <a:pos x="72" y="266"/>
                </a:cxn>
              </a:cxnLst>
              <a:rect l="0" t="0" r="r" b="b"/>
              <a:pathLst>
                <a:path w="230" h="302">
                  <a:moveTo>
                    <a:pt x="72" y="266"/>
                  </a:moveTo>
                  <a:lnTo>
                    <a:pt x="72" y="266"/>
                  </a:lnTo>
                  <a:lnTo>
                    <a:pt x="76" y="274"/>
                  </a:lnTo>
                  <a:lnTo>
                    <a:pt x="82" y="280"/>
                  </a:lnTo>
                  <a:lnTo>
                    <a:pt x="90" y="286"/>
                  </a:lnTo>
                  <a:lnTo>
                    <a:pt x="96" y="292"/>
                  </a:lnTo>
                  <a:lnTo>
                    <a:pt x="114" y="298"/>
                  </a:lnTo>
                  <a:lnTo>
                    <a:pt x="130" y="302"/>
                  </a:lnTo>
                  <a:lnTo>
                    <a:pt x="148" y="300"/>
                  </a:lnTo>
                  <a:lnTo>
                    <a:pt x="164" y="296"/>
                  </a:lnTo>
                  <a:lnTo>
                    <a:pt x="170" y="292"/>
                  </a:lnTo>
                  <a:lnTo>
                    <a:pt x="176" y="286"/>
                  </a:lnTo>
                  <a:lnTo>
                    <a:pt x="182" y="280"/>
                  </a:lnTo>
                  <a:lnTo>
                    <a:pt x="186" y="274"/>
                  </a:lnTo>
                  <a:lnTo>
                    <a:pt x="186" y="274"/>
                  </a:lnTo>
                  <a:lnTo>
                    <a:pt x="198" y="242"/>
                  </a:lnTo>
                  <a:lnTo>
                    <a:pt x="208" y="210"/>
                  </a:lnTo>
                  <a:lnTo>
                    <a:pt x="216" y="178"/>
                  </a:lnTo>
                  <a:lnTo>
                    <a:pt x="222" y="150"/>
                  </a:lnTo>
                  <a:lnTo>
                    <a:pt x="228" y="104"/>
                  </a:lnTo>
                  <a:lnTo>
                    <a:pt x="230" y="86"/>
                  </a:lnTo>
                  <a:lnTo>
                    <a:pt x="230" y="86"/>
                  </a:lnTo>
                  <a:lnTo>
                    <a:pt x="230" y="74"/>
                  </a:lnTo>
                  <a:lnTo>
                    <a:pt x="226" y="62"/>
                  </a:lnTo>
                  <a:lnTo>
                    <a:pt x="222" y="50"/>
                  </a:lnTo>
                  <a:lnTo>
                    <a:pt x="214" y="40"/>
                  </a:lnTo>
                  <a:lnTo>
                    <a:pt x="206" y="32"/>
                  </a:lnTo>
                  <a:lnTo>
                    <a:pt x="196" y="24"/>
                  </a:lnTo>
                  <a:lnTo>
                    <a:pt x="186" y="18"/>
                  </a:lnTo>
                  <a:lnTo>
                    <a:pt x="174" y="16"/>
                  </a:lnTo>
                  <a:lnTo>
                    <a:pt x="174" y="16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4" y="6"/>
                  </a:lnTo>
                  <a:lnTo>
                    <a:pt x="74" y="14"/>
                  </a:lnTo>
                  <a:lnTo>
                    <a:pt x="62" y="22"/>
                  </a:lnTo>
                  <a:lnTo>
                    <a:pt x="52" y="32"/>
                  </a:lnTo>
                  <a:lnTo>
                    <a:pt x="42" y="44"/>
                  </a:lnTo>
                  <a:lnTo>
                    <a:pt x="32" y="56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8"/>
                  </a:lnTo>
                  <a:lnTo>
                    <a:pt x="6" y="114"/>
                  </a:lnTo>
                  <a:lnTo>
                    <a:pt x="4" y="130"/>
                  </a:lnTo>
                  <a:lnTo>
                    <a:pt x="0" y="148"/>
                  </a:lnTo>
                  <a:lnTo>
                    <a:pt x="0" y="166"/>
                  </a:lnTo>
                  <a:lnTo>
                    <a:pt x="0" y="186"/>
                  </a:lnTo>
                  <a:lnTo>
                    <a:pt x="2" y="206"/>
                  </a:lnTo>
                  <a:lnTo>
                    <a:pt x="6" y="228"/>
                  </a:lnTo>
                  <a:lnTo>
                    <a:pt x="6" y="228"/>
                  </a:lnTo>
                  <a:lnTo>
                    <a:pt x="28" y="234"/>
                  </a:lnTo>
                  <a:lnTo>
                    <a:pt x="48" y="242"/>
                  </a:lnTo>
                  <a:lnTo>
                    <a:pt x="62" y="254"/>
                  </a:lnTo>
                  <a:lnTo>
                    <a:pt x="68" y="260"/>
                  </a:lnTo>
                  <a:lnTo>
                    <a:pt x="72" y="266"/>
                  </a:lnTo>
                  <a:lnTo>
                    <a:pt x="72" y="26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52"/>
            <p:cNvSpPr>
              <a:spLocks/>
            </p:cNvSpPr>
            <p:nvPr userDrawn="1"/>
          </p:nvSpPr>
          <p:spPr bwMode="auto">
            <a:xfrm>
              <a:off x="1622372" y="3054310"/>
              <a:ext cx="1708150" cy="2085975"/>
            </a:xfrm>
            <a:custGeom>
              <a:avLst/>
              <a:gdLst/>
              <a:ahLst/>
              <a:cxnLst>
                <a:cxn ang="0">
                  <a:pos x="772" y="728"/>
                </a:cxn>
                <a:cxn ang="0">
                  <a:pos x="682" y="792"/>
                </a:cxn>
                <a:cxn ang="0">
                  <a:pos x="592" y="790"/>
                </a:cxn>
                <a:cxn ang="0">
                  <a:pos x="524" y="750"/>
                </a:cxn>
                <a:cxn ang="0">
                  <a:pos x="470" y="684"/>
                </a:cxn>
                <a:cxn ang="0">
                  <a:pos x="436" y="548"/>
                </a:cxn>
                <a:cxn ang="0">
                  <a:pos x="490" y="468"/>
                </a:cxn>
                <a:cxn ang="0">
                  <a:pos x="566" y="446"/>
                </a:cxn>
                <a:cxn ang="0">
                  <a:pos x="610" y="450"/>
                </a:cxn>
                <a:cxn ang="0">
                  <a:pos x="660" y="422"/>
                </a:cxn>
                <a:cxn ang="0">
                  <a:pos x="678" y="358"/>
                </a:cxn>
                <a:cxn ang="0">
                  <a:pos x="650" y="276"/>
                </a:cxn>
                <a:cxn ang="0">
                  <a:pos x="510" y="106"/>
                </a:cxn>
                <a:cxn ang="0">
                  <a:pos x="298" y="0"/>
                </a:cxn>
                <a:cxn ang="0">
                  <a:pos x="242" y="18"/>
                </a:cxn>
                <a:cxn ang="0">
                  <a:pos x="188" y="134"/>
                </a:cxn>
                <a:cxn ang="0">
                  <a:pos x="132" y="306"/>
                </a:cxn>
                <a:cxn ang="0">
                  <a:pos x="144" y="352"/>
                </a:cxn>
                <a:cxn ang="0">
                  <a:pos x="190" y="366"/>
                </a:cxn>
                <a:cxn ang="0">
                  <a:pos x="242" y="348"/>
                </a:cxn>
                <a:cxn ang="0">
                  <a:pos x="286" y="326"/>
                </a:cxn>
                <a:cxn ang="0">
                  <a:pos x="358" y="348"/>
                </a:cxn>
                <a:cxn ang="0">
                  <a:pos x="404" y="426"/>
                </a:cxn>
                <a:cxn ang="0">
                  <a:pos x="386" y="518"/>
                </a:cxn>
                <a:cxn ang="0">
                  <a:pos x="312" y="592"/>
                </a:cxn>
                <a:cxn ang="0">
                  <a:pos x="224" y="600"/>
                </a:cxn>
                <a:cxn ang="0">
                  <a:pos x="166" y="550"/>
                </a:cxn>
                <a:cxn ang="0">
                  <a:pos x="144" y="522"/>
                </a:cxn>
                <a:cxn ang="0">
                  <a:pos x="90" y="520"/>
                </a:cxn>
                <a:cxn ang="0">
                  <a:pos x="50" y="612"/>
                </a:cxn>
                <a:cxn ang="0">
                  <a:pos x="0" y="828"/>
                </a:cxn>
                <a:cxn ang="0">
                  <a:pos x="36" y="870"/>
                </a:cxn>
                <a:cxn ang="0">
                  <a:pos x="212" y="904"/>
                </a:cxn>
                <a:cxn ang="0">
                  <a:pos x="346" y="948"/>
                </a:cxn>
                <a:cxn ang="0">
                  <a:pos x="368" y="980"/>
                </a:cxn>
                <a:cxn ang="0">
                  <a:pos x="360" y="1024"/>
                </a:cxn>
                <a:cxn ang="0">
                  <a:pos x="320" y="1054"/>
                </a:cxn>
                <a:cxn ang="0">
                  <a:pos x="278" y="1070"/>
                </a:cxn>
                <a:cxn ang="0">
                  <a:pos x="310" y="1076"/>
                </a:cxn>
                <a:cxn ang="0">
                  <a:pos x="420" y="1088"/>
                </a:cxn>
                <a:cxn ang="0">
                  <a:pos x="476" y="1160"/>
                </a:cxn>
                <a:cxn ang="0">
                  <a:pos x="480" y="1216"/>
                </a:cxn>
                <a:cxn ang="0">
                  <a:pos x="504" y="1294"/>
                </a:cxn>
                <a:cxn ang="0">
                  <a:pos x="562" y="1314"/>
                </a:cxn>
                <a:cxn ang="0">
                  <a:pos x="604" y="1234"/>
                </a:cxn>
                <a:cxn ang="0">
                  <a:pos x="576" y="1144"/>
                </a:cxn>
                <a:cxn ang="0">
                  <a:pos x="564" y="1076"/>
                </a:cxn>
                <a:cxn ang="0">
                  <a:pos x="588" y="1034"/>
                </a:cxn>
                <a:cxn ang="0">
                  <a:pos x="660" y="1034"/>
                </a:cxn>
                <a:cxn ang="0">
                  <a:pos x="880" y="1114"/>
                </a:cxn>
                <a:cxn ang="0">
                  <a:pos x="990" y="1032"/>
                </a:cxn>
                <a:cxn ang="0">
                  <a:pos x="1070" y="826"/>
                </a:cxn>
                <a:cxn ang="0">
                  <a:pos x="1026" y="720"/>
                </a:cxn>
                <a:cxn ang="0">
                  <a:pos x="984" y="692"/>
                </a:cxn>
                <a:cxn ang="0">
                  <a:pos x="940" y="704"/>
                </a:cxn>
                <a:cxn ang="0">
                  <a:pos x="882" y="688"/>
                </a:cxn>
                <a:cxn ang="0">
                  <a:pos x="846" y="626"/>
                </a:cxn>
                <a:cxn ang="0">
                  <a:pos x="816" y="630"/>
                </a:cxn>
                <a:cxn ang="0">
                  <a:pos x="790" y="686"/>
                </a:cxn>
              </a:cxnLst>
              <a:rect l="0" t="0" r="r" b="b"/>
              <a:pathLst>
                <a:path w="1076" h="1314">
                  <a:moveTo>
                    <a:pt x="790" y="686"/>
                  </a:moveTo>
                  <a:lnTo>
                    <a:pt x="790" y="686"/>
                  </a:lnTo>
                  <a:lnTo>
                    <a:pt x="788" y="698"/>
                  </a:lnTo>
                  <a:lnTo>
                    <a:pt x="780" y="714"/>
                  </a:lnTo>
                  <a:lnTo>
                    <a:pt x="772" y="728"/>
                  </a:lnTo>
                  <a:lnTo>
                    <a:pt x="758" y="744"/>
                  </a:lnTo>
                  <a:lnTo>
                    <a:pt x="742" y="758"/>
                  </a:lnTo>
                  <a:lnTo>
                    <a:pt x="724" y="772"/>
                  </a:lnTo>
                  <a:lnTo>
                    <a:pt x="704" y="782"/>
                  </a:lnTo>
                  <a:lnTo>
                    <a:pt x="682" y="792"/>
                  </a:lnTo>
                  <a:lnTo>
                    <a:pt x="658" y="796"/>
                  </a:lnTo>
                  <a:lnTo>
                    <a:pt x="632" y="798"/>
                  </a:lnTo>
                  <a:lnTo>
                    <a:pt x="620" y="796"/>
                  </a:lnTo>
                  <a:lnTo>
                    <a:pt x="606" y="794"/>
                  </a:lnTo>
                  <a:lnTo>
                    <a:pt x="592" y="790"/>
                  </a:lnTo>
                  <a:lnTo>
                    <a:pt x="580" y="786"/>
                  </a:lnTo>
                  <a:lnTo>
                    <a:pt x="566" y="778"/>
                  </a:lnTo>
                  <a:lnTo>
                    <a:pt x="552" y="770"/>
                  </a:lnTo>
                  <a:lnTo>
                    <a:pt x="538" y="760"/>
                  </a:lnTo>
                  <a:lnTo>
                    <a:pt x="524" y="750"/>
                  </a:lnTo>
                  <a:lnTo>
                    <a:pt x="510" y="736"/>
                  </a:lnTo>
                  <a:lnTo>
                    <a:pt x="498" y="720"/>
                  </a:lnTo>
                  <a:lnTo>
                    <a:pt x="484" y="702"/>
                  </a:lnTo>
                  <a:lnTo>
                    <a:pt x="470" y="684"/>
                  </a:lnTo>
                  <a:lnTo>
                    <a:pt x="470" y="684"/>
                  </a:lnTo>
                  <a:lnTo>
                    <a:pt x="454" y="652"/>
                  </a:lnTo>
                  <a:lnTo>
                    <a:pt x="442" y="622"/>
                  </a:lnTo>
                  <a:lnTo>
                    <a:pt x="436" y="596"/>
                  </a:lnTo>
                  <a:lnTo>
                    <a:pt x="434" y="570"/>
                  </a:lnTo>
                  <a:lnTo>
                    <a:pt x="436" y="548"/>
                  </a:lnTo>
                  <a:lnTo>
                    <a:pt x="442" y="528"/>
                  </a:lnTo>
                  <a:lnTo>
                    <a:pt x="450" y="510"/>
                  </a:lnTo>
                  <a:lnTo>
                    <a:pt x="462" y="494"/>
                  </a:lnTo>
                  <a:lnTo>
                    <a:pt x="476" y="480"/>
                  </a:lnTo>
                  <a:lnTo>
                    <a:pt x="490" y="468"/>
                  </a:lnTo>
                  <a:lnTo>
                    <a:pt x="506" y="458"/>
                  </a:lnTo>
                  <a:lnTo>
                    <a:pt x="522" y="452"/>
                  </a:lnTo>
                  <a:lnTo>
                    <a:pt x="538" y="448"/>
                  </a:lnTo>
                  <a:lnTo>
                    <a:pt x="554" y="446"/>
                  </a:lnTo>
                  <a:lnTo>
                    <a:pt x="566" y="446"/>
                  </a:lnTo>
                  <a:lnTo>
                    <a:pt x="578" y="448"/>
                  </a:lnTo>
                  <a:lnTo>
                    <a:pt x="578" y="448"/>
                  </a:lnTo>
                  <a:lnTo>
                    <a:pt x="590" y="450"/>
                  </a:lnTo>
                  <a:lnTo>
                    <a:pt x="600" y="452"/>
                  </a:lnTo>
                  <a:lnTo>
                    <a:pt x="610" y="450"/>
                  </a:lnTo>
                  <a:lnTo>
                    <a:pt x="622" y="448"/>
                  </a:lnTo>
                  <a:lnTo>
                    <a:pt x="632" y="444"/>
                  </a:lnTo>
                  <a:lnTo>
                    <a:pt x="642" y="438"/>
                  </a:lnTo>
                  <a:lnTo>
                    <a:pt x="650" y="430"/>
                  </a:lnTo>
                  <a:lnTo>
                    <a:pt x="660" y="422"/>
                  </a:lnTo>
                  <a:lnTo>
                    <a:pt x="666" y="412"/>
                  </a:lnTo>
                  <a:lnTo>
                    <a:pt x="672" y="400"/>
                  </a:lnTo>
                  <a:lnTo>
                    <a:pt x="676" y="388"/>
                  </a:lnTo>
                  <a:lnTo>
                    <a:pt x="678" y="374"/>
                  </a:lnTo>
                  <a:lnTo>
                    <a:pt x="678" y="358"/>
                  </a:lnTo>
                  <a:lnTo>
                    <a:pt x="676" y="342"/>
                  </a:lnTo>
                  <a:lnTo>
                    <a:pt x="672" y="326"/>
                  </a:lnTo>
                  <a:lnTo>
                    <a:pt x="666" y="308"/>
                  </a:lnTo>
                  <a:lnTo>
                    <a:pt x="666" y="308"/>
                  </a:lnTo>
                  <a:lnTo>
                    <a:pt x="650" y="276"/>
                  </a:lnTo>
                  <a:lnTo>
                    <a:pt x="628" y="242"/>
                  </a:lnTo>
                  <a:lnTo>
                    <a:pt x="602" y="208"/>
                  </a:lnTo>
                  <a:lnTo>
                    <a:pt x="574" y="174"/>
                  </a:lnTo>
                  <a:lnTo>
                    <a:pt x="542" y="140"/>
                  </a:lnTo>
                  <a:lnTo>
                    <a:pt x="510" y="106"/>
                  </a:lnTo>
                  <a:lnTo>
                    <a:pt x="448" y="46"/>
                  </a:lnTo>
                  <a:lnTo>
                    <a:pt x="448" y="46"/>
                  </a:lnTo>
                  <a:lnTo>
                    <a:pt x="310" y="2"/>
                  </a:lnTo>
                  <a:lnTo>
                    <a:pt x="310" y="2"/>
                  </a:lnTo>
                  <a:lnTo>
                    <a:pt x="298" y="0"/>
                  </a:lnTo>
                  <a:lnTo>
                    <a:pt x="286" y="0"/>
                  </a:lnTo>
                  <a:lnTo>
                    <a:pt x="274" y="0"/>
                  </a:lnTo>
                  <a:lnTo>
                    <a:pt x="262" y="4"/>
                  </a:lnTo>
                  <a:lnTo>
                    <a:pt x="250" y="10"/>
                  </a:lnTo>
                  <a:lnTo>
                    <a:pt x="242" y="18"/>
                  </a:lnTo>
                  <a:lnTo>
                    <a:pt x="234" y="28"/>
                  </a:lnTo>
                  <a:lnTo>
                    <a:pt x="228" y="38"/>
                  </a:lnTo>
                  <a:lnTo>
                    <a:pt x="228" y="38"/>
                  </a:lnTo>
                  <a:lnTo>
                    <a:pt x="216" y="66"/>
                  </a:lnTo>
                  <a:lnTo>
                    <a:pt x="188" y="134"/>
                  </a:lnTo>
                  <a:lnTo>
                    <a:pt x="172" y="176"/>
                  </a:lnTo>
                  <a:lnTo>
                    <a:pt x="156" y="220"/>
                  </a:lnTo>
                  <a:lnTo>
                    <a:pt x="142" y="266"/>
                  </a:lnTo>
                  <a:lnTo>
                    <a:pt x="132" y="306"/>
                  </a:lnTo>
                  <a:lnTo>
                    <a:pt x="132" y="306"/>
                  </a:lnTo>
                  <a:lnTo>
                    <a:pt x="130" y="318"/>
                  </a:lnTo>
                  <a:lnTo>
                    <a:pt x="132" y="328"/>
                  </a:lnTo>
                  <a:lnTo>
                    <a:pt x="134" y="338"/>
                  </a:lnTo>
                  <a:lnTo>
                    <a:pt x="138" y="346"/>
                  </a:lnTo>
                  <a:lnTo>
                    <a:pt x="144" y="352"/>
                  </a:lnTo>
                  <a:lnTo>
                    <a:pt x="152" y="358"/>
                  </a:lnTo>
                  <a:lnTo>
                    <a:pt x="160" y="362"/>
                  </a:lnTo>
                  <a:lnTo>
                    <a:pt x="170" y="364"/>
                  </a:lnTo>
                  <a:lnTo>
                    <a:pt x="180" y="366"/>
                  </a:lnTo>
                  <a:lnTo>
                    <a:pt x="190" y="366"/>
                  </a:lnTo>
                  <a:lnTo>
                    <a:pt x="200" y="364"/>
                  </a:lnTo>
                  <a:lnTo>
                    <a:pt x="212" y="362"/>
                  </a:lnTo>
                  <a:lnTo>
                    <a:pt x="222" y="358"/>
                  </a:lnTo>
                  <a:lnTo>
                    <a:pt x="232" y="354"/>
                  </a:lnTo>
                  <a:lnTo>
                    <a:pt x="242" y="348"/>
                  </a:lnTo>
                  <a:lnTo>
                    <a:pt x="250" y="340"/>
                  </a:lnTo>
                  <a:lnTo>
                    <a:pt x="250" y="340"/>
                  </a:lnTo>
                  <a:lnTo>
                    <a:pt x="260" y="332"/>
                  </a:lnTo>
                  <a:lnTo>
                    <a:pt x="272" y="328"/>
                  </a:lnTo>
                  <a:lnTo>
                    <a:pt x="286" y="326"/>
                  </a:lnTo>
                  <a:lnTo>
                    <a:pt x="300" y="326"/>
                  </a:lnTo>
                  <a:lnTo>
                    <a:pt x="314" y="328"/>
                  </a:lnTo>
                  <a:lnTo>
                    <a:pt x="330" y="332"/>
                  </a:lnTo>
                  <a:lnTo>
                    <a:pt x="344" y="340"/>
                  </a:lnTo>
                  <a:lnTo>
                    <a:pt x="358" y="348"/>
                  </a:lnTo>
                  <a:lnTo>
                    <a:pt x="370" y="360"/>
                  </a:lnTo>
                  <a:lnTo>
                    <a:pt x="382" y="372"/>
                  </a:lnTo>
                  <a:lnTo>
                    <a:pt x="392" y="388"/>
                  </a:lnTo>
                  <a:lnTo>
                    <a:pt x="398" y="406"/>
                  </a:lnTo>
                  <a:lnTo>
                    <a:pt x="404" y="426"/>
                  </a:lnTo>
                  <a:lnTo>
                    <a:pt x="404" y="446"/>
                  </a:lnTo>
                  <a:lnTo>
                    <a:pt x="402" y="470"/>
                  </a:lnTo>
                  <a:lnTo>
                    <a:pt x="396" y="494"/>
                  </a:lnTo>
                  <a:lnTo>
                    <a:pt x="396" y="494"/>
                  </a:lnTo>
                  <a:lnTo>
                    <a:pt x="386" y="518"/>
                  </a:lnTo>
                  <a:lnTo>
                    <a:pt x="374" y="538"/>
                  </a:lnTo>
                  <a:lnTo>
                    <a:pt x="360" y="556"/>
                  </a:lnTo>
                  <a:lnTo>
                    <a:pt x="346" y="570"/>
                  </a:lnTo>
                  <a:lnTo>
                    <a:pt x="330" y="582"/>
                  </a:lnTo>
                  <a:lnTo>
                    <a:pt x="312" y="592"/>
                  </a:lnTo>
                  <a:lnTo>
                    <a:pt x="294" y="598"/>
                  </a:lnTo>
                  <a:lnTo>
                    <a:pt x="276" y="602"/>
                  </a:lnTo>
                  <a:lnTo>
                    <a:pt x="258" y="604"/>
                  </a:lnTo>
                  <a:lnTo>
                    <a:pt x="242" y="604"/>
                  </a:lnTo>
                  <a:lnTo>
                    <a:pt x="224" y="600"/>
                  </a:lnTo>
                  <a:lnTo>
                    <a:pt x="210" y="594"/>
                  </a:lnTo>
                  <a:lnTo>
                    <a:pt x="196" y="588"/>
                  </a:lnTo>
                  <a:lnTo>
                    <a:pt x="182" y="578"/>
                  </a:lnTo>
                  <a:lnTo>
                    <a:pt x="174" y="564"/>
                  </a:lnTo>
                  <a:lnTo>
                    <a:pt x="166" y="550"/>
                  </a:lnTo>
                  <a:lnTo>
                    <a:pt x="166" y="550"/>
                  </a:lnTo>
                  <a:lnTo>
                    <a:pt x="162" y="542"/>
                  </a:lnTo>
                  <a:lnTo>
                    <a:pt x="156" y="534"/>
                  </a:lnTo>
                  <a:lnTo>
                    <a:pt x="150" y="526"/>
                  </a:lnTo>
                  <a:lnTo>
                    <a:pt x="144" y="522"/>
                  </a:lnTo>
                  <a:lnTo>
                    <a:pt x="138" y="516"/>
                  </a:lnTo>
                  <a:lnTo>
                    <a:pt x="132" y="514"/>
                  </a:lnTo>
                  <a:lnTo>
                    <a:pt x="118" y="512"/>
                  </a:lnTo>
                  <a:lnTo>
                    <a:pt x="104" y="514"/>
                  </a:lnTo>
                  <a:lnTo>
                    <a:pt x="90" y="520"/>
                  </a:lnTo>
                  <a:lnTo>
                    <a:pt x="80" y="528"/>
                  </a:lnTo>
                  <a:lnTo>
                    <a:pt x="72" y="542"/>
                  </a:lnTo>
                  <a:lnTo>
                    <a:pt x="72" y="542"/>
                  </a:lnTo>
                  <a:lnTo>
                    <a:pt x="60" y="572"/>
                  </a:lnTo>
                  <a:lnTo>
                    <a:pt x="50" y="612"/>
                  </a:lnTo>
                  <a:lnTo>
                    <a:pt x="26" y="698"/>
                  </a:lnTo>
                  <a:lnTo>
                    <a:pt x="2" y="804"/>
                  </a:lnTo>
                  <a:lnTo>
                    <a:pt x="2" y="804"/>
                  </a:lnTo>
                  <a:lnTo>
                    <a:pt x="0" y="816"/>
                  </a:lnTo>
                  <a:lnTo>
                    <a:pt x="0" y="828"/>
                  </a:lnTo>
                  <a:lnTo>
                    <a:pt x="4" y="840"/>
                  </a:lnTo>
                  <a:lnTo>
                    <a:pt x="10" y="848"/>
                  </a:lnTo>
                  <a:lnTo>
                    <a:pt x="18" y="858"/>
                  </a:lnTo>
                  <a:lnTo>
                    <a:pt x="26" y="864"/>
                  </a:lnTo>
                  <a:lnTo>
                    <a:pt x="36" y="870"/>
                  </a:lnTo>
                  <a:lnTo>
                    <a:pt x="48" y="872"/>
                  </a:lnTo>
                  <a:lnTo>
                    <a:pt x="48" y="872"/>
                  </a:lnTo>
                  <a:lnTo>
                    <a:pt x="82" y="878"/>
                  </a:lnTo>
                  <a:lnTo>
                    <a:pt x="164" y="894"/>
                  </a:lnTo>
                  <a:lnTo>
                    <a:pt x="212" y="904"/>
                  </a:lnTo>
                  <a:lnTo>
                    <a:pt x="262" y="918"/>
                  </a:lnTo>
                  <a:lnTo>
                    <a:pt x="306" y="932"/>
                  </a:lnTo>
                  <a:lnTo>
                    <a:pt x="328" y="940"/>
                  </a:lnTo>
                  <a:lnTo>
                    <a:pt x="346" y="948"/>
                  </a:lnTo>
                  <a:lnTo>
                    <a:pt x="346" y="948"/>
                  </a:lnTo>
                  <a:lnTo>
                    <a:pt x="352" y="952"/>
                  </a:lnTo>
                  <a:lnTo>
                    <a:pt x="358" y="958"/>
                  </a:lnTo>
                  <a:lnTo>
                    <a:pt x="362" y="966"/>
                  </a:lnTo>
                  <a:lnTo>
                    <a:pt x="366" y="972"/>
                  </a:lnTo>
                  <a:lnTo>
                    <a:pt x="368" y="980"/>
                  </a:lnTo>
                  <a:lnTo>
                    <a:pt x="370" y="990"/>
                  </a:lnTo>
                  <a:lnTo>
                    <a:pt x="368" y="998"/>
                  </a:lnTo>
                  <a:lnTo>
                    <a:pt x="368" y="1008"/>
                  </a:lnTo>
                  <a:lnTo>
                    <a:pt x="364" y="1016"/>
                  </a:lnTo>
                  <a:lnTo>
                    <a:pt x="360" y="1024"/>
                  </a:lnTo>
                  <a:lnTo>
                    <a:pt x="356" y="1032"/>
                  </a:lnTo>
                  <a:lnTo>
                    <a:pt x="348" y="1040"/>
                  </a:lnTo>
                  <a:lnTo>
                    <a:pt x="340" y="1046"/>
                  </a:lnTo>
                  <a:lnTo>
                    <a:pt x="330" y="1050"/>
                  </a:lnTo>
                  <a:lnTo>
                    <a:pt x="320" y="1054"/>
                  </a:lnTo>
                  <a:lnTo>
                    <a:pt x="306" y="1056"/>
                  </a:lnTo>
                  <a:lnTo>
                    <a:pt x="306" y="1056"/>
                  </a:lnTo>
                  <a:lnTo>
                    <a:pt x="300" y="1058"/>
                  </a:lnTo>
                  <a:lnTo>
                    <a:pt x="292" y="1060"/>
                  </a:lnTo>
                  <a:lnTo>
                    <a:pt x="278" y="1070"/>
                  </a:lnTo>
                  <a:lnTo>
                    <a:pt x="262" y="1084"/>
                  </a:lnTo>
                  <a:lnTo>
                    <a:pt x="250" y="1104"/>
                  </a:lnTo>
                  <a:lnTo>
                    <a:pt x="250" y="1104"/>
                  </a:lnTo>
                  <a:lnTo>
                    <a:pt x="280" y="1088"/>
                  </a:lnTo>
                  <a:lnTo>
                    <a:pt x="310" y="1076"/>
                  </a:lnTo>
                  <a:lnTo>
                    <a:pt x="336" y="1072"/>
                  </a:lnTo>
                  <a:lnTo>
                    <a:pt x="360" y="1070"/>
                  </a:lnTo>
                  <a:lnTo>
                    <a:pt x="382" y="1072"/>
                  </a:lnTo>
                  <a:lnTo>
                    <a:pt x="402" y="1078"/>
                  </a:lnTo>
                  <a:lnTo>
                    <a:pt x="420" y="1088"/>
                  </a:lnTo>
                  <a:lnTo>
                    <a:pt x="436" y="1100"/>
                  </a:lnTo>
                  <a:lnTo>
                    <a:pt x="450" y="1114"/>
                  </a:lnTo>
                  <a:lnTo>
                    <a:pt x="460" y="1128"/>
                  </a:lnTo>
                  <a:lnTo>
                    <a:pt x="470" y="1144"/>
                  </a:lnTo>
                  <a:lnTo>
                    <a:pt x="476" y="1160"/>
                  </a:lnTo>
                  <a:lnTo>
                    <a:pt x="480" y="1174"/>
                  </a:lnTo>
                  <a:lnTo>
                    <a:pt x="482" y="1190"/>
                  </a:lnTo>
                  <a:lnTo>
                    <a:pt x="482" y="1204"/>
                  </a:lnTo>
                  <a:lnTo>
                    <a:pt x="480" y="1216"/>
                  </a:lnTo>
                  <a:lnTo>
                    <a:pt x="480" y="1216"/>
                  </a:lnTo>
                  <a:lnTo>
                    <a:pt x="476" y="1232"/>
                  </a:lnTo>
                  <a:lnTo>
                    <a:pt x="478" y="1248"/>
                  </a:lnTo>
                  <a:lnTo>
                    <a:pt x="482" y="1266"/>
                  </a:lnTo>
                  <a:lnTo>
                    <a:pt x="492" y="1280"/>
                  </a:lnTo>
                  <a:lnTo>
                    <a:pt x="504" y="1294"/>
                  </a:lnTo>
                  <a:lnTo>
                    <a:pt x="520" y="1306"/>
                  </a:lnTo>
                  <a:lnTo>
                    <a:pt x="530" y="1310"/>
                  </a:lnTo>
                  <a:lnTo>
                    <a:pt x="540" y="1312"/>
                  </a:lnTo>
                  <a:lnTo>
                    <a:pt x="552" y="1314"/>
                  </a:lnTo>
                  <a:lnTo>
                    <a:pt x="562" y="1314"/>
                  </a:lnTo>
                  <a:lnTo>
                    <a:pt x="562" y="1314"/>
                  </a:lnTo>
                  <a:lnTo>
                    <a:pt x="578" y="1298"/>
                  </a:lnTo>
                  <a:lnTo>
                    <a:pt x="592" y="1278"/>
                  </a:lnTo>
                  <a:lnTo>
                    <a:pt x="600" y="1258"/>
                  </a:lnTo>
                  <a:lnTo>
                    <a:pt x="604" y="1234"/>
                  </a:lnTo>
                  <a:lnTo>
                    <a:pt x="604" y="1212"/>
                  </a:lnTo>
                  <a:lnTo>
                    <a:pt x="600" y="1188"/>
                  </a:lnTo>
                  <a:lnTo>
                    <a:pt x="590" y="1166"/>
                  </a:lnTo>
                  <a:lnTo>
                    <a:pt x="584" y="1154"/>
                  </a:lnTo>
                  <a:lnTo>
                    <a:pt x="576" y="1144"/>
                  </a:lnTo>
                  <a:lnTo>
                    <a:pt x="576" y="1144"/>
                  </a:lnTo>
                  <a:lnTo>
                    <a:pt x="572" y="1134"/>
                  </a:lnTo>
                  <a:lnTo>
                    <a:pt x="566" y="1118"/>
                  </a:lnTo>
                  <a:lnTo>
                    <a:pt x="564" y="1098"/>
                  </a:lnTo>
                  <a:lnTo>
                    <a:pt x="564" y="1076"/>
                  </a:lnTo>
                  <a:lnTo>
                    <a:pt x="566" y="1066"/>
                  </a:lnTo>
                  <a:lnTo>
                    <a:pt x="568" y="1056"/>
                  </a:lnTo>
                  <a:lnTo>
                    <a:pt x="574" y="1048"/>
                  </a:lnTo>
                  <a:lnTo>
                    <a:pt x="580" y="1040"/>
                  </a:lnTo>
                  <a:lnTo>
                    <a:pt x="588" y="1034"/>
                  </a:lnTo>
                  <a:lnTo>
                    <a:pt x="598" y="1030"/>
                  </a:lnTo>
                  <a:lnTo>
                    <a:pt x="612" y="1028"/>
                  </a:lnTo>
                  <a:lnTo>
                    <a:pt x="626" y="1028"/>
                  </a:lnTo>
                  <a:lnTo>
                    <a:pt x="626" y="1028"/>
                  </a:lnTo>
                  <a:lnTo>
                    <a:pt x="660" y="1034"/>
                  </a:lnTo>
                  <a:lnTo>
                    <a:pt x="700" y="1044"/>
                  </a:lnTo>
                  <a:lnTo>
                    <a:pt x="742" y="1058"/>
                  </a:lnTo>
                  <a:lnTo>
                    <a:pt x="784" y="1074"/>
                  </a:lnTo>
                  <a:lnTo>
                    <a:pt x="852" y="1102"/>
                  </a:lnTo>
                  <a:lnTo>
                    <a:pt x="880" y="1114"/>
                  </a:lnTo>
                  <a:lnTo>
                    <a:pt x="880" y="1114"/>
                  </a:lnTo>
                  <a:lnTo>
                    <a:pt x="888" y="1118"/>
                  </a:lnTo>
                  <a:lnTo>
                    <a:pt x="888" y="1118"/>
                  </a:lnTo>
                  <a:lnTo>
                    <a:pt x="990" y="1032"/>
                  </a:lnTo>
                  <a:lnTo>
                    <a:pt x="990" y="1032"/>
                  </a:lnTo>
                  <a:lnTo>
                    <a:pt x="1014" y="980"/>
                  </a:lnTo>
                  <a:lnTo>
                    <a:pt x="1038" y="920"/>
                  </a:lnTo>
                  <a:lnTo>
                    <a:pt x="1050" y="888"/>
                  </a:lnTo>
                  <a:lnTo>
                    <a:pt x="1060" y="856"/>
                  </a:lnTo>
                  <a:lnTo>
                    <a:pt x="1070" y="826"/>
                  </a:lnTo>
                  <a:lnTo>
                    <a:pt x="1076" y="796"/>
                  </a:lnTo>
                  <a:lnTo>
                    <a:pt x="1076" y="796"/>
                  </a:lnTo>
                  <a:lnTo>
                    <a:pt x="1066" y="778"/>
                  </a:lnTo>
                  <a:lnTo>
                    <a:pt x="1048" y="752"/>
                  </a:lnTo>
                  <a:lnTo>
                    <a:pt x="1026" y="720"/>
                  </a:lnTo>
                  <a:lnTo>
                    <a:pt x="998" y="682"/>
                  </a:lnTo>
                  <a:lnTo>
                    <a:pt x="998" y="682"/>
                  </a:lnTo>
                  <a:lnTo>
                    <a:pt x="990" y="686"/>
                  </a:lnTo>
                  <a:lnTo>
                    <a:pt x="984" y="692"/>
                  </a:lnTo>
                  <a:lnTo>
                    <a:pt x="984" y="692"/>
                  </a:lnTo>
                  <a:lnTo>
                    <a:pt x="978" y="696"/>
                  </a:lnTo>
                  <a:lnTo>
                    <a:pt x="970" y="700"/>
                  </a:lnTo>
                  <a:lnTo>
                    <a:pt x="960" y="702"/>
                  </a:lnTo>
                  <a:lnTo>
                    <a:pt x="950" y="704"/>
                  </a:lnTo>
                  <a:lnTo>
                    <a:pt x="940" y="704"/>
                  </a:lnTo>
                  <a:lnTo>
                    <a:pt x="928" y="704"/>
                  </a:lnTo>
                  <a:lnTo>
                    <a:pt x="916" y="702"/>
                  </a:lnTo>
                  <a:lnTo>
                    <a:pt x="906" y="698"/>
                  </a:lnTo>
                  <a:lnTo>
                    <a:pt x="894" y="694"/>
                  </a:lnTo>
                  <a:lnTo>
                    <a:pt x="882" y="688"/>
                  </a:lnTo>
                  <a:lnTo>
                    <a:pt x="874" y="678"/>
                  </a:lnTo>
                  <a:lnTo>
                    <a:pt x="864" y="668"/>
                  </a:lnTo>
                  <a:lnTo>
                    <a:pt x="856" y="656"/>
                  </a:lnTo>
                  <a:lnTo>
                    <a:pt x="850" y="642"/>
                  </a:lnTo>
                  <a:lnTo>
                    <a:pt x="846" y="626"/>
                  </a:lnTo>
                  <a:lnTo>
                    <a:pt x="844" y="608"/>
                  </a:lnTo>
                  <a:lnTo>
                    <a:pt x="844" y="608"/>
                  </a:lnTo>
                  <a:lnTo>
                    <a:pt x="834" y="614"/>
                  </a:lnTo>
                  <a:lnTo>
                    <a:pt x="824" y="620"/>
                  </a:lnTo>
                  <a:lnTo>
                    <a:pt x="816" y="630"/>
                  </a:lnTo>
                  <a:lnTo>
                    <a:pt x="808" y="638"/>
                  </a:lnTo>
                  <a:lnTo>
                    <a:pt x="800" y="648"/>
                  </a:lnTo>
                  <a:lnTo>
                    <a:pt x="796" y="660"/>
                  </a:lnTo>
                  <a:lnTo>
                    <a:pt x="792" y="672"/>
                  </a:lnTo>
                  <a:lnTo>
                    <a:pt x="790" y="686"/>
                  </a:lnTo>
                  <a:lnTo>
                    <a:pt x="790" y="686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53"/>
            <p:cNvSpPr>
              <a:spLocks/>
            </p:cNvSpPr>
            <p:nvPr userDrawn="1"/>
          </p:nvSpPr>
          <p:spPr bwMode="auto">
            <a:xfrm>
              <a:off x="6753172" y="3286085"/>
              <a:ext cx="1000125" cy="1387475"/>
            </a:xfrm>
            <a:custGeom>
              <a:avLst/>
              <a:gdLst/>
              <a:ahLst/>
              <a:cxnLst>
                <a:cxn ang="0">
                  <a:pos x="310" y="872"/>
                </a:cxn>
                <a:cxn ang="0">
                  <a:pos x="366" y="836"/>
                </a:cxn>
                <a:cxn ang="0">
                  <a:pos x="376" y="778"/>
                </a:cxn>
                <a:cxn ang="0">
                  <a:pos x="354" y="738"/>
                </a:cxn>
                <a:cxn ang="0">
                  <a:pos x="350" y="686"/>
                </a:cxn>
                <a:cxn ang="0">
                  <a:pos x="380" y="672"/>
                </a:cxn>
                <a:cxn ang="0">
                  <a:pos x="516" y="702"/>
                </a:cxn>
                <a:cxn ang="0">
                  <a:pos x="554" y="708"/>
                </a:cxn>
                <a:cxn ang="0">
                  <a:pos x="580" y="686"/>
                </a:cxn>
                <a:cxn ang="0">
                  <a:pos x="624" y="544"/>
                </a:cxn>
                <a:cxn ang="0">
                  <a:pos x="626" y="472"/>
                </a:cxn>
                <a:cxn ang="0">
                  <a:pos x="586" y="444"/>
                </a:cxn>
                <a:cxn ang="0">
                  <a:pos x="548" y="464"/>
                </a:cxn>
                <a:cxn ang="0">
                  <a:pos x="496" y="446"/>
                </a:cxn>
                <a:cxn ang="0">
                  <a:pos x="482" y="388"/>
                </a:cxn>
                <a:cxn ang="0">
                  <a:pos x="474" y="352"/>
                </a:cxn>
                <a:cxn ang="0">
                  <a:pos x="420" y="292"/>
                </a:cxn>
                <a:cxn ang="0">
                  <a:pos x="418" y="224"/>
                </a:cxn>
                <a:cxn ang="0">
                  <a:pos x="458" y="182"/>
                </a:cxn>
                <a:cxn ang="0">
                  <a:pos x="494" y="174"/>
                </a:cxn>
                <a:cxn ang="0">
                  <a:pos x="500" y="150"/>
                </a:cxn>
                <a:cxn ang="0">
                  <a:pos x="476" y="124"/>
                </a:cxn>
                <a:cxn ang="0">
                  <a:pos x="504" y="94"/>
                </a:cxn>
                <a:cxn ang="0">
                  <a:pos x="486" y="56"/>
                </a:cxn>
                <a:cxn ang="0">
                  <a:pos x="420" y="4"/>
                </a:cxn>
                <a:cxn ang="0">
                  <a:pos x="376" y="6"/>
                </a:cxn>
                <a:cxn ang="0">
                  <a:pos x="332" y="52"/>
                </a:cxn>
                <a:cxn ang="0">
                  <a:pos x="356" y="106"/>
                </a:cxn>
                <a:cxn ang="0">
                  <a:pos x="312" y="126"/>
                </a:cxn>
                <a:cxn ang="0">
                  <a:pos x="226" y="152"/>
                </a:cxn>
                <a:cxn ang="0">
                  <a:pos x="182" y="146"/>
                </a:cxn>
                <a:cxn ang="0">
                  <a:pos x="182" y="102"/>
                </a:cxn>
                <a:cxn ang="0">
                  <a:pos x="126" y="88"/>
                </a:cxn>
                <a:cxn ang="0">
                  <a:pos x="94" y="102"/>
                </a:cxn>
                <a:cxn ang="0">
                  <a:pos x="62" y="200"/>
                </a:cxn>
                <a:cxn ang="0">
                  <a:pos x="84" y="260"/>
                </a:cxn>
                <a:cxn ang="0">
                  <a:pos x="80" y="310"/>
                </a:cxn>
                <a:cxn ang="0">
                  <a:pos x="118" y="290"/>
                </a:cxn>
                <a:cxn ang="0">
                  <a:pos x="146" y="278"/>
                </a:cxn>
                <a:cxn ang="0">
                  <a:pos x="190" y="294"/>
                </a:cxn>
                <a:cxn ang="0">
                  <a:pos x="214" y="344"/>
                </a:cxn>
                <a:cxn ang="0">
                  <a:pos x="202" y="400"/>
                </a:cxn>
                <a:cxn ang="0">
                  <a:pos x="160" y="440"/>
                </a:cxn>
                <a:cxn ang="0">
                  <a:pos x="108" y="442"/>
                </a:cxn>
                <a:cxn ang="0">
                  <a:pos x="80" y="418"/>
                </a:cxn>
                <a:cxn ang="0">
                  <a:pos x="42" y="400"/>
                </a:cxn>
                <a:cxn ang="0">
                  <a:pos x="20" y="438"/>
                </a:cxn>
                <a:cxn ang="0">
                  <a:pos x="0" y="586"/>
                </a:cxn>
                <a:cxn ang="0">
                  <a:pos x="18" y="612"/>
                </a:cxn>
                <a:cxn ang="0">
                  <a:pos x="92" y="620"/>
                </a:cxn>
                <a:cxn ang="0">
                  <a:pos x="110" y="588"/>
                </a:cxn>
                <a:cxn ang="0">
                  <a:pos x="158" y="564"/>
                </a:cxn>
                <a:cxn ang="0">
                  <a:pos x="220" y="578"/>
                </a:cxn>
                <a:cxn ang="0">
                  <a:pos x="264" y="630"/>
                </a:cxn>
                <a:cxn ang="0">
                  <a:pos x="272" y="702"/>
                </a:cxn>
                <a:cxn ang="0">
                  <a:pos x="238" y="756"/>
                </a:cxn>
                <a:cxn ang="0">
                  <a:pos x="194" y="766"/>
                </a:cxn>
                <a:cxn ang="0">
                  <a:pos x="154" y="778"/>
                </a:cxn>
                <a:cxn ang="0">
                  <a:pos x="190" y="846"/>
                </a:cxn>
              </a:cxnLst>
              <a:rect l="0" t="0" r="r" b="b"/>
              <a:pathLst>
                <a:path w="630" h="874">
                  <a:moveTo>
                    <a:pt x="258" y="872"/>
                  </a:moveTo>
                  <a:lnTo>
                    <a:pt x="258" y="872"/>
                  </a:lnTo>
                  <a:lnTo>
                    <a:pt x="276" y="874"/>
                  </a:lnTo>
                  <a:lnTo>
                    <a:pt x="294" y="874"/>
                  </a:lnTo>
                  <a:lnTo>
                    <a:pt x="310" y="872"/>
                  </a:lnTo>
                  <a:lnTo>
                    <a:pt x="324" y="868"/>
                  </a:lnTo>
                  <a:lnTo>
                    <a:pt x="338" y="862"/>
                  </a:lnTo>
                  <a:lnTo>
                    <a:pt x="348" y="854"/>
                  </a:lnTo>
                  <a:lnTo>
                    <a:pt x="358" y="846"/>
                  </a:lnTo>
                  <a:lnTo>
                    <a:pt x="366" y="836"/>
                  </a:lnTo>
                  <a:lnTo>
                    <a:pt x="372" y="824"/>
                  </a:lnTo>
                  <a:lnTo>
                    <a:pt x="376" y="814"/>
                  </a:lnTo>
                  <a:lnTo>
                    <a:pt x="378" y="802"/>
                  </a:lnTo>
                  <a:lnTo>
                    <a:pt x="380" y="790"/>
                  </a:lnTo>
                  <a:lnTo>
                    <a:pt x="376" y="778"/>
                  </a:lnTo>
                  <a:lnTo>
                    <a:pt x="372" y="766"/>
                  </a:lnTo>
                  <a:lnTo>
                    <a:pt x="366" y="754"/>
                  </a:lnTo>
                  <a:lnTo>
                    <a:pt x="358" y="742"/>
                  </a:lnTo>
                  <a:lnTo>
                    <a:pt x="358" y="742"/>
                  </a:lnTo>
                  <a:lnTo>
                    <a:pt x="354" y="738"/>
                  </a:lnTo>
                  <a:lnTo>
                    <a:pt x="350" y="728"/>
                  </a:lnTo>
                  <a:lnTo>
                    <a:pt x="348" y="716"/>
                  </a:lnTo>
                  <a:lnTo>
                    <a:pt x="346" y="704"/>
                  </a:lnTo>
                  <a:lnTo>
                    <a:pt x="348" y="692"/>
                  </a:lnTo>
                  <a:lnTo>
                    <a:pt x="350" y="686"/>
                  </a:lnTo>
                  <a:lnTo>
                    <a:pt x="354" y="682"/>
                  </a:lnTo>
                  <a:lnTo>
                    <a:pt x="358" y="678"/>
                  </a:lnTo>
                  <a:lnTo>
                    <a:pt x="364" y="674"/>
                  </a:lnTo>
                  <a:lnTo>
                    <a:pt x="370" y="672"/>
                  </a:lnTo>
                  <a:lnTo>
                    <a:pt x="380" y="672"/>
                  </a:lnTo>
                  <a:lnTo>
                    <a:pt x="380" y="672"/>
                  </a:lnTo>
                  <a:lnTo>
                    <a:pt x="400" y="674"/>
                  </a:lnTo>
                  <a:lnTo>
                    <a:pt x="424" y="678"/>
                  </a:lnTo>
                  <a:lnTo>
                    <a:pt x="474" y="690"/>
                  </a:lnTo>
                  <a:lnTo>
                    <a:pt x="516" y="702"/>
                  </a:lnTo>
                  <a:lnTo>
                    <a:pt x="534" y="708"/>
                  </a:lnTo>
                  <a:lnTo>
                    <a:pt x="534" y="708"/>
                  </a:lnTo>
                  <a:lnTo>
                    <a:pt x="540" y="710"/>
                  </a:lnTo>
                  <a:lnTo>
                    <a:pt x="548" y="710"/>
                  </a:lnTo>
                  <a:lnTo>
                    <a:pt x="554" y="708"/>
                  </a:lnTo>
                  <a:lnTo>
                    <a:pt x="562" y="706"/>
                  </a:lnTo>
                  <a:lnTo>
                    <a:pt x="568" y="702"/>
                  </a:lnTo>
                  <a:lnTo>
                    <a:pt x="574" y="698"/>
                  </a:lnTo>
                  <a:lnTo>
                    <a:pt x="578" y="692"/>
                  </a:lnTo>
                  <a:lnTo>
                    <a:pt x="580" y="686"/>
                  </a:lnTo>
                  <a:lnTo>
                    <a:pt x="580" y="686"/>
                  </a:lnTo>
                  <a:lnTo>
                    <a:pt x="590" y="664"/>
                  </a:lnTo>
                  <a:lnTo>
                    <a:pt x="608" y="610"/>
                  </a:lnTo>
                  <a:lnTo>
                    <a:pt x="618" y="576"/>
                  </a:lnTo>
                  <a:lnTo>
                    <a:pt x="624" y="544"/>
                  </a:lnTo>
                  <a:lnTo>
                    <a:pt x="630" y="514"/>
                  </a:lnTo>
                  <a:lnTo>
                    <a:pt x="630" y="500"/>
                  </a:lnTo>
                  <a:lnTo>
                    <a:pt x="630" y="486"/>
                  </a:lnTo>
                  <a:lnTo>
                    <a:pt x="630" y="486"/>
                  </a:lnTo>
                  <a:lnTo>
                    <a:pt x="626" y="472"/>
                  </a:lnTo>
                  <a:lnTo>
                    <a:pt x="622" y="460"/>
                  </a:lnTo>
                  <a:lnTo>
                    <a:pt x="614" y="452"/>
                  </a:lnTo>
                  <a:lnTo>
                    <a:pt x="604" y="446"/>
                  </a:lnTo>
                  <a:lnTo>
                    <a:pt x="594" y="444"/>
                  </a:lnTo>
                  <a:lnTo>
                    <a:pt x="586" y="444"/>
                  </a:lnTo>
                  <a:lnTo>
                    <a:pt x="576" y="448"/>
                  </a:lnTo>
                  <a:lnTo>
                    <a:pt x="570" y="454"/>
                  </a:lnTo>
                  <a:lnTo>
                    <a:pt x="570" y="454"/>
                  </a:lnTo>
                  <a:lnTo>
                    <a:pt x="560" y="460"/>
                  </a:lnTo>
                  <a:lnTo>
                    <a:pt x="548" y="464"/>
                  </a:lnTo>
                  <a:lnTo>
                    <a:pt x="534" y="464"/>
                  </a:lnTo>
                  <a:lnTo>
                    <a:pt x="518" y="460"/>
                  </a:lnTo>
                  <a:lnTo>
                    <a:pt x="510" y="456"/>
                  </a:lnTo>
                  <a:lnTo>
                    <a:pt x="504" y="452"/>
                  </a:lnTo>
                  <a:lnTo>
                    <a:pt x="496" y="446"/>
                  </a:lnTo>
                  <a:lnTo>
                    <a:pt x="492" y="438"/>
                  </a:lnTo>
                  <a:lnTo>
                    <a:pt x="486" y="428"/>
                  </a:lnTo>
                  <a:lnTo>
                    <a:pt x="484" y="416"/>
                  </a:lnTo>
                  <a:lnTo>
                    <a:pt x="482" y="404"/>
                  </a:lnTo>
                  <a:lnTo>
                    <a:pt x="482" y="388"/>
                  </a:lnTo>
                  <a:lnTo>
                    <a:pt x="482" y="388"/>
                  </a:lnTo>
                  <a:lnTo>
                    <a:pt x="484" y="372"/>
                  </a:lnTo>
                  <a:lnTo>
                    <a:pt x="486" y="358"/>
                  </a:lnTo>
                  <a:lnTo>
                    <a:pt x="486" y="358"/>
                  </a:lnTo>
                  <a:lnTo>
                    <a:pt x="474" y="352"/>
                  </a:lnTo>
                  <a:lnTo>
                    <a:pt x="460" y="340"/>
                  </a:lnTo>
                  <a:lnTo>
                    <a:pt x="460" y="340"/>
                  </a:lnTo>
                  <a:lnTo>
                    <a:pt x="442" y="324"/>
                  </a:lnTo>
                  <a:lnTo>
                    <a:pt x="430" y="308"/>
                  </a:lnTo>
                  <a:lnTo>
                    <a:pt x="420" y="292"/>
                  </a:lnTo>
                  <a:lnTo>
                    <a:pt x="414" y="278"/>
                  </a:lnTo>
                  <a:lnTo>
                    <a:pt x="412" y="264"/>
                  </a:lnTo>
                  <a:lnTo>
                    <a:pt x="412" y="250"/>
                  </a:lnTo>
                  <a:lnTo>
                    <a:pt x="414" y="236"/>
                  </a:lnTo>
                  <a:lnTo>
                    <a:pt x="418" y="224"/>
                  </a:lnTo>
                  <a:lnTo>
                    <a:pt x="424" y="214"/>
                  </a:lnTo>
                  <a:lnTo>
                    <a:pt x="432" y="204"/>
                  </a:lnTo>
                  <a:lnTo>
                    <a:pt x="440" y="194"/>
                  </a:lnTo>
                  <a:lnTo>
                    <a:pt x="448" y="188"/>
                  </a:lnTo>
                  <a:lnTo>
                    <a:pt x="458" y="182"/>
                  </a:lnTo>
                  <a:lnTo>
                    <a:pt x="466" y="178"/>
                  </a:lnTo>
                  <a:lnTo>
                    <a:pt x="474" y="176"/>
                  </a:lnTo>
                  <a:lnTo>
                    <a:pt x="482" y="176"/>
                  </a:lnTo>
                  <a:lnTo>
                    <a:pt x="482" y="176"/>
                  </a:lnTo>
                  <a:lnTo>
                    <a:pt x="494" y="174"/>
                  </a:lnTo>
                  <a:lnTo>
                    <a:pt x="504" y="170"/>
                  </a:lnTo>
                  <a:lnTo>
                    <a:pt x="514" y="164"/>
                  </a:lnTo>
                  <a:lnTo>
                    <a:pt x="524" y="156"/>
                  </a:lnTo>
                  <a:lnTo>
                    <a:pt x="524" y="156"/>
                  </a:lnTo>
                  <a:lnTo>
                    <a:pt x="500" y="150"/>
                  </a:lnTo>
                  <a:lnTo>
                    <a:pt x="492" y="146"/>
                  </a:lnTo>
                  <a:lnTo>
                    <a:pt x="486" y="142"/>
                  </a:lnTo>
                  <a:lnTo>
                    <a:pt x="486" y="142"/>
                  </a:lnTo>
                  <a:lnTo>
                    <a:pt x="478" y="132"/>
                  </a:lnTo>
                  <a:lnTo>
                    <a:pt x="476" y="124"/>
                  </a:lnTo>
                  <a:lnTo>
                    <a:pt x="476" y="116"/>
                  </a:lnTo>
                  <a:lnTo>
                    <a:pt x="480" y="110"/>
                  </a:lnTo>
                  <a:lnTo>
                    <a:pt x="484" y="106"/>
                  </a:lnTo>
                  <a:lnTo>
                    <a:pt x="492" y="102"/>
                  </a:lnTo>
                  <a:lnTo>
                    <a:pt x="504" y="94"/>
                  </a:lnTo>
                  <a:lnTo>
                    <a:pt x="504" y="94"/>
                  </a:lnTo>
                  <a:lnTo>
                    <a:pt x="514" y="88"/>
                  </a:lnTo>
                  <a:lnTo>
                    <a:pt x="514" y="88"/>
                  </a:lnTo>
                  <a:lnTo>
                    <a:pt x="500" y="72"/>
                  </a:lnTo>
                  <a:lnTo>
                    <a:pt x="486" y="56"/>
                  </a:lnTo>
                  <a:lnTo>
                    <a:pt x="456" y="30"/>
                  </a:lnTo>
                  <a:lnTo>
                    <a:pt x="436" y="14"/>
                  </a:lnTo>
                  <a:lnTo>
                    <a:pt x="428" y="8"/>
                  </a:lnTo>
                  <a:lnTo>
                    <a:pt x="428" y="8"/>
                  </a:lnTo>
                  <a:lnTo>
                    <a:pt x="420" y="4"/>
                  </a:lnTo>
                  <a:lnTo>
                    <a:pt x="410" y="2"/>
                  </a:lnTo>
                  <a:lnTo>
                    <a:pt x="402" y="0"/>
                  </a:lnTo>
                  <a:lnTo>
                    <a:pt x="392" y="0"/>
                  </a:lnTo>
                  <a:lnTo>
                    <a:pt x="384" y="2"/>
                  </a:lnTo>
                  <a:lnTo>
                    <a:pt x="376" y="6"/>
                  </a:lnTo>
                  <a:lnTo>
                    <a:pt x="368" y="10"/>
                  </a:lnTo>
                  <a:lnTo>
                    <a:pt x="362" y="18"/>
                  </a:lnTo>
                  <a:lnTo>
                    <a:pt x="362" y="18"/>
                  </a:lnTo>
                  <a:lnTo>
                    <a:pt x="332" y="52"/>
                  </a:lnTo>
                  <a:lnTo>
                    <a:pt x="332" y="52"/>
                  </a:lnTo>
                  <a:lnTo>
                    <a:pt x="346" y="72"/>
                  </a:lnTo>
                  <a:lnTo>
                    <a:pt x="346" y="72"/>
                  </a:lnTo>
                  <a:lnTo>
                    <a:pt x="352" y="84"/>
                  </a:lnTo>
                  <a:lnTo>
                    <a:pt x="356" y="96"/>
                  </a:lnTo>
                  <a:lnTo>
                    <a:pt x="356" y="106"/>
                  </a:lnTo>
                  <a:lnTo>
                    <a:pt x="352" y="116"/>
                  </a:lnTo>
                  <a:lnTo>
                    <a:pt x="344" y="122"/>
                  </a:lnTo>
                  <a:lnTo>
                    <a:pt x="336" y="126"/>
                  </a:lnTo>
                  <a:lnTo>
                    <a:pt x="324" y="128"/>
                  </a:lnTo>
                  <a:lnTo>
                    <a:pt x="312" y="126"/>
                  </a:lnTo>
                  <a:lnTo>
                    <a:pt x="312" y="126"/>
                  </a:lnTo>
                  <a:lnTo>
                    <a:pt x="268" y="118"/>
                  </a:lnTo>
                  <a:lnTo>
                    <a:pt x="268" y="118"/>
                  </a:lnTo>
                  <a:lnTo>
                    <a:pt x="238" y="144"/>
                  </a:lnTo>
                  <a:lnTo>
                    <a:pt x="226" y="152"/>
                  </a:lnTo>
                  <a:lnTo>
                    <a:pt x="218" y="156"/>
                  </a:lnTo>
                  <a:lnTo>
                    <a:pt x="218" y="156"/>
                  </a:lnTo>
                  <a:lnTo>
                    <a:pt x="200" y="154"/>
                  </a:lnTo>
                  <a:lnTo>
                    <a:pt x="190" y="152"/>
                  </a:lnTo>
                  <a:lnTo>
                    <a:pt x="182" y="146"/>
                  </a:lnTo>
                  <a:lnTo>
                    <a:pt x="180" y="138"/>
                  </a:lnTo>
                  <a:lnTo>
                    <a:pt x="178" y="128"/>
                  </a:lnTo>
                  <a:lnTo>
                    <a:pt x="180" y="120"/>
                  </a:lnTo>
                  <a:lnTo>
                    <a:pt x="182" y="102"/>
                  </a:lnTo>
                  <a:lnTo>
                    <a:pt x="182" y="102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26" y="88"/>
                  </a:lnTo>
                  <a:lnTo>
                    <a:pt x="118" y="88"/>
                  </a:lnTo>
                  <a:lnTo>
                    <a:pt x="112" y="90"/>
                  </a:lnTo>
                  <a:lnTo>
                    <a:pt x="104" y="92"/>
                  </a:lnTo>
                  <a:lnTo>
                    <a:pt x="98" y="96"/>
                  </a:lnTo>
                  <a:lnTo>
                    <a:pt x="94" y="102"/>
                  </a:lnTo>
                  <a:lnTo>
                    <a:pt x="90" y="108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74" y="158"/>
                  </a:lnTo>
                  <a:lnTo>
                    <a:pt x="62" y="200"/>
                  </a:lnTo>
                  <a:lnTo>
                    <a:pt x="52" y="244"/>
                  </a:lnTo>
                  <a:lnTo>
                    <a:pt x="52" y="244"/>
                  </a:lnTo>
                  <a:lnTo>
                    <a:pt x="66" y="248"/>
                  </a:lnTo>
                  <a:lnTo>
                    <a:pt x="76" y="254"/>
                  </a:lnTo>
                  <a:lnTo>
                    <a:pt x="84" y="260"/>
                  </a:lnTo>
                  <a:lnTo>
                    <a:pt x="90" y="270"/>
                  </a:lnTo>
                  <a:lnTo>
                    <a:pt x="92" y="278"/>
                  </a:lnTo>
                  <a:lnTo>
                    <a:pt x="90" y="288"/>
                  </a:lnTo>
                  <a:lnTo>
                    <a:pt x="88" y="300"/>
                  </a:lnTo>
                  <a:lnTo>
                    <a:pt x="80" y="310"/>
                  </a:lnTo>
                  <a:lnTo>
                    <a:pt x="80" y="310"/>
                  </a:lnTo>
                  <a:lnTo>
                    <a:pt x="90" y="308"/>
                  </a:lnTo>
                  <a:lnTo>
                    <a:pt x="100" y="304"/>
                  </a:lnTo>
                  <a:lnTo>
                    <a:pt x="110" y="298"/>
                  </a:lnTo>
                  <a:lnTo>
                    <a:pt x="118" y="290"/>
                  </a:lnTo>
                  <a:lnTo>
                    <a:pt x="118" y="290"/>
                  </a:lnTo>
                  <a:lnTo>
                    <a:pt x="124" y="286"/>
                  </a:lnTo>
                  <a:lnTo>
                    <a:pt x="130" y="282"/>
                  </a:lnTo>
                  <a:lnTo>
                    <a:pt x="138" y="280"/>
                  </a:lnTo>
                  <a:lnTo>
                    <a:pt x="146" y="278"/>
                  </a:lnTo>
                  <a:lnTo>
                    <a:pt x="154" y="280"/>
                  </a:lnTo>
                  <a:lnTo>
                    <a:pt x="164" y="282"/>
                  </a:lnTo>
                  <a:lnTo>
                    <a:pt x="172" y="284"/>
                  </a:lnTo>
                  <a:lnTo>
                    <a:pt x="182" y="288"/>
                  </a:lnTo>
                  <a:lnTo>
                    <a:pt x="190" y="294"/>
                  </a:lnTo>
                  <a:lnTo>
                    <a:pt x="198" y="302"/>
                  </a:lnTo>
                  <a:lnTo>
                    <a:pt x="204" y="310"/>
                  </a:lnTo>
                  <a:lnTo>
                    <a:pt x="208" y="320"/>
                  </a:lnTo>
                  <a:lnTo>
                    <a:pt x="212" y="332"/>
                  </a:lnTo>
                  <a:lnTo>
                    <a:pt x="214" y="344"/>
                  </a:lnTo>
                  <a:lnTo>
                    <a:pt x="214" y="358"/>
                  </a:lnTo>
                  <a:lnTo>
                    <a:pt x="212" y="372"/>
                  </a:lnTo>
                  <a:lnTo>
                    <a:pt x="212" y="372"/>
                  </a:lnTo>
                  <a:lnTo>
                    <a:pt x="208" y="386"/>
                  </a:lnTo>
                  <a:lnTo>
                    <a:pt x="202" y="400"/>
                  </a:lnTo>
                  <a:lnTo>
                    <a:pt x="196" y="410"/>
                  </a:lnTo>
                  <a:lnTo>
                    <a:pt x="188" y="420"/>
                  </a:lnTo>
                  <a:lnTo>
                    <a:pt x="178" y="428"/>
                  </a:lnTo>
                  <a:lnTo>
                    <a:pt x="170" y="434"/>
                  </a:lnTo>
                  <a:lnTo>
                    <a:pt x="160" y="440"/>
                  </a:lnTo>
                  <a:lnTo>
                    <a:pt x="148" y="444"/>
                  </a:lnTo>
                  <a:lnTo>
                    <a:pt x="138" y="446"/>
                  </a:lnTo>
                  <a:lnTo>
                    <a:pt x="128" y="446"/>
                  </a:lnTo>
                  <a:lnTo>
                    <a:pt x="118" y="444"/>
                  </a:lnTo>
                  <a:lnTo>
                    <a:pt x="108" y="442"/>
                  </a:lnTo>
                  <a:lnTo>
                    <a:pt x="100" y="438"/>
                  </a:lnTo>
                  <a:lnTo>
                    <a:pt x="92" y="434"/>
                  </a:lnTo>
                  <a:lnTo>
                    <a:pt x="86" y="426"/>
                  </a:lnTo>
                  <a:lnTo>
                    <a:pt x="80" y="418"/>
                  </a:lnTo>
                  <a:lnTo>
                    <a:pt x="80" y="418"/>
                  </a:lnTo>
                  <a:lnTo>
                    <a:pt x="74" y="410"/>
                  </a:lnTo>
                  <a:lnTo>
                    <a:pt x="66" y="402"/>
                  </a:lnTo>
                  <a:lnTo>
                    <a:pt x="58" y="400"/>
                  </a:lnTo>
                  <a:lnTo>
                    <a:pt x="50" y="398"/>
                  </a:lnTo>
                  <a:lnTo>
                    <a:pt x="42" y="400"/>
                  </a:lnTo>
                  <a:lnTo>
                    <a:pt x="34" y="406"/>
                  </a:lnTo>
                  <a:lnTo>
                    <a:pt x="30" y="412"/>
                  </a:lnTo>
                  <a:lnTo>
                    <a:pt x="26" y="420"/>
                  </a:lnTo>
                  <a:lnTo>
                    <a:pt x="26" y="420"/>
                  </a:lnTo>
                  <a:lnTo>
                    <a:pt x="20" y="438"/>
                  </a:lnTo>
                  <a:lnTo>
                    <a:pt x="16" y="462"/>
                  </a:lnTo>
                  <a:lnTo>
                    <a:pt x="8" y="514"/>
                  </a:lnTo>
                  <a:lnTo>
                    <a:pt x="0" y="578"/>
                  </a:lnTo>
                  <a:lnTo>
                    <a:pt x="0" y="578"/>
                  </a:lnTo>
                  <a:lnTo>
                    <a:pt x="0" y="586"/>
                  </a:lnTo>
                  <a:lnTo>
                    <a:pt x="0" y="592"/>
                  </a:lnTo>
                  <a:lnTo>
                    <a:pt x="4" y="598"/>
                  </a:lnTo>
                  <a:lnTo>
                    <a:pt x="8" y="604"/>
                  </a:lnTo>
                  <a:lnTo>
                    <a:pt x="12" y="608"/>
                  </a:lnTo>
                  <a:lnTo>
                    <a:pt x="18" y="612"/>
                  </a:lnTo>
                  <a:lnTo>
                    <a:pt x="24" y="614"/>
                  </a:lnTo>
                  <a:lnTo>
                    <a:pt x="32" y="616"/>
                  </a:lnTo>
                  <a:lnTo>
                    <a:pt x="32" y="616"/>
                  </a:lnTo>
                  <a:lnTo>
                    <a:pt x="48" y="616"/>
                  </a:lnTo>
                  <a:lnTo>
                    <a:pt x="92" y="620"/>
                  </a:lnTo>
                  <a:lnTo>
                    <a:pt x="92" y="620"/>
                  </a:lnTo>
                  <a:lnTo>
                    <a:pt x="94" y="612"/>
                  </a:lnTo>
                  <a:lnTo>
                    <a:pt x="98" y="602"/>
                  </a:lnTo>
                  <a:lnTo>
                    <a:pt x="104" y="594"/>
                  </a:lnTo>
                  <a:lnTo>
                    <a:pt x="110" y="588"/>
                  </a:lnTo>
                  <a:lnTo>
                    <a:pt x="118" y="580"/>
                  </a:lnTo>
                  <a:lnTo>
                    <a:pt x="126" y="574"/>
                  </a:lnTo>
                  <a:lnTo>
                    <a:pt x="136" y="570"/>
                  </a:lnTo>
                  <a:lnTo>
                    <a:pt x="148" y="566"/>
                  </a:lnTo>
                  <a:lnTo>
                    <a:pt x="158" y="564"/>
                  </a:lnTo>
                  <a:lnTo>
                    <a:pt x="170" y="562"/>
                  </a:lnTo>
                  <a:lnTo>
                    <a:pt x="182" y="562"/>
                  </a:lnTo>
                  <a:lnTo>
                    <a:pt x="196" y="566"/>
                  </a:lnTo>
                  <a:lnTo>
                    <a:pt x="208" y="570"/>
                  </a:lnTo>
                  <a:lnTo>
                    <a:pt x="220" y="578"/>
                  </a:lnTo>
                  <a:lnTo>
                    <a:pt x="232" y="588"/>
                  </a:lnTo>
                  <a:lnTo>
                    <a:pt x="244" y="600"/>
                  </a:lnTo>
                  <a:lnTo>
                    <a:pt x="244" y="600"/>
                  </a:lnTo>
                  <a:lnTo>
                    <a:pt x="256" y="614"/>
                  </a:lnTo>
                  <a:lnTo>
                    <a:pt x="264" y="630"/>
                  </a:lnTo>
                  <a:lnTo>
                    <a:pt x="270" y="644"/>
                  </a:lnTo>
                  <a:lnTo>
                    <a:pt x="274" y="660"/>
                  </a:lnTo>
                  <a:lnTo>
                    <a:pt x="276" y="674"/>
                  </a:lnTo>
                  <a:lnTo>
                    <a:pt x="276" y="688"/>
                  </a:lnTo>
                  <a:lnTo>
                    <a:pt x="272" y="702"/>
                  </a:lnTo>
                  <a:lnTo>
                    <a:pt x="268" y="716"/>
                  </a:lnTo>
                  <a:lnTo>
                    <a:pt x="262" y="728"/>
                  </a:lnTo>
                  <a:lnTo>
                    <a:pt x="256" y="738"/>
                  </a:lnTo>
                  <a:lnTo>
                    <a:pt x="248" y="748"/>
                  </a:lnTo>
                  <a:lnTo>
                    <a:pt x="238" y="756"/>
                  </a:lnTo>
                  <a:lnTo>
                    <a:pt x="228" y="762"/>
                  </a:lnTo>
                  <a:lnTo>
                    <a:pt x="218" y="766"/>
                  </a:lnTo>
                  <a:lnTo>
                    <a:pt x="206" y="766"/>
                  </a:lnTo>
                  <a:lnTo>
                    <a:pt x="194" y="766"/>
                  </a:lnTo>
                  <a:lnTo>
                    <a:pt x="194" y="766"/>
                  </a:lnTo>
                  <a:lnTo>
                    <a:pt x="182" y="766"/>
                  </a:lnTo>
                  <a:lnTo>
                    <a:pt x="170" y="768"/>
                  </a:lnTo>
                  <a:lnTo>
                    <a:pt x="162" y="772"/>
                  </a:lnTo>
                  <a:lnTo>
                    <a:pt x="154" y="778"/>
                  </a:lnTo>
                  <a:lnTo>
                    <a:pt x="154" y="778"/>
                  </a:lnTo>
                  <a:lnTo>
                    <a:pt x="156" y="792"/>
                  </a:lnTo>
                  <a:lnTo>
                    <a:pt x="160" y="806"/>
                  </a:lnTo>
                  <a:lnTo>
                    <a:pt x="166" y="822"/>
                  </a:lnTo>
                  <a:lnTo>
                    <a:pt x="176" y="834"/>
                  </a:lnTo>
                  <a:lnTo>
                    <a:pt x="190" y="846"/>
                  </a:lnTo>
                  <a:lnTo>
                    <a:pt x="208" y="858"/>
                  </a:lnTo>
                  <a:lnTo>
                    <a:pt x="230" y="866"/>
                  </a:lnTo>
                  <a:lnTo>
                    <a:pt x="258" y="872"/>
                  </a:lnTo>
                  <a:lnTo>
                    <a:pt x="258" y="87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54"/>
            <p:cNvSpPr>
              <a:spLocks/>
            </p:cNvSpPr>
            <p:nvPr userDrawn="1"/>
          </p:nvSpPr>
          <p:spPr bwMode="auto">
            <a:xfrm>
              <a:off x="7689797" y="3689310"/>
              <a:ext cx="139700" cy="136525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48"/>
                </a:cxn>
                <a:cxn ang="0">
                  <a:pos x="0" y="54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6" y="64"/>
                </a:cxn>
                <a:cxn ang="0">
                  <a:pos x="10" y="70"/>
                </a:cxn>
                <a:cxn ang="0">
                  <a:pos x="10" y="70"/>
                </a:cxn>
                <a:cxn ang="0">
                  <a:pos x="16" y="78"/>
                </a:cxn>
                <a:cxn ang="0">
                  <a:pos x="26" y="82"/>
                </a:cxn>
                <a:cxn ang="0">
                  <a:pos x="36" y="86"/>
                </a:cxn>
                <a:cxn ang="0">
                  <a:pos x="46" y="86"/>
                </a:cxn>
                <a:cxn ang="0">
                  <a:pos x="56" y="84"/>
                </a:cxn>
                <a:cxn ang="0">
                  <a:pos x="64" y="80"/>
                </a:cxn>
                <a:cxn ang="0">
                  <a:pos x="72" y="76"/>
                </a:cxn>
                <a:cxn ang="0">
                  <a:pos x="76" y="68"/>
                </a:cxn>
                <a:cxn ang="0">
                  <a:pos x="76" y="68"/>
                </a:cxn>
                <a:cxn ang="0">
                  <a:pos x="84" y="42"/>
                </a:cxn>
                <a:cxn ang="0">
                  <a:pos x="88" y="18"/>
                </a:cxn>
                <a:cxn ang="0">
                  <a:pos x="88" y="18"/>
                </a:cxn>
                <a:cxn ang="0">
                  <a:pos x="78" y="12"/>
                </a:cxn>
                <a:cxn ang="0">
                  <a:pos x="78" y="12"/>
                </a:cxn>
                <a:cxn ang="0">
                  <a:pos x="62" y="4"/>
                </a:cxn>
                <a:cxn ang="0">
                  <a:pos x="46" y="0"/>
                </a:cxn>
                <a:cxn ang="0">
                  <a:pos x="30" y="2"/>
                </a:cxn>
                <a:cxn ang="0">
                  <a:pos x="18" y="8"/>
                </a:cxn>
                <a:cxn ang="0">
                  <a:pos x="10" y="16"/>
                </a:cxn>
                <a:cxn ang="0">
                  <a:pos x="2" y="24"/>
                </a:cxn>
                <a:cxn ang="0">
                  <a:pos x="0" y="36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88" h="86">
                  <a:moveTo>
                    <a:pt x="0" y="48"/>
                  </a:moveTo>
                  <a:lnTo>
                    <a:pt x="0" y="48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6" y="64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6" y="78"/>
                  </a:lnTo>
                  <a:lnTo>
                    <a:pt x="26" y="82"/>
                  </a:lnTo>
                  <a:lnTo>
                    <a:pt x="36" y="86"/>
                  </a:lnTo>
                  <a:lnTo>
                    <a:pt x="46" y="86"/>
                  </a:lnTo>
                  <a:lnTo>
                    <a:pt x="56" y="84"/>
                  </a:lnTo>
                  <a:lnTo>
                    <a:pt x="64" y="80"/>
                  </a:lnTo>
                  <a:lnTo>
                    <a:pt x="72" y="76"/>
                  </a:lnTo>
                  <a:lnTo>
                    <a:pt x="76" y="68"/>
                  </a:lnTo>
                  <a:lnTo>
                    <a:pt x="76" y="68"/>
                  </a:lnTo>
                  <a:lnTo>
                    <a:pt x="84" y="42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2" y="4"/>
                  </a:lnTo>
                  <a:lnTo>
                    <a:pt x="46" y="0"/>
                  </a:lnTo>
                  <a:lnTo>
                    <a:pt x="30" y="2"/>
                  </a:lnTo>
                  <a:lnTo>
                    <a:pt x="18" y="8"/>
                  </a:lnTo>
                  <a:lnTo>
                    <a:pt x="10" y="16"/>
                  </a:lnTo>
                  <a:lnTo>
                    <a:pt x="2" y="24"/>
                  </a:lnTo>
                  <a:lnTo>
                    <a:pt x="0" y="36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55"/>
            <p:cNvSpPr>
              <a:spLocks/>
            </p:cNvSpPr>
            <p:nvPr userDrawn="1"/>
          </p:nvSpPr>
          <p:spPr bwMode="auto">
            <a:xfrm>
              <a:off x="6984947" y="3717885"/>
              <a:ext cx="1098550" cy="1120775"/>
            </a:xfrm>
            <a:custGeom>
              <a:avLst/>
              <a:gdLst/>
              <a:ahLst/>
              <a:cxnLst>
                <a:cxn ang="0">
                  <a:pos x="556" y="452"/>
                </a:cxn>
                <a:cxn ang="0">
                  <a:pos x="516" y="422"/>
                </a:cxn>
                <a:cxn ang="0">
                  <a:pos x="516" y="390"/>
                </a:cxn>
                <a:cxn ang="0">
                  <a:pos x="560" y="342"/>
                </a:cxn>
                <a:cxn ang="0">
                  <a:pos x="672" y="254"/>
                </a:cxn>
                <a:cxn ang="0">
                  <a:pos x="688" y="232"/>
                </a:cxn>
                <a:cxn ang="0">
                  <a:pos x="690" y="198"/>
                </a:cxn>
                <a:cxn ang="0">
                  <a:pos x="634" y="112"/>
                </a:cxn>
                <a:cxn ang="0">
                  <a:pos x="544" y="10"/>
                </a:cxn>
                <a:cxn ang="0">
                  <a:pos x="520" y="50"/>
                </a:cxn>
                <a:cxn ang="0">
                  <a:pos x="500" y="66"/>
                </a:cxn>
                <a:cxn ang="0">
                  <a:pos x="460" y="60"/>
                </a:cxn>
                <a:cxn ang="0">
                  <a:pos x="444" y="42"/>
                </a:cxn>
                <a:cxn ang="0">
                  <a:pos x="424" y="78"/>
                </a:cxn>
                <a:cxn ang="0">
                  <a:pos x="372" y="96"/>
                </a:cxn>
                <a:cxn ang="0">
                  <a:pos x="340" y="86"/>
                </a:cxn>
                <a:cxn ang="0">
                  <a:pos x="336" y="132"/>
                </a:cxn>
                <a:cxn ang="0">
                  <a:pos x="350" y="174"/>
                </a:cxn>
                <a:cxn ang="0">
                  <a:pos x="388" y="192"/>
                </a:cxn>
                <a:cxn ang="0">
                  <a:pos x="424" y="182"/>
                </a:cxn>
                <a:cxn ang="0">
                  <a:pos x="458" y="174"/>
                </a:cxn>
                <a:cxn ang="0">
                  <a:pos x="484" y="214"/>
                </a:cxn>
                <a:cxn ang="0">
                  <a:pos x="478" y="272"/>
                </a:cxn>
                <a:cxn ang="0">
                  <a:pos x="434" y="414"/>
                </a:cxn>
                <a:cxn ang="0">
                  <a:pos x="422" y="430"/>
                </a:cxn>
                <a:cxn ang="0">
                  <a:pos x="394" y="438"/>
                </a:cxn>
                <a:cxn ang="0">
                  <a:pos x="328" y="418"/>
                </a:cxn>
                <a:cxn ang="0">
                  <a:pos x="234" y="400"/>
                </a:cxn>
                <a:cxn ang="0">
                  <a:pos x="208" y="410"/>
                </a:cxn>
                <a:cxn ang="0">
                  <a:pos x="202" y="444"/>
                </a:cxn>
                <a:cxn ang="0">
                  <a:pos x="212" y="470"/>
                </a:cxn>
                <a:cxn ang="0">
                  <a:pos x="234" y="518"/>
                </a:cxn>
                <a:cxn ang="0">
                  <a:pos x="220" y="564"/>
                </a:cxn>
                <a:cxn ang="0">
                  <a:pos x="178" y="596"/>
                </a:cxn>
                <a:cxn ang="0">
                  <a:pos x="112" y="600"/>
                </a:cxn>
                <a:cxn ang="0">
                  <a:pos x="44" y="574"/>
                </a:cxn>
                <a:cxn ang="0">
                  <a:pos x="10" y="520"/>
                </a:cxn>
                <a:cxn ang="0">
                  <a:pos x="0" y="526"/>
                </a:cxn>
                <a:cxn ang="0">
                  <a:pos x="22" y="568"/>
                </a:cxn>
                <a:cxn ang="0">
                  <a:pos x="148" y="694"/>
                </a:cxn>
                <a:cxn ang="0">
                  <a:pos x="178" y="704"/>
                </a:cxn>
                <a:cxn ang="0">
                  <a:pos x="208" y="688"/>
                </a:cxn>
                <a:cxn ang="0">
                  <a:pos x="290" y="598"/>
                </a:cxn>
                <a:cxn ang="0">
                  <a:pos x="368" y="530"/>
                </a:cxn>
                <a:cxn ang="0">
                  <a:pos x="402" y="530"/>
                </a:cxn>
                <a:cxn ang="0">
                  <a:pos x="426" y="562"/>
                </a:cxn>
                <a:cxn ang="0">
                  <a:pos x="420" y="594"/>
                </a:cxn>
                <a:cxn ang="0">
                  <a:pos x="420" y="628"/>
                </a:cxn>
                <a:cxn ang="0">
                  <a:pos x="454" y="678"/>
                </a:cxn>
                <a:cxn ang="0">
                  <a:pos x="520" y="706"/>
                </a:cxn>
                <a:cxn ang="0">
                  <a:pos x="608" y="674"/>
                </a:cxn>
                <a:cxn ang="0">
                  <a:pos x="662" y="618"/>
                </a:cxn>
                <a:cxn ang="0">
                  <a:pos x="682" y="548"/>
                </a:cxn>
                <a:cxn ang="0">
                  <a:pos x="662" y="490"/>
                </a:cxn>
                <a:cxn ang="0">
                  <a:pos x="612" y="458"/>
                </a:cxn>
              </a:cxnLst>
              <a:rect l="0" t="0" r="r" b="b"/>
              <a:pathLst>
                <a:path w="692" h="706">
                  <a:moveTo>
                    <a:pt x="578" y="456"/>
                  </a:moveTo>
                  <a:lnTo>
                    <a:pt x="578" y="456"/>
                  </a:lnTo>
                  <a:lnTo>
                    <a:pt x="568" y="456"/>
                  </a:lnTo>
                  <a:lnTo>
                    <a:pt x="556" y="452"/>
                  </a:lnTo>
                  <a:lnTo>
                    <a:pt x="544" y="448"/>
                  </a:lnTo>
                  <a:lnTo>
                    <a:pt x="530" y="440"/>
                  </a:lnTo>
                  <a:lnTo>
                    <a:pt x="520" y="428"/>
                  </a:lnTo>
                  <a:lnTo>
                    <a:pt x="516" y="422"/>
                  </a:lnTo>
                  <a:lnTo>
                    <a:pt x="512" y="416"/>
                  </a:lnTo>
                  <a:lnTo>
                    <a:pt x="512" y="408"/>
                  </a:lnTo>
                  <a:lnTo>
                    <a:pt x="514" y="400"/>
                  </a:lnTo>
                  <a:lnTo>
                    <a:pt x="516" y="390"/>
                  </a:lnTo>
                  <a:lnTo>
                    <a:pt x="522" y="382"/>
                  </a:lnTo>
                  <a:lnTo>
                    <a:pt x="522" y="382"/>
                  </a:lnTo>
                  <a:lnTo>
                    <a:pt x="540" y="362"/>
                  </a:lnTo>
                  <a:lnTo>
                    <a:pt x="560" y="342"/>
                  </a:lnTo>
                  <a:lnTo>
                    <a:pt x="586" y="320"/>
                  </a:lnTo>
                  <a:lnTo>
                    <a:pt x="610" y="300"/>
                  </a:lnTo>
                  <a:lnTo>
                    <a:pt x="654" y="266"/>
                  </a:lnTo>
                  <a:lnTo>
                    <a:pt x="672" y="254"/>
                  </a:lnTo>
                  <a:lnTo>
                    <a:pt x="672" y="254"/>
                  </a:lnTo>
                  <a:lnTo>
                    <a:pt x="680" y="248"/>
                  </a:lnTo>
                  <a:lnTo>
                    <a:pt x="684" y="240"/>
                  </a:lnTo>
                  <a:lnTo>
                    <a:pt x="688" y="232"/>
                  </a:lnTo>
                  <a:lnTo>
                    <a:pt x="692" y="224"/>
                  </a:lnTo>
                  <a:lnTo>
                    <a:pt x="692" y="216"/>
                  </a:lnTo>
                  <a:lnTo>
                    <a:pt x="692" y="206"/>
                  </a:lnTo>
                  <a:lnTo>
                    <a:pt x="690" y="198"/>
                  </a:lnTo>
                  <a:lnTo>
                    <a:pt x="686" y="190"/>
                  </a:lnTo>
                  <a:lnTo>
                    <a:pt x="686" y="190"/>
                  </a:lnTo>
                  <a:lnTo>
                    <a:pt x="670" y="168"/>
                  </a:lnTo>
                  <a:lnTo>
                    <a:pt x="634" y="112"/>
                  </a:lnTo>
                  <a:lnTo>
                    <a:pt x="608" y="80"/>
                  </a:lnTo>
                  <a:lnTo>
                    <a:pt x="584" y="50"/>
                  </a:lnTo>
                  <a:lnTo>
                    <a:pt x="556" y="22"/>
                  </a:lnTo>
                  <a:lnTo>
                    <a:pt x="544" y="10"/>
                  </a:lnTo>
                  <a:lnTo>
                    <a:pt x="532" y="0"/>
                  </a:lnTo>
                  <a:lnTo>
                    <a:pt x="532" y="0"/>
                  </a:lnTo>
                  <a:lnTo>
                    <a:pt x="528" y="24"/>
                  </a:lnTo>
                  <a:lnTo>
                    <a:pt x="520" y="50"/>
                  </a:lnTo>
                  <a:lnTo>
                    <a:pt x="520" y="50"/>
                  </a:lnTo>
                  <a:lnTo>
                    <a:pt x="516" y="58"/>
                  </a:lnTo>
                  <a:lnTo>
                    <a:pt x="508" y="62"/>
                  </a:lnTo>
                  <a:lnTo>
                    <a:pt x="500" y="66"/>
                  </a:lnTo>
                  <a:lnTo>
                    <a:pt x="490" y="68"/>
                  </a:lnTo>
                  <a:lnTo>
                    <a:pt x="480" y="68"/>
                  </a:lnTo>
                  <a:lnTo>
                    <a:pt x="470" y="64"/>
                  </a:lnTo>
                  <a:lnTo>
                    <a:pt x="460" y="60"/>
                  </a:lnTo>
                  <a:lnTo>
                    <a:pt x="454" y="52"/>
                  </a:lnTo>
                  <a:lnTo>
                    <a:pt x="454" y="52"/>
                  </a:lnTo>
                  <a:lnTo>
                    <a:pt x="450" y="46"/>
                  </a:lnTo>
                  <a:lnTo>
                    <a:pt x="444" y="42"/>
                  </a:lnTo>
                  <a:lnTo>
                    <a:pt x="444" y="42"/>
                  </a:lnTo>
                  <a:lnTo>
                    <a:pt x="440" y="54"/>
                  </a:lnTo>
                  <a:lnTo>
                    <a:pt x="434" y="66"/>
                  </a:lnTo>
                  <a:lnTo>
                    <a:pt x="424" y="78"/>
                  </a:lnTo>
                  <a:lnTo>
                    <a:pt x="412" y="86"/>
                  </a:lnTo>
                  <a:lnTo>
                    <a:pt x="398" y="94"/>
                  </a:lnTo>
                  <a:lnTo>
                    <a:pt x="380" y="96"/>
                  </a:lnTo>
                  <a:lnTo>
                    <a:pt x="372" y="96"/>
                  </a:lnTo>
                  <a:lnTo>
                    <a:pt x="362" y="94"/>
                  </a:lnTo>
                  <a:lnTo>
                    <a:pt x="352" y="92"/>
                  </a:lnTo>
                  <a:lnTo>
                    <a:pt x="340" y="86"/>
                  </a:lnTo>
                  <a:lnTo>
                    <a:pt x="340" y="86"/>
                  </a:lnTo>
                  <a:lnTo>
                    <a:pt x="338" y="100"/>
                  </a:lnTo>
                  <a:lnTo>
                    <a:pt x="336" y="116"/>
                  </a:lnTo>
                  <a:lnTo>
                    <a:pt x="336" y="116"/>
                  </a:lnTo>
                  <a:lnTo>
                    <a:pt x="336" y="132"/>
                  </a:lnTo>
                  <a:lnTo>
                    <a:pt x="338" y="144"/>
                  </a:lnTo>
                  <a:lnTo>
                    <a:pt x="340" y="156"/>
                  </a:lnTo>
                  <a:lnTo>
                    <a:pt x="346" y="166"/>
                  </a:lnTo>
                  <a:lnTo>
                    <a:pt x="350" y="174"/>
                  </a:lnTo>
                  <a:lnTo>
                    <a:pt x="358" y="180"/>
                  </a:lnTo>
                  <a:lnTo>
                    <a:pt x="364" y="184"/>
                  </a:lnTo>
                  <a:lnTo>
                    <a:pt x="372" y="188"/>
                  </a:lnTo>
                  <a:lnTo>
                    <a:pt x="388" y="192"/>
                  </a:lnTo>
                  <a:lnTo>
                    <a:pt x="402" y="192"/>
                  </a:lnTo>
                  <a:lnTo>
                    <a:pt x="414" y="188"/>
                  </a:lnTo>
                  <a:lnTo>
                    <a:pt x="424" y="182"/>
                  </a:lnTo>
                  <a:lnTo>
                    <a:pt x="424" y="182"/>
                  </a:lnTo>
                  <a:lnTo>
                    <a:pt x="430" y="176"/>
                  </a:lnTo>
                  <a:lnTo>
                    <a:pt x="440" y="172"/>
                  </a:lnTo>
                  <a:lnTo>
                    <a:pt x="448" y="172"/>
                  </a:lnTo>
                  <a:lnTo>
                    <a:pt x="458" y="174"/>
                  </a:lnTo>
                  <a:lnTo>
                    <a:pt x="468" y="180"/>
                  </a:lnTo>
                  <a:lnTo>
                    <a:pt x="476" y="188"/>
                  </a:lnTo>
                  <a:lnTo>
                    <a:pt x="480" y="200"/>
                  </a:lnTo>
                  <a:lnTo>
                    <a:pt x="484" y="214"/>
                  </a:lnTo>
                  <a:lnTo>
                    <a:pt x="484" y="214"/>
                  </a:lnTo>
                  <a:lnTo>
                    <a:pt x="484" y="228"/>
                  </a:lnTo>
                  <a:lnTo>
                    <a:pt x="484" y="242"/>
                  </a:lnTo>
                  <a:lnTo>
                    <a:pt x="478" y="272"/>
                  </a:lnTo>
                  <a:lnTo>
                    <a:pt x="472" y="304"/>
                  </a:lnTo>
                  <a:lnTo>
                    <a:pt x="462" y="338"/>
                  </a:lnTo>
                  <a:lnTo>
                    <a:pt x="444" y="392"/>
                  </a:lnTo>
                  <a:lnTo>
                    <a:pt x="434" y="414"/>
                  </a:lnTo>
                  <a:lnTo>
                    <a:pt x="434" y="414"/>
                  </a:lnTo>
                  <a:lnTo>
                    <a:pt x="432" y="420"/>
                  </a:lnTo>
                  <a:lnTo>
                    <a:pt x="428" y="426"/>
                  </a:lnTo>
                  <a:lnTo>
                    <a:pt x="422" y="430"/>
                  </a:lnTo>
                  <a:lnTo>
                    <a:pt x="416" y="434"/>
                  </a:lnTo>
                  <a:lnTo>
                    <a:pt x="408" y="436"/>
                  </a:lnTo>
                  <a:lnTo>
                    <a:pt x="402" y="438"/>
                  </a:lnTo>
                  <a:lnTo>
                    <a:pt x="394" y="438"/>
                  </a:lnTo>
                  <a:lnTo>
                    <a:pt x="388" y="436"/>
                  </a:lnTo>
                  <a:lnTo>
                    <a:pt x="388" y="436"/>
                  </a:lnTo>
                  <a:lnTo>
                    <a:pt x="370" y="430"/>
                  </a:lnTo>
                  <a:lnTo>
                    <a:pt x="328" y="418"/>
                  </a:lnTo>
                  <a:lnTo>
                    <a:pt x="278" y="406"/>
                  </a:lnTo>
                  <a:lnTo>
                    <a:pt x="254" y="402"/>
                  </a:lnTo>
                  <a:lnTo>
                    <a:pt x="234" y="400"/>
                  </a:lnTo>
                  <a:lnTo>
                    <a:pt x="234" y="400"/>
                  </a:lnTo>
                  <a:lnTo>
                    <a:pt x="224" y="400"/>
                  </a:lnTo>
                  <a:lnTo>
                    <a:pt x="218" y="402"/>
                  </a:lnTo>
                  <a:lnTo>
                    <a:pt x="212" y="406"/>
                  </a:lnTo>
                  <a:lnTo>
                    <a:pt x="208" y="410"/>
                  </a:lnTo>
                  <a:lnTo>
                    <a:pt x="204" y="414"/>
                  </a:lnTo>
                  <a:lnTo>
                    <a:pt x="202" y="420"/>
                  </a:lnTo>
                  <a:lnTo>
                    <a:pt x="200" y="432"/>
                  </a:lnTo>
                  <a:lnTo>
                    <a:pt x="202" y="444"/>
                  </a:lnTo>
                  <a:lnTo>
                    <a:pt x="204" y="456"/>
                  </a:lnTo>
                  <a:lnTo>
                    <a:pt x="208" y="466"/>
                  </a:lnTo>
                  <a:lnTo>
                    <a:pt x="212" y="470"/>
                  </a:lnTo>
                  <a:lnTo>
                    <a:pt x="212" y="470"/>
                  </a:lnTo>
                  <a:lnTo>
                    <a:pt x="220" y="482"/>
                  </a:lnTo>
                  <a:lnTo>
                    <a:pt x="226" y="494"/>
                  </a:lnTo>
                  <a:lnTo>
                    <a:pt x="230" y="506"/>
                  </a:lnTo>
                  <a:lnTo>
                    <a:pt x="234" y="518"/>
                  </a:lnTo>
                  <a:lnTo>
                    <a:pt x="232" y="530"/>
                  </a:lnTo>
                  <a:lnTo>
                    <a:pt x="230" y="542"/>
                  </a:lnTo>
                  <a:lnTo>
                    <a:pt x="226" y="552"/>
                  </a:lnTo>
                  <a:lnTo>
                    <a:pt x="220" y="564"/>
                  </a:lnTo>
                  <a:lnTo>
                    <a:pt x="212" y="574"/>
                  </a:lnTo>
                  <a:lnTo>
                    <a:pt x="202" y="582"/>
                  </a:lnTo>
                  <a:lnTo>
                    <a:pt x="192" y="590"/>
                  </a:lnTo>
                  <a:lnTo>
                    <a:pt x="178" y="596"/>
                  </a:lnTo>
                  <a:lnTo>
                    <a:pt x="164" y="600"/>
                  </a:lnTo>
                  <a:lnTo>
                    <a:pt x="148" y="602"/>
                  </a:lnTo>
                  <a:lnTo>
                    <a:pt x="130" y="602"/>
                  </a:lnTo>
                  <a:lnTo>
                    <a:pt x="112" y="600"/>
                  </a:lnTo>
                  <a:lnTo>
                    <a:pt x="112" y="600"/>
                  </a:lnTo>
                  <a:lnTo>
                    <a:pt x="84" y="594"/>
                  </a:lnTo>
                  <a:lnTo>
                    <a:pt x="62" y="586"/>
                  </a:lnTo>
                  <a:lnTo>
                    <a:pt x="44" y="574"/>
                  </a:lnTo>
                  <a:lnTo>
                    <a:pt x="30" y="562"/>
                  </a:lnTo>
                  <a:lnTo>
                    <a:pt x="20" y="550"/>
                  </a:lnTo>
                  <a:lnTo>
                    <a:pt x="14" y="534"/>
                  </a:lnTo>
                  <a:lnTo>
                    <a:pt x="10" y="520"/>
                  </a:lnTo>
                  <a:lnTo>
                    <a:pt x="8" y="506"/>
                  </a:lnTo>
                  <a:lnTo>
                    <a:pt x="8" y="506"/>
                  </a:lnTo>
                  <a:lnTo>
                    <a:pt x="2" y="516"/>
                  </a:lnTo>
                  <a:lnTo>
                    <a:pt x="0" y="526"/>
                  </a:lnTo>
                  <a:lnTo>
                    <a:pt x="2" y="538"/>
                  </a:lnTo>
                  <a:lnTo>
                    <a:pt x="8" y="550"/>
                  </a:lnTo>
                  <a:lnTo>
                    <a:pt x="8" y="550"/>
                  </a:lnTo>
                  <a:lnTo>
                    <a:pt x="22" y="568"/>
                  </a:lnTo>
                  <a:lnTo>
                    <a:pt x="44" y="590"/>
                  </a:lnTo>
                  <a:lnTo>
                    <a:pt x="90" y="638"/>
                  </a:lnTo>
                  <a:lnTo>
                    <a:pt x="148" y="694"/>
                  </a:lnTo>
                  <a:lnTo>
                    <a:pt x="148" y="694"/>
                  </a:lnTo>
                  <a:lnTo>
                    <a:pt x="154" y="698"/>
                  </a:lnTo>
                  <a:lnTo>
                    <a:pt x="162" y="702"/>
                  </a:lnTo>
                  <a:lnTo>
                    <a:pt x="170" y="704"/>
                  </a:lnTo>
                  <a:lnTo>
                    <a:pt x="178" y="704"/>
                  </a:lnTo>
                  <a:lnTo>
                    <a:pt x="186" y="704"/>
                  </a:lnTo>
                  <a:lnTo>
                    <a:pt x="194" y="700"/>
                  </a:lnTo>
                  <a:lnTo>
                    <a:pt x="202" y="696"/>
                  </a:lnTo>
                  <a:lnTo>
                    <a:pt x="208" y="688"/>
                  </a:lnTo>
                  <a:lnTo>
                    <a:pt x="208" y="688"/>
                  </a:lnTo>
                  <a:lnTo>
                    <a:pt x="224" y="670"/>
                  </a:lnTo>
                  <a:lnTo>
                    <a:pt x="264" y="624"/>
                  </a:lnTo>
                  <a:lnTo>
                    <a:pt x="290" y="598"/>
                  </a:lnTo>
                  <a:lnTo>
                    <a:pt x="316" y="570"/>
                  </a:lnTo>
                  <a:lnTo>
                    <a:pt x="342" y="548"/>
                  </a:lnTo>
                  <a:lnTo>
                    <a:pt x="368" y="530"/>
                  </a:lnTo>
                  <a:lnTo>
                    <a:pt x="368" y="530"/>
                  </a:lnTo>
                  <a:lnTo>
                    <a:pt x="372" y="526"/>
                  </a:lnTo>
                  <a:lnTo>
                    <a:pt x="378" y="526"/>
                  </a:lnTo>
                  <a:lnTo>
                    <a:pt x="390" y="526"/>
                  </a:lnTo>
                  <a:lnTo>
                    <a:pt x="402" y="530"/>
                  </a:lnTo>
                  <a:lnTo>
                    <a:pt x="412" y="538"/>
                  </a:lnTo>
                  <a:lnTo>
                    <a:pt x="422" y="548"/>
                  </a:lnTo>
                  <a:lnTo>
                    <a:pt x="424" y="554"/>
                  </a:lnTo>
                  <a:lnTo>
                    <a:pt x="426" y="562"/>
                  </a:lnTo>
                  <a:lnTo>
                    <a:pt x="426" y="570"/>
                  </a:lnTo>
                  <a:lnTo>
                    <a:pt x="426" y="578"/>
                  </a:lnTo>
                  <a:lnTo>
                    <a:pt x="424" y="586"/>
                  </a:lnTo>
                  <a:lnTo>
                    <a:pt x="420" y="594"/>
                  </a:lnTo>
                  <a:lnTo>
                    <a:pt x="420" y="594"/>
                  </a:lnTo>
                  <a:lnTo>
                    <a:pt x="418" y="604"/>
                  </a:lnTo>
                  <a:lnTo>
                    <a:pt x="418" y="614"/>
                  </a:lnTo>
                  <a:lnTo>
                    <a:pt x="420" y="628"/>
                  </a:lnTo>
                  <a:lnTo>
                    <a:pt x="426" y="640"/>
                  </a:lnTo>
                  <a:lnTo>
                    <a:pt x="434" y="654"/>
                  </a:lnTo>
                  <a:lnTo>
                    <a:pt x="442" y="666"/>
                  </a:lnTo>
                  <a:lnTo>
                    <a:pt x="454" y="678"/>
                  </a:lnTo>
                  <a:lnTo>
                    <a:pt x="468" y="690"/>
                  </a:lnTo>
                  <a:lnTo>
                    <a:pt x="484" y="698"/>
                  </a:lnTo>
                  <a:lnTo>
                    <a:pt x="500" y="704"/>
                  </a:lnTo>
                  <a:lnTo>
                    <a:pt x="520" y="706"/>
                  </a:lnTo>
                  <a:lnTo>
                    <a:pt x="540" y="706"/>
                  </a:lnTo>
                  <a:lnTo>
                    <a:pt x="562" y="700"/>
                  </a:lnTo>
                  <a:lnTo>
                    <a:pt x="584" y="690"/>
                  </a:lnTo>
                  <a:lnTo>
                    <a:pt x="608" y="674"/>
                  </a:lnTo>
                  <a:lnTo>
                    <a:pt x="634" y="652"/>
                  </a:lnTo>
                  <a:lnTo>
                    <a:pt x="634" y="652"/>
                  </a:lnTo>
                  <a:lnTo>
                    <a:pt x="650" y="634"/>
                  </a:lnTo>
                  <a:lnTo>
                    <a:pt x="662" y="618"/>
                  </a:lnTo>
                  <a:lnTo>
                    <a:pt x="672" y="600"/>
                  </a:lnTo>
                  <a:lnTo>
                    <a:pt x="678" y="582"/>
                  </a:lnTo>
                  <a:lnTo>
                    <a:pt x="682" y="564"/>
                  </a:lnTo>
                  <a:lnTo>
                    <a:pt x="682" y="548"/>
                  </a:lnTo>
                  <a:lnTo>
                    <a:pt x="680" y="530"/>
                  </a:lnTo>
                  <a:lnTo>
                    <a:pt x="676" y="516"/>
                  </a:lnTo>
                  <a:lnTo>
                    <a:pt x="670" y="502"/>
                  </a:lnTo>
                  <a:lnTo>
                    <a:pt x="662" y="490"/>
                  </a:lnTo>
                  <a:lnTo>
                    <a:pt x="652" y="478"/>
                  </a:lnTo>
                  <a:lnTo>
                    <a:pt x="640" y="470"/>
                  </a:lnTo>
                  <a:lnTo>
                    <a:pt x="626" y="462"/>
                  </a:lnTo>
                  <a:lnTo>
                    <a:pt x="612" y="458"/>
                  </a:lnTo>
                  <a:lnTo>
                    <a:pt x="594" y="456"/>
                  </a:lnTo>
                  <a:lnTo>
                    <a:pt x="578" y="456"/>
                  </a:lnTo>
                  <a:lnTo>
                    <a:pt x="578" y="45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56"/>
            <p:cNvSpPr>
              <a:spLocks/>
            </p:cNvSpPr>
            <p:nvPr userDrawn="1"/>
          </p:nvSpPr>
          <p:spPr bwMode="auto">
            <a:xfrm>
              <a:off x="7508822" y="3425785"/>
              <a:ext cx="92075" cy="107950"/>
            </a:xfrm>
            <a:custGeom>
              <a:avLst/>
              <a:gdLst/>
              <a:ahLst/>
              <a:cxnLst>
                <a:cxn ang="0">
                  <a:pos x="48" y="68"/>
                </a:cxn>
                <a:cxn ang="0">
                  <a:pos x="48" y="68"/>
                </a:cxn>
                <a:cxn ang="0">
                  <a:pos x="54" y="56"/>
                </a:cxn>
                <a:cxn ang="0">
                  <a:pos x="58" y="42"/>
                </a:cxn>
                <a:cxn ang="0">
                  <a:pos x="58" y="30"/>
                </a:cxn>
                <a:cxn ang="0">
                  <a:pos x="56" y="24"/>
                </a:cxn>
                <a:cxn ang="0">
                  <a:pos x="54" y="18"/>
                </a:cxn>
                <a:cxn ang="0">
                  <a:pos x="54" y="1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16" y="14"/>
                </a:cxn>
                <a:cxn ang="0">
                  <a:pos x="8" y="18"/>
                </a:cxn>
                <a:cxn ang="0">
                  <a:pos x="4" y="22"/>
                </a:cxn>
                <a:cxn ang="0">
                  <a:pos x="0" y="28"/>
                </a:cxn>
                <a:cxn ang="0">
                  <a:pos x="0" y="36"/>
                </a:cxn>
                <a:cxn ang="0">
                  <a:pos x="2" y="44"/>
                </a:cxn>
                <a:cxn ang="0">
                  <a:pos x="10" y="54"/>
                </a:cxn>
                <a:cxn ang="0">
                  <a:pos x="10" y="54"/>
                </a:cxn>
                <a:cxn ang="0">
                  <a:pos x="16" y="58"/>
                </a:cxn>
                <a:cxn ang="0">
                  <a:pos x="24" y="62"/>
                </a:cxn>
                <a:cxn ang="0">
                  <a:pos x="48" y="68"/>
                </a:cxn>
                <a:cxn ang="0">
                  <a:pos x="48" y="68"/>
                </a:cxn>
              </a:cxnLst>
              <a:rect l="0" t="0" r="r" b="b"/>
              <a:pathLst>
                <a:path w="58" h="68">
                  <a:moveTo>
                    <a:pt x="48" y="68"/>
                  </a:moveTo>
                  <a:lnTo>
                    <a:pt x="48" y="68"/>
                  </a:lnTo>
                  <a:lnTo>
                    <a:pt x="54" y="56"/>
                  </a:lnTo>
                  <a:lnTo>
                    <a:pt x="58" y="42"/>
                  </a:lnTo>
                  <a:lnTo>
                    <a:pt x="58" y="30"/>
                  </a:lnTo>
                  <a:lnTo>
                    <a:pt x="56" y="2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16" y="14"/>
                  </a:lnTo>
                  <a:lnTo>
                    <a:pt x="8" y="18"/>
                  </a:lnTo>
                  <a:lnTo>
                    <a:pt x="4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6" y="58"/>
                  </a:lnTo>
                  <a:lnTo>
                    <a:pt x="24" y="62"/>
                  </a:lnTo>
                  <a:lnTo>
                    <a:pt x="48" y="68"/>
                  </a:lnTo>
                  <a:lnTo>
                    <a:pt x="48" y="6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7"/>
            <p:cNvSpPr>
              <a:spLocks/>
            </p:cNvSpPr>
            <p:nvPr userDrawn="1"/>
          </p:nvSpPr>
          <p:spPr bwMode="auto">
            <a:xfrm>
              <a:off x="7178622" y="3368635"/>
              <a:ext cx="139700" cy="120650"/>
            </a:xfrm>
            <a:custGeom>
              <a:avLst/>
              <a:gdLst/>
              <a:ahLst/>
              <a:cxnLst>
                <a:cxn ang="0">
                  <a:pos x="78" y="20"/>
                </a:cxn>
                <a:cxn ang="0">
                  <a:pos x="78" y="2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32" y="32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6" y="76"/>
                </a:cxn>
                <a:cxn ang="0">
                  <a:pos x="68" y="74"/>
                </a:cxn>
                <a:cxn ang="0">
                  <a:pos x="76" y="70"/>
                </a:cxn>
                <a:cxn ang="0">
                  <a:pos x="84" y="64"/>
                </a:cxn>
                <a:cxn ang="0">
                  <a:pos x="88" y="54"/>
                </a:cxn>
                <a:cxn ang="0">
                  <a:pos x="88" y="44"/>
                </a:cxn>
                <a:cxn ang="0">
                  <a:pos x="84" y="32"/>
                </a:cxn>
                <a:cxn ang="0">
                  <a:pos x="78" y="20"/>
                </a:cxn>
                <a:cxn ang="0">
                  <a:pos x="78" y="20"/>
                </a:cxn>
              </a:cxnLst>
              <a:rect l="0" t="0" r="r" b="b"/>
              <a:pathLst>
                <a:path w="88" h="76">
                  <a:moveTo>
                    <a:pt x="78" y="20"/>
                  </a:moveTo>
                  <a:lnTo>
                    <a:pt x="78" y="2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32" y="3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6" y="76"/>
                  </a:lnTo>
                  <a:lnTo>
                    <a:pt x="68" y="74"/>
                  </a:lnTo>
                  <a:lnTo>
                    <a:pt x="76" y="70"/>
                  </a:lnTo>
                  <a:lnTo>
                    <a:pt x="84" y="64"/>
                  </a:lnTo>
                  <a:lnTo>
                    <a:pt x="88" y="54"/>
                  </a:lnTo>
                  <a:lnTo>
                    <a:pt x="88" y="44"/>
                  </a:lnTo>
                  <a:lnTo>
                    <a:pt x="84" y="32"/>
                  </a:lnTo>
                  <a:lnTo>
                    <a:pt x="78" y="20"/>
                  </a:lnTo>
                  <a:lnTo>
                    <a:pt x="78" y="2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8"/>
            <p:cNvSpPr>
              <a:spLocks/>
            </p:cNvSpPr>
            <p:nvPr userDrawn="1"/>
          </p:nvSpPr>
          <p:spPr bwMode="auto">
            <a:xfrm>
              <a:off x="6569022" y="3727410"/>
              <a:ext cx="523875" cy="679450"/>
            </a:xfrm>
            <a:custGeom>
              <a:avLst/>
              <a:gdLst/>
              <a:ahLst/>
              <a:cxnLst>
                <a:cxn ang="0">
                  <a:pos x="142" y="142"/>
                </a:cxn>
                <a:cxn ang="0">
                  <a:pos x="150" y="128"/>
                </a:cxn>
                <a:cxn ang="0">
                  <a:pos x="166" y="120"/>
                </a:cxn>
                <a:cxn ang="0">
                  <a:pos x="182" y="124"/>
                </a:cxn>
                <a:cxn ang="0">
                  <a:pos x="196" y="140"/>
                </a:cxn>
                <a:cxn ang="0">
                  <a:pos x="202" y="148"/>
                </a:cxn>
                <a:cxn ang="0">
                  <a:pos x="216" y="160"/>
                </a:cxn>
                <a:cxn ang="0">
                  <a:pos x="234" y="166"/>
                </a:cxn>
                <a:cxn ang="0">
                  <a:pos x="254" y="168"/>
                </a:cxn>
                <a:cxn ang="0">
                  <a:pos x="276" y="162"/>
                </a:cxn>
                <a:cxn ang="0">
                  <a:pos x="294" y="150"/>
                </a:cxn>
                <a:cxn ang="0">
                  <a:pos x="312" y="132"/>
                </a:cxn>
                <a:cxn ang="0">
                  <a:pos x="324" y="108"/>
                </a:cxn>
                <a:cxn ang="0">
                  <a:pos x="328" y="94"/>
                </a:cxn>
                <a:cxn ang="0">
                  <a:pos x="330" y="66"/>
                </a:cxn>
                <a:cxn ang="0">
                  <a:pos x="324" y="42"/>
                </a:cxn>
                <a:cxn ang="0">
                  <a:pos x="314" y="24"/>
                </a:cxn>
                <a:cxn ang="0">
                  <a:pos x="298" y="10"/>
                </a:cxn>
                <a:cxn ang="0">
                  <a:pos x="280" y="4"/>
                </a:cxn>
                <a:cxn ang="0">
                  <a:pos x="262" y="0"/>
                </a:cxn>
                <a:cxn ang="0">
                  <a:pos x="246" y="4"/>
                </a:cxn>
                <a:cxn ang="0">
                  <a:pos x="234" y="12"/>
                </a:cxn>
                <a:cxn ang="0">
                  <a:pos x="226" y="20"/>
                </a:cxn>
                <a:cxn ang="0">
                  <a:pos x="206" y="30"/>
                </a:cxn>
                <a:cxn ang="0">
                  <a:pos x="196" y="32"/>
                </a:cxn>
                <a:cxn ang="0">
                  <a:pos x="188" y="40"/>
                </a:cxn>
                <a:cxn ang="0">
                  <a:pos x="16" y="192"/>
                </a:cxn>
                <a:cxn ang="0">
                  <a:pos x="6" y="206"/>
                </a:cxn>
                <a:cxn ang="0">
                  <a:pos x="0" y="222"/>
                </a:cxn>
                <a:cxn ang="0">
                  <a:pos x="2" y="240"/>
                </a:cxn>
                <a:cxn ang="0">
                  <a:pos x="10" y="258"/>
                </a:cxn>
                <a:cxn ang="0">
                  <a:pos x="22" y="274"/>
                </a:cxn>
                <a:cxn ang="0">
                  <a:pos x="98" y="370"/>
                </a:cxn>
                <a:cxn ang="0">
                  <a:pos x="142" y="418"/>
                </a:cxn>
                <a:cxn ang="0">
                  <a:pos x="150" y="424"/>
                </a:cxn>
                <a:cxn ang="0">
                  <a:pos x="164" y="428"/>
                </a:cxn>
                <a:cxn ang="0">
                  <a:pos x="176" y="428"/>
                </a:cxn>
                <a:cxn ang="0">
                  <a:pos x="194" y="416"/>
                </a:cxn>
                <a:cxn ang="0">
                  <a:pos x="208" y="388"/>
                </a:cxn>
                <a:cxn ang="0">
                  <a:pos x="208" y="356"/>
                </a:cxn>
                <a:cxn ang="0">
                  <a:pos x="208" y="348"/>
                </a:cxn>
                <a:cxn ang="0">
                  <a:pos x="208" y="342"/>
                </a:cxn>
                <a:cxn ang="0">
                  <a:pos x="148" y="338"/>
                </a:cxn>
                <a:cxn ang="0">
                  <a:pos x="140" y="336"/>
                </a:cxn>
                <a:cxn ang="0">
                  <a:pos x="128" y="330"/>
                </a:cxn>
                <a:cxn ang="0">
                  <a:pos x="120" y="320"/>
                </a:cxn>
                <a:cxn ang="0">
                  <a:pos x="116" y="308"/>
                </a:cxn>
                <a:cxn ang="0">
                  <a:pos x="116" y="300"/>
                </a:cxn>
                <a:cxn ang="0">
                  <a:pos x="132" y="184"/>
                </a:cxn>
                <a:cxn ang="0">
                  <a:pos x="142" y="142"/>
                </a:cxn>
              </a:cxnLst>
              <a:rect l="0" t="0" r="r" b="b"/>
              <a:pathLst>
                <a:path w="330" h="428">
                  <a:moveTo>
                    <a:pt x="142" y="142"/>
                  </a:moveTo>
                  <a:lnTo>
                    <a:pt x="142" y="142"/>
                  </a:lnTo>
                  <a:lnTo>
                    <a:pt x="146" y="134"/>
                  </a:lnTo>
                  <a:lnTo>
                    <a:pt x="150" y="128"/>
                  </a:lnTo>
                  <a:lnTo>
                    <a:pt x="158" y="122"/>
                  </a:lnTo>
                  <a:lnTo>
                    <a:pt x="166" y="120"/>
                  </a:lnTo>
                  <a:lnTo>
                    <a:pt x="174" y="122"/>
                  </a:lnTo>
                  <a:lnTo>
                    <a:pt x="182" y="124"/>
                  </a:lnTo>
                  <a:lnTo>
                    <a:pt x="190" y="132"/>
                  </a:lnTo>
                  <a:lnTo>
                    <a:pt x="196" y="140"/>
                  </a:lnTo>
                  <a:lnTo>
                    <a:pt x="196" y="140"/>
                  </a:lnTo>
                  <a:lnTo>
                    <a:pt x="202" y="148"/>
                  </a:lnTo>
                  <a:lnTo>
                    <a:pt x="208" y="156"/>
                  </a:lnTo>
                  <a:lnTo>
                    <a:pt x="216" y="160"/>
                  </a:lnTo>
                  <a:lnTo>
                    <a:pt x="224" y="164"/>
                  </a:lnTo>
                  <a:lnTo>
                    <a:pt x="234" y="166"/>
                  </a:lnTo>
                  <a:lnTo>
                    <a:pt x="244" y="168"/>
                  </a:lnTo>
                  <a:lnTo>
                    <a:pt x="254" y="168"/>
                  </a:lnTo>
                  <a:lnTo>
                    <a:pt x="264" y="166"/>
                  </a:lnTo>
                  <a:lnTo>
                    <a:pt x="276" y="162"/>
                  </a:lnTo>
                  <a:lnTo>
                    <a:pt x="286" y="156"/>
                  </a:lnTo>
                  <a:lnTo>
                    <a:pt x="294" y="150"/>
                  </a:lnTo>
                  <a:lnTo>
                    <a:pt x="304" y="142"/>
                  </a:lnTo>
                  <a:lnTo>
                    <a:pt x="312" y="132"/>
                  </a:lnTo>
                  <a:lnTo>
                    <a:pt x="318" y="122"/>
                  </a:lnTo>
                  <a:lnTo>
                    <a:pt x="324" y="108"/>
                  </a:lnTo>
                  <a:lnTo>
                    <a:pt x="328" y="94"/>
                  </a:lnTo>
                  <a:lnTo>
                    <a:pt x="328" y="94"/>
                  </a:lnTo>
                  <a:lnTo>
                    <a:pt x="330" y="80"/>
                  </a:lnTo>
                  <a:lnTo>
                    <a:pt x="330" y="66"/>
                  </a:lnTo>
                  <a:lnTo>
                    <a:pt x="328" y="54"/>
                  </a:lnTo>
                  <a:lnTo>
                    <a:pt x="324" y="42"/>
                  </a:lnTo>
                  <a:lnTo>
                    <a:pt x="320" y="32"/>
                  </a:lnTo>
                  <a:lnTo>
                    <a:pt x="314" y="24"/>
                  </a:lnTo>
                  <a:lnTo>
                    <a:pt x="306" y="16"/>
                  </a:lnTo>
                  <a:lnTo>
                    <a:pt x="298" y="10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0" y="2"/>
                  </a:lnTo>
                  <a:lnTo>
                    <a:pt x="262" y="0"/>
                  </a:lnTo>
                  <a:lnTo>
                    <a:pt x="254" y="2"/>
                  </a:lnTo>
                  <a:lnTo>
                    <a:pt x="246" y="4"/>
                  </a:lnTo>
                  <a:lnTo>
                    <a:pt x="240" y="8"/>
                  </a:lnTo>
                  <a:lnTo>
                    <a:pt x="234" y="12"/>
                  </a:lnTo>
                  <a:lnTo>
                    <a:pt x="234" y="12"/>
                  </a:lnTo>
                  <a:lnTo>
                    <a:pt x="226" y="20"/>
                  </a:lnTo>
                  <a:lnTo>
                    <a:pt x="216" y="26"/>
                  </a:lnTo>
                  <a:lnTo>
                    <a:pt x="206" y="30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6" y="192"/>
                  </a:lnTo>
                  <a:lnTo>
                    <a:pt x="16" y="192"/>
                  </a:lnTo>
                  <a:lnTo>
                    <a:pt x="10" y="198"/>
                  </a:lnTo>
                  <a:lnTo>
                    <a:pt x="6" y="206"/>
                  </a:lnTo>
                  <a:lnTo>
                    <a:pt x="2" y="214"/>
                  </a:lnTo>
                  <a:lnTo>
                    <a:pt x="0" y="222"/>
                  </a:lnTo>
                  <a:lnTo>
                    <a:pt x="0" y="232"/>
                  </a:lnTo>
                  <a:lnTo>
                    <a:pt x="2" y="240"/>
                  </a:lnTo>
                  <a:lnTo>
                    <a:pt x="4" y="250"/>
                  </a:lnTo>
                  <a:lnTo>
                    <a:pt x="10" y="258"/>
                  </a:lnTo>
                  <a:lnTo>
                    <a:pt x="10" y="258"/>
                  </a:lnTo>
                  <a:lnTo>
                    <a:pt x="22" y="274"/>
                  </a:lnTo>
                  <a:lnTo>
                    <a:pt x="54" y="318"/>
                  </a:lnTo>
                  <a:lnTo>
                    <a:pt x="98" y="370"/>
                  </a:lnTo>
                  <a:lnTo>
                    <a:pt x="120" y="396"/>
                  </a:lnTo>
                  <a:lnTo>
                    <a:pt x="142" y="418"/>
                  </a:lnTo>
                  <a:lnTo>
                    <a:pt x="142" y="418"/>
                  </a:lnTo>
                  <a:lnTo>
                    <a:pt x="150" y="424"/>
                  </a:lnTo>
                  <a:lnTo>
                    <a:pt x="156" y="426"/>
                  </a:lnTo>
                  <a:lnTo>
                    <a:pt x="164" y="428"/>
                  </a:lnTo>
                  <a:lnTo>
                    <a:pt x="170" y="428"/>
                  </a:lnTo>
                  <a:lnTo>
                    <a:pt x="176" y="428"/>
                  </a:lnTo>
                  <a:lnTo>
                    <a:pt x="182" y="424"/>
                  </a:lnTo>
                  <a:lnTo>
                    <a:pt x="194" y="416"/>
                  </a:lnTo>
                  <a:lnTo>
                    <a:pt x="202" y="404"/>
                  </a:lnTo>
                  <a:lnTo>
                    <a:pt x="208" y="388"/>
                  </a:lnTo>
                  <a:lnTo>
                    <a:pt x="210" y="372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48"/>
                  </a:lnTo>
                  <a:lnTo>
                    <a:pt x="208" y="342"/>
                  </a:lnTo>
                  <a:lnTo>
                    <a:pt x="208" y="342"/>
                  </a:lnTo>
                  <a:lnTo>
                    <a:pt x="164" y="338"/>
                  </a:lnTo>
                  <a:lnTo>
                    <a:pt x="148" y="338"/>
                  </a:lnTo>
                  <a:lnTo>
                    <a:pt x="148" y="338"/>
                  </a:lnTo>
                  <a:lnTo>
                    <a:pt x="140" y="336"/>
                  </a:lnTo>
                  <a:lnTo>
                    <a:pt x="134" y="334"/>
                  </a:lnTo>
                  <a:lnTo>
                    <a:pt x="128" y="330"/>
                  </a:lnTo>
                  <a:lnTo>
                    <a:pt x="124" y="326"/>
                  </a:lnTo>
                  <a:lnTo>
                    <a:pt x="120" y="320"/>
                  </a:lnTo>
                  <a:lnTo>
                    <a:pt x="116" y="314"/>
                  </a:lnTo>
                  <a:lnTo>
                    <a:pt x="116" y="308"/>
                  </a:lnTo>
                  <a:lnTo>
                    <a:pt x="116" y="300"/>
                  </a:lnTo>
                  <a:lnTo>
                    <a:pt x="116" y="300"/>
                  </a:lnTo>
                  <a:lnTo>
                    <a:pt x="124" y="236"/>
                  </a:lnTo>
                  <a:lnTo>
                    <a:pt x="132" y="184"/>
                  </a:lnTo>
                  <a:lnTo>
                    <a:pt x="136" y="160"/>
                  </a:lnTo>
                  <a:lnTo>
                    <a:pt x="142" y="142"/>
                  </a:lnTo>
                  <a:lnTo>
                    <a:pt x="142" y="14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9"/>
            <p:cNvSpPr>
              <a:spLocks/>
            </p:cNvSpPr>
            <p:nvPr userDrawn="1"/>
          </p:nvSpPr>
          <p:spPr bwMode="auto">
            <a:xfrm>
              <a:off x="6645222" y="3305135"/>
              <a:ext cx="400050" cy="368300"/>
            </a:xfrm>
            <a:custGeom>
              <a:avLst/>
              <a:gdLst/>
              <a:ahLst/>
              <a:cxnLst>
                <a:cxn ang="0">
                  <a:pos x="110" y="232"/>
                </a:cxn>
                <a:cxn ang="0">
                  <a:pos x="110" y="232"/>
                </a:cxn>
                <a:cxn ang="0">
                  <a:pos x="120" y="232"/>
                </a:cxn>
                <a:cxn ang="0">
                  <a:pos x="120" y="232"/>
                </a:cxn>
                <a:cxn ang="0">
                  <a:pos x="130" y="188"/>
                </a:cxn>
                <a:cxn ang="0">
                  <a:pos x="142" y="146"/>
                </a:cxn>
                <a:cxn ang="0">
                  <a:pos x="154" y="102"/>
                </a:cxn>
                <a:cxn ang="0">
                  <a:pos x="154" y="102"/>
                </a:cxn>
                <a:cxn ang="0">
                  <a:pos x="158" y="96"/>
                </a:cxn>
                <a:cxn ang="0">
                  <a:pos x="162" y="90"/>
                </a:cxn>
                <a:cxn ang="0">
                  <a:pos x="166" y="84"/>
                </a:cxn>
                <a:cxn ang="0">
                  <a:pos x="172" y="80"/>
                </a:cxn>
                <a:cxn ang="0">
                  <a:pos x="180" y="78"/>
                </a:cxn>
                <a:cxn ang="0">
                  <a:pos x="186" y="76"/>
                </a:cxn>
                <a:cxn ang="0">
                  <a:pos x="194" y="76"/>
                </a:cxn>
                <a:cxn ang="0">
                  <a:pos x="200" y="76"/>
                </a:cxn>
                <a:cxn ang="0">
                  <a:pos x="200" y="76"/>
                </a:cxn>
                <a:cxn ang="0">
                  <a:pos x="250" y="88"/>
                </a:cxn>
                <a:cxn ang="0">
                  <a:pos x="250" y="88"/>
                </a:cxn>
                <a:cxn ang="0">
                  <a:pos x="252" y="74"/>
                </a:cxn>
                <a:cxn ang="0">
                  <a:pos x="250" y="62"/>
                </a:cxn>
                <a:cxn ang="0">
                  <a:pos x="246" y="52"/>
                </a:cxn>
                <a:cxn ang="0">
                  <a:pos x="240" y="42"/>
                </a:cxn>
                <a:cxn ang="0">
                  <a:pos x="232" y="32"/>
                </a:cxn>
                <a:cxn ang="0">
                  <a:pos x="222" y="24"/>
                </a:cxn>
                <a:cxn ang="0">
                  <a:pos x="212" y="18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186" y="4"/>
                </a:cxn>
                <a:cxn ang="0">
                  <a:pos x="170" y="0"/>
                </a:cxn>
                <a:cxn ang="0">
                  <a:pos x="154" y="0"/>
                </a:cxn>
                <a:cxn ang="0">
                  <a:pos x="136" y="0"/>
                </a:cxn>
                <a:cxn ang="0">
                  <a:pos x="120" y="4"/>
                </a:cxn>
                <a:cxn ang="0">
                  <a:pos x="104" y="8"/>
                </a:cxn>
                <a:cxn ang="0">
                  <a:pos x="90" y="14"/>
                </a:cxn>
                <a:cxn ang="0">
                  <a:pos x="74" y="24"/>
                </a:cxn>
                <a:cxn ang="0">
                  <a:pos x="74" y="24"/>
                </a:cxn>
                <a:cxn ang="0">
                  <a:pos x="60" y="32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46" y="46"/>
                </a:cxn>
                <a:cxn ang="0">
                  <a:pos x="46" y="46"/>
                </a:cxn>
                <a:cxn ang="0">
                  <a:pos x="32" y="60"/>
                </a:cxn>
                <a:cxn ang="0">
                  <a:pos x="20" y="76"/>
                </a:cxn>
                <a:cxn ang="0">
                  <a:pos x="10" y="94"/>
                </a:cxn>
                <a:cxn ang="0">
                  <a:pos x="4" y="112"/>
                </a:cxn>
                <a:cxn ang="0">
                  <a:pos x="0" y="132"/>
                </a:cxn>
                <a:cxn ang="0">
                  <a:pos x="0" y="142"/>
                </a:cxn>
                <a:cxn ang="0">
                  <a:pos x="0" y="152"/>
                </a:cxn>
                <a:cxn ang="0">
                  <a:pos x="2" y="160"/>
                </a:cxn>
                <a:cxn ang="0">
                  <a:pos x="6" y="170"/>
                </a:cxn>
                <a:cxn ang="0">
                  <a:pos x="12" y="180"/>
                </a:cxn>
                <a:cxn ang="0">
                  <a:pos x="18" y="190"/>
                </a:cxn>
                <a:cxn ang="0">
                  <a:pos x="18" y="190"/>
                </a:cxn>
                <a:cxn ang="0">
                  <a:pos x="30" y="204"/>
                </a:cxn>
                <a:cxn ang="0">
                  <a:pos x="42" y="214"/>
                </a:cxn>
                <a:cxn ang="0">
                  <a:pos x="52" y="222"/>
                </a:cxn>
                <a:cxn ang="0">
                  <a:pos x="62" y="226"/>
                </a:cxn>
                <a:cxn ang="0">
                  <a:pos x="72" y="230"/>
                </a:cxn>
                <a:cxn ang="0">
                  <a:pos x="82" y="232"/>
                </a:cxn>
                <a:cxn ang="0">
                  <a:pos x="110" y="232"/>
                </a:cxn>
                <a:cxn ang="0">
                  <a:pos x="110" y="232"/>
                </a:cxn>
              </a:cxnLst>
              <a:rect l="0" t="0" r="r" b="b"/>
              <a:pathLst>
                <a:path w="252" h="232">
                  <a:moveTo>
                    <a:pt x="110" y="232"/>
                  </a:moveTo>
                  <a:lnTo>
                    <a:pt x="110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30" y="188"/>
                  </a:lnTo>
                  <a:lnTo>
                    <a:pt x="142" y="146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8" y="96"/>
                  </a:lnTo>
                  <a:lnTo>
                    <a:pt x="162" y="90"/>
                  </a:lnTo>
                  <a:lnTo>
                    <a:pt x="166" y="84"/>
                  </a:lnTo>
                  <a:lnTo>
                    <a:pt x="172" y="80"/>
                  </a:lnTo>
                  <a:lnTo>
                    <a:pt x="180" y="78"/>
                  </a:lnTo>
                  <a:lnTo>
                    <a:pt x="186" y="76"/>
                  </a:lnTo>
                  <a:lnTo>
                    <a:pt x="194" y="76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250" y="88"/>
                  </a:lnTo>
                  <a:lnTo>
                    <a:pt x="250" y="88"/>
                  </a:lnTo>
                  <a:lnTo>
                    <a:pt x="252" y="74"/>
                  </a:lnTo>
                  <a:lnTo>
                    <a:pt x="250" y="62"/>
                  </a:lnTo>
                  <a:lnTo>
                    <a:pt x="246" y="52"/>
                  </a:lnTo>
                  <a:lnTo>
                    <a:pt x="240" y="42"/>
                  </a:lnTo>
                  <a:lnTo>
                    <a:pt x="232" y="32"/>
                  </a:lnTo>
                  <a:lnTo>
                    <a:pt x="222" y="24"/>
                  </a:lnTo>
                  <a:lnTo>
                    <a:pt x="212" y="18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186" y="4"/>
                  </a:lnTo>
                  <a:lnTo>
                    <a:pt x="170" y="0"/>
                  </a:lnTo>
                  <a:lnTo>
                    <a:pt x="154" y="0"/>
                  </a:lnTo>
                  <a:lnTo>
                    <a:pt x="136" y="0"/>
                  </a:lnTo>
                  <a:lnTo>
                    <a:pt x="120" y="4"/>
                  </a:lnTo>
                  <a:lnTo>
                    <a:pt x="104" y="8"/>
                  </a:lnTo>
                  <a:lnTo>
                    <a:pt x="90" y="14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60" y="32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32" y="60"/>
                  </a:lnTo>
                  <a:lnTo>
                    <a:pt x="20" y="76"/>
                  </a:lnTo>
                  <a:lnTo>
                    <a:pt x="10" y="94"/>
                  </a:lnTo>
                  <a:lnTo>
                    <a:pt x="4" y="112"/>
                  </a:lnTo>
                  <a:lnTo>
                    <a:pt x="0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2" y="160"/>
                  </a:lnTo>
                  <a:lnTo>
                    <a:pt x="6" y="170"/>
                  </a:lnTo>
                  <a:lnTo>
                    <a:pt x="12" y="180"/>
                  </a:lnTo>
                  <a:lnTo>
                    <a:pt x="18" y="190"/>
                  </a:lnTo>
                  <a:lnTo>
                    <a:pt x="18" y="190"/>
                  </a:lnTo>
                  <a:lnTo>
                    <a:pt x="30" y="204"/>
                  </a:lnTo>
                  <a:lnTo>
                    <a:pt x="42" y="214"/>
                  </a:lnTo>
                  <a:lnTo>
                    <a:pt x="52" y="222"/>
                  </a:lnTo>
                  <a:lnTo>
                    <a:pt x="62" y="226"/>
                  </a:lnTo>
                  <a:lnTo>
                    <a:pt x="72" y="230"/>
                  </a:lnTo>
                  <a:lnTo>
                    <a:pt x="82" y="232"/>
                  </a:lnTo>
                  <a:lnTo>
                    <a:pt x="110" y="232"/>
                  </a:lnTo>
                  <a:lnTo>
                    <a:pt x="110" y="23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60"/>
            <p:cNvSpPr>
              <a:spLocks/>
            </p:cNvSpPr>
            <p:nvPr userDrawn="1"/>
          </p:nvSpPr>
          <p:spPr bwMode="auto">
            <a:xfrm>
              <a:off x="5245047" y="1336635"/>
              <a:ext cx="790575" cy="679450"/>
            </a:xfrm>
            <a:custGeom>
              <a:avLst/>
              <a:gdLst/>
              <a:ahLst/>
              <a:cxnLst>
                <a:cxn ang="0">
                  <a:pos x="184" y="360"/>
                </a:cxn>
                <a:cxn ang="0">
                  <a:pos x="184" y="388"/>
                </a:cxn>
                <a:cxn ang="0">
                  <a:pos x="196" y="410"/>
                </a:cxn>
                <a:cxn ang="0">
                  <a:pos x="230" y="428"/>
                </a:cxn>
                <a:cxn ang="0">
                  <a:pos x="252" y="424"/>
                </a:cxn>
                <a:cxn ang="0">
                  <a:pos x="272" y="408"/>
                </a:cxn>
                <a:cxn ang="0">
                  <a:pos x="352" y="320"/>
                </a:cxn>
                <a:cxn ang="0">
                  <a:pos x="378" y="272"/>
                </a:cxn>
                <a:cxn ang="0">
                  <a:pos x="380" y="242"/>
                </a:cxn>
                <a:cxn ang="0">
                  <a:pos x="398" y="212"/>
                </a:cxn>
                <a:cxn ang="0">
                  <a:pos x="436" y="192"/>
                </a:cxn>
                <a:cxn ang="0">
                  <a:pos x="458" y="194"/>
                </a:cxn>
                <a:cxn ang="0">
                  <a:pos x="486" y="180"/>
                </a:cxn>
                <a:cxn ang="0">
                  <a:pos x="498" y="152"/>
                </a:cxn>
                <a:cxn ang="0">
                  <a:pos x="486" y="124"/>
                </a:cxn>
                <a:cxn ang="0">
                  <a:pos x="434" y="56"/>
                </a:cxn>
                <a:cxn ang="0">
                  <a:pos x="420" y="44"/>
                </a:cxn>
                <a:cxn ang="0">
                  <a:pos x="400" y="36"/>
                </a:cxn>
                <a:cxn ang="0">
                  <a:pos x="378" y="42"/>
                </a:cxn>
                <a:cxn ang="0">
                  <a:pos x="354" y="60"/>
                </a:cxn>
                <a:cxn ang="0">
                  <a:pos x="266" y="124"/>
                </a:cxn>
                <a:cxn ang="0">
                  <a:pos x="234" y="138"/>
                </a:cxn>
                <a:cxn ang="0">
                  <a:pos x="212" y="130"/>
                </a:cxn>
                <a:cxn ang="0">
                  <a:pos x="206" y="110"/>
                </a:cxn>
                <a:cxn ang="0">
                  <a:pos x="214" y="88"/>
                </a:cxn>
                <a:cxn ang="0">
                  <a:pos x="214" y="58"/>
                </a:cxn>
                <a:cxn ang="0">
                  <a:pos x="200" y="32"/>
                </a:cxn>
                <a:cxn ang="0">
                  <a:pos x="170" y="8"/>
                </a:cxn>
                <a:cxn ang="0">
                  <a:pos x="120" y="0"/>
                </a:cxn>
                <a:cxn ang="0">
                  <a:pos x="70" y="14"/>
                </a:cxn>
                <a:cxn ang="0">
                  <a:pos x="42" y="32"/>
                </a:cxn>
                <a:cxn ang="0">
                  <a:pos x="8" y="70"/>
                </a:cxn>
                <a:cxn ang="0">
                  <a:pos x="2" y="120"/>
                </a:cxn>
                <a:cxn ang="0">
                  <a:pos x="10" y="136"/>
                </a:cxn>
                <a:cxn ang="0">
                  <a:pos x="32" y="168"/>
                </a:cxn>
                <a:cxn ang="0">
                  <a:pos x="56" y="180"/>
                </a:cxn>
                <a:cxn ang="0">
                  <a:pos x="90" y="188"/>
                </a:cxn>
                <a:cxn ang="0">
                  <a:pos x="110" y="206"/>
                </a:cxn>
                <a:cxn ang="0">
                  <a:pos x="112" y="228"/>
                </a:cxn>
                <a:cxn ang="0">
                  <a:pos x="128" y="246"/>
                </a:cxn>
                <a:cxn ang="0">
                  <a:pos x="172" y="290"/>
                </a:cxn>
                <a:cxn ang="0">
                  <a:pos x="188" y="336"/>
                </a:cxn>
              </a:cxnLst>
              <a:rect l="0" t="0" r="r" b="b"/>
              <a:pathLst>
                <a:path w="498" h="428">
                  <a:moveTo>
                    <a:pt x="186" y="350"/>
                  </a:moveTo>
                  <a:lnTo>
                    <a:pt x="186" y="350"/>
                  </a:lnTo>
                  <a:lnTo>
                    <a:pt x="184" y="360"/>
                  </a:lnTo>
                  <a:lnTo>
                    <a:pt x="182" y="370"/>
                  </a:lnTo>
                  <a:lnTo>
                    <a:pt x="182" y="380"/>
                  </a:lnTo>
                  <a:lnTo>
                    <a:pt x="184" y="388"/>
                  </a:lnTo>
                  <a:lnTo>
                    <a:pt x="186" y="396"/>
                  </a:lnTo>
                  <a:lnTo>
                    <a:pt x="192" y="404"/>
                  </a:lnTo>
                  <a:lnTo>
                    <a:pt x="196" y="410"/>
                  </a:lnTo>
                  <a:lnTo>
                    <a:pt x="202" y="416"/>
                  </a:lnTo>
                  <a:lnTo>
                    <a:pt x="216" y="424"/>
                  </a:lnTo>
                  <a:lnTo>
                    <a:pt x="230" y="428"/>
                  </a:lnTo>
                  <a:lnTo>
                    <a:pt x="238" y="428"/>
                  </a:lnTo>
                  <a:lnTo>
                    <a:pt x="244" y="426"/>
                  </a:lnTo>
                  <a:lnTo>
                    <a:pt x="252" y="424"/>
                  </a:lnTo>
                  <a:lnTo>
                    <a:pt x="258" y="420"/>
                  </a:lnTo>
                  <a:lnTo>
                    <a:pt x="258" y="420"/>
                  </a:lnTo>
                  <a:lnTo>
                    <a:pt x="272" y="408"/>
                  </a:lnTo>
                  <a:lnTo>
                    <a:pt x="288" y="394"/>
                  </a:lnTo>
                  <a:lnTo>
                    <a:pt x="320" y="358"/>
                  </a:lnTo>
                  <a:lnTo>
                    <a:pt x="352" y="320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78" y="272"/>
                  </a:lnTo>
                  <a:lnTo>
                    <a:pt x="378" y="260"/>
                  </a:lnTo>
                  <a:lnTo>
                    <a:pt x="378" y="250"/>
                  </a:lnTo>
                  <a:lnTo>
                    <a:pt x="380" y="242"/>
                  </a:lnTo>
                  <a:lnTo>
                    <a:pt x="382" y="234"/>
                  </a:lnTo>
                  <a:lnTo>
                    <a:pt x="386" y="226"/>
                  </a:lnTo>
                  <a:lnTo>
                    <a:pt x="398" y="212"/>
                  </a:lnTo>
                  <a:lnTo>
                    <a:pt x="410" y="202"/>
                  </a:lnTo>
                  <a:lnTo>
                    <a:pt x="424" y="194"/>
                  </a:lnTo>
                  <a:lnTo>
                    <a:pt x="436" y="192"/>
                  </a:lnTo>
                  <a:lnTo>
                    <a:pt x="446" y="192"/>
                  </a:lnTo>
                  <a:lnTo>
                    <a:pt x="446" y="192"/>
                  </a:lnTo>
                  <a:lnTo>
                    <a:pt x="458" y="194"/>
                  </a:lnTo>
                  <a:lnTo>
                    <a:pt x="468" y="190"/>
                  </a:lnTo>
                  <a:lnTo>
                    <a:pt x="478" y="186"/>
                  </a:lnTo>
                  <a:lnTo>
                    <a:pt x="486" y="180"/>
                  </a:lnTo>
                  <a:lnTo>
                    <a:pt x="492" y="170"/>
                  </a:lnTo>
                  <a:lnTo>
                    <a:pt x="496" y="162"/>
                  </a:lnTo>
                  <a:lnTo>
                    <a:pt x="498" y="152"/>
                  </a:lnTo>
                  <a:lnTo>
                    <a:pt x="496" y="142"/>
                  </a:lnTo>
                  <a:lnTo>
                    <a:pt x="496" y="142"/>
                  </a:lnTo>
                  <a:lnTo>
                    <a:pt x="486" y="124"/>
                  </a:lnTo>
                  <a:lnTo>
                    <a:pt x="476" y="106"/>
                  </a:lnTo>
                  <a:lnTo>
                    <a:pt x="452" y="76"/>
                  </a:lnTo>
                  <a:lnTo>
                    <a:pt x="434" y="56"/>
                  </a:lnTo>
                  <a:lnTo>
                    <a:pt x="426" y="48"/>
                  </a:lnTo>
                  <a:lnTo>
                    <a:pt x="426" y="48"/>
                  </a:lnTo>
                  <a:lnTo>
                    <a:pt x="420" y="44"/>
                  </a:lnTo>
                  <a:lnTo>
                    <a:pt x="414" y="40"/>
                  </a:lnTo>
                  <a:lnTo>
                    <a:pt x="406" y="38"/>
                  </a:lnTo>
                  <a:lnTo>
                    <a:pt x="400" y="36"/>
                  </a:lnTo>
                  <a:lnTo>
                    <a:pt x="392" y="36"/>
                  </a:lnTo>
                  <a:lnTo>
                    <a:pt x="384" y="38"/>
                  </a:lnTo>
                  <a:lnTo>
                    <a:pt x="378" y="42"/>
                  </a:lnTo>
                  <a:lnTo>
                    <a:pt x="372" y="46"/>
                  </a:lnTo>
                  <a:lnTo>
                    <a:pt x="372" y="46"/>
                  </a:lnTo>
                  <a:lnTo>
                    <a:pt x="354" y="60"/>
                  </a:lnTo>
                  <a:lnTo>
                    <a:pt x="312" y="92"/>
                  </a:lnTo>
                  <a:lnTo>
                    <a:pt x="288" y="110"/>
                  </a:lnTo>
                  <a:lnTo>
                    <a:pt x="266" y="124"/>
                  </a:lnTo>
                  <a:lnTo>
                    <a:pt x="246" y="134"/>
                  </a:lnTo>
                  <a:lnTo>
                    <a:pt x="240" y="136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20" y="134"/>
                  </a:lnTo>
                  <a:lnTo>
                    <a:pt x="212" y="130"/>
                  </a:lnTo>
                  <a:lnTo>
                    <a:pt x="208" y="124"/>
                  </a:lnTo>
                  <a:lnTo>
                    <a:pt x="206" y="118"/>
                  </a:lnTo>
                  <a:lnTo>
                    <a:pt x="206" y="110"/>
                  </a:lnTo>
                  <a:lnTo>
                    <a:pt x="208" y="102"/>
                  </a:lnTo>
                  <a:lnTo>
                    <a:pt x="214" y="88"/>
                  </a:lnTo>
                  <a:lnTo>
                    <a:pt x="214" y="88"/>
                  </a:lnTo>
                  <a:lnTo>
                    <a:pt x="216" y="78"/>
                  </a:lnTo>
                  <a:lnTo>
                    <a:pt x="216" y="68"/>
                  </a:lnTo>
                  <a:lnTo>
                    <a:pt x="214" y="58"/>
                  </a:lnTo>
                  <a:lnTo>
                    <a:pt x="212" y="48"/>
                  </a:lnTo>
                  <a:lnTo>
                    <a:pt x="206" y="40"/>
                  </a:lnTo>
                  <a:lnTo>
                    <a:pt x="200" y="32"/>
                  </a:lnTo>
                  <a:lnTo>
                    <a:pt x="184" y="16"/>
                  </a:lnTo>
                  <a:lnTo>
                    <a:pt x="184" y="16"/>
                  </a:lnTo>
                  <a:lnTo>
                    <a:pt x="170" y="8"/>
                  </a:lnTo>
                  <a:lnTo>
                    <a:pt x="154" y="2"/>
                  </a:lnTo>
                  <a:lnTo>
                    <a:pt x="136" y="0"/>
                  </a:lnTo>
                  <a:lnTo>
                    <a:pt x="120" y="0"/>
                  </a:lnTo>
                  <a:lnTo>
                    <a:pt x="102" y="2"/>
                  </a:lnTo>
                  <a:lnTo>
                    <a:pt x="86" y="6"/>
                  </a:lnTo>
                  <a:lnTo>
                    <a:pt x="70" y="14"/>
                  </a:lnTo>
                  <a:lnTo>
                    <a:pt x="54" y="22"/>
                  </a:lnTo>
                  <a:lnTo>
                    <a:pt x="54" y="22"/>
                  </a:lnTo>
                  <a:lnTo>
                    <a:pt x="42" y="32"/>
                  </a:lnTo>
                  <a:lnTo>
                    <a:pt x="28" y="44"/>
                  </a:lnTo>
                  <a:lnTo>
                    <a:pt x="18" y="56"/>
                  </a:lnTo>
                  <a:lnTo>
                    <a:pt x="8" y="70"/>
                  </a:lnTo>
                  <a:lnTo>
                    <a:pt x="2" y="86"/>
                  </a:lnTo>
                  <a:lnTo>
                    <a:pt x="0" y="102"/>
                  </a:lnTo>
                  <a:lnTo>
                    <a:pt x="2" y="120"/>
                  </a:lnTo>
                  <a:lnTo>
                    <a:pt x="6" y="128"/>
                  </a:lnTo>
                  <a:lnTo>
                    <a:pt x="10" y="136"/>
                  </a:lnTo>
                  <a:lnTo>
                    <a:pt x="10" y="136"/>
                  </a:lnTo>
                  <a:lnTo>
                    <a:pt x="18" y="150"/>
                  </a:lnTo>
                  <a:lnTo>
                    <a:pt x="24" y="160"/>
                  </a:lnTo>
                  <a:lnTo>
                    <a:pt x="32" y="168"/>
                  </a:lnTo>
                  <a:lnTo>
                    <a:pt x="40" y="174"/>
                  </a:lnTo>
                  <a:lnTo>
                    <a:pt x="46" y="178"/>
                  </a:lnTo>
                  <a:lnTo>
                    <a:pt x="56" y="180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90" y="188"/>
                  </a:lnTo>
                  <a:lnTo>
                    <a:pt x="100" y="192"/>
                  </a:lnTo>
                  <a:lnTo>
                    <a:pt x="106" y="198"/>
                  </a:lnTo>
                  <a:lnTo>
                    <a:pt x="110" y="206"/>
                  </a:lnTo>
                  <a:lnTo>
                    <a:pt x="114" y="212"/>
                  </a:lnTo>
                  <a:lnTo>
                    <a:pt x="114" y="220"/>
                  </a:lnTo>
                  <a:lnTo>
                    <a:pt x="112" y="228"/>
                  </a:lnTo>
                  <a:lnTo>
                    <a:pt x="108" y="236"/>
                  </a:lnTo>
                  <a:lnTo>
                    <a:pt x="108" y="236"/>
                  </a:lnTo>
                  <a:lnTo>
                    <a:pt x="128" y="246"/>
                  </a:lnTo>
                  <a:lnTo>
                    <a:pt x="146" y="258"/>
                  </a:lnTo>
                  <a:lnTo>
                    <a:pt x="160" y="274"/>
                  </a:lnTo>
                  <a:lnTo>
                    <a:pt x="172" y="290"/>
                  </a:lnTo>
                  <a:lnTo>
                    <a:pt x="182" y="306"/>
                  </a:lnTo>
                  <a:lnTo>
                    <a:pt x="188" y="322"/>
                  </a:lnTo>
                  <a:lnTo>
                    <a:pt x="188" y="336"/>
                  </a:lnTo>
                  <a:lnTo>
                    <a:pt x="186" y="350"/>
                  </a:lnTo>
                  <a:lnTo>
                    <a:pt x="186" y="35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61"/>
            <p:cNvSpPr>
              <a:spLocks/>
            </p:cNvSpPr>
            <p:nvPr userDrawn="1"/>
          </p:nvSpPr>
          <p:spPr bwMode="auto">
            <a:xfrm>
              <a:off x="5225997" y="2178010"/>
              <a:ext cx="111125" cy="539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4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20" y="28"/>
                </a:cxn>
                <a:cxn ang="0">
                  <a:pos x="28" y="32"/>
                </a:cxn>
                <a:cxn ang="0">
                  <a:pos x="36" y="34"/>
                </a:cxn>
                <a:cxn ang="0">
                  <a:pos x="44" y="32"/>
                </a:cxn>
                <a:cxn ang="0">
                  <a:pos x="52" y="28"/>
                </a:cxn>
                <a:cxn ang="0">
                  <a:pos x="58" y="22"/>
                </a:cxn>
                <a:cxn ang="0">
                  <a:pos x="64" y="16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56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70" h="34">
                  <a:moveTo>
                    <a:pt x="28" y="0"/>
                  </a:moveTo>
                  <a:lnTo>
                    <a:pt x="28" y="0"/>
                  </a:lnTo>
                  <a:lnTo>
                    <a:pt x="14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6" y="34"/>
                  </a:lnTo>
                  <a:lnTo>
                    <a:pt x="44" y="32"/>
                  </a:lnTo>
                  <a:lnTo>
                    <a:pt x="52" y="28"/>
                  </a:lnTo>
                  <a:lnTo>
                    <a:pt x="58" y="22"/>
                  </a:lnTo>
                  <a:lnTo>
                    <a:pt x="64" y="16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56" y="2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62"/>
            <p:cNvSpPr>
              <a:spLocks/>
            </p:cNvSpPr>
            <p:nvPr userDrawn="1"/>
          </p:nvSpPr>
          <p:spPr bwMode="auto">
            <a:xfrm>
              <a:off x="6121347" y="2009735"/>
              <a:ext cx="225425" cy="254000"/>
            </a:xfrm>
            <a:custGeom>
              <a:avLst/>
              <a:gdLst/>
              <a:ahLst/>
              <a:cxnLst>
                <a:cxn ang="0">
                  <a:pos x="88" y="4"/>
                </a:cxn>
                <a:cxn ang="0">
                  <a:pos x="88" y="4"/>
                </a:cxn>
                <a:cxn ang="0">
                  <a:pos x="76" y="4"/>
                </a:cxn>
                <a:cxn ang="0">
                  <a:pos x="66" y="6"/>
                </a:cxn>
                <a:cxn ang="0">
                  <a:pos x="54" y="10"/>
                </a:cxn>
                <a:cxn ang="0">
                  <a:pos x="44" y="16"/>
                </a:cxn>
                <a:cxn ang="0">
                  <a:pos x="36" y="24"/>
                </a:cxn>
                <a:cxn ang="0">
                  <a:pos x="26" y="32"/>
                </a:cxn>
                <a:cxn ang="0">
                  <a:pos x="20" y="42"/>
                </a:cxn>
                <a:cxn ang="0">
                  <a:pos x="14" y="52"/>
                </a:cxn>
                <a:cxn ang="0">
                  <a:pos x="8" y="64"/>
                </a:cxn>
                <a:cxn ang="0">
                  <a:pos x="4" y="76"/>
                </a:cxn>
                <a:cxn ang="0">
                  <a:pos x="2" y="90"/>
                </a:cxn>
                <a:cxn ang="0">
                  <a:pos x="0" y="102"/>
                </a:cxn>
                <a:cxn ang="0">
                  <a:pos x="0" y="116"/>
                </a:cxn>
                <a:cxn ang="0">
                  <a:pos x="2" y="132"/>
                </a:cxn>
                <a:cxn ang="0">
                  <a:pos x="6" y="146"/>
                </a:cxn>
                <a:cxn ang="0">
                  <a:pos x="12" y="160"/>
                </a:cxn>
                <a:cxn ang="0">
                  <a:pos x="12" y="160"/>
                </a:cxn>
                <a:cxn ang="0">
                  <a:pos x="48" y="138"/>
                </a:cxn>
                <a:cxn ang="0">
                  <a:pos x="82" y="120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6" y="98"/>
                </a:cxn>
                <a:cxn ang="0">
                  <a:pos x="130" y="94"/>
                </a:cxn>
                <a:cxn ang="0">
                  <a:pos x="136" y="88"/>
                </a:cxn>
                <a:cxn ang="0">
                  <a:pos x="138" y="82"/>
                </a:cxn>
                <a:cxn ang="0">
                  <a:pos x="140" y="74"/>
                </a:cxn>
                <a:cxn ang="0">
                  <a:pos x="142" y="68"/>
                </a:cxn>
                <a:cxn ang="0">
                  <a:pos x="140" y="60"/>
                </a:cxn>
                <a:cxn ang="0">
                  <a:pos x="138" y="52"/>
                </a:cxn>
                <a:cxn ang="0">
                  <a:pos x="138" y="52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104" y="4"/>
                </a:cxn>
                <a:cxn ang="0">
                  <a:pos x="88" y="4"/>
                </a:cxn>
                <a:cxn ang="0">
                  <a:pos x="88" y="4"/>
                </a:cxn>
              </a:cxnLst>
              <a:rect l="0" t="0" r="r" b="b"/>
              <a:pathLst>
                <a:path w="142" h="160">
                  <a:moveTo>
                    <a:pt x="88" y="4"/>
                  </a:moveTo>
                  <a:lnTo>
                    <a:pt x="88" y="4"/>
                  </a:lnTo>
                  <a:lnTo>
                    <a:pt x="76" y="4"/>
                  </a:lnTo>
                  <a:lnTo>
                    <a:pt x="66" y="6"/>
                  </a:lnTo>
                  <a:lnTo>
                    <a:pt x="54" y="10"/>
                  </a:lnTo>
                  <a:lnTo>
                    <a:pt x="44" y="16"/>
                  </a:lnTo>
                  <a:lnTo>
                    <a:pt x="36" y="24"/>
                  </a:lnTo>
                  <a:lnTo>
                    <a:pt x="26" y="32"/>
                  </a:lnTo>
                  <a:lnTo>
                    <a:pt x="20" y="42"/>
                  </a:lnTo>
                  <a:lnTo>
                    <a:pt x="14" y="52"/>
                  </a:lnTo>
                  <a:lnTo>
                    <a:pt x="8" y="64"/>
                  </a:lnTo>
                  <a:lnTo>
                    <a:pt x="4" y="76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16"/>
                  </a:lnTo>
                  <a:lnTo>
                    <a:pt x="2" y="132"/>
                  </a:lnTo>
                  <a:lnTo>
                    <a:pt x="6" y="146"/>
                  </a:lnTo>
                  <a:lnTo>
                    <a:pt x="12" y="160"/>
                  </a:lnTo>
                  <a:lnTo>
                    <a:pt x="12" y="160"/>
                  </a:lnTo>
                  <a:lnTo>
                    <a:pt x="48" y="138"/>
                  </a:lnTo>
                  <a:lnTo>
                    <a:pt x="82" y="120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6" y="98"/>
                  </a:lnTo>
                  <a:lnTo>
                    <a:pt x="130" y="94"/>
                  </a:lnTo>
                  <a:lnTo>
                    <a:pt x="136" y="88"/>
                  </a:lnTo>
                  <a:lnTo>
                    <a:pt x="138" y="82"/>
                  </a:lnTo>
                  <a:lnTo>
                    <a:pt x="140" y="74"/>
                  </a:lnTo>
                  <a:lnTo>
                    <a:pt x="142" y="68"/>
                  </a:lnTo>
                  <a:lnTo>
                    <a:pt x="140" y="60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04" y="4"/>
                  </a:lnTo>
                  <a:lnTo>
                    <a:pt x="88" y="4"/>
                  </a:lnTo>
                  <a:lnTo>
                    <a:pt x="88" y="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63"/>
            <p:cNvSpPr>
              <a:spLocks/>
            </p:cNvSpPr>
            <p:nvPr userDrawn="1"/>
          </p:nvSpPr>
          <p:spPr bwMode="auto">
            <a:xfrm>
              <a:off x="5105347" y="1711285"/>
              <a:ext cx="1200150" cy="1016000"/>
            </a:xfrm>
            <a:custGeom>
              <a:avLst/>
              <a:gdLst/>
              <a:ahLst/>
              <a:cxnLst>
                <a:cxn ang="0">
                  <a:pos x="154" y="258"/>
                </a:cxn>
                <a:cxn ang="0">
                  <a:pos x="178" y="234"/>
                </a:cxn>
                <a:cxn ang="0">
                  <a:pos x="218" y="226"/>
                </a:cxn>
                <a:cxn ang="0">
                  <a:pos x="262" y="244"/>
                </a:cxn>
                <a:cxn ang="0">
                  <a:pos x="288" y="282"/>
                </a:cxn>
                <a:cxn ang="0">
                  <a:pos x="294" y="334"/>
                </a:cxn>
                <a:cxn ang="0">
                  <a:pos x="276" y="374"/>
                </a:cxn>
                <a:cxn ang="0">
                  <a:pos x="244" y="398"/>
                </a:cxn>
                <a:cxn ang="0">
                  <a:pos x="214" y="396"/>
                </a:cxn>
                <a:cxn ang="0">
                  <a:pos x="178" y="402"/>
                </a:cxn>
                <a:cxn ang="0">
                  <a:pos x="174" y="436"/>
                </a:cxn>
                <a:cxn ang="0">
                  <a:pos x="228" y="520"/>
                </a:cxn>
                <a:cxn ang="0">
                  <a:pos x="278" y="582"/>
                </a:cxn>
                <a:cxn ang="0">
                  <a:pos x="304" y="586"/>
                </a:cxn>
                <a:cxn ang="0">
                  <a:pos x="332" y="564"/>
                </a:cxn>
                <a:cxn ang="0">
                  <a:pos x="446" y="482"/>
                </a:cxn>
                <a:cxn ang="0">
                  <a:pos x="490" y="472"/>
                </a:cxn>
                <a:cxn ang="0">
                  <a:pos x="514" y="506"/>
                </a:cxn>
                <a:cxn ang="0">
                  <a:pos x="504" y="532"/>
                </a:cxn>
                <a:cxn ang="0">
                  <a:pos x="502" y="570"/>
                </a:cxn>
                <a:cxn ang="0">
                  <a:pos x="528" y="616"/>
                </a:cxn>
                <a:cxn ang="0">
                  <a:pos x="586" y="640"/>
                </a:cxn>
                <a:cxn ang="0">
                  <a:pos x="670" y="610"/>
                </a:cxn>
                <a:cxn ang="0">
                  <a:pos x="708" y="572"/>
                </a:cxn>
                <a:cxn ang="0">
                  <a:pos x="726" y="518"/>
                </a:cxn>
                <a:cxn ang="0">
                  <a:pos x="710" y="470"/>
                </a:cxn>
                <a:cxn ang="0">
                  <a:pos x="666" y="444"/>
                </a:cxn>
                <a:cxn ang="0">
                  <a:pos x="636" y="436"/>
                </a:cxn>
                <a:cxn ang="0">
                  <a:pos x="606" y="406"/>
                </a:cxn>
                <a:cxn ang="0">
                  <a:pos x="612" y="380"/>
                </a:cxn>
                <a:cxn ang="0">
                  <a:pos x="652" y="348"/>
                </a:cxn>
                <a:cxn ang="0">
                  <a:pos x="640" y="304"/>
                </a:cxn>
                <a:cxn ang="0">
                  <a:pos x="648" y="252"/>
                </a:cxn>
                <a:cxn ang="0">
                  <a:pos x="676" y="212"/>
                </a:cxn>
                <a:cxn ang="0">
                  <a:pos x="716" y="192"/>
                </a:cxn>
                <a:cxn ang="0">
                  <a:pos x="756" y="188"/>
                </a:cxn>
                <a:cxn ang="0">
                  <a:pos x="696" y="82"/>
                </a:cxn>
                <a:cxn ang="0">
                  <a:pos x="660" y="48"/>
                </a:cxn>
                <a:cxn ang="0">
                  <a:pos x="618" y="50"/>
                </a:cxn>
                <a:cxn ang="0">
                  <a:pos x="604" y="74"/>
                </a:cxn>
                <a:cxn ang="0">
                  <a:pos x="570" y="116"/>
                </a:cxn>
                <a:cxn ang="0">
                  <a:pos x="534" y="118"/>
                </a:cxn>
                <a:cxn ang="0">
                  <a:pos x="494" y="88"/>
                </a:cxn>
                <a:cxn ang="0">
                  <a:pos x="470" y="46"/>
                </a:cxn>
                <a:cxn ang="0">
                  <a:pos x="360" y="172"/>
                </a:cxn>
                <a:cxn ang="0">
                  <a:pos x="332" y="190"/>
                </a:cxn>
                <a:cxn ang="0">
                  <a:pos x="290" y="180"/>
                </a:cxn>
                <a:cxn ang="0">
                  <a:pos x="272" y="152"/>
                </a:cxn>
                <a:cxn ang="0">
                  <a:pos x="274" y="114"/>
                </a:cxn>
                <a:cxn ang="0">
                  <a:pos x="270" y="70"/>
                </a:cxn>
                <a:cxn ang="0">
                  <a:pos x="216" y="10"/>
                </a:cxn>
                <a:cxn ang="0">
                  <a:pos x="180" y="14"/>
                </a:cxn>
                <a:cxn ang="0">
                  <a:pos x="12" y="116"/>
                </a:cxn>
                <a:cxn ang="0">
                  <a:pos x="0" y="142"/>
                </a:cxn>
                <a:cxn ang="0">
                  <a:pos x="2" y="164"/>
                </a:cxn>
                <a:cxn ang="0">
                  <a:pos x="76" y="296"/>
                </a:cxn>
                <a:cxn ang="0">
                  <a:pos x="110" y="294"/>
                </a:cxn>
                <a:cxn ang="0">
                  <a:pos x="146" y="302"/>
                </a:cxn>
              </a:cxnLst>
              <a:rect l="0" t="0" r="r" b="b"/>
              <a:pathLst>
                <a:path w="756" h="640">
                  <a:moveTo>
                    <a:pt x="152" y="274"/>
                  </a:moveTo>
                  <a:lnTo>
                    <a:pt x="152" y="274"/>
                  </a:lnTo>
                  <a:lnTo>
                    <a:pt x="152" y="266"/>
                  </a:lnTo>
                  <a:lnTo>
                    <a:pt x="154" y="258"/>
                  </a:lnTo>
                  <a:lnTo>
                    <a:pt x="158" y="252"/>
                  </a:lnTo>
                  <a:lnTo>
                    <a:pt x="164" y="244"/>
                  </a:lnTo>
                  <a:lnTo>
                    <a:pt x="170" y="240"/>
                  </a:lnTo>
                  <a:lnTo>
                    <a:pt x="178" y="234"/>
                  </a:lnTo>
                  <a:lnTo>
                    <a:pt x="188" y="230"/>
                  </a:lnTo>
                  <a:lnTo>
                    <a:pt x="198" y="228"/>
                  </a:lnTo>
                  <a:lnTo>
                    <a:pt x="208" y="226"/>
                  </a:lnTo>
                  <a:lnTo>
                    <a:pt x="218" y="226"/>
                  </a:lnTo>
                  <a:lnTo>
                    <a:pt x="230" y="228"/>
                  </a:lnTo>
                  <a:lnTo>
                    <a:pt x="240" y="232"/>
                  </a:lnTo>
                  <a:lnTo>
                    <a:pt x="252" y="236"/>
                  </a:lnTo>
                  <a:lnTo>
                    <a:pt x="262" y="244"/>
                  </a:lnTo>
                  <a:lnTo>
                    <a:pt x="272" y="256"/>
                  </a:lnTo>
                  <a:lnTo>
                    <a:pt x="280" y="268"/>
                  </a:lnTo>
                  <a:lnTo>
                    <a:pt x="280" y="268"/>
                  </a:lnTo>
                  <a:lnTo>
                    <a:pt x="288" y="282"/>
                  </a:lnTo>
                  <a:lnTo>
                    <a:pt x="292" y="294"/>
                  </a:lnTo>
                  <a:lnTo>
                    <a:pt x="294" y="308"/>
                  </a:lnTo>
                  <a:lnTo>
                    <a:pt x="296" y="322"/>
                  </a:lnTo>
                  <a:lnTo>
                    <a:pt x="294" y="334"/>
                  </a:lnTo>
                  <a:lnTo>
                    <a:pt x="292" y="346"/>
                  </a:lnTo>
                  <a:lnTo>
                    <a:pt x="288" y="356"/>
                  </a:lnTo>
                  <a:lnTo>
                    <a:pt x="282" y="366"/>
                  </a:lnTo>
                  <a:lnTo>
                    <a:pt x="276" y="374"/>
                  </a:lnTo>
                  <a:lnTo>
                    <a:pt x="270" y="382"/>
                  </a:lnTo>
                  <a:lnTo>
                    <a:pt x="262" y="388"/>
                  </a:lnTo>
                  <a:lnTo>
                    <a:pt x="252" y="394"/>
                  </a:lnTo>
                  <a:lnTo>
                    <a:pt x="244" y="398"/>
                  </a:lnTo>
                  <a:lnTo>
                    <a:pt x="234" y="398"/>
                  </a:lnTo>
                  <a:lnTo>
                    <a:pt x="224" y="398"/>
                  </a:lnTo>
                  <a:lnTo>
                    <a:pt x="214" y="396"/>
                  </a:lnTo>
                  <a:lnTo>
                    <a:pt x="214" y="396"/>
                  </a:lnTo>
                  <a:lnTo>
                    <a:pt x="202" y="394"/>
                  </a:lnTo>
                  <a:lnTo>
                    <a:pt x="192" y="394"/>
                  </a:lnTo>
                  <a:lnTo>
                    <a:pt x="184" y="398"/>
                  </a:lnTo>
                  <a:lnTo>
                    <a:pt x="178" y="402"/>
                  </a:lnTo>
                  <a:lnTo>
                    <a:pt x="172" y="410"/>
                  </a:lnTo>
                  <a:lnTo>
                    <a:pt x="170" y="418"/>
                  </a:lnTo>
                  <a:lnTo>
                    <a:pt x="170" y="426"/>
                  </a:lnTo>
                  <a:lnTo>
                    <a:pt x="174" y="436"/>
                  </a:lnTo>
                  <a:lnTo>
                    <a:pt x="174" y="436"/>
                  </a:lnTo>
                  <a:lnTo>
                    <a:pt x="184" y="454"/>
                  </a:lnTo>
                  <a:lnTo>
                    <a:pt x="196" y="474"/>
                  </a:lnTo>
                  <a:lnTo>
                    <a:pt x="228" y="520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72" y="578"/>
                  </a:lnTo>
                  <a:lnTo>
                    <a:pt x="278" y="582"/>
                  </a:lnTo>
                  <a:lnTo>
                    <a:pt x="284" y="586"/>
                  </a:lnTo>
                  <a:lnTo>
                    <a:pt x="290" y="586"/>
                  </a:lnTo>
                  <a:lnTo>
                    <a:pt x="298" y="586"/>
                  </a:lnTo>
                  <a:lnTo>
                    <a:pt x="304" y="586"/>
                  </a:lnTo>
                  <a:lnTo>
                    <a:pt x="310" y="582"/>
                  </a:lnTo>
                  <a:lnTo>
                    <a:pt x="316" y="578"/>
                  </a:lnTo>
                  <a:lnTo>
                    <a:pt x="316" y="578"/>
                  </a:lnTo>
                  <a:lnTo>
                    <a:pt x="332" y="564"/>
                  </a:lnTo>
                  <a:lnTo>
                    <a:pt x="372" y="534"/>
                  </a:lnTo>
                  <a:lnTo>
                    <a:pt x="396" y="516"/>
                  </a:lnTo>
                  <a:lnTo>
                    <a:pt x="422" y="498"/>
                  </a:lnTo>
                  <a:lnTo>
                    <a:pt x="446" y="482"/>
                  </a:lnTo>
                  <a:lnTo>
                    <a:pt x="470" y="472"/>
                  </a:lnTo>
                  <a:lnTo>
                    <a:pt x="470" y="472"/>
                  </a:lnTo>
                  <a:lnTo>
                    <a:pt x="480" y="470"/>
                  </a:lnTo>
                  <a:lnTo>
                    <a:pt x="490" y="472"/>
                  </a:lnTo>
                  <a:lnTo>
                    <a:pt x="498" y="476"/>
                  </a:lnTo>
                  <a:lnTo>
                    <a:pt x="506" y="484"/>
                  </a:lnTo>
                  <a:lnTo>
                    <a:pt x="512" y="494"/>
                  </a:lnTo>
                  <a:lnTo>
                    <a:pt x="514" y="506"/>
                  </a:lnTo>
                  <a:lnTo>
                    <a:pt x="512" y="518"/>
                  </a:lnTo>
                  <a:lnTo>
                    <a:pt x="508" y="526"/>
                  </a:lnTo>
                  <a:lnTo>
                    <a:pt x="504" y="532"/>
                  </a:lnTo>
                  <a:lnTo>
                    <a:pt x="504" y="532"/>
                  </a:lnTo>
                  <a:lnTo>
                    <a:pt x="500" y="540"/>
                  </a:lnTo>
                  <a:lnTo>
                    <a:pt x="500" y="548"/>
                  </a:lnTo>
                  <a:lnTo>
                    <a:pt x="500" y="558"/>
                  </a:lnTo>
                  <a:lnTo>
                    <a:pt x="502" y="570"/>
                  </a:lnTo>
                  <a:lnTo>
                    <a:pt x="506" y="582"/>
                  </a:lnTo>
                  <a:lnTo>
                    <a:pt x="512" y="594"/>
                  </a:lnTo>
                  <a:lnTo>
                    <a:pt x="520" y="606"/>
                  </a:lnTo>
                  <a:lnTo>
                    <a:pt x="528" y="616"/>
                  </a:lnTo>
                  <a:lnTo>
                    <a:pt x="540" y="626"/>
                  </a:lnTo>
                  <a:lnTo>
                    <a:pt x="554" y="632"/>
                  </a:lnTo>
                  <a:lnTo>
                    <a:pt x="568" y="638"/>
                  </a:lnTo>
                  <a:lnTo>
                    <a:pt x="586" y="640"/>
                  </a:lnTo>
                  <a:lnTo>
                    <a:pt x="604" y="638"/>
                  </a:lnTo>
                  <a:lnTo>
                    <a:pt x="624" y="634"/>
                  </a:lnTo>
                  <a:lnTo>
                    <a:pt x="646" y="624"/>
                  </a:lnTo>
                  <a:lnTo>
                    <a:pt x="670" y="610"/>
                  </a:lnTo>
                  <a:lnTo>
                    <a:pt x="670" y="610"/>
                  </a:lnTo>
                  <a:lnTo>
                    <a:pt x="684" y="598"/>
                  </a:lnTo>
                  <a:lnTo>
                    <a:pt x="698" y="586"/>
                  </a:lnTo>
                  <a:lnTo>
                    <a:pt x="708" y="572"/>
                  </a:lnTo>
                  <a:lnTo>
                    <a:pt x="716" y="558"/>
                  </a:lnTo>
                  <a:lnTo>
                    <a:pt x="722" y="544"/>
                  </a:lnTo>
                  <a:lnTo>
                    <a:pt x="724" y="532"/>
                  </a:lnTo>
                  <a:lnTo>
                    <a:pt x="726" y="518"/>
                  </a:lnTo>
                  <a:lnTo>
                    <a:pt x="724" y="504"/>
                  </a:lnTo>
                  <a:lnTo>
                    <a:pt x="722" y="492"/>
                  </a:lnTo>
                  <a:lnTo>
                    <a:pt x="716" y="480"/>
                  </a:lnTo>
                  <a:lnTo>
                    <a:pt x="710" y="470"/>
                  </a:lnTo>
                  <a:lnTo>
                    <a:pt x="702" y="462"/>
                  </a:lnTo>
                  <a:lnTo>
                    <a:pt x="690" y="454"/>
                  </a:lnTo>
                  <a:lnTo>
                    <a:pt x="680" y="448"/>
                  </a:lnTo>
                  <a:lnTo>
                    <a:pt x="666" y="444"/>
                  </a:lnTo>
                  <a:lnTo>
                    <a:pt x="652" y="442"/>
                  </a:lnTo>
                  <a:lnTo>
                    <a:pt x="652" y="442"/>
                  </a:lnTo>
                  <a:lnTo>
                    <a:pt x="646" y="440"/>
                  </a:lnTo>
                  <a:lnTo>
                    <a:pt x="636" y="436"/>
                  </a:lnTo>
                  <a:lnTo>
                    <a:pt x="626" y="430"/>
                  </a:lnTo>
                  <a:lnTo>
                    <a:pt x="616" y="420"/>
                  </a:lnTo>
                  <a:lnTo>
                    <a:pt x="608" y="410"/>
                  </a:lnTo>
                  <a:lnTo>
                    <a:pt x="606" y="406"/>
                  </a:lnTo>
                  <a:lnTo>
                    <a:pt x="606" y="400"/>
                  </a:lnTo>
                  <a:lnTo>
                    <a:pt x="606" y="392"/>
                  </a:lnTo>
                  <a:lnTo>
                    <a:pt x="608" y="386"/>
                  </a:lnTo>
                  <a:lnTo>
                    <a:pt x="612" y="380"/>
                  </a:lnTo>
                  <a:lnTo>
                    <a:pt x="618" y="372"/>
                  </a:lnTo>
                  <a:lnTo>
                    <a:pt x="618" y="372"/>
                  </a:lnTo>
                  <a:lnTo>
                    <a:pt x="632" y="360"/>
                  </a:lnTo>
                  <a:lnTo>
                    <a:pt x="652" y="348"/>
                  </a:lnTo>
                  <a:lnTo>
                    <a:pt x="652" y="348"/>
                  </a:lnTo>
                  <a:lnTo>
                    <a:pt x="646" y="334"/>
                  </a:lnTo>
                  <a:lnTo>
                    <a:pt x="642" y="320"/>
                  </a:lnTo>
                  <a:lnTo>
                    <a:pt x="640" y="304"/>
                  </a:lnTo>
                  <a:lnTo>
                    <a:pt x="640" y="290"/>
                  </a:lnTo>
                  <a:lnTo>
                    <a:pt x="642" y="278"/>
                  </a:lnTo>
                  <a:lnTo>
                    <a:pt x="644" y="264"/>
                  </a:lnTo>
                  <a:lnTo>
                    <a:pt x="648" y="252"/>
                  </a:lnTo>
                  <a:lnTo>
                    <a:pt x="654" y="240"/>
                  </a:lnTo>
                  <a:lnTo>
                    <a:pt x="660" y="230"/>
                  </a:lnTo>
                  <a:lnTo>
                    <a:pt x="666" y="220"/>
                  </a:lnTo>
                  <a:lnTo>
                    <a:pt x="676" y="212"/>
                  </a:lnTo>
                  <a:lnTo>
                    <a:pt x="684" y="204"/>
                  </a:lnTo>
                  <a:lnTo>
                    <a:pt x="694" y="198"/>
                  </a:lnTo>
                  <a:lnTo>
                    <a:pt x="706" y="194"/>
                  </a:lnTo>
                  <a:lnTo>
                    <a:pt x="716" y="192"/>
                  </a:lnTo>
                  <a:lnTo>
                    <a:pt x="728" y="192"/>
                  </a:lnTo>
                  <a:lnTo>
                    <a:pt x="728" y="192"/>
                  </a:lnTo>
                  <a:lnTo>
                    <a:pt x="744" y="192"/>
                  </a:lnTo>
                  <a:lnTo>
                    <a:pt x="756" y="188"/>
                  </a:lnTo>
                  <a:lnTo>
                    <a:pt x="756" y="188"/>
                  </a:lnTo>
                  <a:lnTo>
                    <a:pt x="738" y="152"/>
                  </a:lnTo>
                  <a:lnTo>
                    <a:pt x="718" y="116"/>
                  </a:lnTo>
                  <a:lnTo>
                    <a:pt x="696" y="82"/>
                  </a:lnTo>
                  <a:lnTo>
                    <a:pt x="684" y="68"/>
                  </a:lnTo>
                  <a:lnTo>
                    <a:pt x="674" y="56"/>
                  </a:lnTo>
                  <a:lnTo>
                    <a:pt x="674" y="56"/>
                  </a:lnTo>
                  <a:lnTo>
                    <a:pt x="660" y="48"/>
                  </a:lnTo>
                  <a:lnTo>
                    <a:pt x="648" y="44"/>
                  </a:lnTo>
                  <a:lnTo>
                    <a:pt x="636" y="42"/>
                  </a:lnTo>
                  <a:lnTo>
                    <a:pt x="626" y="44"/>
                  </a:lnTo>
                  <a:lnTo>
                    <a:pt x="618" y="50"/>
                  </a:lnTo>
                  <a:lnTo>
                    <a:pt x="610" y="56"/>
                  </a:lnTo>
                  <a:lnTo>
                    <a:pt x="606" y="66"/>
                  </a:lnTo>
                  <a:lnTo>
                    <a:pt x="604" y="74"/>
                  </a:lnTo>
                  <a:lnTo>
                    <a:pt x="604" y="74"/>
                  </a:lnTo>
                  <a:lnTo>
                    <a:pt x="602" y="86"/>
                  </a:lnTo>
                  <a:lnTo>
                    <a:pt x="596" y="98"/>
                  </a:lnTo>
                  <a:lnTo>
                    <a:pt x="584" y="108"/>
                  </a:lnTo>
                  <a:lnTo>
                    <a:pt x="570" y="116"/>
                  </a:lnTo>
                  <a:lnTo>
                    <a:pt x="562" y="120"/>
                  </a:lnTo>
                  <a:lnTo>
                    <a:pt x="554" y="120"/>
                  </a:lnTo>
                  <a:lnTo>
                    <a:pt x="544" y="120"/>
                  </a:lnTo>
                  <a:lnTo>
                    <a:pt x="534" y="118"/>
                  </a:lnTo>
                  <a:lnTo>
                    <a:pt x="524" y="114"/>
                  </a:lnTo>
                  <a:lnTo>
                    <a:pt x="514" y="108"/>
                  </a:lnTo>
                  <a:lnTo>
                    <a:pt x="504" y="100"/>
                  </a:lnTo>
                  <a:lnTo>
                    <a:pt x="494" y="88"/>
                  </a:lnTo>
                  <a:lnTo>
                    <a:pt x="494" y="88"/>
                  </a:lnTo>
                  <a:lnTo>
                    <a:pt x="478" y="66"/>
                  </a:lnTo>
                  <a:lnTo>
                    <a:pt x="470" y="46"/>
                  </a:lnTo>
                  <a:lnTo>
                    <a:pt x="470" y="46"/>
                  </a:lnTo>
                  <a:lnTo>
                    <a:pt x="440" y="84"/>
                  </a:lnTo>
                  <a:lnTo>
                    <a:pt x="408" y="122"/>
                  </a:lnTo>
                  <a:lnTo>
                    <a:pt x="376" y="158"/>
                  </a:lnTo>
                  <a:lnTo>
                    <a:pt x="360" y="172"/>
                  </a:lnTo>
                  <a:lnTo>
                    <a:pt x="346" y="184"/>
                  </a:lnTo>
                  <a:lnTo>
                    <a:pt x="346" y="184"/>
                  </a:lnTo>
                  <a:lnTo>
                    <a:pt x="340" y="188"/>
                  </a:lnTo>
                  <a:lnTo>
                    <a:pt x="332" y="190"/>
                  </a:lnTo>
                  <a:lnTo>
                    <a:pt x="326" y="192"/>
                  </a:lnTo>
                  <a:lnTo>
                    <a:pt x="318" y="192"/>
                  </a:lnTo>
                  <a:lnTo>
                    <a:pt x="304" y="188"/>
                  </a:lnTo>
                  <a:lnTo>
                    <a:pt x="290" y="180"/>
                  </a:lnTo>
                  <a:lnTo>
                    <a:pt x="284" y="174"/>
                  </a:lnTo>
                  <a:lnTo>
                    <a:pt x="280" y="168"/>
                  </a:lnTo>
                  <a:lnTo>
                    <a:pt x="274" y="160"/>
                  </a:lnTo>
                  <a:lnTo>
                    <a:pt x="272" y="152"/>
                  </a:lnTo>
                  <a:lnTo>
                    <a:pt x="270" y="144"/>
                  </a:lnTo>
                  <a:lnTo>
                    <a:pt x="270" y="134"/>
                  </a:lnTo>
                  <a:lnTo>
                    <a:pt x="272" y="124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6" y="100"/>
                  </a:lnTo>
                  <a:lnTo>
                    <a:pt x="276" y="86"/>
                  </a:lnTo>
                  <a:lnTo>
                    <a:pt x="270" y="70"/>
                  </a:lnTo>
                  <a:lnTo>
                    <a:pt x="260" y="54"/>
                  </a:lnTo>
                  <a:lnTo>
                    <a:pt x="248" y="38"/>
                  </a:lnTo>
                  <a:lnTo>
                    <a:pt x="234" y="22"/>
                  </a:lnTo>
                  <a:lnTo>
                    <a:pt x="216" y="1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90" y="6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12" y="116"/>
                  </a:lnTo>
                  <a:lnTo>
                    <a:pt x="8" y="122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2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2" y="164"/>
                  </a:lnTo>
                  <a:lnTo>
                    <a:pt x="26" y="210"/>
                  </a:lnTo>
                  <a:lnTo>
                    <a:pt x="50" y="254"/>
                  </a:lnTo>
                  <a:lnTo>
                    <a:pt x="76" y="296"/>
                  </a:lnTo>
                  <a:lnTo>
                    <a:pt x="76" y="296"/>
                  </a:lnTo>
                  <a:lnTo>
                    <a:pt x="90" y="296"/>
                  </a:lnTo>
                  <a:lnTo>
                    <a:pt x="104" y="294"/>
                  </a:lnTo>
                  <a:lnTo>
                    <a:pt x="104" y="294"/>
                  </a:lnTo>
                  <a:lnTo>
                    <a:pt x="110" y="294"/>
                  </a:lnTo>
                  <a:lnTo>
                    <a:pt x="120" y="294"/>
                  </a:lnTo>
                  <a:lnTo>
                    <a:pt x="132" y="296"/>
                  </a:lnTo>
                  <a:lnTo>
                    <a:pt x="146" y="302"/>
                  </a:lnTo>
                  <a:lnTo>
                    <a:pt x="146" y="302"/>
                  </a:lnTo>
                  <a:lnTo>
                    <a:pt x="150" y="288"/>
                  </a:lnTo>
                  <a:lnTo>
                    <a:pt x="152" y="274"/>
                  </a:lnTo>
                  <a:lnTo>
                    <a:pt x="152" y="27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64"/>
            <p:cNvSpPr>
              <a:spLocks/>
            </p:cNvSpPr>
            <p:nvPr userDrawn="1"/>
          </p:nvSpPr>
          <p:spPr bwMode="auto">
            <a:xfrm>
              <a:off x="6899222" y="1130260"/>
              <a:ext cx="339725" cy="225425"/>
            </a:xfrm>
            <a:custGeom>
              <a:avLst/>
              <a:gdLst/>
              <a:ahLst/>
              <a:cxnLst>
                <a:cxn ang="0">
                  <a:pos x="134" y="52"/>
                </a:cxn>
                <a:cxn ang="0">
                  <a:pos x="134" y="52"/>
                </a:cxn>
                <a:cxn ang="0">
                  <a:pos x="140" y="52"/>
                </a:cxn>
                <a:cxn ang="0">
                  <a:pos x="148" y="52"/>
                </a:cxn>
                <a:cxn ang="0">
                  <a:pos x="156" y="56"/>
                </a:cxn>
                <a:cxn ang="0">
                  <a:pos x="162" y="60"/>
                </a:cxn>
                <a:cxn ang="0">
                  <a:pos x="168" y="64"/>
                </a:cxn>
                <a:cxn ang="0">
                  <a:pos x="174" y="70"/>
                </a:cxn>
                <a:cxn ang="0">
                  <a:pos x="176" y="78"/>
                </a:cxn>
                <a:cxn ang="0">
                  <a:pos x="180" y="84"/>
                </a:cxn>
                <a:cxn ang="0">
                  <a:pos x="180" y="84"/>
                </a:cxn>
                <a:cxn ang="0">
                  <a:pos x="182" y="102"/>
                </a:cxn>
                <a:cxn ang="0">
                  <a:pos x="188" y="142"/>
                </a:cxn>
                <a:cxn ang="0">
                  <a:pos x="188" y="142"/>
                </a:cxn>
                <a:cxn ang="0">
                  <a:pos x="196" y="134"/>
                </a:cxn>
                <a:cxn ang="0">
                  <a:pos x="196" y="134"/>
                </a:cxn>
                <a:cxn ang="0">
                  <a:pos x="204" y="126"/>
                </a:cxn>
                <a:cxn ang="0">
                  <a:pos x="210" y="116"/>
                </a:cxn>
                <a:cxn ang="0">
                  <a:pos x="212" y="108"/>
                </a:cxn>
                <a:cxn ang="0">
                  <a:pos x="214" y="98"/>
                </a:cxn>
                <a:cxn ang="0">
                  <a:pos x="214" y="88"/>
                </a:cxn>
                <a:cxn ang="0">
                  <a:pos x="212" y="78"/>
                </a:cxn>
                <a:cxn ang="0">
                  <a:pos x="204" y="56"/>
                </a:cxn>
                <a:cxn ang="0">
                  <a:pos x="204" y="56"/>
                </a:cxn>
                <a:cxn ang="0">
                  <a:pos x="196" y="42"/>
                </a:cxn>
                <a:cxn ang="0">
                  <a:pos x="184" y="30"/>
                </a:cxn>
                <a:cxn ang="0">
                  <a:pos x="170" y="20"/>
                </a:cxn>
                <a:cxn ang="0">
                  <a:pos x="156" y="12"/>
                </a:cxn>
                <a:cxn ang="0">
                  <a:pos x="138" y="6"/>
                </a:cxn>
                <a:cxn ang="0">
                  <a:pos x="122" y="2"/>
                </a:cxn>
                <a:cxn ang="0">
                  <a:pos x="104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2" y="6"/>
                </a:cxn>
                <a:cxn ang="0">
                  <a:pos x="48" y="10"/>
                </a:cxn>
                <a:cxn ang="0">
                  <a:pos x="36" y="14"/>
                </a:cxn>
                <a:cxn ang="0">
                  <a:pos x="26" y="22"/>
                </a:cxn>
                <a:cxn ang="0">
                  <a:pos x="16" y="30"/>
                </a:cxn>
                <a:cxn ang="0">
                  <a:pos x="8" y="3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6" y="52"/>
                </a:cxn>
                <a:cxn ang="0">
                  <a:pos x="14" y="56"/>
                </a:cxn>
                <a:cxn ang="0">
                  <a:pos x="14" y="56"/>
                </a:cxn>
                <a:cxn ang="0">
                  <a:pos x="30" y="58"/>
                </a:cxn>
                <a:cxn ang="0">
                  <a:pos x="48" y="58"/>
                </a:cxn>
                <a:cxn ang="0">
                  <a:pos x="88" y="56"/>
                </a:cxn>
                <a:cxn ang="0">
                  <a:pos x="134" y="52"/>
                </a:cxn>
                <a:cxn ang="0">
                  <a:pos x="134" y="52"/>
                </a:cxn>
              </a:cxnLst>
              <a:rect l="0" t="0" r="r" b="b"/>
              <a:pathLst>
                <a:path w="214" h="142">
                  <a:moveTo>
                    <a:pt x="134" y="52"/>
                  </a:moveTo>
                  <a:lnTo>
                    <a:pt x="134" y="52"/>
                  </a:lnTo>
                  <a:lnTo>
                    <a:pt x="140" y="52"/>
                  </a:lnTo>
                  <a:lnTo>
                    <a:pt x="148" y="52"/>
                  </a:lnTo>
                  <a:lnTo>
                    <a:pt x="156" y="56"/>
                  </a:lnTo>
                  <a:lnTo>
                    <a:pt x="162" y="60"/>
                  </a:lnTo>
                  <a:lnTo>
                    <a:pt x="168" y="64"/>
                  </a:lnTo>
                  <a:lnTo>
                    <a:pt x="174" y="70"/>
                  </a:lnTo>
                  <a:lnTo>
                    <a:pt x="176" y="78"/>
                  </a:lnTo>
                  <a:lnTo>
                    <a:pt x="180" y="84"/>
                  </a:lnTo>
                  <a:lnTo>
                    <a:pt x="180" y="84"/>
                  </a:lnTo>
                  <a:lnTo>
                    <a:pt x="182" y="102"/>
                  </a:lnTo>
                  <a:lnTo>
                    <a:pt x="188" y="142"/>
                  </a:lnTo>
                  <a:lnTo>
                    <a:pt x="188" y="142"/>
                  </a:lnTo>
                  <a:lnTo>
                    <a:pt x="196" y="134"/>
                  </a:lnTo>
                  <a:lnTo>
                    <a:pt x="196" y="134"/>
                  </a:lnTo>
                  <a:lnTo>
                    <a:pt x="204" y="126"/>
                  </a:lnTo>
                  <a:lnTo>
                    <a:pt x="210" y="116"/>
                  </a:lnTo>
                  <a:lnTo>
                    <a:pt x="212" y="108"/>
                  </a:lnTo>
                  <a:lnTo>
                    <a:pt x="214" y="98"/>
                  </a:lnTo>
                  <a:lnTo>
                    <a:pt x="214" y="88"/>
                  </a:lnTo>
                  <a:lnTo>
                    <a:pt x="212" y="78"/>
                  </a:lnTo>
                  <a:lnTo>
                    <a:pt x="204" y="56"/>
                  </a:lnTo>
                  <a:lnTo>
                    <a:pt x="204" y="56"/>
                  </a:lnTo>
                  <a:lnTo>
                    <a:pt x="196" y="42"/>
                  </a:lnTo>
                  <a:lnTo>
                    <a:pt x="184" y="30"/>
                  </a:lnTo>
                  <a:lnTo>
                    <a:pt x="170" y="20"/>
                  </a:lnTo>
                  <a:lnTo>
                    <a:pt x="156" y="12"/>
                  </a:lnTo>
                  <a:lnTo>
                    <a:pt x="138" y="6"/>
                  </a:lnTo>
                  <a:lnTo>
                    <a:pt x="122" y="2"/>
                  </a:lnTo>
                  <a:lnTo>
                    <a:pt x="104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2" y="6"/>
                  </a:lnTo>
                  <a:lnTo>
                    <a:pt x="48" y="10"/>
                  </a:lnTo>
                  <a:lnTo>
                    <a:pt x="36" y="14"/>
                  </a:lnTo>
                  <a:lnTo>
                    <a:pt x="26" y="22"/>
                  </a:lnTo>
                  <a:lnTo>
                    <a:pt x="16" y="30"/>
                  </a:lnTo>
                  <a:lnTo>
                    <a:pt x="8" y="3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6" y="52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30" y="58"/>
                  </a:lnTo>
                  <a:lnTo>
                    <a:pt x="48" y="58"/>
                  </a:lnTo>
                  <a:lnTo>
                    <a:pt x="88" y="56"/>
                  </a:lnTo>
                  <a:lnTo>
                    <a:pt x="134" y="52"/>
                  </a:lnTo>
                  <a:lnTo>
                    <a:pt x="134" y="5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65"/>
            <p:cNvSpPr>
              <a:spLocks noEditPoints="1"/>
            </p:cNvSpPr>
            <p:nvPr userDrawn="1"/>
          </p:nvSpPr>
          <p:spPr bwMode="auto">
            <a:xfrm>
              <a:off x="6600772" y="1396960"/>
              <a:ext cx="1003300" cy="1282700"/>
            </a:xfrm>
            <a:custGeom>
              <a:avLst/>
              <a:gdLst/>
              <a:ahLst/>
              <a:cxnLst>
                <a:cxn ang="0">
                  <a:pos x="592" y="348"/>
                </a:cxn>
                <a:cxn ang="0">
                  <a:pos x="614" y="388"/>
                </a:cxn>
                <a:cxn ang="0">
                  <a:pos x="568" y="422"/>
                </a:cxn>
                <a:cxn ang="0">
                  <a:pos x="510" y="376"/>
                </a:cxn>
                <a:cxn ang="0">
                  <a:pos x="454" y="290"/>
                </a:cxn>
                <a:cxn ang="0">
                  <a:pos x="446" y="200"/>
                </a:cxn>
                <a:cxn ang="0">
                  <a:pos x="456" y="136"/>
                </a:cxn>
                <a:cxn ang="0">
                  <a:pos x="560" y="76"/>
                </a:cxn>
                <a:cxn ang="0">
                  <a:pos x="574" y="108"/>
                </a:cxn>
                <a:cxn ang="0">
                  <a:pos x="580" y="158"/>
                </a:cxn>
                <a:cxn ang="0">
                  <a:pos x="610" y="124"/>
                </a:cxn>
                <a:cxn ang="0">
                  <a:pos x="580" y="10"/>
                </a:cxn>
                <a:cxn ang="0">
                  <a:pos x="470" y="14"/>
                </a:cxn>
                <a:cxn ang="0">
                  <a:pos x="378" y="16"/>
                </a:cxn>
                <a:cxn ang="0">
                  <a:pos x="346" y="104"/>
                </a:cxn>
                <a:cxn ang="0">
                  <a:pos x="292" y="80"/>
                </a:cxn>
                <a:cxn ang="0">
                  <a:pos x="240" y="132"/>
                </a:cxn>
                <a:cxn ang="0">
                  <a:pos x="264" y="204"/>
                </a:cxn>
                <a:cxn ang="0">
                  <a:pos x="338" y="196"/>
                </a:cxn>
                <a:cxn ang="0">
                  <a:pos x="378" y="248"/>
                </a:cxn>
                <a:cxn ang="0">
                  <a:pos x="348" y="332"/>
                </a:cxn>
                <a:cxn ang="0">
                  <a:pos x="172" y="336"/>
                </a:cxn>
                <a:cxn ang="0">
                  <a:pos x="126" y="414"/>
                </a:cxn>
                <a:cxn ang="0">
                  <a:pos x="54" y="406"/>
                </a:cxn>
                <a:cxn ang="0">
                  <a:pos x="2" y="412"/>
                </a:cxn>
                <a:cxn ang="0">
                  <a:pos x="138" y="600"/>
                </a:cxn>
                <a:cxn ang="0">
                  <a:pos x="268" y="610"/>
                </a:cxn>
                <a:cxn ang="0">
                  <a:pos x="242" y="666"/>
                </a:cxn>
                <a:cxn ang="0">
                  <a:pos x="236" y="758"/>
                </a:cxn>
                <a:cxn ang="0">
                  <a:pos x="352" y="808"/>
                </a:cxn>
                <a:cxn ang="0">
                  <a:pos x="410" y="726"/>
                </a:cxn>
                <a:cxn ang="0">
                  <a:pos x="400" y="688"/>
                </a:cxn>
                <a:cxn ang="0">
                  <a:pos x="342" y="676"/>
                </a:cxn>
                <a:cxn ang="0">
                  <a:pos x="352" y="602"/>
                </a:cxn>
                <a:cxn ang="0">
                  <a:pos x="406" y="576"/>
                </a:cxn>
                <a:cxn ang="0">
                  <a:pos x="532" y="564"/>
                </a:cxn>
                <a:cxn ang="0">
                  <a:pos x="586" y="566"/>
                </a:cxn>
                <a:cxn ang="0">
                  <a:pos x="624" y="538"/>
                </a:cxn>
                <a:cxn ang="0">
                  <a:pos x="624" y="332"/>
                </a:cxn>
                <a:cxn ang="0">
                  <a:pos x="384" y="498"/>
                </a:cxn>
                <a:cxn ang="0">
                  <a:pos x="382" y="542"/>
                </a:cxn>
                <a:cxn ang="0">
                  <a:pos x="358" y="562"/>
                </a:cxn>
                <a:cxn ang="0">
                  <a:pos x="340" y="544"/>
                </a:cxn>
                <a:cxn ang="0">
                  <a:pos x="310" y="528"/>
                </a:cxn>
                <a:cxn ang="0">
                  <a:pos x="308" y="558"/>
                </a:cxn>
                <a:cxn ang="0">
                  <a:pos x="248" y="586"/>
                </a:cxn>
                <a:cxn ang="0">
                  <a:pos x="228" y="534"/>
                </a:cxn>
                <a:cxn ang="0">
                  <a:pos x="208" y="538"/>
                </a:cxn>
                <a:cxn ang="0">
                  <a:pos x="164" y="528"/>
                </a:cxn>
                <a:cxn ang="0">
                  <a:pos x="194" y="490"/>
                </a:cxn>
                <a:cxn ang="0">
                  <a:pos x="216" y="490"/>
                </a:cxn>
                <a:cxn ang="0">
                  <a:pos x="206" y="430"/>
                </a:cxn>
                <a:cxn ang="0">
                  <a:pos x="254" y="432"/>
                </a:cxn>
                <a:cxn ang="0">
                  <a:pos x="274" y="460"/>
                </a:cxn>
                <a:cxn ang="0">
                  <a:pos x="296" y="432"/>
                </a:cxn>
                <a:cxn ang="0">
                  <a:pos x="286" y="408"/>
                </a:cxn>
                <a:cxn ang="0">
                  <a:pos x="340" y="404"/>
                </a:cxn>
                <a:cxn ang="0">
                  <a:pos x="372" y="456"/>
                </a:cxn>
                <a:cxn ang="0">
                  <a:pos x="398" y="444"/>
                </a:cxn>
                <a:cxn ang="0">
                  <a:pos x="404" y="498"/>
                </a:cxn>
              </a:cxnLst>
              <a:rect l="0" t="0" r="r" b="b"/>
              <a:pathLst>
                <a:path w="632" h="808">
                  <a:moveTo>
                    <a:pt x="620" y="320"/>
                  </a:moveTo>
                  <a:lnTo>
                    <a:pt x="620" y="320"/>
                  </a:lnTo>
                  <a:lnTo>
                    <a:pt x="616" y="314"/>
                  </a:lnTo>
                  <a:lnTo>
                    <a:pt x="616" y="314"/>
                  </a:lnTo>
                  <a:lnTo>
                    <a:pt x="604" y="320"/>
                  </a:lnTo>
                  <a:lnTo>
                    <a:pt x="598" y="328"/>
                  </a:lnTo>
                  <a:lnTo>
                    <a:pt x="594" y="338"/>
                  </a:lnTo>
                  <a:lnTo>
                    <a:pt x="592" y="348"/>
                  </a:lnTo>
                  <a:lnTo>
                    <a:pt x="592" y="356"/>
                  </a:lnTo>
                  <a:lnTo>
                    <a:pt x="596" y="364"/>
                  </a:lnTo>
                  <a:lnTo>
                    <a:pt x="600" y="372"/>
                  </a:lnTo>
                  <a:lnTo>
                    <a:pt x="604" y="376"/>
                  </a:lnTo>
                  <a:lnTo>
                    <a:pt x="604" y="376"/>
                  </a:lnTo>
                  <a:lnTo>
                    <a:pt x="608" y="378"/>
                  </a:lnTo>
                  <a:lnTo>
                    <a:pt x="612" y="384"/>
                  </a:lnTo>
                  <a:lnTo>
                    <a:pt x="614" y="388"/>
                  </a:lnTo>
                  <a:lnTo>
                    <a:pt x="614" y="394"/>
                  </a:lnTo>
                  <a:lnTo>
                    <a:pt x="614" y="400"/>
                  </a:lnTo>
                  <a:lnTo>
                    <a:pt x="612" y="406"/>
                  </a:lnTo>
                  <a:lnTo>
                    <a:pt x="610" y="410"/>
                  </a:lnTo>
                  <a:lnTo>
                    <a:pt x="604" y="412"/>
                  </a:lnTo>
                  <a:lnTo>
                    <a:pt x="604" y="412"/>
                  </a:lnTo>
                  <a:lnTo>
                    <a:pt x="586" y="418"/>
                  </a:lnTo>
                  <a:lnTo>
                    <a:pt x="568" y="422"/>
                  </a:lnTo>
                  <a:lnTo>
                    <a:pt x="550" y="424"/>
                  </a:lnTo>
                  <a:lnTo>
                    <a:pt x="550" y="424"/>
                  </a:lnTo>
                  <a:lnTo>
                    <a:pt x="540" y="422"/>
                  </a:lnTo>
                  <a:lnTo>
                    <a:pt x="530" y="416"/>
                  </a:lnTo>
                  <a:lnTo>
                    <a:pt x="522" y="408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10" y="376"/>
                  </a:lnTo>
                  <a:lnTo>
                    <a:pt x="498" y="324"/>
                  </a:lnTo>
                  <a:lnTo>
                    <a:pt x="498" y="324"/>
                  </a:lnTo>
                  <a:lnTo>
                    <a:pt x="490" y="322"/>
                  </a:lnTo>
                  <a:lnTo>
                    <a:pt x="482" y="320"/>
                  </a:lnTo>
                  <a:lnTo>
                    <a:pt x="474" y="316"/>
                  </a:lnTo>
                  <a:lnTo>
                    <a:pt x="466" y="308"/>
                  </a:lnTo>
                  <a:lnTo>
                    <a:pt x="460" y="300"/>
                  </a:lnTo>
                  <a:lnTo>
                    <a:pt x="454" y="290"/>
                  </a:lnTo>
                  <a:lnTo>
                    <a:pt x="448" y="278"/>
                  </a:lnTo>
                  <a:lnTo>
                    <a:pt x="444" y="264"/>
                  </a:lnTo>
                  <a:lnTo>
                    <a:pt x="444" y="264"/>
                  </a:lnTo>
                  <a:lnTo>
                    <a:pt x="442" y="248"/>
                  </a:lnTo>
                  <a:lnTo>
                    <a:pt x="442" y="234"/>
                  </a:lnTo>
                  <a:lnTo>
                    <a:pt x="442" y="220"/>
                  </a:lnTo>
                  <a:lnTo>
                    <a:pt x="444" y="210"/>
                  </a:lnTo>
                  <a:lnTo>
                    <a:pt x="446" y="200"/>
                  </a:lnTo>
                  <a:lnTo>
                    <a:pt x="452" y="190"/>
                  </a:lnTo>
                  <a:lnTo>
                    <a:pt x="456" y="184"/>
                  </a:lnTo>
                  <a:lnTo>
                    <a:pt x="462" y="176"/>
                  </a:lnTo>
                  <a:lnTo>
                    <a:pt x="462" y="176"/>
                  </a:lnTo>
                  <a:lnTo>
                    <a:pt x="458" y="160"/>
                  </a:lnTo>
                  <a:lnTo>
                    <a:pt x="456" y="148"/>
                  </a:lnTo>
                  <a:lnTo>
                    <a:pt x="456" y="136"/>
                  </a:lnTo>
                  <a:lnTo>
                    <a:pt x="456" y="136"/>
                  </a:lnTo>
                  <a:lnTo>
                    <a:pt x="458" y="124"/>
                  </a:lnTo>
                  <a:lnTo>
                    <a:pt x="462" y="114"/>
                  </a:lnTo>
                  <a:lnTo>
                    <a:pt x="470" y="106"/>
                  </a:lnTo>
                  <a:lnTo>
                    <a:pt x="480" y="100"/>
                  </a:lnTo>
                  <a:lnTo>
                    <a:pt x="480" y="100"/>
                  </a:lnTo>
                  <a:lnTo>
                    <a:pt x="508" y="90"/>
                  </a:lnTo>
                  <a:lnTo>
                    <a:pt x="534" y="82"/>
                  </a:lnTo>
                  <a:lnTo>
                    <a:pt x="560" y="76"/>
                  </a:lnTo>
                  <a:lnTo>
                    <a:pt x="560" y="76"/>
                  </a:lnTo>
                  <a:lnTo>
                    <a:pt x="568" y="76"/>
                  </a:lnTo>
                  <a:lnTo>
                    <a:pt x="574" y="78"/>
                  </a:lnTo>
                  <a:lnTo>
                    <a:pt x="576" y="82"/>
                  </a:lnTo>
                  <a:lnTo>
                    <a:pt x="578" y="88"/>
                  </a:lnTo>
                  <a:lnTo>
                    <a:pt x="578" y="94"/>
                  </a:lnTo>
                  <a:lnTo>
                    <a:pt x="578" y="102"/>
                  </a:lnTo>
                  <a:lnTo>
                    <a:pt x="574" y="108"/>
                  </a:lnTo>
                  <a:lnTo>
                    <a:pt x="570" y="114"/>
                  </a:lnTo>
                  <a:lnTo>
                    <a:pt x="570" y="114"/>
                  </a:lnTo>
                  <a:lnTo>
                    <a:pt x="566" y="120"/>
                  </a:lnTo>
                  <a:lnTo>
                    <a:pt x="564" y="126"/>
                  </a:lnTo>
                  <a:lnTo>
                    <a:pt x="566" y="134"/>
                  </a:lnTo>
                  <a:lnTo>
                    <a:pt x="568" y="142"/>
                  </a:lnTo>
                  <a:lnTo>
                    <a:pt x="572" y="150"/>
                  </a:lnTo>
                  <a:lnTo>
                    <a:pt x="580" y="158"/>
                  </a:lnTo>
                  <a:lnTo>
                    <a:pt x="588" y="162"/>
                  </a:lnTo>
                  <a:lnTo>
                    <a:pt x="598" y="164"/>
                  </a:lnTo>
                  <a:lnTo>
                    <a:pt x="598" y="164"/>
                  </a:lnTo>
                  <a:lnTo>
                    <a:pt x="606" y="156"/>
                  </a:lnTo>
                  <a:lnTo>
                    <a:pt x="608" y="150"/>
                  </a:lnTo>
                  <a:lnTo>
                    <a:pt x="610" y="146"/>
                  </a:lnTo>
                  <a:lnTo>
                    <a:pt x="610" y="146"/>
                  </a:lnTo>
                  <a:lnTo>
                    <a:pt x="610" y="124"/>
                  </a:lnTo>
                  <a:lnTo>
                    <a:pt x="608" y="104"/>
                  </a:lnTo>
                  <a:lnTo>
                    <a:pt x="602" y="66"/>
                  </a:lnTo>
                  <a:lnTo>
                    <a:pt x="596" y="40"/>
                  </a:lnTo>
                  <a:lnTo>
                    <a:pt x="592" y="30"/>
                  </a:lnTo>
                  <a:lnTo>
                    <a:pt x="592" y="30"/>
                  </a:lnTo>
                  <a:lnTo>
                    <a:pt x="590" y="22"/>
                  </a:lnTo>
                  <a:lnTo>
                    <a:pt x="584" y="16"/>
                  </a:lnTo>
                  <a:lnTo>
                    <a:pt x="580" y="10"/>
                  </a:lnTo>
                  <a:lnTo>
                    <a:pt x="574" y="6"/>
                  </a:lnTo>
                  <a:lnTo>
                    <a:pt x="566" y="4"/>
                  </a:lnTo>
                  <a:lnTo>
                    <a:pt x="560" y="2"/>
                  </a:lnTo>
                  <a:lnTo>
                    <a:pt x="552" y="0"/>
                  </a:lnTo>
                  <a:lnTo>
                    <a:pt x="544" y="2"/>
                  </a:lnTo>
                  <a:lnTo>
                    <a:pt x="544" y="2"/>
                  </a:lnTo>
                  <a:lnTo>
                    <a:pt x="522" y="6"/>
                  </a:lnTo>
                  <a:lnTo>
                    <a:pt x="470" y="14"/>
                  </a:lnTo>
                  <a:lnTo>
                    <a:pt x="442" y="18"/>
                  </a:lnTo>
                  <a:lnTo>
                    <a:pt x="414" y="22"/>
                  </a:lnTo>
                  <a:lnTo>
                    <a:pt x="394" y="22"/>
                  </a:lnTo>
                  <a:lnTo>
                    <a:pt x="386" y="20"/>
                  </a:lnTo>
                  <a:lnTo>
                    <a:pt x="380" y="18"/>
                  </a:lnTo>
                  <a:lnTo>
                    <a:pt x="380" y="18"/>
                  </a:lnTo>
                  <a:lnTo>
                    <a:pt x="378" y="16"/>
                  </a:lnTo>
                  <a:lnTo>
                    <a:pt x="378" y="16"/>
                  </a:lnTo>
                  <a:lnTo>
                    <a:pt x="378" y="50"/>
                  </a:lnTo>
                  <a:lnTo>
                    <a:pt x="376" y="64"/>
                  </a:lnTo>
                  <a:lnTo>
                    <a:pt x="374" y="76"/>
                  </a:lnTo>
                  <a:lnTo>
                    <a:pt x="374" y="76"/>
                  </a:lnTo>
                  <a:lnTo>
                    <a:pt x="368" y="88"/>
                  </a:lnTo>
                  <a:lnTo>
                    <a:pt x="362" y="96"/>
                  </a:lnTo>
                  <a:lnTo>
                    <a:pt x="354" y="102"/>
                  </a:lnTo>
                  <a:lnTo>
                    <a:pt x="346" y="104"/>
                  </a:lnTo>
                  <a:lnTo>
                    <a:pt x="338" y="106"/>
                  </a:lnTo>
                  <a:lnTo>
                    <a:pt x="330" y="104"/>
                  </a:lnTo>
                  <a:lnTo>
                    <a:pt x="324" y="100"/>
                  </a:lnTo>
                  <a:lnTo>
                    <a:pt x="320" y="94"/>
                  </a:lnTo>
                  <a:lnTo>
                    <a:pt x="320" y="94"/>
                  </a:lnTo>
                  <a:lnTo>
                    <a:pt x="314" y="88"/>
                  </a:lnTo>
                  <a:lnTo>
                    <a:pt x="304" y="82"/>
                  </a:lnTo>
                  <a:lnTo>
                    <a:pt x="292" y="80"/>
                  </a:lnTo>
                  <a:lnTo>
                    <a:pt x="278" y="80"/>
                  </a:lnTo>
                  <a:lnTo>
                    <a:pt x="266" y="84"/>
                  </a:lnTo>
                  <a:lnTo>
                    <a:pt x="260" y="88"/>
                  </a:lnTo>
                  <a:lnTo>
                    <a:pt x="254" y="94"/>
                  </a:lnTo>
                  <a:lnTo>
                    <a:pt x="250" y="102"/>
                  </a:lnTo>
                  <a:lnTo>
                    <a:pt x="246" y="110"/>
                  </a:lnTo>
                  <a:lnTo>
                    <a:pt x="242" y="120"/>
                  </a:lnTo>
                  <a:lnTo>
                    <a:pt x="240" y="132"/>
                  </a:lnTo>
                  <a:lnTo>
                    <a:pt x="240" y="132"/>
                  </a:lnTo>
                  <a:lnTo>
                    <a:pt x="238" y="148"/>
                  </a:lnTo>
                  <a:lnTo>
                    <a:pt x="240" y="162"/>
                  </a:lnTo>
                  <a:lnTo>
                    <a:pt x="242" y="174"/>
                  </a:lnTo>
                  <a:lnTo>
                    <a:pt x="246" y="184"/>
                  </a:lnTo>
                  <a:lnTo>
                    <a:pt x="250" y="192"/>
                  </a:lnTo>
                  <a:lnTo>
                    <a:pt x="256" y="198"/>
                  </a:lnTo>
                  <a:lnTo>
                    <a:pt x="264" y="204"/>
                  </a:lnTo>
                  <a:lnTo>
                    <a:pt x="272" y="208"/>
                  </a:lnTo>
                  <a:lnTo>
                    <a:pt x="286" y="212"/>
                  </a:lnTo>
                  <a:lnTo>
                    <a:pt x="302" y="212"/>
                  </a:lnTo>
                  <a:lnTo>
                    <a:pt x="314" y="210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30" y="198"/>
                  </a:lnTo>
                  <a:lnTo>
                    <a:pt x="338" y="196"/>
                  </a:lnTo>
                  <a:lnTo>
                    <a:pt x="346" y="194"/>
                  </a:lnTo>
                  <a:lnTo>
                    <a:pt x="356" y="196"/>
                  </a:lnTo>
                  <a:lnTo>
                    <a:pt x="364" y="198"/>
                  </a:lnTo>
                  <a:lnTo>
                    <a:pt x="370" y="202"/>
                  </a:lnTo>
                  <a:lnTo>
                    <a:pt x="374" y="208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78" y="248"/>
                  </a:lnTo>
                  <a:lnTo>
                    <a:pt x="378" y="274"/>
                  </a:lnTo>
                  <a:lnTo>
                    <a:pt x="374" y="300"/>
                  </a:lnTo>
                  <a:lnTo>
                    <a:pt x="374" y="300"/>
                  </a:lnTo>
                  <a:lnTo>
                    <a:pt x="370" y="308"/>
                  </a:lnTo>
                  <a:lnTo>
                    <a:pt x="366" y="314"/>
                  </a:lnTo>
                  <a:lnTo>
                    <a:pt x="362" y="322"/>
                  </a:lnTo>
                  <a:lnTo>
                    <a:pt x="356" y="328"/>
                  </a:lnTo>
                  <a:lnTo>
                    <a:pt x="348" y="332"/>
                  </a:lnTo>
                  <a:lnTo>
                    <a:pt x="342" y="336"/>
                  </a:lnTo>
                  <a:lnTo>
                    <a:pt x="334" y="338"/>
                  </a:lnTo>
                  <a:lnTo>
                    <a:pt x="326" y="340"/>
                  </a:lnTo>
                  <a:lnTo>
                    <a:pt x="326" y="340"/>
                  </a:lnTo>
                  <a:lnTo>
                    <a:pt x="270" y="340"/>
                  </a:lnTo>
                  <a:lnTo>
                    <a:pt x="222" y="340"/>
                  </a:lnTo>
                  <a:lnTo>
                    <a:pt x="172" y="336"/>
                  </a:lnTo>
                  <a:lnTo>
                    <a:pt x="172" y="336"/>
                  </a:lnTo>
                  <a:lnTo>
                    <a:pt x="170" y="350"/>
                  </a:lnTo>
                  <a:lnTo>
                    <a:pt x="168" y="362"/>
                  </a:lnTo>
                  <a:lnTo>
                    <a:pt x="164" y="374"/>
                  </a:lnTo>
                  <a:lnTo>
                    <a:pt x="158" y="384"/>
                  </a:lnTo>
                  <a:lnTo>
                    <a:pt x="150" y="394"/>
                  </a:lnTo>
                  <a:lnTo>
                    <a:pt x="142" y="402"/>
                  </a:lnTo>
                  <a:lnTo>
                    <a:pt x="134" y="408"/>
                  </a:lnTo>
                  <a:lnTo>
                    <a:pt x="126" y="414"/>
                  </a:lnTo>
                  <a:lnTo>
                    <a:pt x="116" y="418"/>
                  </a:lnTo>
                  <a:lnTo>
                    <a:pt x="106" y="420"/>
                  </a:lnTo>
                  <a:lnTo>
                    <a:pt x="96" y="422"/>
                  </a:lnTo>
                  <a:lnTo>
                    <a:pt x="88" y="422"/>
                  </a:lnTo>
                  <a:lnTo>
                    <a:pt x="78" y="420"/>
                  </a:lnTo>
                  <a:lnTo>
                    <a:pt x="70" y="416"/>
                  </a:lnTo>
                  <a:lnTo>
                    <a:pt x="62" y="412"/>
                  </a:lnTo>
                  <a:lnTo>
                    <a:pt x="54" y="406"/>
                  </a:lnTo>
                  <a:lnTo>
                    <a:pt x="54" y="406"/>
                  </a:lnTo>
                  <a:lnTo>
                    <a:pt x="46" y="398"/>
                  </a:lnTo>
                  <a:lnTo>
                    <a:pt x="36" y="394"/>
                  </a:lnTo>
                  <a:lnTo>
                    <a:pt x="26" y="392"/>
                  </a:lnTo>
                  <a:lnTo>
                    <a:pt x="18" y="394"/>
                  </a:lnTo>
                  <a:lnTo>
                    <a:pt x="12" y="398"/>
                  </a:lnTo>
                  <a:lnTo>
                    <a:pt x="6" y="404"/>
                  </a:lnTo>
                  <a:lnTo>
                    <a:pt x="2" y="412"/>
                  </a:lnTo>
                  <a:lnTo>
                    <a:pt x="0" y="422"/>
                  </a:lnTo>
                  <a:lnTo>
                    <a:pt x="0" y="422"/>
                  </a:lnTo>
                  <a:lnTo>
                    <a:pt x="2" y="464"/>
                  </a:lnTo>
                  <a:lnTo>
                    <a:pt x="2" y="464"/>
                  </a:lnTo>
                  <a:lnTo>
                    <a:pt x="38" y="496"/>
                  </a:lnTo>
                  <a:lnTo>
                    <a:pt x="76" y="532"/>
                  </a:lnTo>
                  <a:lnTo>
                    <a:pt x="110" y="568"/>
                  </a:lnTo>
                  <a:lnTo>
                    <a:pt x="138" y="600"/>
                  </a:lnTo>
                  <a:lnTo>
                    <a:pt x="138" y="600"/>
                  </a:lnTo>
                  <a:lnTo>
                    <a:pt x="196" y="592"/>
                  </a:lnTo>
                  <a:lnTo>
                    <a:pt x="222" y="590"/>
                  </a:lnTo>
                  <a:lnTo>
                    <a:pt x="246" y="592"/>
                  </a:lnTo>
                  <a:lnTo>
                    <a:pt x="246" y="592"/>
                  </a:lnTo>
                  <a:lnTo>
                    <a:pt x="254" y="594"/>
                  </a:lnTo>
                  <a:lnTo>
                    <a:pt x="262" y="600"/>
                  </a:lnTo>
                  <a:lnTo>
                    <a:pt x="268" y="610"/>
                  </a:lnTo>
                  <a:lnTo>
                    <a:pt x="272" y="620"/>
                  </a:lnTo>
                  <a:lnTo>
                    <a:pt x="272" y="632"/>
                  </a:lnTo>
                  <a:lnTo>
                    <a:pt x="268" y="642"/>
                  </a:lnTo>
                  <a:lnTo>
                    <a:pt x="260" y="652"/>
                  </a:lnTo>
                  <a:lnTo>
                    <a:pt x="254" y="658"/>
                  </a:lnTo>
                  <a:lnTo>
                    <a:pt x="248" y="662"/>
                  </a:lnTo>
                  <a:lnTo>
                    <a:pt x="248" y="662"/>
                  </a:lnTo>
                  <a:lnTo>
                    <a:pt x="242" y="666"/>
                  </a:lnTo>
                  <a:lnTo>
                    <a:pt x="236" y="672"/>
                  </a:lnTo>
                  <a:lnTo>
                    <a:pt x="232" y="682"/>
                  </a:lnTo>
                  <a:lnTo>
                    <a:pt x="228" y="694"/>
                  </a:lnTo>
                  <a:lnTo>
                    <a:pt x="226" y="706"/>
                  </a:lnTo>
                  <a:lnTo>
                    <a:pt x="226" y="718"/>
                  </a:lnTo>
                  <a:lnTo>
                    <a:pt x="226" y="732"/>
                  </a:lnTo>
                  <a:lnTo>
                    <a:pt x="230" y="746"/>
                  </a:lnTo>
                  <a:lnTo>
                    <a:pt x="236" y="758"/>
                  </a:lnTo>
                  <a:lnTo>
                    <a:pt x="242" y="772"/>
                  </a:lnTo>
                  <a:lnTo>
                    <a:pt x="254" y="782"/>
                  </a:lnTo>
                  <a:lnTo>
                    <a:pt x="266" y="792"/>
                  </a:lnTo>
                  <a:lnTo>
                    <a:pt x="282" y="800"/>
                  </a:lnTo>
                  <a:lnTo>
                    <a:pt x="302" y="806"/>
                  </a:lnTo>
                  <a:lnTo>
                    <a:pt x="324" y="808"/>
                  </a:lnTo>
                  <a:lnTo>
                    <a:pt x="352" y="808"/>
                  </a:lnTo>
                  <a:lnTo>
                    <a:pt x="352" y="808"/>
                  </a:lnTo>
                  <a:lnTo>
                    <a:pt x="350" y="802"/>
                  </a:lnTo>
                  <a:lnTo>
                    <a:pt x="352" y="796"/>
                  </a:lnTo>
                  <a:lnTo>
                    <a:pt x="354" y="790"/>
                  </a:lnTo>
                  <a:lnTo>
                    <a:pt x="358" y="786"/>
                  </a:lnTo>
                  <a:lnTo>
                    <a:pt x="358" y="786"/>
                  </a:lnTo>
                  <a:lnTo>
                    <a:pt x="382" y="760"/>
                  </a:lnTo>
                  <a:lnTo>
                    <a:pt x="402" y="738"/>
                  </a:lnTo>
                  <a:lnTo>
                    <a:pt x="410" y="726"/>
                  </a:lnTo>
                  <a:lnTo>
                    <a:pt x="418" y="714"/>
                  </a:lnTo>
                  <a:lnTo>
                    <a:pt x="418" y="714"/>
                  </a:lnTo>
                  <a:lnTo>
                    <a:pt x="418" y="708"/>
                  </a:lnTo>
                  <a:lnTo>
                    <a:pt x="418" y="704"/>
                  </a:lnTo>
                  <a:lnTo>
                    <a:pt x="416" y="698"/>
                  </a:lnTo>
                  <a:lnTo>
                    <a:pt x="412" y="694"/>
                  </a:lnTo>
                  <a:lnTo>
                    <a:pt x="406" y="690"/>
                  </a:lnTo>
                  <a:lnTo>
                    <a:pt x="400" y="688"/>
                  </a:lnTo>
                  <a:lnTo>
                    <a:pt x="394" y="690"/>
                  </a:lnTo>
                  <a:lnTo>
                    <a:pt x="386" y="692"/>
                  </a:lnTo>
                  <a:lnTo>
                    <a:pt x="386" y="692"/>
                  </a:lnTo>
                  <a:lnTo>
                    <a:pt x="382" y="694"/>
                  </a:lnTo>
                  <a:lnTo>
                    <a:pt x="378" y="694"/>
                  </a:lnTo>
                  <a:lnTo>
                    <a:pt x="366" y="692"/>
                  </a:lnTo>
                  <a:lnTo>
                    <a:pt x="354" y="686"/>
                  </a:lnTo>
                  <a:lnTo>
                    <a:pt x="342" y="676"/>
                  </a:lnTo>
                  <a:lnTo>
                    <a:pt x="338" y="670"/>
                  </a:lnTo>
                  <a:lnTo>
                    <a:pt x="334" y="662"/>
                  </a:lnTo>
                  <a:lnTo>
                    <a:pt x="334" y="654"/>
                  </a:lnTo>
                  <a:lnTo>
                    <a:pt x="332" y="644"/>
                  </a:lnTo>
                  <a:lnTo>
                    <a:pt x="334" y="636"/>
                  </a:lnTo>
                  <a:lnTo>
                    <a:pt x="338" y="624"/>
                  </a:lnTo>
                  <a:lnTo>
                    <a:pt x="344" y="614"/>
                  </a:lnTo>
                  <a:lnTo>
                    <a:pt x="352" y="602"/>
                  </a:lnTo>
                  <a:lnTo>
                    <a:pt x="352" y="602"/>
                  </a:lnTo>
                  <a:lnTo>
                    <a:pt x="360" y="594"/>
                  </a:lnTo>
                  <a:lnTo>
                    <a:pt x="368" y="586"/>
                  </a:lnTo>
                  <a:lnTo>
                    <a:pt x="374" y="582"/>
                  </a:lnTo>
                  <a:lnTo>
                    <a:pt x="382" y="578"/>
                  </a:lnTo>
                  <a:lnTo>
                    <a:pt x="390" y="576"/>
                  </a:lnTo>
                  <a:lnTo>
                    <a:pt x="398" y="576"/>
                  </a:lnTo>
                  <a:lnTo>
                    <a:pt x="406" y="576"/>
                  </a:lnTo>
                  <a:lnTo>
                    <a:pt x="412" y="578"/>
                  </a:lnTo>
                  <a:lnTo>
                    <a:pt x="412" y="578"/>
                  </a:lnTo>
                  <a:lnTo>
                    <a:pt x="422" y="574"/>
                  </a:lnTo>
                  <a:lnTo>
                    <a:pt x="422" y="574"/>
                  </a:lnTo>
                  <a:lnTo>
                    <a:pt x="446" y="570"/>
                  </a:lnTo>
                  <a:lnTo>
                    <a:pt x="472" y="566"/>
                  </a:lnTo>
                  <a:lnTo>
                    <a:pt x="532" y="564"/>
                  </a:lnTo>
                  <a:lnTo>
                    <a:pt x="532" y="564"/>
                  </a:lnTo>
                  <a:lnTo>
                    <a:pt x="538" y="562"/>
                  </a:lnTo>
                  <a:lnTo>
                    <a:pt x="546" y="560"/>
                  </a:lnTo>
                  <a:lnTo>
                    <a:pt x="552" y="560"/>
                  </a:lnTo>
                  <a:lnTo>
                    <a:pt x="560" y="562"/>
                  </a:lnTo>
                  <a:lnTo>
                    <a:pt x="560" y="562"/>
                  </a:lnTo>
                  <a:lnTo>
                    <a:pt x="566" y="566"/>
                  </a:lnTo>
                  <a:lnTo>
                    <a:pt x="566" y="566"/>
                  </a:lnTo>
                  <a:lnTo>
                    <a:pt x="586" y="566"/>
                  </a:lnTo>
                  <a:lnTo>
                    <a:pt x="586" y="566"/>
                  </a:lnTo>
                  <a:lnTo>
                    <a:pt x="592" y="566"/>
                  </a:lnTo>
                  <a:lnTo>
                    <a:pt x="600" y="564"/>
                  </a:lnTo>
                  <a:lnTo>
                    <a:pt x="606" y="560"/>
                  </a:lnTo>
                  <a:lnTo>
                    <a:pt x="612" y="556"/>
                  </a:lnTo>
                  <a:lnTo>
                    <a:pt x="618" y="552"/>
                  </a:lnTo>
                  <a:lnTo>
                    <a:pt x="622" y="546"/>
                  </a:lnTo>
                  <a:lnTo>
                    <a:pt x="624" y="538"/>
                  </a:lnTo>
                  <a:lnTo>
                    <a:pt x="626" y="532"/>
                  </a:lnTo>
                  <a:lnTo>
                    <a:pt x="626" y="532"/>
                  </a:lnTo>
                  <a:lnTo>
                    <a:pt x="628" y="506"/>
                  </a:lnTo>
                  <a:lnTo>
                    <a:pt x="632" y="448"/>
                  </a:lnTo>
                  <a:lnTo>
                    <a:pt x="632" y="412"/>
                  </a:lnTo>
                  <a:lnTo>
                    <a:pt x="630" y="378"/>
                  </a:lnTo>
                  <a:lnTo>
                    <a:pt x="626" y="346"/>
                  </a:lnTo>
                  <a:lnTo>
                    <a:pt x="624" y="332"/>
                  </a:lnTo>
                  <a:lnTo>
                    <a:pt x="620" y="320"/>
                  </a:lnTo>
                  <a:lnTo>
                    <a:pt x="620" y="320"/>
                  </a:lnTo>
                  <a:close/>
                  <a:moveTo>
                    <a:pt x="404" y="498"/>
                  </a:moveTo>
                  <a:lnTo>
                    <a:pt x="404" y="498"/>
                  </a:lnTo>
                  <a:lnTo>
                    <a:pt x="400" y="500"/>
                  </a:lnTo>
                  <a:lnTo>
                    <a:pt x="394" y="502"/>
                  </a:lnTo>
                  <a:lnTo>
                    <a:pt x="390" y="502"/>
                  </a:lnTo>
                  <a:lnTo>
                    <a:pt x="384" y="498"/>
                  </a:lnTo>
                  <a:lnTo>
                    <a:pt x="384" y="498"/>
                  </a:lnTo>
                  <a:lnTo>
                    <a:pt x="378" y="494"/>
                  </a:lnTo>
                  <a:lnTo>
                    <a:pt x="374" y="494"/>
                  </a:lnTo>
                  <a:lnTo>
                    <a:pt x="370" y="500"/>
                  </a:lnTo>
                  <a:lnTo>
                    <a:pt x="370" y="500"/>
                  </a:lnTo>
                  <a:lnTo>
                    <a:pt x="370" y="508"/>
                  </a:lnTo>
                  <a:lnTo>
                    <a:pt x="376" y="522"/>
                  </a:lnTo>
                  <a:lnTo>
                    <a:pt x="382" y="542"/>
                  </a:lnTo>
                  <a:lnTo>
                    <a:pt x="382" y="542"/>
                  </a:lnTo>
                  <a:lnTo>
                    <a:pt x="382" y="546"/>
                  </a:lnTo>
                  <a:lnTo>
                    <a:pt x="382" y="550"/>
                  </a:lnTo>
                  <a:lnTo>
                    <a:pt x="380" y="552"/>
                  </a:lnTo>
                  <a:lnTo>
                    <a:pt x="376" y="554"/>
                  </a:lnTo>
                  <a:lnTo>
                    <a:pt x="376" y="554"/>
                  </a:lnTo>
                  <a:lnTo>
                    <a:pt x="368" y="560"/>
                  </a:lnTo>
                  <a:lnTo>
                    <a:pt x="358" y="562"/>
                  </a:lnTo>
                  <a:lnTo>
                    <a:pt x="348" y="564"/>
                  </a:lnTo>
                  <a:lnTo>
                    <a:pt x="348" y="564"/>
                  </a:lnTo>
                  <a:lnTo>
                    <a:pt x="342" y="564"/>
                  </a:lnTo>
                  <a:lnTo>
                    <a:pt x="340" y="560"/>
                  </a:lnTo>
                  <a:lnTo>
                    <a:pt x="338" y="554"/>
                  </a:lnTo>
                  <a:lnTo>
                    <a:pt x="340" y="548"/>
                  </a:lnTo>
                  <a:lnTo>
                    <a:pt x="340" y="548"/>
                  </a:lnTo>
                  <a:lnTo>
                    <a:pt x="340" y="544"/>
                  </a:lnTo>
                  <a:lnTo>
                    <a:pt x="340" y="540"/>
                  </a:lnTo>
                  <a:lnTo>
                    <a:pt x="338" y="536"/>
                  </a:lnTo>
                  <a:lnTo>
                    <a:pt x="336" y="532"/>
                  </a:lnTo>
                  <a:lnTo>
                    <a:pt x="332" y="528"/>
                  </a:lnTo>
                  <a:lnTo>
                    <a:pt x="326" y="524"/>
                  </a:lnTo>
                  <a:lnTo>
                    <a:pt x="318" y="524"/>
                  </a:lnTo>
                  <a:lnTo>
                    <a:pt x="310" y="528"/>
                  </a:lnTo>
                  <a:lnTo>
                    <a:pt x="310" y="528"/>
                  </a:lnTo>
                  <a:lnTo>
                    <a:pt x="302" y="530"/>
                  </a:lnTo>
                  <a:lnTo>
                    <a:pt x="298" y="534"/>
                  </a:lnTo>
                  <a:lnTo>
                    <a:pt x="296" y="540"/>
                  </a:lnTo>
                  <a:lnTo>
                    <a:pt x="296" y="544"/>
                  </a:lnTo>
                  <a:lnTo>
                    <a:pt x="298" y="552"/>
                  </a:lnTo>
                  <a:lnTo>
                    <a:pt x="304" y="556"/>
                  </a:lnTo>
                  <a:lnTo>
                    <a:pt x="304" y="556"/>
                  </a:lnTo>
                  <a:lnTo>
                    <a:pt x="308" y="558"/>
                  </a:lnTo>
                  <a:lnTo>
                    <a:pt x="310" y="564"/>
                  </a:lnTo>
                  <a:lnTo>
                    <a:pt x="308" y="570"/>
                  </a:lnTo>
                  <a:lnTo>
                    <a:pt x="302" y="574"/>
                  </a:lnTo>
                  <a:lnTo>
                    <a:pt x="302" y="574"/>
                  </a:lnTo>
                  <a:lnTo>
                    <a:pt x="288" y="580"/>
                  </a:lnTo>
                  <a:lnTo>
                    <a:pt x="270" y="584"/>
                  </a:lnTo>
                  <a:lnTo>
                    <a:pt x="248" y="586"/>
                  </a:lnTo>
                  <a:lnTo>
                    <a:pt x="248" y="586"/>
                  </a:lnTo>
                  <a:lnTo>
                    <a:pt x="244" y="584"/>
                  </a:lnTo>
                  <a:lnTo>
                    <a:pt x="240" y="584"/>
                  </a:lnTo>
                  <a:lnTo>
                    <a:pt x="238" y="580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34" y="560"/>
                  </a:lnTo>
                  <a:lnTo>
                    <a:pt x="232" y="546"/>
                  </a:lnTo>
                  <a:lnTo>
                    <a:pt x="228" y="534"/>
                  </a:lnTo>
                  <a:lnTo>
                    <a:pt x="228" y="534"/>
                  </a:lnTo>
                  <a:lnTo>
                    <a:pt x="226" y="530"/>
                  </a:lnTo>
                  <a:lnTo>
                    <a:pt x="222" y="530"/>
                  </a:lnTo>
                  <a:lnTo>
                    <a:pt x="220" y="530"/>
                  </a:lnTo>
                  <a:lnTo>
                    <a:pt x="216" y="530"/>
                  </a:lnTo>
                  <a:lnTo>
                    <a:pt x="210" y="534"/>
                  </a:lnTo>
                  <a:lnTo>
                    <a:pt x="208" y="538"/>
                  </a:lnTo>
                  <a:lnTo>
                    <a:pt x="208" y="538"/>
                  </a:lnTo>
                  <a:lnTo>
                    <a:pt x="204" y="544"/>
                  </a:lnTo>
                  <a:lnTo>
                    <a:pt x="198" y="548"/>
                  </a:lnTo>
                  <a:lnTo>
                    <a:pt x="192" y="550"/>
                  </a:lnTo>
                  <a:lnTo>
                    <a:pt x="186" y="550"/>
                  </a:lnTo>
                  <a:lnTo>
                    <a:pt x="180" y="548"/>
                  </a:lnTo>
                  <a:lnTo>
                    <a:pt x="174" y="544"/>
                  </a:lnTo>
                  <a:lnTo>
                    <a:pt x="168" y="536"/>
                  </a:lnTo>
                  <a:lnTo>
                    <a:pt x="164" y="528"/>
                  </a:lnTo>
                  <a:lnTo>
                    <a:pt x="164" y="528"/>
                  </a:lnTo>
                  <a:lnTo>
                    <a:pt x="162" y="514"/>
                  </a:lnTo>
                  <a:lnTo>
                    <a:pt x="164" y="504"/>
                  </a:lnTo>
                  <a:lnTo>
                    <a:pt x="168" y="498"/>
                  </a:lnTo>
                  <a:lnTo>
                    <a:pt x="174" y="492"/>
                  </a:lnTo>
                  <a:lnTo>
                    <a:pt x="180" y="490"/>
                  </a:lnTo>
                  <a:lnTo>
                    <a:pt x="188" y="490"/>
                  </a:lnTo>
                  <a:lnTo>
                    <a:pt x="194" y="490"/>
                  </a:lnTo>
                  <a:lnTo>
                    <a:pt x="198" y="494"/>
                  </a:lnTo>
                  <a:lnTo>
                    <a:pt x="198" y="494"/>
                  </a:lnTo>
                  <a:lnTo>
                    <a:pt x="200" y="496"/>
                  </a:lnTo>
                  <a:lnTo>
                    <a:pt x="202" y="498"/>
                  </a:lnTo>
                  <a:lnTo>
                    <a:pt x="208" y="498"/>
                  </a:lnTo>
                  <a:lnTo>
                    <a:pt x="214" y="494"/>
                  </a:lnTo>
                  <a:lnTo>
                    <a:pt x="216" y="490"/>
                  </a:lnTo>
                  <a:lnTo>
                    <a:pt x="216" y="490"/>
                  </a:lnTo>
                  <a:lnTo>
                    <a:pt x="212" y="476"/>
                  </a:lnTo>
                  <a:lnTo>
                    <a:pt x="208" y="460"/>
                  </a:lnTo>
                  <a:lnTo>
                    <a:pt x="200" y="442"/>
                  </a:lnTo>
                  <a:lnTo>
                    <a:pt x="200" y="442"/>
                  </a:lnTo>
                  <a:lnTo>
                    <a:pt x="200" y="440"/>
                  </a:lnTo>
                  <a:lnTo>
                    <a:pt x="200" y="436"/>
                  </a:lnTo>
                  <a:lnTo>
                    <a:pt x="202" y="432"/>
                  </a:lnTo>
                  <a:lnTo>
                    <a:pt x="206" y="430"/>
                  </a:lnTo>
                  <a:lnTo>
                    <a:pt x="206" y="430"/>
                  </a:lnTo>
                  <a:lnTo>
                    <a:pt x="222" y="426"/>
                  </a:lnTo>
                  <a:lnTo>
                    <a:pt x="248" y="418"/>
                  </a:lnTo>
                  <a:lnTo>
                    <a:pt x="248" y="418"/>
                  </a:lnTo>
                  <a:lnTo>
                    <a:pt x="252" y="420"/>
                  </a:lnTo>
                  <a:lnTo>
                    <a:pt x="256" y="422"/>
                  </a:lnTo>
                  <a:lnTo>
                    <a:pt x="258" y="426"/>
                  </a:lnTo>
                  <a:lnTo>
                    <a:pt x="254" y="432"/>
                  </a:lnTo>
                  <a:lnTo>
                    <a:pt x="254" y="432"/>
                  </a:lnTo>
                  <a:lnTo>
                    <a:pt x="252" y="436"/>
                  </a:lnTo>
                  <a:lnTo>
                    <a:pt x="252" y="442"/>
                  </a:lnTo>
                  <a:lnTo>
                    <a:pt x="254" y="446"/>
                  </a:lnTo>
                  <a:lnTo>
                    <a:pt x="256" y="452"/>
                  </a:lnTo>
                  <a:lnTo>
                    <a:pt x="262" y="456"/>
                  </a:lnTo>
                  <a:lnTo>
                    <a:pt x="268" y="458"/>
                  </a:lnTo>
                  <a:lnTo>
                    <a:pt x="274" y="460"/>
                  </a:lnTo>
                  <a:lnTo>
                    <a:pt x="282" y="460"/>
                  </a:lnTo>
                  <a:lnTo>
                    <a:pt x="282" y="460"/>
                  </a:lnTo>
                  <a:lnTo>
                    <a:pt x="288" y="456"/>
                  </a:lnTo>
                  <a:lnTo>
                    <a:pt x="294" y="452"/>
                  </a:lnTo>
                  <a:lnTo>
                    <a:pt x="298" y="448"/>
                  </a:lnTo>
                  <a:lnTo>
                    <a:pt x="298" y="442"/>
                  </a:lnTo>
                  <a:lnTo>
                    <a:pt x="298" y="436"/>
                  </a:lnTo>
                  <a:lnTo>
                    <a:pt x="296" y="432"/>
                  </a:lnTo>
                  <a:lnTo>
                    <a:pt x="294" y="428"/>
                  </a:lnTo>
                  <a:lnTo>
                    <a:pt x="290" y="426"/>
                  </a:lnTo>
                  <a:lnTo>
                    <a:pt x="290" y="426"/>
                  </a:lnTo>
                  <a:lnTo>
                    <a:pt x="284" y="424"/>
                  </a:lnTo>
                  <a:lnTo>
                    <a:pt x="280" y="418"/>
                  </a:lnTo>
                  <a:lnTo>
                    <a:pt x="280" y="412"/>
                  </a:lnTo>
                  <a:lnTo>
                    <a:pt x="282" y="410"/>
                  </a:lnTo>
                  <a:lnTo>
                    <a:pt x="286" y="408"/>
                  </a:lnTo>
                  <a:lnTo>
                    <a:pt x="286" y="408"/>
                  </a:lnTo>
                  <a:lnTo>
                    <a:pt x="300" y="404"/>
                  </a:lnTo>
                  <a:lnTo>
                    <a:pt x="314" y="402"/>
                  </a:lnTo>
                  <a:lnTo>
                    <a:pt x="330" y="398"/>
                  </a:lnTo>
                  <a:lnTo>
                    <a:pt x="330" y="398"/>
                  </a:lnTo>
                  <a:lnTo>
                    <a:pt x="334" y="398"/>
                  </a:lnTo>
                  <a:lnTo>
                    <a:pt x="338" y="400"/>
                  </a:lnTo>
                  <a:lnTo>
                    <a:pt x="340" y="404"/>
                  </a:lnTo>
                  <a:lnTo>
                    <a:pt x="342" y="406"/>
                  </a:lnTo>
                  <a:lnTo>
                    <a:pt x="342" y="406"/>
                  </a:lnTo>
                  <a:lnTo>
                    <a:pt x="354" y="456"/>
                  </a:lnTo>
                  <a:lnTo>
                    <a:pt x="354" y="456"/>
                  </a:lnTo>
                  <a:lnTo>
                    <a:pt x="356" y="460"/>
                  </a:lnTo>
                  <a:lnTo>
                    <a:pt x="360" y="464"/>
                  </a:lnTo>
                  <a:lnTo>
                    <a:pt x="366" y="462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4" y="452"/>
                  </a:lnTo>
                  <a:lnTo>
                    <a:pt x="376" y="448"/>
                  </a:lnTo>
                  <a:lnTo>
                    <a:pt x="382" y="446"/>
                  </a:lnTo>
                  <a:lnTo>
                    <a:pt x="388" y="444"/>
                  </a:lnTo>
                  <a:lnTo>
                    <a:pt x="388" y="444"/>
                  </a:lnTo>
                  <a:lnTo>
                    <a:pt x="394" y="444"/>
                  </a:lnTo>
                  <a:lnTo>
                    <a:pt x="398" y="444"/>
                  </a:lnTo>
                  <a:lnTo>
                    <a:pt x="406" y="450"/>
                  </a:lnTo>
                  <a:lnTo>
                    <a:pt x="410" y="45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4" y="474"/>
                  </a:lnTo>
                  <a:lnTo>
                    <a:pt x="414" y="482"/>
                  </a:lnTo>
                  <a:lnTo>
                    <a:pt x="410" y="490"/>
                  </a:lnTo>
                  <a:lnTo>
                    <a:pt x="404" y="498"/>
                  </a:lnTo>
                  <a:lnTo>
                    <a:pt x="404" y="49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66"/>
            <p:cNvSpPr>
              <a:spLocks/>
            </p:cNvSpPr>
            <p:nvPr userDrawn="1"/>
          </p:nvSpPr>
          <p:spPr bwMode="auto">
            <a:xfrm>
              <a:off x="6613472" y="1704935"/>
              <a:ext cx="209550" cy="161925"/>
            </a:xfrm>
            <a:custGeom>
              <a:avLst/>
              <a:gdLst/>
              <a:ahLst/>
              <a:cxnLst>
                <a:cxn ang="0">
                  <a:pos x="8" y="86"/>
                </a:cxn>
                <a:cxn ang="0">
                  <a:pos x="8" y="86"/>
                </a:cxn>
                <a:cxn ang="0">
                  <a:pos x="14" y="94"/>
                </a:cxn>
                <a:cxn ang="0">
                  <a:pos x="16" y="102"/>
                </a:cxn>
                <a:cxn ang="0">
                  <a:pos x="16" y="102"/>
                </a:cxn>
                <a:cxn ang="0">
                  <a:pos x="26" y="98"/>
                </a:cxn>
                <a:cxn ang="0">
                  <a:pos x="34" y="92"/>
                </a:cxn>
                <a:cxn ang="0">
                  <a:pos x="42" y="84"/>
                </a:cxn>
                <a:cxn ang="0">
                  <a:pos x="48" y="74"/>
                </a:cxn>
                <a:cxn ang="0">
                  <a:pos x="48" y="74"/>
                </a:cxn>
                <a:cxn ang="0">
                  <a:pos x="52" y="66"/>
                </a:cxn>
                <a:cxn ang="0">
                  <a:pos x="60" y="60"/>
                </a:cxn>
                <a:cxn ang="0">
                  <a:pos x="70" y="56"/>
                </a:cxn>
                <a:cxn ang="0">
                  <a:pos x="80" y="52"/>
                </a:cxn>
                <a:cxn ang="0">
                  <a:pos x="92" y="52"/>
                </a:cxn>
                <a:cxn ang="0">
                  <a:pos x="106" y="54"/>
                </a:cxn>
                <a:cxn ang="0">
                  <a:pos x="118" y="56"/>
                </a:cxn>
                <a:cxn ang="0">
                  <a:pos x="130" y="62"/>
                </a:cxn>
                <a:cxn ang="0">
                  <a:pos x="130" y="62"/>
                </a:cxn>
                <a:cxn ang="0">
                  <a:pos x="132" y="54"/>
                </a:cxn>
                <a:cxn ang="0">
                  <a:pos x="132" y="44"/>
                </a:cxn>
                <a:cxn ang="0">
                  <a:pos x="130" y="36"/>
                </a:cxn>
                <a:cxn ang="0">
                  <a:pos x="126" y="26"/>
                </a:cxn>
                <a:cxn ang="0">
                  <a:pos x="118" y="18"/>
                </a:cxn>
                <a:cxn ang="0">
                  <a:pos x="108" y="10"/>
                </a:cxn>
                <a:cxn ang="0">
                  <a:pos x="96" y="4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8" y="4"/>
                </a:cxn>
                <a:cxn ang="0">
                  <a:pos x="28" y="8"/>
                </a:cxn>
                <a:cxn ang="0">
                  <a:pos x="20" y="12"/>
                </a:cxn>
                <a:cxn ang="0">
                  <a:pos x="12" y="18"/>
                </a:cxn>
                <a:cxn ang="0">
                  <a:pos x="8" y="26"/>
                </a:cxn>
                <a:cxn ang="0">
                  <a:pos x="4" y="34"/>
                </a:cxn>
                <a:cxn ang="0">
                  <a:pos x="0" y="48"/>
                </a:cxn>
                <a:cxn ang="0">
                  <a:pos x="0" y="64"/>
                </a:cxn>
                <a:cxn ang="0">
                  <a:pos x="2" y="76"/>
                </a:cxn>
                <a:cxn ang="0">
                  <a:pos x="8" y="86"/>
                </a:cxn>
                <a:cxn ang="0">
                  <a:pos x="8" y="86"/>
                </a:cxn>
              </a:cxnLst>
              <a:rect l="0" t="0" r="r" b="b"/>
              <a:pathLst>
                <a:path w="132" h="102">
                  <a:moveTo>
                    <a:pt x="8" y="86"/>
                  </a:moveTo>
                  <a:lnTo>
                    <a:pt x="8" y="86"/>
                  </a:lnTo>
                  <a:lnTo>
                    <a:pt x="14" y="94"/>
                  </a:lnTo>
                  <a:lnTo>
                    <a:pt x="16" y="102"/>
                  </a:lnTo>
                  <a:lnTo>
                    <a:pt x="16" y="102"/>
                  </a:lnTo>
                  <a:lnTo>
                    <a:pt x="26" y="98"/>
                  </a:lnTo>
                  <a:lnTo>
                    <a:pt x="34" y="92"/>
                  </a:lnTo>
                  <a:lnTo>
                    <a:pt x="42" y="84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6"/>
                  </a:lnTo>
                  <a:lnTo>
                    <a:pt x="60" y="60"/>
                  </a:lnTo>
                  <a:lnTo>
                    <a:pt x="70" y="56"/>
                  </a:lnTo>
                  <a:lnTo>
                    <a:pt x="80" y="52"/>
                  </a:lnTo>
                  <a:lnTo>
                    <a:pt x="92" y="52"/>
                  </a:lnTo>
                  <a:lnTo>
                    <a:pt x="106" y="54"/>
                  </a:lnTo>
                  <a:lnTo>
                    <a:pt x="118" y="56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32" y="54"/>
                  </a:lnTo>
                  <a:lnTo>
                    <a:pt x="132" y="44"/>
                  </a:lnTo>
                  <a:lnTo>
                    <a:pt x="130" y="36"/>
                  </a:lnTo>
                  <a:lnTo>
                    <a:pt x="126" y="26"/>
                  </a:lnTo>
                  <a:lnTo>
                    <a:pt x="118" y="18"/>
                  </a:lnTo>
                  <a:lnTo>
                    <a:pt x="108" y="10"/>
                  </a:lnTo>
                  <a:lnTo>
                    <a:pt x="96" y="4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0" y="0"/>
                  </a:lnTo>
                  <a:lnTo>
                    <a:pt x="38" y="4"/>
                  </a:lnTo>
                  <a:lnTo>
                    <a:pt x="28" y="8"/>
                  </a:lnTo>
                  <a:lnTo>
                    <a:pt x="20" y="12"/>
                  </a:lnTo>
                  <a:lnTo>
                    <a:pt x="12" y="18"/>
                  </a:lnTo>
                  <a:lnTo>
                    <a:pt x="8" y="26"/>
                  </a:lnTo>
                  <a:lnTo>
                    <a:pt x="4" y="34"/>
                  </a:lnTo>
                  <a:lnTo>
                    <a:pt x="0" y="48"/>
                  </a:lnTo>
                  <a:lnTo>
                    <a:pt x="0" y="64"/>
                  </a:lnTo>
                  <a:lnTo>
                    <a:pt x="2" y="76"/>
                  </a:lnTo>
                  <a:lnTo>
                    <a:pt x="8" y="86"/>
                  </a:lnTo>
                  <a:lnTo>
                    <a:pt x="8" y="8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7"/>
            <p:cNvSpPr>
              <a:spLocks/>
            </p:cNvSpPr>
            <p:nvPr userDrawn="1"/>
          </p:nvSpPr>
          <p:spPr bwMode="auto">
            <a:xfrm>
              <a:off x="6559497" y="1498560"/>
              <a:ext cx="73025" cy="165100"/>
            </a:xfrm>
            <a:custGeom>
              <a:avLst/>
              <a:gdLst/>
              <a:ahLst/>
              <a:cxnLst>
                <a:cxn ang="0">
                  <a:pos x="46" y="38"/>
                </a:cxn>
                <a:cxn ang="0">
                  <a:pos x="46" y="38"/>
                </a:cxn>
                <a:cxn ang="0">
                  <a:pos x="46" y="28"/>
                </a:cxn>
                <a:cxn ang="0">
                  <a:pos x="44" y="18"/>
                </a:cxn>
                <a:cxn ang="0">
                  <a:pos x="40" y="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0" y="2"/>
                </a:cxn>
                <a:cxn ang="0">
                  <a:pos x="22" y="4"/>
                </a:cxn>
                <a:cxn ang="0">
                  <a:pos x="12" y="12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58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10" y="102"/>
                </a:cxn>
                <a:cxn ang="0">
                  <a:pos x="18" y="98"/>
                </a:cxn>
                <a:cxn ang="0">
                  <a:pos x="26" y="92"/>
                </a:cxn>
                <a:cxn ang="0">
                  <a:pos x="32" y="84"/>
                </a:cxn>
                <a:cxn ang="0">
                  <a:pos x="38" y="76"/>
                </a:cxn>
                <a:cxn ang="0">
                  <a:pos x="42" y="66"/>
                </a:cxn>
                <a:cxn ang="0">
                  <a:pos x="46" y="52"/>
                </a:cxn>
                <a:cxn ang="0">
                  <a:pos x="46" y="38"/>
                </a:cxn>
                <a:cxn ang="0">
                  <a:pos x="46" y="38"/>
                </a:cxn>
              </a:cxnLst>
              <a:rect l="0" t="0" r="r" b="b"/>
              <a:pathLst>
                <a:path w="46" h="104">
                  <a:moveTo>
                    <a:pt x="46" y="38"/>
                  </a:moveTo>
                  <a:lnTo>
                    <a:pt x="46" y="38"/>
                  </a:lnTo>
                  <a:lnTo>
                    <a:pt x="46" y="28"/>
                  </a:lnTo>
                  <a:lnTo>
                    <a:pt x="44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2" y="12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0" y="58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10" y="102"/>
                  </a:lnTo>
                  <a:lnTo>
                    <a:pt x="18" y="98"/>
                  </a:lnTo>
                  <a:lnTo>
                    <a:pt x="26" y="92"/>
                  </a:lnTo>
                  <a:lnTo>
                    <a:pt x="32" y="84"/>
                  </a:lnTo>
                  <a:lnTo>
                    <a:pt x="38" y="76"/>
                  </a:lnTo>
                  <a:lnTo>
                    <a:pt x="42" y="66"/>
                  </a:lnTo>
                  <a:lnTo>
                    <a:pt x="46" y="52"/>
                  </a:lnTo>
                  <a:lnTo>
                    <a:pt x="46" y="38"/>
                  </a:lnTo>
                  <a:lnTo>
                    <a:pt x="46" y="3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68"/>
            <p:cNvSpPr>
              <a:spLocks/>
            </p:cNvSpPr>
            <p:nvPr userDrawn="1"/>
          </p:nvSpPr>
          <p:spPr bwMode="auto">
            <a:xfrm>
              <a:off x="6603947" y="2133560"/>
              <a:ext cx="215900" cy="241300"/>
            </a:xfrm>
            <a:custGeom>
              <a:avLst/>
              <a:gdLst/>
              <a:ahLst/>
              <a:cxnLst>
                <a:cxn ang="0">
                  <a:pos x="58" y="150"/>
                </a:cxn>
                <a:cxn ang="0">
                  <a:pos x="58" y="150"/>
                </a:cxn>
                <a:cxn ang="0">
                  <a:pos x="82" y="146"/>
                </a:cxn>
                <a:cxn ang="0">
                  <a:pos x="136" y="136"/>
                </a:cxn>
                <a:cxn ang="0">
                  <a:pos x="136" y="136"/>
                </a:cxn>
                <a:cxn ang="0">
                  <a:pos x="108" y="104"/>
                </a:cxn>
                <a:cxn ang="0">
                  <a:pos x="74" y="68"/>
                </a:cxn>
                <a:cxn ang="0">
                  <a:pos x="36" y="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82"/>
                </a:cxn>
                <a:cxn ang="0">
                  <a:pos x="16" y="122"/>
                </a:cxn>
                <a:cxn ang="0">
                  <a:pos x="16" y="122"/>
                </a:cxn>
                <a:cxn ang="0">
                  <a:pos x="18" y="130"/>
                </a:cxn>
                <a:cxn ang="0">
                  <a:pos x="22" y="136"/>
                </a:cxn>
                <a:cxn ang="0">
                  <a:pos x="26" y="142"/>
                </a:cxn>
                <a:cxn ang="0">
                  <a:pos x="32" y="146"/>
                </a:cxn>
                <a:cxn ang="0">
                  <a:pos x="38" y="150"/>
                </a:cxn>
                <a:cxn ang="0">
                  <a:pos x="44" y="152"/>
                </a:cxn>
                <a:cxn ang="0">
                  <a:pos x="50" y="152"/>
                </a:cxn>
                <a:cxn ang="0">
                  <a:pos x="58" y="150"/>
                </a:cxn>
                <a:cxn ang="0">
                  <a:pos x="58" y="150"/>
                </a:cxn>
              </a:cxnLst>
              <a:rect l="0" t="0" r="r" b="b"/>
              <a:pathLst>
                <a:path w="136" h="152">
                  <a:moveTo>
                    <a:pt x="58" y="150"/>
                  </a:moveTo>
                  <a:lnTo>
                    <a:pt x="58" y="150"/>
                  </a:lnTo>
                  <a:lnTo>
                    <a:pt x="82" y="146"/>
                  </a:lnTo>
                  <a:lnTo>
                    <a:pt x="136" y="136"/>
                  </a:lnTo>
                  <a:lnTo>
                    <a:pt x="136" y="136"/>
                  </a:lnTo>
                  <a:lnTo>
                    <a:pt x="108" y="104"/>
                  </a:lnTo>
                  <a:lnTo>
                    <a:pt x="74" y="68"/>
                  </a:lnTo>
                  <a:lnTo>
                    <a:pt x="36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82"/>
                  </a:lnTo>
                  <a:lnTo>
                    <a:pt x="16" y="122"/>
                  </a:lnTo>
                  <a:lnTo>
                    <a:pt x="16" y="122"/>
                  </a:lnTo>
                  <a:lnTo>
                    <a:pt x="18" y="130"/>
                  </a:lnTo>
                  <a:lnTo>
                    <a:pt x="22" y="136"/>
                  </a:lnTo>
                  <a:lnTo>
                    <a:pt x="26" y="142"/>
                  </a:lnTo>
                  <a:lnTo>
                    <a:pt x="32" y="146"/>
                  </a:lnTo>
                  <a:lnTo>
                    <a:pt x="38" y="150"/>
                  </a:lnTo>
                  <a:lnTo>
                    <a:pt x="44" y="152"/>
                  </a:lnTo>
                  <a:lnTo>
                    <a:pt x="50" y="152"/>
                  </a:lnTo>
                  <a:lnTo>
                    <a:pt x="58" y="150"/>
                  </a:lnTo>
                  <a:lnTo>
                    <a:pt x="58" y="15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Freeform 69"/>
            <p:cNvSpPr>
              <a:spLocks/>
            </p:cNvSpPr>
            <p:nvPr userDrawn="1"/>
          </p:nvSpPr>
          <p:spPr bwMode="auto">
            <a:xfrm>
              <a:off x="6857947" y="2028785"/>
              <a:ext cx="400050" cy="298450"/>
            </a:xfrm>
            <a:custGeom>
              <a:avLst/>
              <a:gdLst/>
              <a:ahLst/>
              <a:cxnLst>
                <a:cxn ang="0">
                  <a:pos x="48" y="136"/>
                </a:cxn>
                <a:cxn ang="0">
                  <a:pos x="60" y="132"/>
                </a:cxn>
                <a:cxn ang="0">
                  <a:pos x="66" y="136"/>
                </a:cxn>
                <a:cxn ang="0">
                  <a:pos x="76" y="178"/>
                </a:cxn>
                <a:cxn ang="0">
                  <a:pos x="78" y="186"/>
                </a:cxn>
                <a:cxn ang="0">
                  <a:pos x="86" y="188"/>
                </a:cxn>
                <a:cxn ang="0">
                  <a:pos x="140" y="176"/>
                </a:cxn>
                <a:cxn ang="0">
                  <a:pos x="148" y="166"/>
                </a:cxn>
                <a:cxn ang="0">
                  <a:pos x="142" y="158"/>
                </a:cxn>
                <a:cxn ang="0">
                  <a:pos x="134" y="142"/>
                </a:cxn>
                <a:cxn ang="0">
                  <a:pos x="148" y="130"/>
                </a:cxn>
                <a:cxn ang="0">
                  <a:pos x="164" y="126"/>
                </a:cxn>
                <a:cxn ang="0">
                  <a:pos x="176" y="138"/>
                </a:cxn>
                <a:cxn ang="0">
                  <a:pos x="178" y="150"/>
                </a:cxn>
                <a:cxn ang="0">
                  <a:pos x="178" y="162"/>
                </a:cxn>
                <a:cxn ang="0">
                  <a:pos x="186" y="166"/>
                </a:cxn>
                <a:cxn ang="0">
                  <a:pos x="214" y="156"/>
                </a:cxn>
                <a:cxn ang="0">
                  <a:pos x="220" y="152"/>
                </a:cxn>
                <a:cxn ang="0">
                  <a:pos x="220" y="144"/>
                </a:cxn>
                <a:cxn ang="0">
                  <a:pos x="208" y="102"/>
                </a:cxn>
                <a:cxn ang="0">
                  <a:pos x="216" y="96"/>
                </a:cxn>
                <a:cxn ang="0">
                  <a:pos x="228" y="104"/>
                </a:cxn>
                <a:cxn ang="0">
                  <a:pos x="242" y="100"/>
                </a:cxn>
                <a:cxn ang="0">
                  <a:pos x="252" y="84"/>
                </a:cxn>
                <a:cxn ang="0">
                  <a:pos x="252" y="66"/>
                </a:cxn>
                <a:cxn ang="0">
                  <a:pos x="236" y="46"/>
                </a:cxn>
                <a:cxn ang="0">
                  <a:pos x="226" y="46"/>
                </a:cxn>
                <a:cxn ang="0">
                  <a:pos x="212" y="54"/>
                </a:cxn>
                <a:cxn ang="0">
                  <a:pos x="204" y="64"/>
                </a:cxn>
                <a:cxn ang="0">
                  <a:pos x="192" y="58"/>
                </a:cxn>
                <a:cxn ang="0">
                  <a:pos x="180" y="8"/>
                </a:cxn>
                <a:cxn ang="0">
                  <a:pos x="172" y="0"/>
                </a:cxn>
                <a:cxn ang="0">
                  <a:pos x="152" y="4"/>
                </a:cxn>
                <a:cxn ang="0">
                  <a:pos x="124" y="10"/>
                </a:cxn>
                <a:cxn ang="0">
                  <a:pos x="118" y="20"/>
                </a:cxn>
                <a:cxn ang="0">
                  <a:pos x="128" y="28"/>
                </a:cxn>
                <a:cxn ang="0">
                  <a:pos x="136" y="38"/>
                </a:cxn>
                <a:cxn ang="0">
                  <a:pos x="132" y="54"/>
                </a:cxn>
                <a:cxn ang="0">
                  <a:pos x="120" y="62"/>
                </a:cxn>
                <a:cxn ang="0">
                  <a:pos x="100" y="58"/>
                </a:cxn>
                <a:cxn ang="0">
                  <a:pos x="90" y="44"/>
                </a:cxn>
                <a:cxn ang="0">
                  <a:pos x="92" y="34"/>
                </a:cxn>
                <a:cxn ang="0">
                  <a:pos x="90" y="22"/>
                </a:cxn>
                <a:cxn ang="0">
                  <a:pos x="60" y="28"/>
                </a:cxn>
                <a:cxn ang="0">
                  <a:pos x="40" y="34"/>
                </a:cxn>
                <a:cxn ang="0">
                  <a:pos x="38" y="44"/>
                </a:cxn>
                <a:cxn ang="0">
                  <a:pos x="50" y="78"/>
                </a:cxn>
                <a:cxn ang="0">
                  <a:pos x="52" y="96"/>
                </a:cxn>
                <a:cxn ang="0">
                  <a:pos x="38" y="98"/>
                </a:cxn>
                <a:cxn ang="0">
                  <a:pos x="32" y="92"/>
                </a:cxn>
                <a:cxn ang="0">
                  <a:pos x="12" y="94"/>
                </a:cxn>
                <a:cxn ang="0">
                  <a:pos x="0" y="116"/>
                </a:cxn>
                <a:cxn ang="0">
                  <a:pos x="6" y="138"/>
                </a:cxn>
                <a:cxn ang="0">
                  <a:pos x="24" y="152"/>
                </a:cxn>
                <a:cxn ang="0">
                  <a:pos x="42" y="146"/>
                </a:cxn>
              </a:cxnLst>
              <a:rect l="0" t="0" r="r" b="b"/>
              <a:pathLst>
                <a:path w="252" h="188">
                  <a:moveTo>
                    <a:pt x="46" y="140"/>
                  </a:moveTo>
                  <a:lnTo>
                    <a:pt x="46" y="140"/>
                  </a:lnTo>
                  <a:lnTo>
                    <a:pt x="48" y="136"/>
                  </a:lnTo>
                  <a:lnTo>
                    <a:pt x="54" y="132"/>
                  </a:lnTo>
                  <a:lnTo>
                    <a:pt x="58" y="132"/>
                  </a:lnTo>
                  <a:lnTo>
                    <a:pt x="60" y="132"/>
                  </a:lnTo>
                  <a:lnTo>
                    <a:pt x="64" y="132"/>
                  </a:lnTo>
                  <a:lnTo>
                    <a:pt x="66" y="136"/>
                  </a:lnTo>
                  <a:lnTo>
                    <a:pt x="66" y="136"/>
                  </a:lnTo>
                  <a:lnTo>
                    <a:pt x="70" y="148"/>
                  </a:lnTo>
                  <a:lnTo>
                    <a:pt x="72" y="162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82"/>
                  </a:lnTo>
                  <a:lnTo>
                    <a:pt x="78" y="186"/>
                  </a:lnTo>
                  <a:lnTo>
                    <a:pt x="82" y="186"/>
                  </a:lnTo>
                  <a:lnTo>
                    <a:pt x="86" y="188"/>
                  </a:lnTo>
                  <a:lnTo>
                    <a:pt x="86" y="188"/>
                  </a:lnTo>
                  <a:lnTo>
                    <a:pt x="108" y="186"/>
                  </a:lnTo>
                  <a:lnTo>
                    <a:pt x="126" y="182"/>
                  </a:lnTo>
                  <a:lnTo>
                    <a:pt x="140" y="176"/>
                  </a:lnTo>
                  <a:lnTo>
                    <a:pt x="140" y="176"/>
                  </a:lnTo>
                  <a:lnTo>
                    <a:pt x="146" y="172"/>
                  </a:lnTo>
                  <a:lnTo>
                    <a:pt x="148" y="166"/>
                  </a:lnTo>
                  <a:lnTo>
                    <a:pt x="146" y="160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36" y="154"/>
                  </a:lnTo>
                  <a:lnTo>
                    <a:pt x="134" y="146"/>
                  </a:lnTo>
                  <a:lnTo>
                    <a:pt x="134" y="142"/>
                  </a:lnTo>
                  <a:lnTo>
                    <a:pt x="136" y="136"/>
                  </a:lnTo>
                  <a:lnTo>
                    <a:pt x="140" y="132"/>
                  </a:lnTo>
                  <a:lnTo>
                    <a:pt x="148" y="130"/>
                  </a:lnTo>
                  <a:lnTo>
                    <a:pt x="148" y="130"/>
                  </a:lnTo>
                  <a:lnTo>
                    <a:pt x="156" y="126"/>
                  </a:lnTo>
                  <a:lnTo>
                    <a:pt x="164" y="126"/>
                  </a:lnTo>
                  <a:lnTo>
                    <a:pt x="170" y="130"/>
                  </a:lnTo>
                  <a:lnTo>
                    <a:pt x="174" y="134"/>
                  </a:lnTo>
                  <a:lnTo>
                    <a:pt x="176" y="138"/>
                  </a:lnTo>
                  <a:lnTo>
                    <a:pt x="178" y="142"/>
                  </a:lnTo>
                  <a:lnTo>
                    <a:pt x="178" y="146"/>
                  </a:lnTo>
                  <a:lnTo>
                    <a:pt x="178" y="150"/>
                  </a:lnTo>
                  <a:lnTo>
                    <a:pt x="178" y="150"/>
                  </a:lnTo>
                  <a:lnTo>
                    <a:pt x="176" y="156"/>
                  </a:lnTo>
                  <a:lnTo>
                    <a:pt x="178" y="162"/>
                  </a:lnTo>
                  <a:lnTo>
                    <a:pt x="180" y="166"/>
                  </a:lnTo>
                  <a:lnTo>
                    <a:pt x="186" y="166"/>
                  </a:lnTo>
                  <a:lnTo>
                    <a:pt x="186" y="166"/>
                  </a:lnTo>
                  <a:lnTo>
                    <a:pt x="196" y="164"/>
                  </a:lnTo>
                  <a:lnTo>
                    <a:pt x="206" y="162"/>
                  </a:lnTo>
                  <a:lnTo>
                    <a:pt x="214" y="156"/>
                  </a:lnTo>
                  <a:lnTo>
                    <a:pt x="214" y="156"/>
                  </a:lnTo>
                  <a:lnTo>
                    <a:pt x="218" y="154"/>
                  </a:lnTo>
                  <a:lnTo>
                    <a:pt x="220" y="152"/>
                  </a:lnTo>
                  <a:lnTo>
                    <a:pt x="220" y="148"/>
                  </a:lnTo>
                  <a:lnTo>
                    <a:pt x="220" y="144"/>
                  </a:lnTo>
                  <a:lnTo>
                    <a:pt x="220" y="144"/>
                  </a:lnTo>
                  <a:lnTo>
                    <a:pt x="214" y="124"/>
                  </a:lnTo>
                  <a:lnTo>
                    <a:pt x="208" y="110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12" y="96"/>
                  </a:lnTo>
                  <a:lnTo>
                    <a:pt x="216" y="96"/>
                  </a:lnTo>
                  <a:lnTo>
                    <a:pt x="222" y="100"/>
                  </a:lnTo>
                  <a:lnTo>
                    <a:pt x="222" y="100"/>
                  </a:lnTo>
                  <a:lnTo>
                    <a:pt x="228" y="104"/>
                  </a:lnTo>
                  <a:lnTo>
                    <a:pt x="232" y="104"/>
                  </a:lnTo>
                  <a:lnTo>
                    <a:pt x="238" y="102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8" y="92"/>
                  </a:lnTo>
                  <a:lnTo>
                    <a:pt x="252" y="84"/>
                  </a:lnTo>
                  <a:lnTo>
                    <a:pt x="252" y="76"/>
                  </a:lnTo>
                  <a:lnTo>
                    <a:pt x="252" y="66"/>
                  </a:lnTo>
                  <a:lnTo>
                    <a:pt x="252" y="66"/>
                  </a:lnTo>
                  <a:lnTo>
                    <a:pt x="248" y="58"/>
                  </a:lnTo>
                  <a:lnTo>
                    <a:pt x="244" y="52"/>
                  </a:lnTo>
                  <a:lnTo>
                    <a:pt x="236" y="46"/>
                  </a:lnTo>
                  <a:lnTo>
                    <a:pt x="232" y="46"/>
                  </a:lnTo>
                  <a:lnTo>
                    <a:pt x="226" y="46"/>
                  </a:lnTo>
                  <a:lnTo>
                    <a:pt x="226" y="46"/>
                  </a:lnTo>
                  <a:lnTo>
                    <a:pt x="220" y="48"/>
                  </a:lnTo>
                  <a:lnTo>
                    <a:pt x="214" y="50"/>
                  </a:lnTo>
                  <a:lnTo>
                    <a:pt x="212" y="54"/>
                  </a:lnTo>
                  <a:lnTo>
                    <a:pt x="210" y="58"/>
                  </a:lnTo>
                  <a:lnTo>
                    <a:pt x="210" y="58"/>
                  </a:lnTo>
                  <a:lnTo>
                    <a:pt x="204" y="64"/>
                  </a:lnTo>
                  <a:lnTo>
                    <a:pt x="198" y="66"/>
                  </a:lnTo>
                  <a:lnTo>
                    <a:pt x="194" y="62"/>
                  </a:lnTo>
                  <a:lnTo>
                    <a:pt x="192" y="58"/>
                  </a:lnTo>
                  <a:lnTo>
                    <a:pt x="192" y="58"/>
                  </a:lnTo>
                  <a:lnTo>
                    <a:pt x="180" y="8"/>
                  </a:lnTo>
                  <a:lnTo>
                    <a:pt x="180" y="8"/>
                  </a:lnTo>
                  <a:lnTo>
                    <a:pt x="178" y="6"/>
                  </a:lnTo>
                  <a:lnTo>
                    <a:pt x="176" y="2"/>
                  </a:lnTo>
                  <a:lnTo>
                    <a:pt x="172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52" y="4"/>
                  </a:lnTo>
                  <a:lnTo>
                    <a:pt x="138" y="6"/>
                  </a:lnTo>
                  <a:lnTo>
                    <a:pt x="124" y="10"/>
                  </a:lnTo>
                  <a:lnTo>
                    <a:pt x="124" y="10"/>
                  </a:lnTo>
                  <a:lnTo>
                    <a:pt x="120" y="12"/>
                  </a:lnTo>
                  <a:lnTo>
                    <a:pt x="118" y="14"/>
                  </a:lnTo>
                  <a:lnTo>
                    <a:pt x="118" y="20"/>
                  </a:lnTo>
                  <a:lnTo>
                    <a:pt x="122" y="26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32" y="30"/>
                  </a:lnTo>
                  <a:lnTo>
                    <a:pt x="134" y="34"/>
                  </a:lnTo>
                  <a:lnTo>
                    <a:pt x="136" y="38"/>
                  </a:lnTo>
                  <a:lnTo>
                    <a:pt x="136" y="44"/>
                  </a:lnTo>
                  <a:lnTo>
                    <a:pt x="136" y="50"/>
                  </a:lnTo>
                  <a:lnTo>
                    <a:pt x="132" y="54"/>
                  </a:lnTo>
                  <a:lnTo>
                    <a:pt x="126" y="58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12" y="62"/>
                  </a:lnTo>
                  <a:lnTo>
                    <a:pt x="106" y="60"/>
                  </a:lnTo>
                  <a:lnTo>
                    <a:pt x="100" y="58"/>
                  </a:lnTo>
                  <a:lnTo>
                    <a:pt x="94" y="54"/>
                  </a:lnTo>
                  <a:lnTo>
                    <a:pt x="92" y="48"/>
                  </a:lnTo>
                  <a:lnTo>
                    <a:pt x="90" y="44"/>
                  </a:lnTo>
                  <a:lnTo>
                    <a:pt x="90" y="38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6" y="28"/>
                  </a:lnTo>
                  <a:lnTo>
                    <a:pt x="94" y="24"/>
                  </a:lnTo>
                  <a:lnTo>
                    <a:pt x="90" y="22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60" y="28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0" y="34"/>
                  </a:lnTo>
                  <a:lnTo>
                    <a:pt x="38" y="38"/>
                  </a:lnTo>
                  <a:lnTo>
                    <a:pt x="38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6" y="62"/>
                  </a:lnTo>
                  <a:lnTo>
                    <a:pt x="50" y="78"/>
                  </a:lnTo>
                  <a:lnTo>
                    <a:pt x="54" y="92"/>
                  </a:lnTo>
                  <a:lnTo>
                    <a:pt x="54" y="92"/>
                  </a:lnTo>
                  <a:lnTo>
                    <a:pt x="52" y="96"/>
                  </a:lnTo>
                  <a:lnTo>
                    <a:pt x="46" y="100"/>
                  </a:lnTo>
                  <a:lnTo>
                    <a:pt x="40" y="100"/>
                  </a:lnTo>
                  <a:lnTo>
                    <a:pt x="38" y="98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2" y="92"/>
                  </a:lnTo>
                  <a:lnTo>
                    <a:pt x="26" y="92"/>
                  </a:lnTo>
                  <a:lnTo>
                    <a:pt x="18" y="92"/>
                  </a:lnTo>
                  <a:lnTo>
                    <a:pt x="12" y="94"/>
                  </a:lnTo>
                  <a:lnTo>
                    <a:pt x="6" y="100"/>
                  </a:lnTo>
                  <a:lnTo>
                    <a:pt x="2" y="106"/>
                  </a:lnTo>
                  <a:lnTo>
                    <a:pt x="0" y="116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6" y="138"/>
                  </a:lnTo>
                  <a:lnTo>
                    <a:pt x="12" y="146"/>
                  </a:lnTo>
                  <a:lnTo>
                    <a:pt x="18" y="150"/>
                  </a:lnTo>
                  <a:lnTo>
                    <a:pt x="24" y="152"/>
                  </a:lnTo>
                  <a:lnTo>
                    <a:pt x="30" y="152"/>
                  </a:lnTo>
                  <a:lnTo>
                    <a:pt x="36" y="150"/>
                  </a:lnTo>
                  <a:lnTo>
                    <a:pt x="42" y="146"/>
                  </a:lnTo>
                  <a:lnTo>
                    <a:pt x="46" y="140"/>
                  </a:lnTo>
                  <a:lnTo>
                    <a:pt x="46" y="1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70"/>
            <p:cNvSpPr>
              <a:spLocks/>
            </p:cNvSpPr>
            <p:nvPr userDrawn="1"/>
          </p:nvSpPr>
          <p:spPr bwMode="auto">
            <a:xfrm>
              <a:off x="6559497" y="1209635"/>
              <a:ext cx="641350" cy="727075"/>
            </a:xfrm>
            <a:custGeom>
              <a:avLst/>
              <a:gdLst/>
              <a:ahLst/>
              <a:cxnLst>
                <a:cxn ang="0">
                  <a:pos x="360" y="456"/>
                </a:cxn>
                <a:cxn ang="0">
                  <a:pos x="382" y="446"/>
                </a:cxn>
                <a:cxn ang="0">
                  <a:pos x="396" y="426"/>
                </a:cxn>
                <a:cxn ang="0">
                  <a:pos x="404" y="392"/>
                </a:cxn>
                <a:cxn ang="0">
                  <a:pos x="402" y="334"/>
                </a:cxn>
                <a:cxn ang="0">
                  <a:pos x="390" y="316"/>
                </a:cxn>
                <a:cxn ang="0">
                  <a:pos x="364" y="314"/>
                </a:cxn>
                <a:cxn ang="0">
                  <a:pos x="350" y="322"/>
                </a:cxn>
                <a:cxn ang="0">
                  <a:pos x="312" y="330"/>
                </a:cxn>
                <a:cxn ang="0">
                  <a:pos x="282" y="316"/>
                </a:cxn>
                <a:cxn ang="0">
                  <a:pos x="268" y="292"/>
                </a:cxn>
                <a:cxn ang="0">
                  <a:pos x="266" y="250"/>
                </a:cxn>
                <a:cxn ang="0">
                  <a:pos x="272" y="228"/>
                </a:cxn>
                <a:cxn ang="0">
                  <a:pos x="286" y="206"/>
                </a:cxn>
                <a:cxn ang="0">
                  <a:pos x="318" y="198"/>
                </a:cxn>
                <a:cxn ang="0">
                  <a:pos x="346" y="212"/>
                </a:cxn>
                <a:cxn ang="0">
                  <a:pos x="356" y="222"/>
                </a:cxn>
                <a:cxn ang="0">
                  <a:pos x="380" y="220"/>
                </a:cxn>
                <a:cxn ang="0">
                  <a:pos x="400" y="194"/>
                </a:cxn>
                <a:cxn ang="0">
                  <a:pos x="404" y="168"/>
                </a:cxn>
                <a:cxn ang="0">
                  <a:pos x="396" y="128"/>
                </a:cxn>
                <a:cxn ang="0">
                  <a:pos x="388" y="110"/>
                </a:cxn>
                <a:cxn ang="0">
                  <a:pos x="402" y="92"/>
                </a:cxn>
                <a:cxn ang="0">
                  <a:pos x="394" y="34"/>
                </a:cxn>
                <a:cxn ang="0">
                  <a:pos x="388" y="20"/>
                </a:cxn>
                <a:cxn ang="0">
                  <a:pos x="370" y="6"/>
                </a:cxn>
                <a:cxn ang="0">
                  <a:pos x="348" y="2"/>
                </a:cxn>
                <a:cxn ang="0">
                  <a:pos x="262" y="8"/>
                </a:cxn>
                <a:cxn ang="0">
                  <a:pos x="228" y="6"/>
                </a:cxn>
                <a:cxn ang="0">
                  <a:pos x="214" y="0"/>
                </a:cxn>
                <a:cxn ang="0">
                  <a:pos x="208" y="30"/>
                </a:cxn>
                <a:cxn ang="0">
                  <a:pos x="214" y="68"/>
                </a:cxn>
                <a:cxn ang="0">
                  <a:pos x="228" y="90"/>
                </a:cxn>
                <a:cxn ang="0">
                  <a:pos x="258" y="116"/>
                </a:cxn>
                <a:cxn ang="0">
                  <a:pos x="264" y="148"/>
                </a:cxn>
                <a:cxn ang="0">
                  <a:pos x="242" y="168"/>
                </a:cxn>
                <a:cxn ang="0">
                  <a:pos x="40" y="180"/>
                </a:cxn>
                <a:cxn ang="0">
                  <a:pos x="36" y="182"/>
                </a:cxn>
                <a:cxn ang="0">
                  <a:pos x="46" y="210"/>
                </a:cxn>
                <a:cxn ang="0">
                  <a:pos x="46" y="234"/>
                </a:cxn>
                <a:cxn ang="0">
                  <a:pos x="32" y="266"/>
                </a:cxn>
                <a:cxn ang="0">
                  <a:pos x="10" y="284"/>
                </a:cxn>
                <a:cxn ang="0">
                  <a:pos x="2" y="342"/>
                </a:cxn>
                <a:cxn ang="0">
                  <a:pos x="8" y="394"/>
                </a:cxn>
                <a:cxn ang="0">
                  <a:pos x="18" y="412"/>
                </a:cxn>
                <a:cxn ang="0">
                  <a:pos x="36" y="418"/>
                </a:cxn>
                <a:cxn ang="0">
                  <a:pos x="48" y="406"/>
                </a:cxn>
                <a:cxn ang="0">
                  <a:pos x="36" y="388"/>
                </a:cxn>
                <a:cxn ang="0">
                  <a:pos x="38" y="346"/>
                </a:cxn>
                <a:cxn ang="0">
                  <a:pos x="54" y="324"/>
                </a:cxn>
                <a:cxn ang="0">
                  <a:pos x="84" y="312"/>
                </a:cxn>
                <a:cxn ang="0">
                  <a:pos x="112" y="314"/>
                </a:cxn>
                <a:cxn ang="0">
                  <a:pos x="152" y="330"/>
                </a:cxn>
                <a:cxn ang="0">
                  <a:pos x="166" y="356"/>
                </a:cxn>
                <a:cxn ang="0">
                  <a:pos x="164" y="374"/>
                </a:cxn>
                <a:cxn ang="0">
                  <a:pos x="192" y="408"/>
                </a:cxn>
                <a:cxn ang="0">
                  <a:pos x="198" y="442"/>
                </a:cxn>
                <a:cxn ang="0">
                  <a:pos x="198" y="454"/>
                </a:cxn>
                <a:cxn ang="0">
                  <a:pos x="352" y="458"/>
                </a:cxn>
              </a:cxnLst>
              <a:rect l="0" t="0" r="r" b="b"/>
              <a:pathLst>
                <a:path w="404" h="458">
                  <a:moveTo>
                    <a:pt x="352" y="458"/>
                  </a:moveTo>
                  <a:lnTo>
                    <a:pt x="352" y="458"/>
                  </a:lnTo>
                  <a:lnTo>
                    <a:pt x="360" y="456"/>
                  </a:lnTo>
                  <a:lnTo>
                    <a:pt x="368" y="454"/>
                  </a:lnTo>
                  <a:lnTo>
                    <a:pt x="374" y="450"/>
                  </a:lnTo>
                  <a:lnTo>
                    <a:pt x="382" y="446"/>
                  </a:lnTo>
                  <a:lnTo>
                    <a:pt x="388" y="440"/>
                  </a:lnTo>
                  <a:lnTo>
                    <a:pt x="392" y="432"/>
                  </a:lnTo>
                  <a:lnTo>
                    <a:pt x="396" y="426"/>
                  </a:lnTo>
                  <a:lnTo>
                    <a:pt x="400" y="418"/>
                  </a:lnTo>
                  <a:lnTo>
                    <a:pt x="400" y="418"/>
                  </a:lnTo>
                  <a:lnTo>
                    <a:pt x="404" y="392"/>
                  </a:lnTo>
                  <a:lnTo>
                    <a:pt x="404" y="366"/>
                  </a:lnTo>
                  <a:lnTo>
                    <a:pt x="402" y="334"/>
                  </a:lnTo>
                  <a:lnTo>
                    <a:pt x="402" y="334"/>
                  </a:lnTo>
                  <a:lnTo>
                    <a:pt x="400" y="326"/>
                  </a:lnTo>
                  <a:lnTo>
                    <a:pt x="396" y="320"/>
                  </a:lnTo>
                  <a:lnTo>
                    <a:pt x="390" y="316"/>
                  </a:lnTo>
                  <a:lnTo>
                    <a:pt x="382" y="314"/>
                  </a:lnTo>
                  <a:lnTo>
                    <a:pt x="372" y="312"/>
                  </a:lnTo>
                  <a:lnTo>
                    <a:pt x="364" y="314"/>
                  </a:lnTo>
                  <a:lnTo>
                    <a:pt x="356" y="316"/>
                  </a:lnTo>
                  <a:lnTo>
                    <a:pt x="350" y="322"/>
                  </a:lnTo>
                  <a:lnTo>
                    <a:pt x="350" y="322"/>
                  </a:lnTo>
                  <a:lnTo>
                    <a:pt x="340" y="328"/>
                  </a:lnTo>
                  <a:lnTo>
                    <a:pt x="328" y="330"/>
                  </a:lnTo>
                  <a:lnTo>
                    <a:pt x="312" y="330"/>
                  </a:lnTo>
                  <a:lnTo>
                    <a:pt x="298" y="326"/>
                  </a:lnTo>
                  <a:lnTo>
                    <a:pt x="290" y="322"/>
                  </a:lnTo>
                  <a:lnTo>
                    <a:pt x="282" y="316"/>
                  </a:lnTo>
                  <a:lnTo>
                    <a:pt x="276" y="310"/>
                  </a:lnTo>
                  <a:lnTo>
                    <a:pt x="272" y="302"/>
                  </a:lnTo>
                  <a:lnTo>
                    <a:pt x="268" y="292"/>
                  </a:lnTo>
                  <a:lnTo>
                    <a:pt x="266" y="280"/>
                  </a:lnTo>
                  <a:lnTo>
                    <a:pt x="264" y="266"/>
                  </a:lnTo>
                  <a:lnTo>
                    <a:pt x="266" y="250"/>
                  </a:lnTo>
                  <a:lnTo>
                    <a:pt x="266" y="250"/>
                  </a:lnTo>
                  <a:lnTo>
                    <a:pt x="268" y="238"/>
                  </a:lnTo>
                  <a:lnTo>
                    <a:pt x="272" y="228"/>
                  </a:lnTo>
                  <a:lnTo>
                    <a:pt x="276" y="220"/>
                  </a:lnTo>
                  <a:lnTo>
                    <a:pt x="280" y="212"/>
                  </a:lnTo>
                  <a:lnTo>
                    <a:pt x="286" y="206"/>
                  </a:lnTo>
                  <a:lnTo>
                    <a:pt x="292" y="202"/>
                  </a:lnTo>
                  <a:lnTo>
                    <a:pt x="304" y="198"/>
                  </a:lnTo>
                  <a:lnTo>
                    <a:pt x="318" y="198"/>
                  </a:lnTo>
                  <a:lnTo>
                    <a:pt x="330" y="200"/>
                  </a:lnTo>
                  <a:lnTo>
                    <a:pt x="340" y="206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50" y="218"/>
                  </a:lnTo>
                  <a:lnTo>
                    <a:pt x="356" y="222"/>
                  </a:lnTo>
                  <a:lnTo>
                    <a:pt x="364" y="224"/>
                  </a:lnTo>
                  <a:lnTo>
                    <a:pt x="372" y="222"/>
                  </a:lnTo>
                  <a:lnTo>
                    <a:pt x="380" y="220"/>
                  </a:lnTo>
                  <a:lnTo>
                    <a:pt x="388" y="214"/>
                  </a:lnTo>
                  <a:lnTo>
                    <a:pt x="394" y="206"/>
                  </a:lnTo>
                  <a:lnTo>
                    <a:pt x="400" y="194"/>
                  </a:lnTo>
                  <a:lnTo>
                    <a:pt x="400" y="194"/>
                  </a:lnTo>
                  <a:lnTo>
                    <a:pt x="402" y="182"/>
                  </a:lnTo>
                  <a:lnTo>
                    <a:pt x="404" y="168"/>
                  </a:lnTo>
                  <a:lnTo>
                    <a:pt x="404" y="134"/>
                  </a:lnTo>
                  <a:lnTo>
                    <a:pt x="404" y="134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88" y="116"/>
                  </a:lnTo>
                  <a:lnTo>
                    <a:pt x="388" y="110"/>
                  </a:lnTo>
                  <a:lnTo>
                    <a:pt x="390" y="106"/>
                  </a:lnTo>
                  <a:lnTo>
                    <a:pt x="394" y="100"/>
                  </a:lnTo>
                  <a:lnTo>
                    <a:pt x="402" y="92"/>
                  </a:lnTo>
                  <a:lnTo>
                    <a:pt x="402" y="92"/>
                  </a:lnTo>
                  <a:lnTo>
                    <a:pt x="396" y="52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90" y="28"/>
                  </a:lnTo>
                  <a:lnTo>
                    <a:pt x="388" y="20"/>
                  </a:lnTo>
                  <a:lnTo>
                    <a:pt x="382" y="14"/>
                  </a:lnTo>
                  <a:lnTo>
                    <a:pt x="376" y="10"/>
                  </a:lnTo>
                  <a:lnTo>
                    <a:pt x="370" y="6"/>
                  </a:lnTo>
                  <a:lnTo>
                    <a:pt x="362" y="2"/>
                  </a:lnTo>
                  <a:lnTo>
                    <a:pt x="354" y="2"/>
                  </a:lnTo>
                  <a:lnTo>
                    <a:pt x="348" y="2"/>
                  </a:lnTo>
                  <a:lnTo>
                    <a:pt x="348" y="2"/>
                  </a:lnTo>
                  <a:lnTo>
                    <a:pt x="302" y="6"/>
                  </a:lnTo>
                  <a:lnTo>
                    <a:pt x="262" y="8"/>
                  </a:lnTo>
                  <a:lnTo>
                    <a:pt x="244" y="8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210" y="14"/>
                  </a:lnTo>
                  <a:lnTo>
                    <a:pt x="208" y="30"/>
                  </a:lnTo>
                  <a:lnTo>
                    <a:pt x="208" y="30"/>
                  </a:lnTo>
                  <a:lnTo>
                    <a:pt x="208" y="46"/>
                  </a:lnTo>
                  <a:lnTo>
                    <a:pt x="210" y="58"/>
                  </a:lnTo>
                  <a:lnTo>
                    <a:pt x="214" y="68"/>
                  </a:lnTo>
                  <a:lnTo>
                    <a:pt x="218" y="78"/>
                  </a:lnTo>
                  <a:lnTo>
                    <a:pt x="222" y="84"/>
                  </a:lnTo>
                  <a:lnTo>
                    <a:pt x="228" y="90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58" y="116"/>
                  </a:lnTo>
                  <a:lnTo>
                    <a:pt x="264" y="126"/>
                  </a:lnTo>
                  <a:lnTo>
                    <a:pt x="266" y="138"/>
                  </a:lnTo>
                  <a:lnTo>
                    <a:pt x="264" y="148"/>
                  </a:lnTo>
                  <a:lnTo>
                    <a:pt x="260" y="156"/>
                  </a:lnTo>
                  <a:lnTo>
                    <a:pt x="252" y="162"/>
                  </a:lnTo>
                  <a:lnTo>
                    <a:pt x="242" y="168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40" y="180"/>
                  </a:lnTo>
                  <a:lnTo>
                    <a:pt x="40" y="180"/>
                  </a:lnTo>
                  <a:lnTo>
                    <a:pt x="36" y="182"/>
                  </a:lnTo>
                  <a:lnTo>
                    <a:pt x="36" y="182"/>
                  </a:lnTo>
                  <a:lnTo>
                    <a:pt x="40" y="190"/>
                  </a:lnTo>
                  <a:lnTo>
                    <a:pt x="44" y="200"/>
                  </a:lnTo>
                  <a:lnTo>
                    <a:pt x="46" y="210"/>
                  </a:lnTo>
                  <a:lnTo>
                    <a:pt x="46" y="220"/>
                  </a:lnTo>
                  <a:lnTo>
                    <a:pt x="46" y="220"/>
                  </a:lnTo>
                  <a:lnTo>
                    <a:pt x="46" y="234"/>
                  </a:lnTo>
                  <a:lnTo>
                    <a:pt x="42" y="248"/>
                  </a:lnTo>
                  <a:lnTo>
                    <a:pt x="38" y="258"/>
                  </a:lnTo>
                  <a:lnTo>
                    <a:pt x="32" y="266"/>
                  </a:lnTo>
                  <a:lnTo>
                    <a:pt x="26" y="274"/>
                  </a:lnTo>
                  <a:lnTo>
                    <a:pt x="18" y="280"/>
                  </a:lnTo>
                  <a:lnTo>
                    <a:pt x="10" y="284"/>
                  </a:lnTo>
                  <a:lnTo>
                    <a:pt x="0" y="286"/>
                  </a:lnTo>
                  <a:lnTo>
                    <a:pt x="0" y="286"/>
                  </a:lnTo>
                  <a:lnTo>
                    <a:pt x="2" y="342"/>
                  </a:lnTo>
                  <a:lnTo>
                    <a:pt x="4" y="368"/>
                  </a:lnTo>
                  <a:lnTo>
                    <a:pt x="8" y="394"/>
                  </a:lnTo>
                  <a:lnTo>
                    <a:pt x="8" y="394"/>
                  </a:lnTo>
                  <a:lnTo>
                    <a:pt x="10" y="402"/>
                  </a:lnTo>
                  <a:lnTo>
                    <a:pt x="12" y="408"/>
                  </a:lnTo>
                  <a:lnTo>
                    <a:pt x="18" y="412"/>
                  </a:lnTo>
                  <a:lnTo>
                    <a:pt x="24" y="416"/>
                  </a:lnTo>
                  <a:lnTo>
                    <a:pt x="30" y="418"/>
                  </a:lnTo>
                  <a:lnTo>
                    <a:pt x="36" y="418"/>
                  </a:lnTo>
                  <a:lnTo>
                    <a:pt x="50" y="414"/>
                  </a:lnTo>
                  <a:lnTo>
                    <a:pt x="50" y="414"/>
                  </a:lnTo>
                  <a:lnTo>
                    <a:pt x="48" y="406"/>
                  </a:lnTo>
                  <a:lnTo>
                    <a:pt x="42" y="398"/>
                  </a:lnTo>
                  <a:lnTo>
                    <a:pt x="42" y="398"/>
                  </a:lnTo>
                  <a:lnTo>
                    <a:pt x="36" y="388"/>
                  </a:lnTo>
                  <a:lnTo>
                    <a:pt x="34" y="376"/>
                  </a:lnTo>
                  <a:lnTo>
                    <a:pt x="34" y="360"/>
                  </a:lnTo>
                  <a:lnTo>
                    <a:pt x="38" y="346"/>
                  </a:lnTo>
                  <a:lnTo>
                    <a:pt x="42" y="338"/>
                  </a:lnTo>
                  <a:lnTo>
                    <a:pt x="46" y="330"/>
                  </a:lnTo>
                  <a:lnTo>
                    <a:pt x="54" y="324"/>
                  </a:lnTo>
                  <a:lnTo>
                    <a:pt x="62" y="320"/>
                  </a:lnTo>
                  <a:lnTo>
                    <a:pt x="72" y="316"/>
                  </a:lnTo>
                  <a:lnTo>
                    <a:pt x="84" y="312"/>
                  </a:lnTo>
                  <a:lnTo>
                    <a:pt x="98" y="312"/>
                  </a:lnTo>
                  <a:lnTo>
                    <a:pt x="112" y="314"/>
                  </a:lnTo>
                  <a:lnTo>
                    <a:pt x="112" y="314"/>
                  </a:lnTo>
                  <a:lnTo>
                    <a:pt x="130" y="316"/>
                  </a:lnTo>
                  <a:lnTo>
                    <a:pt x="142" y="322"/>
                  </a:lnTo>
                  <a:lnTo>
                    <a:pt x="152" y="330"/>
                  </a:lnTo>
                  <a:lnTo>
                    <a:pt x="160" y="338"/>
                  </a:lnTo>
                  <a:lnTo>
                    <a:pt x="164" y="348"/>
                  </a:lnTo>
                  <a:lnTo>
                    <a:pt x="166" y="356"/>
                  </a:lnTo>
                  <a:lnTo>
                    <a:pt x="166" y="366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76" y="386"/>
                  </a:lnTo>
                  <a:lnTo>
                    <a:pt x="188" y="400"/>
                  </a:lnTo>
                  <a:lnTo>
                    <a:pt x="192" y="408"/>
                  </a:lnTo>
                  <a:lnTo>
                    <a:pt x="194" y="418"/>
                  </a:lnTo>
                  <a:lnTo>
                    <a:pt x="198" y="430"/>
                  </a:lnTo>
                  <a:lnTo>
                    <a:pt x="198" y="442"/>
                  </a:lnTo>
                  <a:lnTo>
                    <a:pt x="198" y="442"/>
                  </a:lnTo>
                  <a:lnTo>
                    <a:pt x="198" y="454"/>
                  </a:lnTo>
                  <a:lnTo>
                    <a:pt x="198" y="454"/>
                  </a:lnTo>
                  <a:lnTo>
                    <a:pt x="248" y="458"/>
                  </a:lnTo>
                  <a:lnTo>
                    <a:pt x="296" y="458"/>
                  </a:lnTo>
                  <a:lnTo>
                    <a:pt x="352" y="458"/>
                  </a:lnTo>
                  <a:lnTo>
                    <a:pt x="352" y="45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Freeform 71"/>
            <p:cNvSpPr>
              <a:spLocks/>
            </p:cNvSpPr>
            <p:nvPr userDrawn="1"/>
          </p:nvSpPr>
          <p:spPr bwMode="auto">
            <a:xfrm>
              <a:off x="7324672" y="1517610"/>
              <a:ext cx="225425" cy="158750"/>
            </a:xfrm>
            <a:custGeom>
              <a:avLst/>
              <a:gdLst/>
              <a:ahLst/>
              <a:cxnLst>
                <a:cxn ang="0">
                  <a:pos x="114" y="38"/>
                </a:cxn>
                <a:cxn ang="0">
                  <a:pos x="114" y="38"/>
                </a:cxn>
                <a:cxn ang="0">
                  <a:pos x="118" y="32"/>
                </a:cxn>
                <a:cxn ang="0">
                  <a:pos x="122" y="26"/>
                </a:cxn>
                <a:cxn ang="0">
                  <a:pos x="122" y="18"/>
                </a:cxn>
                <a:cxn ang="0">
                  <a:pos x="122" y="12"/>
                </a:cxn>
                <a:cxn ang="0">
                  <a:pos x="120" y="6"/>
                </a:cxn>
                <a:cxn ang="0">
                  <a:pos x="118" y="2"/>
                </a:cxn>
                <a:cxn ang="0">
                  <a:pos x="112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78" y="6"/>
                </a:cxn>
                <a:cxn ang="0">
                  <a:pos x="52" y="14"/>
                </a:cxn>
                <a:cxn ang="0">
                  <a:pos x="24" y="24"/>
                </a:cxn>
                <a:cxn ang="0">
                  <a:pos x="24" y="24"/>
                </a:cxn>
                <a:cxn ang="0">
                  <a:pos x="14" y="30"/>
                </a:cxn>
                <a:cxn ang="0">
                  <a:pos x="6" y="38"/>
                </a:cxn>
                <a:cxn ang="0">
                  <a:pos x="2" y="48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72"/>
                </a:cxn>
                <a:cxn ang="0">
                  <a:pos x="2" y="84"/>
                </a:cxn>
                <a:cxn ang="0">
                  <a:pos x="6" y="100"/>
                </a:cxn>
                <a:cxn ang="0">
                  <a:pos x="6" y="100"/>
                </a:cxn>
                <a:cxn ang="0">
                  <a:pos x="16" y="92"/>
                </a:cxn>
                <a:cxn ang="0">
                  <a:pos x="28" y="86"/>
                </a:cxn>
                <a:cxn ang="0">
                  <a:pos x="40" y="84"/>
                </a:cxn>
                <a:cxn ang="0">
                  <a:pos x="52" y="82"/>
                </a:cxn>
                <a:cxn ang="0">
                  <a:pos x="62" y="82"/>
                </a:cxn>
                <a:cxn ang="0">
                  <a:pos x="72" y="84"/>
                </a:cxn>
                <a:cxn ang="0">
                  <a:pos x="80" y="86"/>
                </a:cxn>
                <a:cxn ang="0">
                  <a:pos x="86" y="90"/>
                </a:cxn>
                <a:cxn ang="0">
                  <a:pos x="86" y="90"/>
                </a:cxn>
                <a:cxn ang="0">
                  <a:pos x="94" y="94"/>
                </a:cxn>
                <a:cxn ang="0">
                  <a:pos x="100" y="98"/>
                </a:cxn>
                <a:cxn ang="0">
                  <a:pos x="108" y="100"/>
                </a:cxn>
                <a:cxn ang="0">
                  <a:pos x="116" y="100"/>
                </a:cxn>
                <a:cxn ang="0">
                  <a:pos x="124" y="98"/>
                </a:cxn>
                <a:cxn ang="0">
                  <a:pos x="130" y="96"/>
                </a:cxn>
                <a:cxn ang="0">
                  <a:pos x="138" y="92"/>
                </a:cxn>
                <a:cxn ang="0">
                  <a:pos x="142" y="88"/>
                </a:cxn>
                <a:cxn ang="0">
                  <a:pos x="142" y="88"/>
                </a:cxn>
                <a:cxn ang="0">
                  <a:pos x="132" y="86"/>
                </a:cxn>
                <a:cxn ang="0">
                  <a:pos x="124" y="82"/>
                </a:cxn>
                <a:cxn ang="0">
                  <a:pos x="116" y="74"/>
                </a:cxn>
                <a:cxn ang="0">
                  <a:pos x="112" y="66"/>
                </a:cxn>
                <a:cxn ang="0">
                  <a:pos x="110" y="58"/>
                </a:cxn>
                <a:cxn ang="0">
                  <a:pos x="108" y="50"/>
                </a:cxn>
                <a:cxn ang="0">
                  <a:pos x="110" y="44"/>
                </a:cxn>
                <a:cxn ang="0">
                  <a:pos x="114" y="38"/>
                </a:cxn>
                <a:cxn ang="0">
                  <a:pos x="114" y="38"/>
                </a:cxn>
              </a:cxnLst>
              <a:rect l="0" t="0" r="r" b="b"/>
              <a:pathLst>
                <a:path w="142" h="100">
                  <a:moveTo>
                    <a:pt x="114" y="38"/>
                  </a:moveTo>
                  <a:lnTo>
                    <a:pt x="114" y="38"/>
                  </a:lnTo>
                  <a:lnTo>
                    <a:pt x="118" y="32"/>
                  </a:lnTo>
                  <a:lnTo>
                    <a:pt x="122" y="26"/>
                  </a:lnTo>
                  <a:lnTo>
                    <a:pt x="122" y="18"/>
                  </a:lnTo>
                  <a:lnTo>
                    <a:pt x="122" y="12"/>
                  </a:lnTo>
                  <a:lnTo>
                    <a:pt x="120" y="6"/>
                  </a:lnTo>
                  <a:lnTo>
                    <a:pt x="118" y="2"/>
                  </a:lnTo>
                  <a:lnTo>
                    <a:pt x="112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78" y="6"/>
                  </a:lnTo>
                  <a:lnTo>
                    <a:pt x="52" y="14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4" y="30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72"/>
                  </a:lnTo>
                  <a:lnTo>
                    <a:pt x="2" y="84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16" y="92"/>
                  </a:lnTo>
                  <a:lnTo>
                    <a:pt x="28" y="86"/>
                  </a:lnTo>
                  <a:lnTo>
                    <a:pt x="40" y="84"/>
                  </a:lnTo>
                  <a:lnTo>
                    <a:pt x="52" y="82"/>
                  </a:lnTo>
                  <a:lnTo>
                    <a:pt x="62" y="82"/>
                  </a:lnTo>
                  <a:lnTo>
                    <a:pt x="72" y="84"/>
                  </a:lnTo>
                  <a:lnTo>
                    <a:pt x="80" y="86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94" y="94"/>
                  </a:lnTo>
                  <a:lnTo>
                    <a:pt x="100" y="98"/>
                  </a:lnTo>
                  <a:lnTo>
                    <a:pt x="108" y="100"/>
                  </a:lnTo>
                  <a:lnTo>
                    <a:pt x="116" y="100"/>
                  </a:lnTo>
                  <a:lnTo>
                    <a:pt x="124" y="98"/>
                  </a:lnTo>
                  <a:lnTo>
                    <a:pt x="130" y="96"/>
                  </a:lnTo>
                  <a:lnTo>
                    <a:pt x="138" y="92"/>
                  </a:lnTo>
                  <a:lnTo>
                    <a:pt x="142" y="88"/>
                  </a:lnTo>
                  <a:lnTo>
                    <a:pt x="142" y="88"/>
                  </a:lnTo>
                  <a:lnTo>
                    <a:pt x="132" y="86"/>
                  </a:lnTo>
                  <a:lnTo>
                    <a:pt x="124" y="82"/>
                  </a:lnTo>
                  <a:lnTo>
                    <a:pt x="116" y="74"/>
                  </a:lnTo>
                  <a:lnTo>
                    <a:pt x="112" y="66"/>
                  </a:lnTo>
                  <a:lnTo>
                    <a:pt x="110" y="58"/>
                  </a:lnTo>
                  <a:lnTo>
                    <a:pt x="108" y="50"/>
                  </a:lnTo>
                  <a:lnTo>
                    <a:pt x="110" y="44"/>
                  </a:lnTo>
                  <a:lnTo>
                    <a:pt x="114" y="38"/>
                  </a:lnTo>
                  <a:lnTo>
                    <a:pt x="114" y="3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72"/>
            <p:cNvSpPr>
              <a:spLocks/>
            </p:cNvSpPr>
            <p:nvPr userDrawn="1"/>
          </p:nvSpPr>
          <p:spPr bwMode="auto">
            <a:xfrm>
              <a:off x="7391347" y="1850985"/>
              <a:ext cx="187325" cy="219075"/>
            </a:xfrm>
            <a:custGeom>
              <a:avLst/>
              <a:gdLst/>
              <a:ahLst/>
              <a:cxnLst>
                <a:cxn ang="0">
                  <a:pos x="52" y="18"/>
                </a:cxn>
                <a:cxn ang="0">
                  <a:pos x="52" y="18"/>
                </a:cxn>
                <a:cxn ang="0">
                  <a:pos x="44" y="26"/>
                </a:cxn>
                <a:cxn ang="0">
                  <a:pos x="32" y="34"/>
                </a:cxn>
                <a:cxn ang="0">
                  <a:pos x="18" y="38"/>
                </a:cxn>
                <a:cxn ang="0">
                  <a:pos x="8" y="38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12" y="90"/>
                </a:cxn>
                <a:cxn ang="0">
                  <a:pos x="18" y="112"/>
                </a:cxn>
                <a:cxn ang="0">
                  <a:pos x="18" y="112"/>
                </a:cxn>
                <a:cxn ang="0">
                  <a:pos x="24" y="122"/>
                </a:cxn>
                <a:cxn ang="0">
                  <a:pos x="32" y="130"/>
                </a:cxn>
                <a:cxn ang="0">
                  <a:pos x="42" y="136"/>
                </a:cxn>
                <a:cxn ang="0">
                  <a:pos x="52" y="138"/>
                </a:cxn>
                <a:cxn ang="0">
                  <a:pos x="52" y="138"/>
                </a:cxn>
                <a:cxn ang="0">
                  <a:pos x="70" y="136"/>
                </a:cxn>
                <a:cxn ang="0">
                  <a:pos x="88" y="132"/>
                </a:cxn>
                <a:cxn ang="0">
                  <a:pos x="106" y="126"/>
                </a:cxn>
                <a:cxn ang="0">
                  <a:pos x="106" y="126"/>
                </a:cxn>
                <a:cxn ang="0">
                  <a:pos x="112" y="124"/>
                </a:cxn>
                <a:cxn ang="0">
                  <a:pos x="114" y="120"/>
                </a:cxn>
                <a:cxn ang="0">
                  <a:pos x="116" y="114"/>
                </a:cxn>
                <a:cxn ang="0">
                  <a:pos x="116" y="108"/>
                </a:cxn>
                <a:cxn ang="0">
                  <a:pos x="116" y="102"/>
                </a:cxn>
                <a:cxn ang="0">
                  <a:pos x="114" y="98"/>
                </a:cxn>
                <a:cxn ang="0">
                  <a:pos x="110" y="92"/>
                </a:cxn>
                <a:cxn ang="0">
                  <a:pos x="106" y="90"/>
                </a:cxn>
                <a:cxn ang="0">
                  <a:pos x="106" y="90"/>
                </a:cxn>
                <a:cxn ang="0">
                  <a:pos x="102" y="86"/>
                </a:cxn>
                <a:cxn ang="0">
                  <a:pos x="98" y="78"/>
                </a:cxn>
                <a:cxn ang="0">
                  <a:pos x="94" y="70"/>
                </a:cxn>
                <a:cxn ang="0">
                  <a:pos x="94" y="62"/>
                </a:cxn>
                <a:cxn ang="0">
                  <a:pos x="96" y="52"/>
                </a:cxn>
                <a:cxn ang="0">
                  <a:pos x="100" y="42"/>
                </a:cxn>
                <a:cxn ang="0">
                  <a:pos x="106" y="34"/>
                </a:cxn>
                <a:cxn ang="0">
                  <a:pos x="118" y="28"/>
                </a:cxn>
                <a:cxn ang="0">
                  <a:pos x="118" y="28"/>
                </a:cxn>
                <a:cxn ang="0">
                  <a:pos x="110" y="16"/>
                </a:cxn>
                <a:cxn ang="0">
                  <a:pos x="102" y="8"/>
                </a:cxn>
                <a:cxn ang="0">
                  <a:pos x="92" y="2"/>
                </a:cxn>
                <a:cxn ang="0">
                  <a:pos x="82" y="0"/>
                </a:cxn>
                <a:cxn ang="0">
                  <a:pos x="72" y="2"/>
                </a:cxn>
                <a:cxn ang="0">
                  <a:pos x="64" y="4"/>
                </a:cxn>
                <a:cxn ang="0">
                  <a:pos x="56" y="10"/>
                </a:cxn>
                <a:cxn ang="0">
                  <a:pos x="52" y="18"/>
                </a:cxn>
                <a:cxn ang="0">
                  <a:pos x="52" y="18"/>
                </a:cxn>
              </a:cxnLst>
              <a:rect l="0" t="0" r="r" b="b"/>
              <a:pathLst>
                <a:path w="118" h="138">
                  <a:moveTo>
                    <a:pt x="52" y="18"/>
                  </a:moveTo>
                  <a:lnTo>
                    <a:pt x="52" y="18"/>
                  </a:lnTo>
                  <a:lnTo>
                    <a:pt x="44" y="26"/>
                  </a:lnTo>
                  <a:lnTo>
                    <a:pt x="32" y="34"/>
                  </a:lnTo>
                  <a:lnTo>
                    <a:pt x="18" y="38"/>
                  </a:lnTo>
                  <a:lnTo>
                    <a:pt x="8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2" y="90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4" y="122"/>
                  </a:lnTo>
                  <a:lnTo>
                    <a:pt x="32" y="130"/>
                  </a:lnTo>
                  <a:lnTo>
                    <a:pt x="42" y="136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70" y="136"/>
                  </a:lnTo>
                  <a:lnTo>
                    <a:pt x="88" y="132"/>
                  </a:lnTo>
                  <a:lnTo>
                    <a:pt x="106" y="126"/>
                  </a:lnTo>
                  <a:lnTo>
                    <a:pt x="106" y="126"/>
                  </a:lnTo>
                  <a:lnTo>
                    <a:pt x="112" y="124"/>
                  </a:lnTo>
                  <a:lnTo>
                    <a:pt x="114" y="120"/>
                  </a:lnTo>
                  <a:lnTo>
                    <a:pt x="116" y="114"/>
                  </a:lnTo>
                  <a:lnTo>
                    <a:pt x="116" y="108"/>
                  </a:lnTo>
                  <a:lnTo>
                    <a:pt x="116" y="102"/>
                  </a:lnTo>
                  <a:lnTo>
                    <a:pt x="114" y="98"/>
                  </a:lnTo>
                  <a:lnTo>
                    <a:pt x="110" y="92"/>
                  </a:lnTo>
                  <a:lnTo>
                    <a:pt x="106" y="90"/>
                  </a:lnTo>
                  <a:lnTo>
                    <a:pt x="106" y="90"/>
                  </a:lnTo>
                  <a:lnTo>
                    <a:pt x="102" y="86"/>
                  </a:lnTo>
                  <a:lnTo>
                    <a:pt x="98" y="78"/>
                  </a:lnTo>
                  <a:lnTo>
                    <a:pt x="94" y="70"/>
                  </a:lnTo>
                  <a:lnTo>
                    <a:pt x="94" y="62"/>
                  </a:lnTo>
                  <a:lnTo>
                    <a:pt x="96" y="52"/>
                  </a:lnTo>
                  <a:lnTo>
                    <a:pt x="100" y="42"/>
                  </a:lnTo>
                  <a:lnTo>
                    <a:pt x="106" y="34"/>
                  </a:lnTo>
                  <a:lnTo>
                    <a:pt x="118" y="28"/>
                  </a:lnTo>
                  <a:lnTo>
                    <a:pt x="118" y="28"/>
                  </a:lnTo>
                  <a:lnTo>
                    <a:pt x="110" y="16"/>
                  </a:lnTo>
                  <a:lnTo>
                    <a:pt x="102" y="8"/>
                  </a:lnTo>
                  <a:lnTo>
                    <a:pt x="92" y="2"/>
                  </a:lnTo>
                  <a:lnTo>
                    <a:pt x="82" y="0"/>
                  </a:lnTo>
                  <a:lnTo>
                    <a:pt x="72" y="2"/>
                  </a:lnTo>
                  <a:lnTo>
                    <a:pt x="64" y="4"/>
                  </a:lnTo>
                  <a:lnTo>
                    <a:pt x="56" y="10"/>
                  </a:lnTo>
                  <a:lnTo>
                    <a:pt x="52" y="18"/>
                  </a:lnTo>
                  <a:lnTo>
                    <a:pt x="52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73"/>
            <p:cNvSpPr>
              <a:spLocks/>
            </p:cNvSpPr>
            <p:nvPr userDrawn="1"/>
          </p:nvSpPr>
          <p:spPr bwMode="auto">
            <a:xfrm>
              <a:off x="7445322" y="2285960"/>
              <a:ext cx="53975" cy="9525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34" h="6">
                  <a:moveTo>
                    <a:pt x="28" y="2"/>
                  </a:move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0E2C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74"/>
            <p:cNvSpPr>
              <a:spLocks/>
            </p:cNvSpPr>
            <p:nvPr userDrawn="1"/>
          </p:nvSpPr>
          <p:spPr bwMode="auto">
            <a:xfrm>
              <a:off x="7127822" y="2311360"/>
              <a:ext cx="200025" cy="368300"/>
            </a:xfrm>
            <a:custGeom>
              <a:avLst/>
              <a:gdLst/>
              <a:ahLst/>
              <a:cxnLst>
                <a:cxn ang="0">
                  <a:pos x="88" y="74"/>
                </a:cxn>
                <a:cxn ang="0">
                  <a:pos x="78" y="64"/>
                </a:cxn>
                <a:cxn ang="0">
                  <a:pos x="66" y="42"/>
                </a:cxn>
                <a:cxn ang="0">
                  <a:pos x="66" y="20"/>
                </a:cxn>
                <a:cxn ang="0">
                  <a:pos x="70" y="10"/>
                </a:cxn>
                <a:cxn ang="0">
                  <a:pos x="80" y="2"/>
                </a:cxn>
                <a:cxn ang="0">
                  <a:pos x="74" y="0"/>
                </a:cxn>
                <a:cxn ang="0">
                  <a:pos x="58" y="0"/>
                </a:cxn>
                <a:cxn ang="0">
                  <a:pos x="42" y="6"/>
                </a:cxn>
                <a:cxn ang="0">
                  <a:pos x="28" y="18"/>
                </a:cxn>
                <a:cxn ang="0">
                  <a:pos x="20" y="26"/>
                </a:cxn>
                <a:cxn ang="0">
                  <a:pos x="6" y="48"/>
                </a:cxn>
                <a:cxn ang="0">
                  <a:pos x="0" y="68"/>
                </a:cxn>
                <a:cxn ang="0">
                  <a:pos x="2" y="86"/>
                </a:cxn>
                <a:cxn ang="0">
                  <a:pos x="10" y="100"/>
                </a:cxn>
                <a:cxn ang="0">
                  <a:pos x="34" y="116"/>
                </a:cxn>
                <a:cxn ang="0">
                  <a:pos x="50" y="118"/>
                </a:cxn>
                <a:cxn ang="0">
                  <a:pos x="54" y="116"/>
                </a:cxn>
                <a:cxn ang="0">
                  <a:pos x="68" y="112"/>
                </a:cxn>
                <a:cxn ang="0">
                  <a:pos x="80" y="118"/>
                </a:cxn>
                <a:cxn ang="0">
                  <a:pos x="86" y="128"/>
                </a:cxn>
                <a:cxn ang="0">
                  <a:pos x="86" y="138"/>
                </a:cxn>
                <a:cxn ang="0">
                  <a:pos x="78" y="150"/>
                </a:cxn>
                <a:cxn ang="0">
                  <a:pos x="50" y="184"/>
                </a:cxn>
                <a:cxn ang="0">
                  <a:pos x="26" y="210"/>
                </a:cxn>
                <a:cxn ang="0">
                  <a:pos x="20" y="220"/>
                </a:cxn>
                <a:cxn ang="0">
                  <a:pos x="20" y="232"/>
                </a:cxn>
                <a:cxn ang="0">
                  <a:pos x="26" y="232"/>
                </a:cxn>
                <a:cxn ang="0">
                  <a:pos x="44" y="228"/>
                </a:cxn>
                <a:cxn ang="0">
                  <a:pos x="78" y="216"/>
                </a:cxn>
                <a:cxn ang="0">
                  <a:pos x="102" y="198"/>
                </a:cxn>
                <a:cxn ang="0">
                  <a:pos x="118" y="176"/>
                </a:cxn>
                <a:cxn ang="0">
                  <a:pos x="126" y="152"/>
                </a:cxn>
                <a:cxn ang="0">
                  <a:pos x="126" y="126"/>
                </a:cxn>
                <a:cxn ang="0">
                  <a:pos x="118" y="104"/>
                </a:cxn>
                <a:cxn ang="0">
                  <a:pos x="100" y="82"/>
                </a:cxn>
                <a:cxn ang="0">
                  <a:pos x="88" y="74"/>
                </a:cxn>
              </a:cxnLst>
              <a:rect l="0" t="0" r="r" b="b"/>
              <a:pathLst>
                <a:path w="126" h="232">
                  <a:moveTo>
                    <a:pt x="88" y="74"/>
                  </a:moveTo>
                  <a:lnTo>
                    <a:pt x="88" y="74"/>
                  </a:lnTo>
                  <a:lnTo>
                    <a:pt x="84" y="70"/>
                  </a:lnTo>
                  <a:lnTo>
                    <a:pt x="78" y="64"/>
                  </a:lnTo>
                  <a:lnTo>
                    <a:pt x="72" y="54"/>
                  </a:lnTo>
                  <a:lnTo>
                    <a:pt x="66" y="42"/>
                  </a:lnTo>
                  <a:lnTo>
                    <a:pt x="64" y="30"/>
                  </a:lnTo>
                  <a:lnTo>
                    <a:pt x="66" y="20"/>
                  </a:lnTo>
                  <a:lnTo>
                    <a:pt x="68" y="14"/>
                  </a:lnTo>
                  <a:lnTo>
                    <a:pt x="70" y="10"/>
                  </a:lnTo>
                  <a:lnTo>
                    <a:pt x="74" y="4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2" y="6"/>
                  </a:lnTo>
                  <a:lnTo>
                    <a:pt x="36" y="10"/>
                  </a:lnTo>
                  <a:lnTo>
                    <a:pt x="28" y="1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2" y="38"/>
                  </a:lnTo>
                  <a:lnTo>
                    <a:pt x="6" y="48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2" y="78"/>
                  </a:lnTo>
                  <a:lnTo>
                    <a:pt x="2" y="86"/>
                  </a:lnTo>
                  <a:lnTo>
                    <a:pt x="6" y="94"/>
                  </a:lnTo>
                  <a:lnTo>
                    <a:pt x="10" y="100"/>
                  </a:lnTo>
                  <a:lnTo>
                    <a:pt x="22" y="110"/>
                  </a:lnTo>
                  <a:lnTo>
                    <a:pt x="34" y="116"/>
                  </a:lnTo>
                  <a:lnTo>
                    <a:pt x="46" y="118"/>
                  </a:lnTo>
                  <a:lnTo>
                    <a:pt x="50" y="118"/>
                  </a:lnTo>
                  <a:lnTo>
                    <a:pt x="54" y="116"/>
                  </a:lnTo>
                  <a:lnTo>
                    <a:pt x="54" y="116"/>
                  </a:lnTo>
                  <a:lnTo>
                    <a:pt x="62" y="114"/>
                  </a:lnTo>
                  <a:lnTo>
                    <a:pt x="68" y="112"/>
                  </a:lnTo>
                  <a:lnTo>
                    <a:pt x="74" y="114"/>
                  </a:lnTo>
                  <a:lnTo>
                    <a:pt x="80" y="118"/>
                  </a:lnTo>
                  <a:lnTo>
                    <a:pt x="84" y="122"/>
                  </a:lnTo>
                  <a:lnTo>
                    <a:pt x="86" y="128"/>
                  </a:lnTo>
                  <a:lnTo>
                    <a:pt x="86" y="132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78" y="150"/>
                  </a:lnTo>
                  <a:lnTo>
                    <a:pt x="70" y="162"/>
                  </a:lnTo>
                  <a:lnTo>
                    <a:pt x="50" y="184"/>
                  </a:lnTo>
                  <a:lnTo>
                    <a:pt x="26" y="210"/>
                  </a:lnTo>
                  <a:lnTo>
                    <a:pt x="26" y="210"/>
                  </a:lnTo>
                  <a:lnTo>
                    <a:pt x="22" y="214"/>
                  </a:lnTo>
                  <a:lnTo>
                    <a:pt x="20" y="220"/>
                  </a:lnTo>
                  <a:lnTo>
                    <a:pt x="18" y="226"/>
                  </a:lnTo>
                  <a:lnTo>
                    <a:pt x="20" y="232"/>
                  </a:lnTo>
                  <a:lnTo>
                    <a:pt x="20" y="232"/>
                  </a:lnTo>
                  <a:lnTo>
                    <a:pt x="26" y="232"/>
                  </a:lnTo>
                  <a:lnTo>
                    <a:pt x="26" y="232"/>
                  </a:lnTo>
                  <a:lnTo>
                    <a:pt x="44" y="228"/>
                  </a:lnTo>
                  <a:lnTo>
                    <a:pt x="62" y="222"/>
                  </a:lnTo>
                  <a:lnTo>
                    <a:pt x="78" y="216"/>
                  </a:lnTo>
                  <a:lnTo>
                    <a:pt x="90" y="208"/>
                  </a:lnTo>
                  <a:lnTo>
                    <a:pt x="102" y="198"/>
                  </a:lnTo>
                  <a:lnTo>
                    <a:pt x="110" y="188"/>
                  </a:lnTo>
                  <a:lnTo>
                    <a:pt x="118" y="176"/>
                  </a:lnTo>
                  <a:lnTo>
                    <a:pt x="124" y="164"/>
                  </a:lnTo>
                  <a:lnTo>
                    <a:pt x="126" y="152"/>
                  </a:lnTo>
                  <a:lnTo>
                    <a:pt x="126" y="138"/>
                  </a:lnTo>
                  <a:lnTo>
                    <a:pt x="126" y="126"/>
                  </a:lnTo>
                  <a:lnTo>
                    <a:pt x="122" y="114"/>
                  </a:lnTo>
                  <a:lnTo>
                    <a:pt x="118" y="104"/>
                  </a:lnTo>
                  <a:lnTo>
                    <a:pt x="110" y="92"/>
                  </a:lnTo>
                  <a:lnTo>
                    <a:pt x="100" y="82"/>
                  </a:lnTo>
                  <a:lnTo>
                    <a:pt x="88" y="74"/>
                  </a:lnTo>
                  <a:lnTo>
                    <a:pt x="88" y="7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Freeform 75"/>
            <p:cNvSpPr>
              <a:spLocks/>
            </p:cNvSpPr>
            <p:nvPr userDrawn="1"/>
          </p:nvSpPr>
          <p:spPr bwMode="auto">
            <a:xfrm>
              <a:off x="701622" y="2835235"/>
              <a:ext cx="1631950" cy="2778125"/>
            </a:xfrm>
            <a:custGeom>
              <a:avLst/>
              <a:gdLst/>
              <a:ahLst/>
              <a:cxnLst>
                <a:cxn ang="0">
                  <a:pos x="912" y="1666"/>
                </a:cxn>
                <a:cxn ang="0">
                  <a:pos x="888" y="1600"/>
                </a:cxn>
                <a:cxn ang="0">
                  <a:pos x="822" y="1564"/>
                </a:cxn>
                <a:cxn ang="0">
                  <a:pos x="750" y="1516"/>
                </a:cxn>
                <a:cxn ang="0">
                  <a:pos x="710" y="1394"/>
                </a:cxn>
                <a:cxn ang="0">
                  <a:pos x="746" y="1312"/>
                </a:cxn>
                <a:cxn ang="0">
                  <a:pos x="824" y="1244"/>
                </a:cxn>
                <a:cxn ang="0">
                  <a:pos x="880" y="1196"/>
                </a:cxn>
                <a:cxn ang="0">
                  <a:pos x="928" y="1178"/>
                </a:cxn>
                <a:cxn ang="0">
                  <a:pos x="950" y="1128"/>
                </a:cxn>
                <a:cxn ang="0">
                  <a:pos x="926" y="1086"/>
                </a:cxn>
                <a:cxn ang="0">
                  <a:pos x="744" y="1032"/>
                </a:cxn>
                <a:cxn ang="0">
                  <a:pos x="598" y="996"/>
                </a:cxn>
                <a:cxn ang="0">
                  <a:pos x="582" y="942"/>
                </a:cxn>
                <a:cxn ang="0">
                  <a:pos x="660" y="666"/>
                </a:cxn>
                <a:cxn ang="0">
                  <a:pos x="724" y="660"/>
                </a:cxn>
                <a:cxn ang="0">
                  <a:pos x="754" y="702"/>
                </a:cxn>
                <a:cxn ang="0">
                  <a:pos x="838" y="742"/>
                </a:cxn>
                <a:cxn ang="0">
                  <a:pos x="940" y="694"/>
                </a:cxn>
                <a:cxn ang="0">
                  <a:pos x="984" y="584"/>
                </a:cxn>
                <a:cxn ang="0">
                  <a:pos x="938" y="486"/>
                </a:cxn>
                <a:cxn ang="0">
                  <a:pos x="852" y="466"/>
                </a:cxn>
                <a:cxn ang="0">
                  <a:pos x="802" y="496"/>
                </a:cxn>
                <a:cxn ang="0">
                  <a:pos x="740" y="500"/>
                </a:cxn>
                <a:cxn ang="0">
                  <a:pos x="710" y="456"/>
                </a:cxn>
                <a:cxn ang="0">
                  <a:pos x="768" y="272"/>
                </a:cxn>
                <a:cxn ang="0">
                  <a:pos x="830" y="148"/>
                </a:cxn>
                <a:cxn ang="0">
                  <a:pos x="890" y="140"/>
                </a:cxn>
                <a:cxn ang="0">
                  <a:pos x="918" y="92"/>
                </a:cxn>
                <a:cxn ang="0">
                  <a:pos x="790" y="102"/>
                </a:cxn>
                <a:cxn ang="0">
                  <a:pos x="594" y="288"/>
                </a:cxn>
                <a:cxn ang="0">
                  <a:pos x="474" y="360"/>
                </a:cxn>
                <a:cxn ang="0">
                  <a:pos x="404" y="318"/>
                </a:cxn>
                <a:cxn ang="0">
                  <a:pos x="382" y="224"/>
                </a:cxn>
                <a:cxn ang="0">
                  <a:pos x="384" y="130"/>
                </a:cxn>
                <a:cxn ang="0">
                  <a:pos x="342" y="56"/>
                </a:cxn>
                <a:cxn ang="0">
                  <a:pos x="268" y="10"/>
                </a:cxn>
                <a:cxn ang="0">
                  <a:pos x="172" y="2"/>
                </a:cxn>
                <a:cxn ang="0">
                  <a:pos x="64" y="42"/>
                </a:cxn>
                <a:cxn ang="0">
                  <a:pos x="0" y="468"/>
                </a:cxn>
                <a:cxn ang="0">
                  <a:pos x="82" y="486"/>
                </a:cxn>
                <a:cxn ang="0">
                  <a:pos x="170" y="496"/>
                </a:cxn>
                <a:cxn ang="0">
                  <a:pos x="204" y="562"/>
                </a:cxn>
                <a:cxn ang="0">
                  <a:pos x="174" y="624"/>
                </a:cxn>
                <a:cxn ang="0">
                  <a:pos x="0" y="1212"/>
                </a:cxn>
                <a:cxn ang="0">
                  <a:pos x="88" y="1298"/>
                </a:cxn>
                <a:cxn ang="0">
                  <a:pos x="144" y="1290"/>
                </a:cxn>
                <a:cxn ang="0">
                  <a:pos x="176" y="1232"/>
                </a:cxn>
                <a:cxn ang="0">
                  <a:pos x="210" y="1136"/>
                </a:cxn>
                <a:cxn ang="0">
                  <a:pos x="344" y="1084"/>
                </a:cxn>
                <a:cxn ang="0">
                  <a:pos x="506" y="1164"/>
                </a:cxn>
                <a:cxn ang="0">
                  <a:pos x="550" y="1236"/>
                </a:cxn>
                <a:cxn ang="0">
                  <a:pos x="538" y="1374"/>
                </a:cxn>
                <a:cxn ang="0">
                  <a:pos x="438" y="1448"/>
                </a:cxn>
                <a:cxn ang="0">
                  <a:pos x="356" y="1436"/>
                </a:cxn>
                <a:cxn ang="0">
                  <a:pos x="274" y="1466"/>
                </a:cxn>
                <a:cxn ang="0">
                  <a:pos x="260" y="1538"/>
                </a:cxn>
                <a:cxn ang="0">
                  <a:pos x="438" y="1750"/>
                </a:cxn>
              </a:cxnLst>
              <a:rect l="0" t="0" r="r" b="b"/>
              <a:pathLst>
                <a:path w="1028" h="1750">
                  <a:moveTo>
                    <a:pt x="896" y="1706"/>
                  </a:moveTo>
                  <a:lnTo>
                    <a:pt x="896" y="1706"/>
                  </a:lnTo>
                  <a:lnTo>
                    <a:pt x="902" y="1698"/>
                  </a:lnTo>
                  <a:lnTo>
                    <a:pt x="906" y="1688"/>
                  </a:lnTo>
                  <a:lnTo>
                    <a:pt x="910" y="1678"/>
                  </a:lnTo>
                  <a:lnTo>
                    <a:pt x="912" y="1666"/>
                  </a:lnTo>
                  <a:lnTo>
                    <a:pt x="910" y="1656"/>
                  </a:lnTo>
                  <a:lnTo>
                    <a:pt x="908" y="1644"/>
                  </a:lnTo>
                  <a:lnTo>
                    <a:pt x="906" y="1632"/>
                  </a:lnTo>
                  <a:lnTo>
                    <a:pt x="900" y="1620"/>
                  </a:lnTo>
                  <a:lnTo>
                    <a:pt x="894" y="1610"/>
                  </a:lnTo>
                  <a:lnTo>
                    <a:pt x="888" y="1600"/>
                  </a:lnTo>
                  <a:lnTo>
                    <a:pt x="880" y="1590"/>
                  </a:lnTo>
                  <a:lnTo>
                    <a:pt x="870" y="1582"/>
                  </a:lnTo>
                  <a:lnTo>
                    <a:pt x="860" y="1574"/>
                  </a:lnTo>
                  <a:lnTo>
                    <a:pt x="848" y="1570"/>
                  </a:lnTo>
                  <a:lnTo>
                    <a:pt x="836" y="1566"/>
                  </a:lnTo>
                  <a:lnTo>
                    <a:pt x="822" y="1564"/>
                  </a:lnTo>
                  <a:lnTo>
                    <a:pt x="822" y="1564"/>
                  </a:lnTo>
                  <a:lnTo>
                    <a:pt x="810" y="1562"/>
                  </a:lnTo>
                  <a:lnTo>
                    <a:pt x="794" y="1556"/>
                  </a:lnTo>
                  <a:lnTo>
                    <a:pt x="780" y="1546"/>
                  </a:lnTo>
                  <a:lnTo>
                    <a:pt x="764" y="1532"/>
                  </a:lnTo>
                  <a:lnTo>
                    <a:pt x="750" y="1516"/>
                  </a:lnTo>
                  <a:lnTo>
                    <a:pt x="736" y="1498"/>
                  </a:lnTo>
                  <a:lnTo>
                    <a:pt x="724" y="1478"/>
                  </a:lnTo>
                  <a:lnTo>
                    <a:pt x="716" y="1456"/>
                  </a:lnTo>
                  <a:lnTo>
                    <a:pt x="710" y="1432"/>
                  </a:lnTo>
                  <a:lnTo>
                    <a:pt x="710" y="1406"/>
                  </a:lnTo>
                  <a:lnTo>
                    <a:pt x="710" y="1394"/>
                  </a:lnTo>
                  <a:lnTo>
                    <a:pt x="714" y="1380"/>
                  </a:lnTo>
                  <a:lnTo>
                    <a:pt x="716" y="1366"/>
                  </a:lnTo>
                  <a:lnTo>
                    <a:pt x="722" y="1354"/>
                  </a:lnTo>
                  <a:lnTo>
                    <a:pt x="728" y="1340"/>
                  </a:lnTo>
                  <a:lnTo>
                    <a:pt x="736" y="1326"/>
                  </a:lnTo>
                  <a:lnTo>
                    <a:pt x="746" y="1312"/>
                  </a:lnTo>
                  <a:lnTo>
                    <a:pt x="758" y="1298"/>
                  </a:lnTo>
                  <a:lnTo>
                    <a:pt x="772" y="1286"/>
                  </a:lnTo>
                  <a:lnTo>
                    <a:pt x="788" y="1272"/>
                  </a:lnTo>
                  <a:lnTo>
                    <a:pt x="804" y="1258"/>
                  </a:lnTo>
                  <a:lnTo>
                    <a:pt x="824" y="1244"/>
                  </a:lnTo>
                  <a:lnTo>
                    <a:pt x="824" y="1244"/>
                  </a:lnTo>
                  <a:lnTo>
                    <a:pt x="830" y="1242"/>
                  </a:lnTo>
                  <a:lnTo>
                    <a:pt x="830" y="1242"/>
                  </a:lnTo>
                  <a:lnTo>
                    <a:pt x="842" y="1222"/>
                  </a:lnTo>
                  <a:lnTo>
                    <a:pt x="858" y="1208"/>
                  </a:lnTo>
                  <a:lnTo>
                    <a:pt x="872" y="1198"/>
                  </a:lnTo>
                  <a:lnTo>
                    <a:pt x="880" y="1196"/>
                  </a:lnTo>
                  <a:lnTo>
                    <a:pt x="886" y="1194"/>
                  </a:lnTo>
                  <a:lnTo>
                    <a:pt x="886" y="1194"/>
                  </a:lnTo>
                  <a:lnTo>
                    <a:pt x="900" y="1192"/>
                  </a:lnTo>
                  <a:lnTo>
                    <a:pt x="910" y="1188"/>
                  </a:lnTo>
                  <a:lnTo>
                    <a:pt x="920" y="1184"/>
                  </a:lnTo>
                  <a:lnTo>
                    <a:pt x="928" y="1178"/>
                  </a:lnTo>
                  <a:lnTo>
                    <a:pt x="936" y="1170"/>
                  </a:lnTo>
                  <a:lnTo>
                    <a:pt x="940" y="1162"/>
                  </a:lnTo>
                  <a:lnTo>
                    <a:pt x="944" y="1154"/>
                  </a:lnTo>
                  <a:lnTo>
                    <a:pt x="948" y="1146"/>
                  </a:lnTo>
                  <a:lnTo>
                    <a:pt x="948" y="1136"/>
                  </a:lnTo>
                  <a:lnTo>
                    <a:pt x="950" y="1128"/>
                  </a:lnTo>
                  <a:lnTo>
                    <a:pt x="948" y="1118"/>
                  </a:lnTo>
                  <a:lnTo>
                    <a:pt x="946" y="1110"/>
                  </a:lnTo>
                  <a:lnTo>
                    <a:pt x="942" y="1104"/>
                  </a:lnTo>
                  <a:lnTo>
                    <a:pt x="938" y="1096"/>
                  </a:lnTo>
                  <a:lnTo>
                    <a:pt x="932" y="1090"/>
                  </a:lnTo>
                  <a:lnTo>
                    <a:pt x="926" y="1086"/>
                  </a:lnTo>
                  <a:lnTo>
                    <a:pt x="926" y="1086"/>
                  </a:lnTo>
                  <a:lnTo>
                    <a:pt x="908" y="1078"/>
                  </a:lnTo>
                  <a:lnTo>
                    <a:pt x="886" y="1070"/>
                  </a:lnTo>
                  <a:lnTo>
                    <a:pt x="842" y="1056"/>
                  </a:lnTo>
                  <a:lnTo>
                    <a:pt x="792" y="1042"/>
                  </a:lnTo>
                  <a:lnTo>
                    <a:pt x="744" y="1032"/>
                  </a:lnTo>
                  <a:lnTo>
                    <a:pt x="662" y="1016"/>
                  </a:lnTo>
                  <a:lnTo>
                    <a:pt x="628" y="1010"/>
                  </a:lnTo>
                  <a:lnTo>
                    <a:pt x="628" y="1010"/>
                  </a:lnTo>
                  <a:lnTo>
                    <a:pt x="616" y="1008"/>
                  </a:lnTo>
                  <a:lnTo>
                    <a:pt x="606" y="1002"/>
                  </a:lnTo>
                  <a:lnTo>
                    <a:pt x="598" y="996"/>
                  </a:lnTo>
                  <a:lnTo>
                    <a:pt x="590" y="986"/>
                  </a:lnTo>
                  <a:lnTo>
                    <a:pt x="584" y="978"/>
                  </a:lnTo>
                  <a:lnTo>
                    <a:pt x="580" y="966"/>
                  </a:lnTo>
                  <a:lnTo>
                    <a:pt x="580" y="954"/>
                  </a:lnTo>
                  <a:lnTo>
                    <a:pt x="582" y="942"/>
                  </a:lnTo>
                  <a:lnTo>
                    <a:pt x="582" y="942"/>
                  </a:lnTo>
                  <a:lnTo>
                    <a:pt x="606" y="836"/>
                  </a:lnTo>
                  <a:lnTo>
                    <a:pt x="630" y="750"/>
                  </a:lnTo>
                  <a:lnTo>
                    <a:pt x="640" y="710"/>
                  </a:lnTo>
                  <a:lnTo>
                    <a:pt x="652" y="680"/>
                  </a:lnTo>
                  <a:lnTo>
                    <a:pt x="652" y="680"/>
                  </a:lnTo>
                  <a:lnTo>
                    <a:pt x="660" y="666"/>
                  </a:lnTo>
                  <a:lnTo>
                    <a:pt x="670" y="658"/>
                  </a:lnTo>
                  <a:lnTo>
                    <a:pt x="684" y="652"/>
                  </a:lnTo>
                  <a:lnTo>
                    <a:pt x="698" y="650"/>
                  </a:lnTo>
                  <a:lnTo>
                    <a:pt x="712" y="652"/>
                  </a:lnTo>
                  <a:lnTo>
                    <a:pt x="718" y="654"/>
                  </a:lnTo>
                  <a:lnTo>
                    <a:pt x="724" y="660"/>
                  </a:lnTo>
                  <a:lnTo>
                    <a:pt x="730" y="664"/>
                  </a:lnTo>
                  <a:lnTo>
                    <a:pt x="736" y="672"/>
                  </a:lnTo>
                  <a:lnTo>
                    <a:pt x="742" y="680"/>
                  </a:lnTo>
                  <a:lnTo>
                    <a:pt x="746" y="688"/>
                  </a:lnTo>
                  <a:lnTo>
                    <a:pt x="746" y="688"/>
                  </a:lnTo>
                  <a:lnTo>
                    <a:pt x="754" y="702"/>
                  </a:lnTo>
                  <a:lnTo>
                    <a:pt x="762" y="716"/>
                  </a:lnTo>
                  <a:lnTo>
                    <a:pt x="776" y="726"/>
                  </a:lnTo>
                  <a:lnTo>
                    <a:pt x="790" y="732"/>
                  </a:lnTo>
                  <a:lnTo>
                    <a:pt x="804" y="738"/>
                  </a:lnTo>
                  <a:lnTo>
                    <a:pt x="822" y="742"/>
                  </a:lnTo>
                  <a:lnTo>
                    <a:pt x="838" y="742"/>
                  </a:lnTo>
                  <a:lnTo>
                    <a:pt x="856" y="740"/>
                  </a:lnTo>
                  <a:lnTo>
                    <a:pt x="874" y="736"/>
                  </a:lnTo>
                  <a:lnTo>
                    <a:pt x="892" y="730"/>
                  </a:lnTo>
                  <a:lnTo>
                    <a:pt x="910" y="720"/>
                  </a:lnTo>
                  <a:lnTo>
                    <a:pt x="926" y="708"/>
                  </a:lnTo>
                  <a:lnTo>
                    <a:pt x="940" y="694"/>
                  </a:lnTo>
                  <a:lnTo>
                    <a:pt x="954" y="676"/>
                  </a:lnTo>
                  <a:lnTo>
                    <a:pt x="966" y="656"/>
                  </a:lnTo>
                  <a:lnTo>
                    <a:pt x="976" y="632"/>
                  </a:lnTo>
                  <a:lnTo>
                    <a:pt x="976" y="632"/>
                  </a:lnTo>
                  <a:lnTo>
                    <a:pt x="982" y="608"/>
                  </a:lnTo>
                  <a:lnTo>
                    <a:pt x="984" y="584"/>
                  </a:lnTo>
                  <a:lnTo>
                    <a:pt x="984" y="564"/>
                  </a:lnTo>
                  <a:lnTo>
                    <a:pt x="978" y="544"/>
                  </a:lnTo>
                  <a:lnTo>
                    <a:pt x="972" y="526"/>
                  </a:lnTo>
                  <a:lnTo>
                    <a:pt x="962" y="510"/>
                  </a:lnTo>
                  <a:lnTo>
                    <a:pt x="950" y="498"/>
                  </a:lnTo>
                  <a:lnTo>
                    <a:pt x="938" y="486"/>
                  </a:lnTo>
                  <a:lnTo>
                    <a:pt x="924" y="478"/>
                  </a:lnTo>
                  <a:lnTo>
                    <a:pt x="910" y="470"/>
                  </a:lnTo>
                  <a:lnTo>
                    <a:pt x="894" y="466"/>
                  </a:lnTo>
                  <a:lnTo>
                    <a:pt x="880" y="464"/>
                  </a:lnTo>
                  <a:lnTo>
                    <a:pt x="866" y="464"/>
                  </a:lnTo>
                  <a:lnTo>
                    <a:pt x="852" y="466"/>
                  </a:lnTo>
                  <a:lnTo>
                    <a:pt x="840" y="470"/>
                  </a:lnTo>
                  <a:lnTo>
                    <a:pt x="830" y="478"/>
                  </a:lnTo>
                  <a:lnTo>
                    <a:pt x="830" y="478"/>
                  </a:lnTo>
                  <a:lnTo>
                    <a:pt x="822" y="486"/>
                  </a:lnTo>
                  <a:lnTo>
                    <a:pt x="812" y="492"/>
                  </a:lnTo>
                  <a:lnTo>
                    <a:pt x="802" y="496"/>
                  </a:lnTo>
                  <a:lnTo>
                    <a:pt x="792" y="500"/>
                  </a:lnTo>
                  <a:lnTo>
                    <a:pt x="780" y="502"/>
                  </a:lnTo>
                  <a:lnTo>
                    <a:pt x="770" y="504"/>
                  </a:lnTo>
                  <a:lnTo>
                    <a:pt x="760" y="504"/>
                  </a:lnTo>
                  <a:lnTo>
                    <a:pt x="750" y="502"/>
                  </a:lnTo>
                  <a:lnTo>
                    <a:pt x="740" y="500"/>
                  </a:lnTo>
                  <a:lnTo>
                    <a:pt x="732" y="496"/>
                  </a:lnTo>
                  <a:lnTo>
                    <a:pt x="724" y="490"/>
                  </a:lnTo>
                  <a:lnTo>
                    <a:pt x="718" y="484"/>
                  </a:lnTo>
                  <a:lnTo>
                    <a:pt x="714" y="476"/>
                  </a:lnTo>
                  <a:lnTo>
                    <a:pt x="712" y="466"/>
                  </a:lnTo>
                  <a:lnTo>
                    <a:pt x="710" y="456"/>
                  </a:lnTo>
                  <a:lnTo>
                    <a:pt x="712" y="444"/>
                  </a:lnTo>
                  <a:lnTo>
                    <a:pt x="712" y="444"/>
                  </a:lnTo>
                  <a:lnTo>
                    <a:pt x="722" y="404"/>
                  </a:lnTo>
                  <a:lnTo>
                    <a:pt x="736" y="358"/>
                  </a:lnTo>
                  <a:lnTo>
                    <a:pt x="752" y="314"/>
                  </a:lnTo>
                  <a:lnTo>
                    <a:pt x="768" y="272"/>
                  </a:lnTo>
                  <a:lnTo>
                    <a:pt x="796" y="204"/>
                  </a:lnTo>
                  <a:lnTo>
                    <a:pt x="808" y="176"/>
                  </a:lnTo>
                  <a:lnTo>
                    <a:pt x="808" y="176"/>
                  </a:lnTo>
                  <a:lnTo>
                    <a:pt x="814" y="166"/>
                  </a:lnTo>
                  <a:lnTo>
                    <a:pt x="822" y="156"/>
                  </a:lnTo>
                  <a:lnTo>
                    <a:pt x="830" y="148"/>
                  </a:lnTo>
                  <a:lnTo>
                    <a:pt x="842" y="142"/>
                  </a:lnTo>
                  <a:lnTo>
                    <a:pt x="854" y="138"/>
                  </a:lnTo>
                  <a:lnTo>
                    <a:pt x="866" y="138"/>
                  </a:lnTo>
                  <a:lnTo>
                    <a:pt x="878" y="138"/>
                  </a:lnTo>
                  <a:lnTo>
                    <a:pt x="890" y="140"/>
                  </a:lnTo>
                  <a:lnTo>
                    <a:pt x="890" y="140"/>
                  </a:lnTo>
                  <a:lnTo>
                    <a:pt x="1028" y="184"/>
                  </a:lnTo>
                  <a:lnTo>
                    <a:pt x="1028" y="184"/>
                  </a:lnTo>
                  <a:lnTo>
                    <a:pt x="964" y="128"/>
                  </a:lnTo>
                  <a:lnTo>
                    <a:pt x="938" y="104"/>
                  </a:lnTo>
                  <a:lnTo>
                    <a:pt x="938" y="104"/>
                  </a:lnTo>
                  <a:lnTo>
                    <a:pt x="918" y="92"/>
                  </a:lnTo>
                  <a:lnTo>
                    <a:pt x="898" y="84"/>
                  </a:lnTo>
                  <a:lnTo>
                    <a:pt x="874" y="78"/>
                  </a:lnTo>
                  <a:lnTo>
                    <a:pt x="852" y="78"/>
                  </a:lnTo>
                  <a:lnTo>
                    <a:pt x="830" y="82"/>
                  </a:lnTo>
                  <a:lnTo>
                    <a:pt x="810" y="90"/>
                  </a:lnTo>
                  <a:lnTo>
                    <a:pt x="790" y="102"/>
                  </a:lnTo>
                  <a:lnTo>
                    <a:pt x="772" y="116"/>
                  </a:lnTo>
                  <a:lnTo>
                    <a:pt x="772" y="116"/>
                  </a:lnTo>
                  <a:lnTo>
                    <a:pt x="746" y="144"/>
                  </a:lnTo>
                  <a:lnTo>
                    <a:pt x="680" y="212"/>
                  </a:lnTo>
                  <a:lnTo>
                    <a:pt x="638" y="250"/>
                  </a:lnTo>
                  <a:lnTo>
                    <a:pt x="594" y="288"/>
                  </a:lnTo>
                  <a:lnTo>
                    <a:pt x="552" y="322"/>
                  </a:lnTo>
                  <a:lnTo>
                    <a:pt x="530" y="336"/>
                  </a:lnTo>
                  <a:lnTo>
                    <a:pt x="512" y="348"/>
                  </a:lnTo>
                  <a:lnTo>
                    <a:pt x="512" y="348"/>
                  </a:lnTo>
                  <a:lnTo>
                    <a:pt x="492" y="356"/>
                  </a:lnTo>
                  <a:lnTo>
                    <a:pt x="474" y="360"/>
                  </a:lnTo>
                  <a:lnTo>
                    <a:pt x="458" y="360"/>
                  </a:lnTo>
                  <a:lnTo>
                    <a:pt x="444" y="356"/>
                  </a:lnTo>
                  <a:lnTo>
                    <a:pt x="432" y="350"/>
                  </a:lnTo>
                  <a:lnTo>
                    <a:pt x="422" y="342"/>
                  </a:lnTo>
                  <a:lnTo>
                    <a:pt x="412" y="330"/>
                  </a:lnTo>
                  <a:lnTo>
                    <a:pt x="404" y="318"/>
                  </a:lnTo>
                  <a:lnTo>
                    <a:pt x="398" y="306"/>
                  </a:lnTo>
                  <a:lnTo>
                    <a:pt x="392" y="292"/>
                  </a:lnTo>
                  <a:lnTo>
                    <a:pt x="384" y="264"/>
                  </a:lnTo>
                  <a:lnTo>
                    <a:pt x="382" y="240"/>
                  </a:lnTo>
                  <a:lnTo>
                    <a:pt x="382" y="224"/>
                  </a:lnTo>
                  <a:lnTo>
                    <a:pt x="382" y="224"/>
                  </a:lnTo>
                  <a:lnTo>
                    <a:pt x="386" y="208"/>
                  </a:lnTo>
                  <a:lnTo>
                    <a:pt x="388" y="192"/>
                  </a:lnTo>
                  <a:lnTo>
                    <a:pt x="390" y="176"/>
                  </a:lnTo>
                  <a:lnTo>
                    <a:pt x="390" y="160"/>
                  </a:lnTo>
                  <a:lnTo>
                    <a:pt x="388" y="144"/>
                  </a:lnTo>
                  <a:lnTo>
                    <a:pt x="384" y="130"/>
                  </a:lnTo>
                  <a:lnTo>
                    <a:pt x="380" y="116"/>
                  </a:lnTo>
                  <a:lnTo>
                    <a:pt x="374" y="102"/>
                  </a:lnTo>
                  <a:lnTo>
                    <a:pt x="368" y="90"/>
                  </a:lnTo>
                  <a:lnTo>
                    <a:pt x="360" y="78"/>
                  </a:lnTo>
                  <a:lnTo>
                    <a:pt x="352" y="66"/>
                  </a:lnTo>
                  <a:lnTo>
                    <a:pt x="342" y="56"/>
                  </a:lnTo>
                  <a:lnTo>
                    <a:pt x="332" y="46"/>
                  </a:lnTo>
                  <a:lnTo>
                    <a:pt x="320" y="36"/>
                  </a:lnTo>
                  <a:lnTo>
                    <a:pt x="308" y="28"/>
                  </a:lnTo>
                  <a:lnTo>
                    <a:pt x="296" y="20"/>
                  </a:lnTo>
                  <a:lnTo>
                    <a:pt x="282" y="14"/>
                  </a:lnTo>
                  <a:lnTo>
                    <a:pt x="268" y="10"/>
                  </a:lnTo>
                  <a:lnTo>
                    <a:pt x="254" y="4"/>
                  </a:lnTo>
                  <a:lnTo>
                    <a:pt x="238" y="2"/>
                  </a:lnTo>
                  <a:lnTo>
                    <a:pt x="222" y="0"/>
                  </a:lnTo>
                  <a:lnTo>
                    <a:pt x="206" y="0"/>
                  </a:lnTo>
                  <a:lnTo>
                    <a:pt x="188" y="0"/>
                  </a:lnTo>
                  <a:lnTo>
                    <a:pt x="172" y="2"/>
                  </a:lnTo>
                  <a:lnTo>
                    <a:pt x="154" y="4"/>
                  </a:lnTo>
                  <a:lnTo>
                    <a:pt x="136" y="10"/>
                  </a:lnTo>
                  <a:lnTo>
                    <a:pt x="118" y="16"/>
                  </a:lnTo>
                  <a:lnTo>
                    <a:pt x="100" y="22"/>
                  </a:lnTo>
                  <a:lnTo>
                    <a:pt x="82" y="32"/>
                  </a:lnTo>
                  <a:lnTo>
                    <a:pt x="64" y="42"/>
                  </a:lnTo>
                  <a:lnTo>
                    <a:pt x="44" y="54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0" y="90"/>
                  </a:lnTo>
                  <a:lnTo>
                    <a:pt x="0" y="468"/>
                  </a:lnTo>
                  <a:lnTo>
                    <a:pt x="0" y="468"/>
                  </a:lnTo>
                  <a:lnTo>
                    <a:pt x="22" y="478"/>
                  </a:lnTo>
                  <a:lnTo>
                    <a:pt x="44" y="486"/>
                  </a:lnTo>
                  <a:lnTo>
                    <a:pt x="64" y="488"/>
                  </a:lnTo>
                  <a:lnTo>
                    <a:pt x="74" y="488"/>
                  </a:lnTo>
                  <a:lnTo>
                    <a:pt x="82" y="486"/>
                  </a:lnTo>
                  <a:lnTo>
                    <a:pt x="82" y="486"/>
                  </a:lnTo>
                  <a:lnTo>
                    <a:pt x="100" y="482"/>
                  </a:lnTo>
                  <a:lnTo>
                    <a:pt x="116" y="480"/>
                  </a:lnTo>
                  <a:lnTo>
                    <a:pt x="132" y="480"/>
                  </a:lnTo>
                  <a:lnTo>
                    <a:pt x="146" y="484"/>
                  </a:lnTo>
                  <a:lnTo>
                    <a:pt x="158" y="490"/>
                  </a:lnTo>
                  <a:lnTo>
                    <a:pt x="170" y="496"/>
                  </a:lnTo>
                  <a:lnTo>
                    <a:pt x="180" y="506"/>
                  </a:lnTo>
                  <a:lnTo>
                    <a:pt x="188" y="516"/>
                  </a:lnTo>
                  <a:lnTo>
                    <a:pt x="194" y="526"/>
                  </a:lnTo>
                  <a:lnTo>
                    <a:pt x="200" y="538"/>
                  </a:lnTo>
                  <a:lnTo>
                    <a:pt x="202" y="550"/>
                  </a:lnTo>
                  <a:lnTo>
                    <a:pt x="204" y="562"/>
                  </a:lnTo>
                  <a:lnTo>
                    <a:pt x="204" y="574"/>
                  </a:lnTo>
                  <a:lnTo>
                    <a:pt x="202" y="584"/>
                  </a:lnTo>
                  <a:lnTo>
                    <a:pt x="198" y="596"/>
                  </a:lnTo>
                  <a:lnTo>
                    <a:pt x="192" y="604"/>
                  </a:lnTo>
                  <a:lnTo>
                    <a:pt x="192" y="604"/>
                  </a:lnTo>
                  <a:lnTo>
                    <a:pt x="174" y="624"/>
                  </a:lnTo>
                  <a:lnTo>
                    <a:pt x="152" y="646"/>
                  </a:lnTo>
                  <a:lnTo>
                    <a:pt x="104" y="688"/>
                  </a:lnTo>
                  <a:lnTo>
                    <a:pt x="52" y="730"/>
                  </a:lnTo>
                  <a:lnTo>
                    <a:pt x="0" y="768"/>
                  </a:lnTo>
                  <a:lnTo>
                    <a:pt x="0" y="1212"/>
                  </a:lnTo>
                  <a:lnTo>
                    <a:pt x="0" y="1212"/>
                  </a:lnTo>
                  <a:lnTo>
                    <a:pt x="32" y="1250"/>
                  </a:lnTo>
                  <a:lnTo>
                    <a:pt x="62" y="1280"/>
                  </a:lnTo>
                  <a:lnTo>
                    <a:pt x="62" y="1280"/>
                  </a:lnTo>
                  <a:lnTo>
                    <a:pt x="70" y="1288"/>
                  </a:lnTo>
                  <a:lnTo>
                    <a:pt x="78" y="1294"/>
                  </a:lnTo>
                  <a:lnTo>
                    <a:pt x="88" y="1298"/>
                  </a:lnTo>
                  <a:lnTo>
                    <a:pt x="98" y="1300"/>
                  </a:lnTo>
                  <a:lnTo>
                    <a:pt x="108" y="1300"/>
                  </a:lnTo>
                  <a:lnTo>
                    <a:pt x="118" y="1300"/>
                  </a:lnTo>
                  <a:lnTo>
                    <a:pt x="126" y="1298"/>
                  </a:lnTo>
                  <a:lnTo>
                    <a:pt x="136" y="1296"/>
                  </a:lnTo>
                  <a:lnTo>
                    <a:pt x="144" y="1290"/>
                  </a:lnTo>
                  <a:lnTo>
                    <a:pt x="152" y="1284"/>
                  </a:lnTo>
                  <a:lnTo>
                    <a:pt x="160" y="1276"/>
                  </a:lnTo>
                  <a:lnTo>
                    <a:pt x="166" y="1268"/>
                  </a:lnTo>
                  <a:lnTo>
                    <a:pt x="172" y="1258"/>
                  </a:lnTo>
                  <a:lnTo>
                    <a:pt x="174" y="1246"/>
                  </a:lnTo>
                  <a:lnTo>
                    <a:pt x="176" y="1232"/>
                  </a:lnTo>
                  <a:lnTo>
                    <a:pt x="178" y="1218"/>
                  </a:lnTo>
                  <a:lnTo>
                    <a:pt x="178" y="1218"/>
                  </a:lnTo>
                  <a:lnTo>
                    <a:pt x="180" y="1196"/>
                  </a:lnTo>
                  <a:lnTo>
                    <a:pt x="186" y="1174"/>
                  </a:lnTo>
                  <a:lnTo>
                    <a:pt x="196" y="1154"/>
                  </a:lnTo>
                  <a:lnTo>
                    <a:pt x="210" y="1136"/>
                  </a:lnTo>
                  <a:lnTo>
                    <a:pt x="226" y="1122"/>
                  </a:lnTo>
                  <a:lnTo>
                    <a:pt x="246" y="1108"/>
                  </a:lnTo>
                  <a:lnTo>
                    <a:pt x="268" y="1098"/>
                  </a:lnTo>
                  <a:lnTo>
                    <a:pt x="292" y="1090"/>
                  </a:lnTo>
                  <a:lnTo>
                    <a:pt x="318" y="1084"/>
                  </a:lnTo>
                  <a:lnTo>
                    <a:pt x="344" y="1084"/>
                  </a:lnTo>
                  <a:lnTo>
                    <a:pt x="372" y="1086"/>
                  </a:lnTo>
                  <a:lnTo>
                    <a:pt x="400" y="1094"/>
                  </a:lnTo>
                  <a:lnTo>
                    <a:pt x="426" y="1104"/>
                  </a:lnTo>
                  <a:lnTo>
                    <a:pt x="454" y="1118"/>
                  </a:lnTo>
                  <a:lnTo>
                    <a:pt x="480" y="1138"/>
                  </a:lnTo>
                  <a:lnTo>
                    <a:pt x="506" y="1164"/>
                  </a:lnTo>
                  <a:lnTo>
                    <a:pt x="506" y="1164"/>
                  </a:lnTo>
                  <a:lnTo>
                    <a:pt x="518" y="1178"/>
                  </a:lnTo>
                  <a:lnTo>
                    <a:pt x="528" y="1192"/>
                  </a:lnTo>
                  <a:lnTo>
                    <a:pt x="536" y="1208"/>
                  </a:lnTo>
                  <a:lnTo>
                    <a:pt x="544" y="1222"/>
                  </a:lnTo>
                  <a:lnTo>
                    <a:pt x="550" y="1236"/>
                  </a:lnTo>
                  <a:lnTo>
                    <a:pt x="554" y="1250"/>
                  </a:lnTo>
                  <a:lnTo>
                    <a:pt x="558" y="1278"/>
                  </a:lnTo>
                  <a:lnTo>
                    <a:pt x="558" y="1304"/>
                  </a:lnTo>
                  <a:lnTo>
                    <a:pt x="556" y="1330"/>
                  </a:lnTo>
                  <a:lnTo>
                    <a:pt x="548" y="1352"/>
                  </a:lnTo>
                  <a:lnTo>
                    <a:pt x="538" y="1374"/>
                  </a:lnTo>
                  <a:lnTo>
                    <a:pt x="524" y="1394"/>
                  </a:lnTo>
                  <a:lnTo>
                    <a:pt x="508" y="1410"/>
                  </a:lnTo>
                  <a:lnTo>
                    <a:pt x="492" y="1424"/>
                  </a:lnTo>
                  <a:lnTo>
                    <a:pt x="474" y="1436"/>
                  </a:lnTo>
                  <a:lnTo>
                    <a:pt x="456" y="1444"/>
                  </a:lnTo>
                  <a:lnTo>
                    <a:pt x="438" y="1448"/>
                  </a:lnTo>
                  <a:lnTo>
                    <a:pt x="420" y="1448"/>
                  </a:lnTo>
                  <a:lnTo>
                    <a:pt x="402" y="1444"/>
                  </a:lnTo>
                  <a:lnTo>
                    <a:pt x="402" y="1444"/>
                  </a:lnTo>
                  <a:lnTo>
                    <a:pt x="388" y="1440"/>
                  </a:lnTo>
                  <a:lnTo>
                    <a:pt x="372" y="1436"/>
                  </a:lnTo>
                  <a:lnTo>
                    <a:pt x="356" y="1436"/>
                  </a:lnTo>
                  <a:lnTo>
                    <a:pt x="340" y="1436"/>
                  </a:lnTo>
                  <a:lnTo>
                    <a:pt x="326" y="1440"/>
                  </a:lnTo>
                  <a:lnTo>
                    <a:pt x="310" y="1444"/>
                  </a:lnTo>
                  <a:lnTo>
                    <a:pt x="298" y="1450"/>
                  </a:lnTo>
                  <a:lnTo>
                    <a:pt x="284" y="1458"/>
                  </a:lnTo>
                  <a:lnTo>
                    <a:pt x="274" y="1466"/>
                  </a:lnTo>
                  <a:lnTo>
                    <a:pt x="266" y="1476"/>
                  </a:lnTo>
                  <a:lnTo>
                    <a:pt x="260" y="1486"/>
                  </a:lnTo>
                  <a:lnTo>
                    <a:pt x="254" y="1498"/>
                  </a:lnTo>
                  <a:lnTo>
                    <a:pt x="254" y="1512"/>
                  </a:lnTo>
                  <a:lnTo>
                    <a:pt x="256" y="1524"/>
                  </a:lnTo>
                  <a:lnTo>
                    <a:pt x="260" y="1538"/>
                  </a:lnTo>
                  <a:lnTo>
                    <a:pt x="268" y="1552"/>
                  </a:lnTo>
                  <a:lnTo>
                    <a:pt x="268" y="1552"/>
                  </a:lnTo>
                  <a:lnTo>
                    <a:pt x="306" y="1604"/>
                  </a:lnTo>
                  <a:lnTo>
                    <a:pt x="350" y="1656"/>
                  </a:lnTo>
                  <a:lnTo>
                    <a:pt x="396" y="1706"/>
                  </a:lnTo>
                  <a:lnTo>
                    <a:pt x="438" y="1750"/>
                  </a:lnTo>
                  <a:lnTo>
                    <a:pt x="852" y="1750"/>
                  </a:lnTo>
                  <a:lnTo>
                    <a:pt x="852" y="1750"/>
                  </a:lnTo>
                  <a:lnTo>
                    <a:pt x="874" y="1730"/>
                  </a:lnTo>
                  <a:lnTo>
                    <a:pt x="896" y="1706"/>
                  </a:lnTo>
                  <a:lnTo>
                    <a:pt x="896" y="170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Freeform 76"/>
            <p:cNvSpPr>
              <a:spLocks/>
            </p:cNvSpPr>
            <p:nvPr userDrawn="1"/>
          </p:nvSpPr>
          <p:spPr bwMode="auto">
            <a:xfrm>
              <a:off x="2908247" y="5064085"/>
              <a:ext cx="1085850" cy="549275"/>
            </a:xfrm>
            <a:custGeom>
              <a:avLst/>
              <a:gdLst/>
              <a:ahLst/>
              <a:cxnLst>
                <a:cxn ang="0">
                  <a:pos x="684" y="206"/>
                </a:cxn>
                <a:cxn ang="0">
                  <a:pos x="680" y="176"/>
                </a:cxn>
                <a:cxn ang="0">
                  <a:pos x="666" y="194"/>
                </a:cxn>
                <a:cxn ang="0">
                  <a:pos x="646" y="208"/>
                </a:cxn>
                <a:cxn ang="0">
                  <a:pos x="616" y="218"/>
                </a:cxn>
                <a:cxn ang="0">
                  <a:pos x="584" y="216"/>
                </a:cxn>
                <a:cxn ang="0">
                  <a:pos x="566" y="204"/>
                </a:cxn>
                <a:cxn ang="0">
                  <a:pos x="552" y="190"/>
                </a:cxn>
                <a:cxn ang="0">
                  <a:pos x="532" y="216"/>
                </a:cxn>
                <a:cxn ang="0">
                  <a:pos x="492" y="226"/>
                </a:cxn>
                <a:cxn ang="0">
                  <a:pos x="454" y="210"/>
                </a:cxn>
                <a:cxn ang="0">
                  <a:pos x="428" y="186"/>
                </a:cxn>
                <a:cxn ang="0">
                  <a:pos x="416" y="172"/>
                </a:cxn>
                <a:cxn ang="0">
                  <a:pos x="388" y="134"/>
                </a:cxn>
                <a:cxn ang="0">
                  <a:pos x="376" y="104"/>
                </a:cxn>
                <a:cxn ang="0">
                  <a:pos x="386" y="88"/>
                </a:cxn>
                <a:cxn ang="0">
                  <a:pos x="404" y="80"/>
                </a:cxn>
                <a:cxn ang="0">
                  <a:pos x="420" y="82"/>
                </a:cxn>
                <a:cxn ang="0">
                  <a:pos x="450" y="64"/>
                </a:cxn>
                <a:cxn ang="0">
                  <a:pos x="436" y="46"/>
                </a:cxn>
                <a:cxn ang="0">
                  <a:pos x="366" y="18"/>
                </a:cxn>
                <a:cxn ang="0">
                  <a:pos x="348" y="22"/>
                </a:cxn>
                <a:cxn ang="0">
                  <a:pos x="330" y="12"/>
                </a:cxn>
                <a:cxn ang="0">
                  <a:pos x="308" y="2"/>
                </a:cxn>
                <a:cxn ang="0">
                  <a:pos x="292" y="2"/>
                </a:cxn>
                <a:cxn ang="0">
                  <a:pos x="270" y="12"/>
                </a:cxn>
                <a:cxn ang="0">
                  <a:pos x="258" y="30"/>
                </a:cxn>
                <a:cxn ang="0">
                  <a:pos x="228" y="112"/>
                </a:cxn>
                <a:cxn ang="0">
                  <a:pos x="210" y="144"/>
                </a:cxn>
                <a:cxn ang="0">
                  <a:pos x="196" y="156"/>
                </a:cxn>
                <a:cxn ang="0">
                  <a:pos x="172" y="152"/>
                </a:cxn>
                <a:cxn ang="0">
                  <a:pos x="154" y="130"/>
                </a:cxn>
                <a:cxn ang="0">
                  <a:pos x="148" y="114"/>
                </a:cxn>
                <a:cxn ang="0">
                  <a:pos x="130" y="88"/>
                </a:cxn>
                <a:cxn ang="0">
                  <a:pos x="102" y="74"/>
                </a:cxn>
                <a:cxn ang="0">
                  <a:pos x="72" y="76"/>
                </a:cxn>
                <a:cxn ang="0">
                  <a:pos x="40" y="96"/>
                </a:cxn>
                <a:cxn ang="0">
                  <a:pos x="14" y="130"/>
                </a:cxn>
                <a:cxn ang="0">
                  <a:pos x="2" y="170"/>
                </a:cxn>
                <a:cxn ang="0">
                  <a:pos x="4" y="214"/>
                </a:cxn>
                <a:cxn ang="0">
                  <a:pos x="26" y="244"/>
                </a:cxn>
                <a:cxn ang="0">
                  <a:pos x="56" y="258"/>
                </a:cxn>
                <a:cxn ang="0">
                  <a:pos x="84" y="260"/>
                </a:cxn>
                <a:cxn ang="0">
                  <a:pos x="96" y="254"/>
                </a:cxn>
                <a:cxn ang="0">
                  <a:pos x="126" y="244"/>
                </a:cxn>
                <a:cxn ang="0">
                  <a:pos x="146" y="258"/>
                </a:cxn>
                <a:cxn ang="0">
                  <a:pos x="150" y="274"/>
                </a:cxn>
                <a:cxn ang="0">
                  <a:pos x="118" y="346"/>
                </a:cxn>
                <a:cxn ang="0">
                  <a:pos x="500" y="346"/>
                </a:cxn>
                <a:cxn ang="0">
                  <a:pos x="642" y="304"/>
                </a:cxn>
                <a:cxn ang="0">
                  <a:pos x="682" y="216"/>
                </a:cxn>
              </a:cxnLst>
              <a:rect l="0" t="0" r="r" b="b"/>
              <a:pathLst>
                <a:path w="684" h="346">
                  <a:moveTo>
                    <a:pt x="682" y="216"/>
                  </a:moveTo>
                  <a:lnTo>
                    <a:pt x="682" y="216"/>
                  </a:lnTo>
                  <a:lnTo>
                    <a:pt x="684" y="206"/>
                  </a:lnTo>
                  <a:lnTo>
                    <a:pt x="684" y="196"/>
                  </a:lnTo>
                  <a:lnTo>
                    <a:pt x="684" y="186"/>
                  </a:lnTo>
                  <a:lnTo>
                    <a:pt x="680" y="176"/>
                  </a:lnTo>
                  <a:lnTo>
                    <a:pt x="680" y="176"/>
                  </a:lnTo>
                  <a:lnTo>
                    <a:pt x="674" y="186"/>
                  </a:lnTo>
                  <a:lnTo>
                    <a:pt x="666" y="194"/>
                  </a:lnTo>
                  <a:lnTo>
                    <a:pt x="656" y="202"/>
                  </a:lnTo>
                  <a:lnTo>
                    <a:pt x="646" y="208"/>
                  </a:lnTo>
                  <a:lnTo>
                    <a:pt x="646" y="208"/>
                  </a:lnTo>
                  <a:lnTo>
                    <a:pt x="636" y="214"/>
                  </a:lnTo>
                  <a:lnTo>
                    <a:pt x="626" y="216"/>
                  </a:lnTo>
                  <a:lnTo>
                    <a:pt x="616" y="218"/>
                  </a:lnTo>
                  <a:lnTo>
                    <a:pt x="604" y="220"/>
                  </a:lnTo>
                  <a:lnTo>
                    <a:pt x="594" y="218"/>
                  </a:lnTo>
                  <a:lnTo>
                    <a:pt x="584" y="216"/>
                  </a:lnTo>
                  <a:lnTo>
                    <a:pt x="574" y="212"/>
                  </a:lnTo>
                  <a:lnTo>
                    <a:pt x="566" y="204"/>
                  </a:lnTo>
                  <a:lnTo>
                    <a:pt x="566" y="204"/>
                  </a:lnTo>
                  <a:lnTo>
                    <a:pt x="558" y="198"/>
                  </a:lnTo>
                  <a:lnTo>
                    <a:pt x="552" y="190"/>
                  </a:lnTo>
                  <a:lnTo>
                    <a:pt x="552" y="190"/>
                  </a:lnTo>
                  <a:lnTo>
                    <a:pt x="548" y="200"/>
                  </a:lnTo>
                  <a:lnTo>
                    <a:pt x="540" y="208"/>
                  </a:lnTo>
                  <a:lnTo>
                    <a:pt x="532" y="216"/>
                  </a:lnTo>
                  <a:lnTo>
                    <a:pt x="520" y="222"/>
                  </a:lnTo>
                  <a:lnTo>
                    <a:pt x="506" y="226"/>
                  </a:lnTo>
                  <a:lnTo>
                    <a:pt x="492" y="226"/>
                  </a:lnTo>
                  <a:lnTo>
                    <a:pt x="474" y="220"/>
                  </a:lnTo>
                  <a:lnTo>
                    <a:pt x="454" y="210"/>
                  </a:lnTo>
                  <a:lnTo>
                    <a:pt x="454" y="210"/>
                  </a:lnTo>
                  <a:lnTo>
                    <a:pt x="442" y="202"/>
                  </a:lnTo>
                  <a:lnTo>
                    <a:pt x="434" y="194"/>
                  </a:lnTo>
                  <a:lnTo>
                    <a:pt x="428" y="186"/>
                  </a:lnTo>
                  <a:lnTo>
                    <a:pt x="424" y="178"/>
                  </a:lnTo>
                  <a:lnTo>
                    <a:pt x="424" y="178"/>
                  </a:lnTo>
                  <a:lnTo>
                    <a:pt x="416" y="172"/>
                  </a:lnTo>
                  <a:lnTo>
                    <a:pt x="416" y="172"/>
                  </a:lnTo>
                  <a:lnTo>
                    <a:pt x="402" y="154"/>
                  </a:lnTo>
                  <a:lnTo>
                    <a:pt x="388" y="134"/>
                  </a:lnTo>
                  <a:lnTo>
                    <a:pt x="378" y="110"/>
                  </a:lnTo>
                  <a:lnTo>
                    <a:pt x="378" y="110"/>
                  </a:lnTo>
                  <a:lnTo>
                    <a:pt x="376" y="104"/>
                  </a:lnTo>
                  <a:lnTo>
                    <a:pt x="378" y="98"/>
                  </a:lnTo>
                  <a:lnTo>
                    <a:pt x="382" y="92"/>
                  </a:lnTo>
                  <a:lnTo>
                    <a:pt x="386" y="88"/>
                  </a:lnTo>
                  <a:lnTo>
                    <a:pt x="390" y="84"/>
                  </a:lnTo>
                  <a:lnTo>
                    <a:pt x="398" y="82"/>
                  </a:lnTo>
                  <a:lnTo>
                    <a:pt x="404" y="80"/>
                  </a:lnTo>
                  <a:lnTo>
                    <a:pt x="410" y="82"/>
                  </a:lnTo>
                  <a:lnTo>
                    <a:pt x="410" y="82"/>
                  </a:lnTo>
                  <a:lnTo>
                    <a:pt x="420" y="82"/>
                  </a:lnTo>
                  <a:lnTo>
                    <a:pt x="432" y="78"/>
                  </a:lnTo>
                  <a:lnTo>
                    <a:pt x="444" y="70"/>
                  </a:lnTo>
                  <a:lnTo>
                    <a:pt x="450" y="64"/>
                  </a:lnTo>
                  <a:lnTo>
                    <a:pt x="454" y="58"/>
                  </a:lnTo>
                  <a:lnTo>
                    <a:pt x="454" y="58"/>
                  </a:lnTo>
                  <a:lnTo>
                    <a:pt x="436" y="46"/>
                  </a:lnTo>
                  <a:lnTo>
                    <a:pt x="414" y="36"/>
                  </a:lnTo>
                  <a:lnTo>
                    <a:pt x="390" y="26"/>
                  </a:lnTo>
                  <a:lnTo>
                    <a:pt x="366" y="18"/>
                  </a:lnTo>
                  <a:lnTo>
                    <a:pt x="366" y="18"/>
                  </a:lnTo>
                  <a:lnTo>
                    <a:pt x="358" y="22"/>
                  </a:lnTo>
                  <a:lnTo>
                    <a:pt x="348" y="22"/>
                  </a:lnTo>
                  <a:lnTo>
                    <a:pt x="340" y="20"/>
                  </a:lnTo>
                  <a:lnTo>
                    <a:pt x="330" y="12"/>
                  </a:lnTo>
                  <a:lnTo>
                    <a:pt x="330" y="12"/>
                  </a:lnTo>
                  <a:lnTo>
                    <a:pt x="324" y="6"/>
                  </a:lnTo>
                  <a:lnTo>
                    <a:pt x="324" y="6"/>
                  </a:lnTo>
                  <a:lnTo>
                    <a:pt x="308" y="2"/>
                  </a:lnTo>
                  <a:lnTo>
                    <a:pt x="308" y="2"/>
                  </a:lnTo>
                  <a:lnTo>
                    <a:pt x="300" y="0"/>
                  </a:lnTo>
                  <a:lnTo>
                    <a:pt x="292" y="2"/>
                  </a:lnTo>
                  <a:lnTo>
                    <a:pt x="284" y="4"/>
                  </a:lnTo>
                  <a:lnTo>
                    <a:pt x="278" y="6"/>
                  </a:lnTo>
                  <a:lnTo>
                    <a:pt x="270" y="12"/>
                  </a:lnTo>
                  <a:lnTo>
                    <a:pt x="266" y="16"/>
                  </a:lnTo>
                  <a:lnTo>
                    <a:pt x="260" y="24"/>
                  </a:lnTo>
                  <a:lnTo>
                    <a:pt x="258" y="30"/>
                  </a:lnTo>
                  <a:lnTo>
                    <a:pt x="258" y="30"/>
                  </a:lnTo>
                  <a:lnTo>
                    <a:pt x="242" y="76"/>
                  </a:lnTo>
                  <a:lnTo>
                    <a:pt x="228" y="112"/>
                  </a:lnTo>
                  <a:lnTo>
                    <a:pt x="220" y="130"/>
                  </a:lnTo>
                  <a:lnTo>
                    <a:pt x="210" y="144"/>
                  </a:lnTo>
                  <a:lnTo>
                    <a:pt x="210" y="144"/>
                  </a:lnTo>
                  <a:lnTo>
                    <a:pt x="206" y="150"/>
                  </a:lnTo>
                  <a:lnTo>
                    <a:pt x="202" y="154"/>
                  </a:lnTo>
                  <a:lnTo>
                    <a:pt x="196" y="156"/>
                  </a:lnTo>
                  <a:lnTo>
                    <a:pt x="192" y="158"/>
                  </a:lnTo>
                  <a:lnTo>
                    <a:pt x="182" y="156"/>
                  </a:lnTo>
                  <a:lnTo>
                    <a:pt x="172" y="152"/>
                  </a:lnTo>
                  <a:lnTo>
                    <a:pt x="164" y="144"/>
                  </a:lnTo>
                  <a:lnTo>
                    <a:pt x="158" y="138"/>
                  </a:lnTo>
                  <a:lnTo>
                    <a:pt x="154" y="130"/>
                  </a:lnTo>
                  <a:lnTo>
                    <a:pt x="152" y="126"/>
                  </a:lnTo>
                  <a:lnTo>
                    <a:pt x="152" y="126"/>
                  </a:lnTo>
                  <a:lnTo>
                    <a:pt x="148" y="114"/>
                  </a:lnTo>
                  <a:lnTo>
                    <a:pt x="144" y="104"/>
                  </a:lnTo>
                  <a:lnTo>
                    <a:pt x="138" y="94"/>
                  </a:lnTo>
                  <a:lnTo>
                    <a:pt x="130" y="88"/>
                  </a:lnTo>
                  <a:lnTo>
                    <a:pt x="122" y="82"/>
                  </a:lnTo>
                  <a:lnTo>
                    <a:pt x="112" y="78"/>
                  </a:lnTo>
                  <a:lnTo>
                    <a:pt x="102" y="74"/>
                  </a:lnTo>
                  <a:lnTo>
                    <a:pt x="92" y="74"/>
                  </a:lnTo>
                  <a:lnTo>
                    <a:pt x="82" y="74"/>
                  </a:lnTo>
                  <a:lnTo>
                    <a:pt x="72" y="76"/>
                  </a:lnTo>
                  <a:lnTo>
                    <a:pt x="60" y="82"/>
                  </a:lnTo>
                  <a:lnTo>
                    <a:pt x="50" y="88"/>
                  </a:lnTo>
                  <a:lnTo>
                    <a:pt x="40" y="96"/>
                  </a:lnTo>
                  <a:lnTo>
                    <a:pt x="30" y="104"/>
                  </a:lnTo>
                  <a:lnTo>
                    <a:pt x="22" y="116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6" y="152"/>
                  </a:lnTo>
                  <a:lnTo>
                    <a:pt x="2" y="170"/>
                  </a:lnTo>
                  <a:lnTo>
                    <a:pt x="0" y="186"/>
                  </a:lnTo>
                  <a:lnTo>
                    <a:pt x="0" y="202"/>
                  </a:lnTo>
                  <a:lnTo>
                    <a:pt x="4" y="214"/>
                  </a:lnTo>
                  <a:lnTo>
                    <a:pt x="10" y="226"/>
                  </a:lnTo>
                  <a:lnTo>
                    <a:pt x="18" y="236"/>
                  </a:lnTo>
                  <a:lnTo>
                    <a:pt x="26" y="244"/>
                  </a:lnTo>
                  <a:lnTo>
                    <a:pt x="36" y="250"/>
                  </a:lnTo>
                  <a:lnTo>
                    <a:pt x="46" y="256"/>
                  </a:lnTo>
                  <a:lnTo>
                    <a:pt x="56" y="258"/>
                  </a:lnTo>
                  <a:lnTo>
                    <a:pt x="66" y="260"/>
                  </a:lnTo>
                  <a:lnTo>
                    <a:pt x="76" y="260"/>
                  </a:lnTo>
                  <a:lnTo>
                    <a:pt x="84" y="260"/>
                  </a:lnTo>
                  <a:lnTo>
                    <a:pt x="92" y="258"/>
                  </a:lnTo>
                  <a:lnTo>
                    <a:pt x="96" y="254"/>
                  </a:lnTo>
                  <a:lnTo>
                    <a:pt x="96" y="254"/>
                  </a:lnTo>
                  <a:lnTo>
                    <a:pt x="106" y="246"/>
                  </a:lnTo>
                  <a:lnTo>
                    <a:pt x="116" y="244"/>
                  </a:lnTo>
                  <a:lnTo>
                    <a:pt x="126" y="244"/>
                  </a:lnTo>
                  <a:lnTo>
                    <a:pt x="134" y="246"/>
                  </a:lnTo>
                  <a:lnTo>
                    <a:pt x="142" y="252"/>
                  </a:lnTo>
                  <a:lnTo>
                    <a:pt x="146" y="258"/>
                  </a:lnTo>
                  <a:lnTo>
                    <a:pt x="150" y="266"/>
                  </a:lnTo>
                  <a:lnTo>
                    <a:pt x="150" y="274"/>
                  </a:lnTo>
                  <a:lnTo>
                    <a:pt x="150" y="274"/>
                  </a:lnTo>
                  <a:lnTo>
                    <a:pt x="144" y="292"/>
                  </a:lnTo>
                  <a:lnTo>
                    <a:pt x="136" y="310"/>
                  </a:lnTo>
                  <a:lnTo>
                    <a:pt x="118" y="346"/>
                  </a:lnTo>
                  <a:lnTo>
                    <a:pt x="492" y="346"/>
                  </a:lnTo>
                  <a:lnTo>
                    <a:pt x="492" y="346"/>
                  </a:lnTo>
                  <a:lnTo>
                    <a:pt x="500" y="346"/>
                  </a:lnTo>
                  <a:lnTo>
                    <a:pt x="620" y="346"/>
                  </a:lnTo>
                  <a:lnTo>
                    <a:pt x="620" y="346"/>
                  </a:lnTo>
                  <a:lnTo>
                    <a:pt x="642" y="304"/>
                  </a:lnTo>
                  <a:lnTo>
                    <a:pt x="662" y="262"/>
                  </a:lnTo>
                  <a:lnTo>
                    <a:pt x="682" y="216"/>
                  </a:lnTo>
                  <a:lnTo>
                    <a:pt x="682" y="21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77"/>
            <p:cNvSpPr>
              <a:spLocks/>
            </p:cNvSpPr>
            <p:nvPr userDrawn="1"/>
          </p:nvSpPr>
          <p:spPr bwMode="auto">
            <a:xfrm>
              <a:off x="4270322" y="4483060"/>
              <a:ext cx="1682750" cy="1130300"/>
            </a:xfrm>
            <a:custGeom>
              <a:avLst/>
              <a:gdLst/>
              <a:ahLst/>
              <a:cxnLst>
                <a:cxn ang="0">
                  <a:pos x="780" y="560"/>
                </a:cxn>
                <a:cxn ang="0">
                  <a:pos x="830" y="586"/>
                </a:cxn>
                <a:cxn ang="0">
                  <a:pos x="834" y="620"/>
                </a:cxn>
                <a:cxn ang="0">
                  <a:pos x="878" y="668"/>
                </a:cxn>
                <a:cxn ang="0">
                  <a:pos x="960" y="678"/>
                </a:cxn>
                <a:cxn ang="0">
                  <a:pos x="1044" y="588"/>
                </a:cxn>
                <a:cxn ang="0">
                  <a:pos x="1060" y="508"/>
                </a:cxn>
                <a:cxn ang="0">
                  <a:pos x="1024" y="438"/>
                </a:cxn>
                <a:cxn ang="0">
                  <a:pos x="954" y="420"/>
                </a:cxn>
                <a:cxn ang="0">
                  <a:pos x="904" y="434"/>
                </a:cxn>
                <a:cxn ang="0">
                  <a:pos x="852" y="416"/>
                </a:cxn>
                <a:cxn ang="0">
                  <a:pos x="848" y="382"/>
                </a:cxn>
                <a:cxn ang="0">
                  <a:pos x="926" y="232"/>
                </a:cxn>
                <a:cxn ang="0">
                  <a:pos x="944" y="188"/>
                </a:cxn>
                <a:cxn ang="0">
                  <a:pos x="926" y="152"/>
                </a:cxn>
                <a:cxn ang="0">
                  <a:pos x="804" y="70"/>
                </a:cxn>
                <a:cxn ang="0">
                  <a:pos x="756" y="104"/>
                </a:cxn>
                <a:cxn ang="0">
                  <a:pos x="760" y="144"/>
                </a:cxn>
                <a:cxn ang="0">
                  <a:pos x="800" y="180"/>
                </a:cxn>
                <a:cxn ang="0">
                  <a:pos x="866" y="234"/>
                </a:cxn>
                <a:cxn ang="0">
                  <a:pos x="866" y="316"/>
                </a:cxn>
                <a:cxn ang="0">
                  <a:pos x="796" y="388"/>
                </a:cxn>
                <a:cxn ang="0">
                  <a:pos x="680" y="416"/>
                </a:cxn>
                <a:cxn ang="0">
                  <a:pos x="592" y="366"/>
                </a:cxn>
                <a:cxn ang="0">
                  <a:pos x="572" y="284"/>
                </a:cxn>
                <a:cxn ang="0">
                  <a:pos x="596" y="242"/>
                </a:cxn>
                <a:cxn ang="0">
                  <a:pos x="604" y="196"/>
                </a:cxn>
                <a:cxn ang="0">
                  <a:pos x="550" y="172"/>
                </a:cxn>
                <a:cxn ang="0">
                  <a:pos x="472" y="190"/>
                </a:cxn>
                <a:cxn ang="0">
                  <a:pos x="326" y="258"/>
                </a:cxn>
                <a:cxn ang="0">
                  <a:pos x="284" y="248"/>
                </a:cxn>
                <a:cxn ang="0">
                  <a:pos x="214" y="88"/>
                </a:cxn>
                <a:cxn ang="0">
                  <a:pos x="194" y="18"/>
                </a:cxn>
                <a:cxn ang="0">
                  <a:pos x="142" y="0"/>
                </a:cxn>
                <a:cxn ang="0">
                  <a:pos x="52" y="34"/>
                </a:cxn>
                <a:cxn ang="0">
                  <a:pos x="8" y="102"/>
                </a:cxn>
                <a:cxn ang="0">
                  <a:pos x="12" y="196"/>
                </a:cxn>
                <a:cxn ang="0">
                  <a:pos x="42" y="226"/>
                </a:cxn>
                <a:cxn ang="0">
                  <a:pos x="104" y="244"/>
                </a:cxn>
                <a:cxn ang="0">
                  <a:pos x="172" y="228"/>
                </a:cxn>
                <a:cxn ang="0">
                  <a:pos x="198" y="274"/>
                </a:cxn>
                <a:cxn ang="0">
                  <a:pos x="90" y="494"/>
                </a:cxn>
                <a:cxn ang="0">
                  <a:pos x="96" y="536"/>
                </a:cxn>
                <a:cxn ang="0">
                  <a:pos x="172" y="586"/>
                </a:cxn>
                <a:cxn ang="0">
                  <a:pos x="294" y="648"/>
                </a:cxn>
                <a:cxn ang="0">
                  <a:pos x="324" y="638"/>
                </a:cxn>
                <a:cxn ang="0">
                  <a:pos x="324" y="566"/>
                </a:cxn>
                <a:cxn ang="0">
                  <a:pos x="318" y="530"/>
                </a:cxn>
                <a:cxn ang="0">
                  <a:pos x="350" y="484"/>
                </a:cxn>
                <a:cxn ang="0">
                  <a:pos x="416" y="470"/>
                </a:cxn>
                <a:cxn ang="0">
                  <a:pos x="476" y="502"/>
                </a:cxn>
                <a:cxn ang="0">
                  <a:pos x="510" y="566"/>
                </a:cxn>
                <a:cxn ang="0">
                  <a:pos x="498" y="626"/>
                </a:cxn>
                <a:cxn ang="0">
                  <a:pos x="462" y="652"/>
                </a:cxn>
                <a:cxn ang="0">
                  <a:pos x="428" y="686"/>
                </a:cxn>
                <a:cxn ang="0">
                  <a:pos x="696" y="712"/>
                </a:cxn>
                <a:cxn ang="0">
                  <a:pos x="762" y="570"/>
                </a:cxn>
              </a:cxnLst>
              <a:rect l="0" t="0" r="r" b="b"/>
              <a:pathLst>
                <a:path w="1060" h="712">
                  <a:moveTo>
                    <a:pt x="762" y="570"/>
                  </a:moveTo>
                  <a:lnTo>
                    <a:pt x="762" y="570"/>
                  </a:lnTo>
                  <a:lnTo>
                    <a:pt x="764" y="566"/>
                  </a:lnTo>
                  <a:lnTo>
                    <a:pt x="770" y="564"/>
                  </a:lnTo>
                  <a:lnTo>
                    <a:pt x="780" y="560"/>
                  </a:lnTo>
                  <a:lnTo>
                    <a:pt x="792" y="558"/>
                  </a:lnTo>
                  <a:lnTo>
                    <a:pt x="806" y="562"/>
                  </a:lnTo>
                  <a:lnTo>
                    <a:pt x="816" y="568"/>
                  </a:lnTo>
                  <a:lnTo>
                    <a:pt x="826" y="578"/>
                  </a:lnTo>
                  <a:lnTo>
                    <a:pt x="830" y="586"/>
                  </a:lnTo>
                  <a:lnTo>
                    <a:pt x="832" y="592"/>
                  </a:lnTo>
                  <a:lnTo>
                    <a:pt x="832" y="602"/>
                  </a:lnTo>
                  <a:lnTo>
                    <a:pt x="832" y="610"/>
                  </a:lnTo>
                  <a:lnTo>
                    <a:pt x="832" y="610"/>
                  </a:lnTo>
                  <a:lnTo>
                    <a:pt x="834" y="620"/>
                  </a:lnTo>
                  <a:lnTo>
                    <a:pt x="838" y="630"/>
                  </a:lnTo>
                  <a:lnTo>
                    <a:pt x="844" y="640"/>
                  </a:lnTo>
                  <a:lnTo>
                    <a:pt x="854" y="650"/>
                  </a:lnTo>
                  <a:lnTo>
                    <a:pt x="864" y="660"/>
                  </a:lnTo>
                  <a:lnTo>
                    <a:pt x="878" y="668"/>
                  </a:lnTo>
                  <a:lnTo>
                    <a:pt x="892" y="676"/>
                  </a:lnTo>
                  <a:lnTo>
                    <a:pt x="908" y="680"/>
                  </a:lnTo>
                  <a:lnTo>
                    <a:pt x="926" y="682"/>
                  </a:lnTo>
                  <a:lnTo>
                    <a:pt x="944" y="682"/>
                  </a:lnTo>
                  <a:lnTo>
                    <a:pt x="960" y="678"/>
                  </a:lnTo>
                  <a:lnTo>
                    <a:pt x="978" y="670"/>
                  </a:lnTo>
                  <a:lnTo>
                    <a:pt x="996" y="656"/>
                  </a:lnTo>
                  <a:lnTo>
                    <a:pt x="1014" y="640"/>
                  </a:lnTo>
                  <a:lnTo>
                    <a:pt x="1030" y="616"/>
                  </a:lnTo>
                  <a:lnTo>
                    <a:pt x="1044" y="588"/>
                  </a:lnTo>
                  <a:lnTo>
                    <a:pt x="1044" y="588"/>
                  </a:lnTo>
                  <a:lnTo>
                    <a:pt x="1052" y="566"/>
                  </a:lnTo>
                  <a:lnTo>
                    <a:pt x="1058" y="546"/>
                  </a:lnTo>
                  <a:lnTo>
                    <a:pt x="1060" y="526"/>
                  </a:lnTo>
                  <a:lnTo>
                    <a:pt x="1060" y="508"/>
                  </a:lnTo>
                  <a:lnTo>
                    <a:pt x="1056" y="492"/>
                  </a:lnTo>
                  <a:lnTo>
                    <a:pt x="1050" y="476"/>
                  </a:lnTo>
                  <a:lnTo>
                    <a:pt x="1044" y="462"/>
                  </a:lnTo>
                  <a:lnTo>
                    <a:pt x="1034" y="450"/>
                  </a:lnTo>
                  <a:lnTo>
                    <a:pt x="1024" y="438"/>
                  </a:lnTo>
                  <a:lnTo>
                    <a:pt x="1012" y="430"/>
                  </a:lnTo>
                  <a:lnTo>
                    <a:pt x="998" y="424"/>
                  </a:lnTo>
                  <a:lnTo>
                    <a:pt x="984" y="420"/>
                  </a:lnTo>
                  <a:lnTo>
                    <a:pt x="970" y="418"/>
                  </a:lnTo>
                  <a:lnTo>
                    <a:pt x="954" y="420"/>
                  </a:lnTo>
                  <a:lnTo>
                    <a:pt x="940" y="424"/>
                  </a:lnTo>
                  <a:lnTo>
                    <a:pt x="924" y="430"/>
                  </a:lnTo>
                  <a:lnTo>
                    <a:pt x="924" y="430"/>
                  </a:lnTo>
                  <a:lnTo>
                    <a:pt x="916" y="434"/>
                  </a:lnTo>
                  <a:lnTo>
                    <a:pt x="904" y="434"/>
                  </a:lnTo>
                  <a:lnTo>
                    <a:pt x="890" y="434"/>
                  </a:lnTo>
                  <a:lnTo>
                    <a:pt x="876" y="432"/>
                  </a:lnTo>
                  <a:lnTo>
                    <a:pt x="862" y="426"/>
                  </a:lnTo>
                  <a:lnTo>
                    <a:pt x="856" y="422"/>
                  </a:lnTo>
                  <a:lnTo>
                    <a:pt x="852" y="416"/>
                  </a:lnTo>
                  <a:lnTo>
                    <a:pt x="848" y="410"/>
                  </a:lnTo>
                  <a:lnTo>
                    <a:pt x="846" y="402"/>
                  </a:lnTo>
                  <a:lnTo>
                    <a:pt x="846" y="392"/>
                  </a:lnTo>
                  <a:lnTo>
                    <a:pt x="848" y="382"/>
                  </a:lnTo>
                  <a:lnTo>
                    <a:pt x="848" y="382"/>
                  </a:lnTo>
                  <a:lnTo>
                    <a:pt x="856" y="358"/>
                  </a:lnTo>
                  <a:lnTo>
                    <a:pt x="868" y="332"/>
                  </a:lnTo>
                  <a:lnTo>
                    <a:pt x="882" y="304"/>
                  </a:lnTo>
                  <a:lnTo>
                    <a:pt x="898" y="276"/>
                  </a:lnTo>
                  <a:lnTo>
                    <a:pt x="926" y="232"/>
                  </a:lnTo>
                  <a:lnTo>
                    <a:pt x="938" y="214"/>
                  </a:lnTo>
                  <a:lnTo>
                    <a:pt x="938" y="214"/>
                  </a:lnTo>
                  <a:lnTo>
                    <a:pt x="942" y="206"/>
                  </a:lnTo>
                  <a:lnTo>
                    <a:pt x="944" y="198"/>
                  </a:lnTo>
                  <a:lnTo>
                    <a:pt x="944" y="188"/>
                  </a:lnTo>
                  <a:lnTo>
                    <a:pt x="944" y="180"/>
                  </a:lnTo>
                  <a:lnTo>
                    <a:pt x="942" y="172"/>
                  </a:lnTo>
                  <a:lnTo>
                    <a:pt x="938" y="164"/>
                  </a:lnTo>
                  <a:lnTo>
                    <a:pt x="932" y="158"/>
                  </a:lnTo>
                  <a:lnTo>
                    <a:pt x="926" y="152"/>
                  </a:lnTo>
                  <a:lnTo>
                    <a:pt x="926" y="152"/>
                  </a:lnTo>
                  <a:lnTo>
                    <a:pt x="888" y="124"/>
                  </a:lnTo>
                  <a:lnTo>
                    <a:pt x="850" y="98"/>
                  </a:lnTo>
                  <a:lnTo>
                    <a:pt x="804" y="70"/>
                  </a:lnTo>
                  <a:lnTo>
                    <a:pt x="804" y="70"/>
                  </a:lnTo>
                  <a:lnTo>
                    <a:pt x="778" y="84"/>
                  </a:lnTo>
                  <a:lnTo>
                    <a:pt x="778" y="84"/>
                  </a:lnTo>
                  <a:lnTo>
                    <a:pt x="768" y="90"/>
                  </a:lnTo>
                  <a:lnTo>
                    <a:pt x="762" y="98"/>
                  </a:lnTo>
                  <a:lnTo>
                    <a:pt x="756" y="104"/>
                  </a:lnTo>
                  <a:lnTo>
                    <a:pt x="754" y="112"/>
                  </a:lnTo>
                  <a:lnTo>
                    <a:pt x="754" y="120"/>
                  </a:lnTo>
                  <a:lnTo>
                    <a:pt x="754" y="128"/>
                  </a:lnTo>
                  <a:lnTo>
                    <a:pt x="758" y="136"/>
                  </a:lnTo>
                  <a:lnTo>
                    <a:pt x="760" y="144"/>
                  </a:lnTo>
                  <a:lnTo>
                    <a:pt x="770" y="158"/>
                  </a:lnTo>
                  <a:lnTo>
                    <a:pt x="782" y="168"/>
                  </a:lnTo>
                  <a:lnTo>
                    <a:pt x="792" y="176"/>
                  </a:lnTo>
                  <a:lnTo>
                    <a:pt x="800" y="180"/>
                  </a:lnTo>
                  <a:lnTo>
                    <a:pt x="800" y="180"/>
                  </a:lnTo>
                  <a:lnTo>
                    <a:pt x="818" y="188"/>
                  </a:lnTo>
                  <a:lnTo>
                    <a:pt x="834" y="196"/>
                  </a:lnTo>
                  <a:lnTo>
                    <a:pt x="846" y="208"/>
                  </a:lnTo>
                  <a:lnTo>
                    <a:pt x="858" y="220"/>
                  </a:lnTo>
                  <a:lnTo>
                    <a:pt x="866" y="234"/>
                  </a:lnTo>
                  <a:lnTo>
                    <a:pt x="870" y="250"/>
                  </a:lnTo>
                  <a:lnTo>
                    <a:pt x="874" y="266"/>
                  </a:lnTo>
                  <a:lnTo>
                    <a:pt x="874" y="282"/>
                  </a:lnTo>
                  <a:lnTo>
                    <a:pt x="872" y="298"/>
                  </a:lnTo>
                  <a:lnTo>
                    <a:pt x="866" y="316"/>
                  </a:lnTo>
                  <a:lnTo>
                    <a:pt x="858" y="332"/>
                  </a:lnTo>
                  <a:lnTo>
                    <a:pt x="848" y="348"/>
                  </a:lnTo>
                  <a:lnTo>
                    <a:pt x="834" y="362"/>
                  </a:lnTo>
                  <a:lnTo>
                    <a:pt x="816" y="376"/>
                  </a:lnTo>
                  <a:lnTo>
                    <a:pt x="796" y="388"/>
                  </a:lnTo>
                  <a:lnTo>
                    <a:pt x="772" y="400"/>
                  </a:lnTo>
                  <a:lnTo>
                    <a:pt x="772" y="400"/>
                  </a:lnTo>
                  <a:lnTo>
                    <a:pt x="738" y="410"/>
                  </a:lnTo>
                  <a:lnTo>
                    <a:pt x="708" y="416"/>
                  </a:lnTo>
                  <a:lnTo>
                    <a:pt x="680" y="416"/>
                  </a:lnTo>
                  <a:lnTo>
                    <a:pt x="658" y="412"/>
                  </a:lnTo>
                  <a:lnTo>
                    <a:pt x="636" y="404"/>
                  </a:lnTo>
                  <a:lnTo>
                    <a:pt x="618" y="394"/>
                  </a:lnTo>
                  <a:lnTo>
                    <a:pt x="604" y="380"/>
                  </a:lnTo>
                  <a:lnTo>
                    <a:pt x="592" y="366"/>
                  </a:lnTo>
                  <a:lnTo>
                    <a:pt x="584" y="350"/>
                  </a:lnTo>
                  <a:lnTo>
                    <a:pt x="578" y="332"/>
                  </a:lnTo>
                  <a:lnTo>
                    <a:pt x="574" y="316"/>
                  </a:lnTo>
                  <a:lnTo>
                    <a:pt x="572" y="300"/>
                  </a:lnTo>
                  <a:lnTo>
                    <a:pt x="572" y="284"/>
                  </a:lnTo>
                  <a:lnTo>
                    <a:pt x="576" y="270"/>
                  </a:lnTo>
                  <a:lnTo>
                    <a:pt x="580" y="260"/>
                  </a:lnTo>
                  <a:lnTo>
                    <a:pt x="586" y="252"/>
                  </a:lnTo>
                  <a:lnTo>
                    <a:pt x="586" y="252"/>
                  </a:lnTo>
                  <a:lnTo>
                    <a:pt x="596" y="242"/>
                  </a:lnTo>
                  <a:lnTo>
                    <a:pt x="602" y="232"/>
                  </a:lnTo>
                  <a:lnTo>
                    <a:pt x="606" y="224"/>
                  </a:lnTo>
                  <a:lnTo>
                    <a:pt x="606" y="214"/>
                  </a:lnTo>
                  <a:lnTo>
                    <a:pt x="606" y="204"/>
                  </a:lnTo>
                  <a:lnTo>
                    <a:pt x="604" y="196"/>
                  </a:lnTo>
                  <a:lnTo>
                    <a:pt x="600" y="186"/>
                  </a:lnTo>
                  <a:lnTo>
                    <a:pt x="596" y="180"/>
                  </a:lnTo>
                  <a:lnTo>
                    <a:pt x="596" y="180"/>
                  </a:lnTo>
                  <a:lnTo>
                    <a:pt x="574" y="178"/>
                  </a:lnTo>
                  <a:lnTo>
                    <a:pt x="550" y="172"/>
                  </a:lnTo>
                  <a:lnTo>
                    <a:pt x="550" y="172"/>
                  </a:lnTo>
                  <a:lnTo>
                    <a:pt x="538" y="168"/>
                  </a:lnTo>
                  <a:lnTo>
                    <a:pt x="538" y="168"/>
                  </a:lnTo>
                  <a:lnTo>
                    <a:pt x="506" y="178"/>
                  </a:lnTo>
                  <a:lnTo>
                    <a:pt x="472" y="190"/>
                  </a:lnTo>
                  <a:lnTo>
                    <a:pt x="406" y="220"/>
                  </a:lnTo>
                  <a:lnTo>
                    <a:pt x="356" y="244"/>
                  </a:lnTo>
                  <a:lnTo>
                    <a:pt x="334" y="254"/>
                  </a:lnTo>
                  <a:lnTo>
                    <a:pt x="334" y="254"/>
                  </a:lnTo>
                  <a:lnTo>
                    <a:pt x="326" y="258"/>
                  </a:lnTo>
                  <a:lnTo>
                    <a:pt x="316" y="260"/>
                  </a:lnTo>
                  <a:lnTo>
                    <a:pt x="308" y="260"/>
                  </a:lnTo>
                  <a:lnTo>
                    <a:pt x="300" y="258"/>
                  </a:lnTo>
                  <a:lnTo>
                    <a:pt x="290" y="254"/>
                  </a:lnTo>
                  <a:lnTo>
                    <a:pt x="284" y="248"/>
                  </a:lnTo>
                  <a:lnTo>
                    <a:pt x="278" y="242"/>
                  </a:lnTo>
                  <a:lnTo>
                    <a:pt x="272" y="232"/>
                  </a:lnTo>
                  <a:lnTo>
                    <a:pt x="272" y="232"/>
                  </a:lnTo>
                  <a:lnTo>
                    <a:pt x="240" y="154"/>
                  </a:lnTo>
                  <a:lnTo>
                    <a:pt x="214" y="88"/>
                  </a:lnTo>
                  <a:lnTo>
                    <a:pt x="202" y="56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94" y="18"/>
                  </a:lnTo>
                  <a:lnTo>
                    <a:pt x="194" y="18"/>
                  </a:lnTo>
                  <a:lnTo>
                    <a:pt x="182" y="12"/>
                  </a:lnTo>
                  <a:lnTo>
                    <a:pt x="170" y="6"/>
                  </a:lnTo>
                  <a:lnTo>
                    <a:pt x="156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2" y="0"/>
                  </a:lnTo>
                  <a:lnTo>
                    <a:pt x="102" y="4"/>
                  </a:lnTo>
                  <a:lnTo>
                    <a:pt x="84" y="12"/>
                  </a:lnTo>
                  <a:lnTo>
                    <a:pt x="68" y="22"/>
                  </a:lnTo>
                  <a:lnTo>
                    <a:pt x="52" y="34"/>
                  </a:lnTo>
                  <a:lnTo>
                    <a:pt x="38" y="50"/>
                  </a:lnTo>
                  <a:lnTo>
                    <a:pt x="26" y="6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8" y="102"/>
                  </a:lnTo>
                  <a:lnTo>
                    <a:pt x="4" y="120"/>
                  </a:lnTo>
                  <a:lnTo>
                    <a:pt x="0" y="140"/>
                  </a:lnTo>
                  <a:lnTo>
                    <a:pt x="0" y="160"/>
                  </a:lnTo>
                  <a:lnTo>
                    <a:pt x="4" y="180"/>
                  </a:lnTo>
                  <a:lnTo>
                    <a:pt x="12" y="196"/>
                  </a:lnTo>
                  <a:lnTo>
                    <a:pt x="18" y="204"/>
                  </a:lnTo>
                  <a:lnTo>
                    <a:pt x="24" y="212"/>
                  </a:lnTo>
                  <a:lnTo>
                    <a:pt x="32" y="220"/>
                  </a:lnTo>
                  <a:lnTo>
                    <a:pt x="42" y="226"/>
                  </a:lnTo>
                  <a:lnTo>
                    <a:pt x="42" y="226"/>
                  </a:lnTo>
                  <a:lnTo>
                    <a:pt x="58" y="234"/>
                  </a:lnTo>
                  <a:lnTo>
                    <a:pt x="72" y="240"/>
                  </a:lnTo>
                  <a:lnTo>
                    <a:pt x="84" y="244"/>
                  </a:lnTo>
                  <a:lnTo>
                    <a:pt x="94" y="244"/>
                  </a:lnTo>
                  <a:lnTo>
                    <a:pt x="104" y="244"/>
                  </a:lnTo>
                  <a:lnTo>
                    <a:pt x="114" y="242"/>
                  </a:lnTo>
                  <a:lnTo>
                    <a:pt x="138" y="232"/>
                  </a:lnTo>
                  <a:lnTo>
                    <a:pt x="138" y="232"/>
                  </a:lnTo>
                  <a:lnTo>
                    <a:pt x="156" y="228"/>
                  </a:lnTo>
                  <a:lnTo>
                    <a:pt x="172" y="228"/>
                  </a:lnTo>
                  <a:lnTo>
                    <a:pt x="184" y="232"/>
                  </a:lnTo>
                  <a:lnTo>
                    <a:pt x="192" y="240"/>
                  </a:lnTo>
                  <a:lnTo>
                    <a:pt x="198" y="250"/>
                  </a:lnTo>
                  <a:lnTo>
                    <a:pt x="200" y="260"/>
                  </a:lnTo>
                  <a:lnTo>
                    <a:pt x="198" y="274"/>
                  </a:lnTo>
                  <a:lnTo>
                    <a:pt x="194" y="288"/>
                  </a:lnTo>
                  <a:lnTo>
                    <a:pt x="194" y="288"/>
                  </a:lnTo>
                  <a:lnTo>
                    <a:pt x="92" y="486"/>
                  </a:lnTo>
                  <a:lnTo>
                    <a:pt x="92" y="486"/>
                  </a:lnTo>
                  <a:lnTo>
                    <a:pt x="90" y="494"/>
                  </a:lnTo>
                  <a:lnTo>
                    <a:pt x="88" y="502"/>
                  </a:lnTo>
                  <a:lnTo>
                    <a:pt x="88" y="512"/>
                  </a:lnTo>
                  <a:lnTo>
                    <a:pt x="90" y="520"/>
                  </a:lnTo>
                  <a:lnTo>
                    <a:pt x="92" y="528"/>
                  </a:lnTo>
                  <a:lnTo>
                    <a:pt x="96" y="536"/>
                  </a:lnTo>
                  <a:lnTo>
                    <a:pt x="102" y="542"/>
                  </a:lnTo>
                  <a:lnTo>
                    <a:pt x="110" y="548"/>
                  </a:lnTo>
                  <a:lnTo>
                    <a:pt x="110" y="548"/>
                  </a:lnTo>
                  <a:lnTo>
                    <a:pt x="128" y="560"/>
                  </a:lnTo>
                  <a:lnTo>
                    <a:pt x="172" y="586"/>
                  </a:lnTo>
                  <a:lnTo>
                    <a:pt x="230" y="620"/>
                  </a:lnTo>
                  <a:lnTo>
                    <a:pt x="260" y="634"/>
                  </a:lnTo>
                  <a:lnTo>
                    <a:pt x="286" y="646"/>
                  </a:lnTo>
                  <a:lnTo>
                    <a:pt x="286" y="646"/>
                  </a:lnTo>
                  <a:lnTo>
                    <a:pt x="294" y="648"/>
                  </a:lnTo>
                  <a:lnTo>
                    <a:pt x="302" y="650"/>
                  </a:lnTo>
                  <a:lnTo>
                    <a:pt x="308" y="648"/>
                  </a:lnTo>
                  <a:lnTo>
                    <a:pt x="316" y="646"/>
                  </a:lnTo>
                  <a:lnTo>
                    <a:pt x="320" y="642"/>
                  </a:lnTo>
                  <a:lnTo>
                    <a:pt x="324" y="638"/>
                  </a:lnTo>
                  <a:lnTo>
                    <a:pt x="332" y="626"/>
                  </a:lnTo>
                  <a:lnTo>
                    <a:pt x="334" y="612"/>
                  </a:lnTo>
                  <a:lnTo>
                    <a:pt x="334" y="596"/>
                  </a:lnTo>
                  <a:lnTo>
                    <a:pt x="332" y="582"/>
                  </a:lnTo>
                  <a:lnTo>
                    <a:pt x="324" y="566"/>
                  </a:lnTo>
                  <a:lnTo>
                    <a:pt x="324" y="566"/>
                  </a:lnTo>
                  <a:lnTo>
                    <a:pt x="320" y="558"/>
                  </a:lnTo>
                  <a:lnTo>
                    <a:pt x="318" y="550"/>
                  </a:lnTo>
                  <a:lnTo>
                    <a:pt x="318" y="540"/>
                  </a:lnTo>
                  <a:lnTo>
                    <a:pt x="318" y="530"/>
                  </a:lnTo>
                  <a:lnTo>
                    <a:pt x="322" y="520"/>
                  </a:lnTo>
                  <a:lnTo>
                    <a:pt x="326" y="510"/>
                  </a:lnTo>
                  <a:lnTo>
                    <a:pt x="334" y="500"/>
                  </a:lnTo>
                  <a:lnTo>
                    <a:pt x="342" y="492"/>
                  </a:lnTo>
                  <a:lnTo>
                    <a:pt x="350" y="484"/>
                  </a:lnTo>
                  <a:lnTo>
                    <a:pt x="362" y="478"/>
                  </a:lnTo>
                  <a:lnTo>
                    <a:pt x="374" y="472"/>
                  </a:lnTo>
                  <a:lnTo>
                    <a:pt x="386" y="470"/>
                  </a:lnTo>
                  <a:lnTo>
                    <a:pt x="400" y="470"/>
                  </a:lnTo>
                  <a:lnTo>
                    <a:pt x="416" y="470"/>
                  </a:lnTo>
                  <a:lnTo>
                    <a:pt x="432" y="476"/>
                  </a:lnTo>
                  <a:lnTo>
                    <a:pt x="448" y="482"/>
                  </a:lnTo>
                  <a:lnTo>
                    <a:pt x="448" y="482"/>
                  </a:lnTo>
                  <a:lnTo>
                    <a:pt x="464" y="492"/>
                  </a:lnTo>
                  <a:lnTo>
                    <a:pt x="476" y="502"/>
                  </a:lnTo>
                  <a:lnTo>
                    <a:pt x="488" y="514"/>
                  </a:lnTo>
                  <a:lnTo>
                    <a:pt x="496" y="526"/>
                  </a:lnTo>
                  <a:lnTo>
                    <a:pt x="502" y="540"/>
                  </a:lnTo>
                  <a:lnTo>
                    <a:pt x="508" y="552"/>
                  </a:lnTo>
                  <a:lnTo>
                    <a:pt x="510" y="566"/>
                  </a:lnTo>
                  <a:lnTo>
                    <a:pt x="512" y="580"/>
                  </a:lnTo>
                  <a:lnTo>
                    <a:pt x="510" y="592"/>
                  </a:lnTo>
                  <a:lnTo>
                    <a:pt x="508" y="604"/>
                  </a:lnTo>
                  <a:lnTo>
                    <a:pt x="504" y="616"/>
                  </a:lnTo>
                  <a:lnTo>
                    <a:pt x="498" y="626"/>
                  </a:lnTo>
                  <a:lnTo>
                    <a:pt x="490" y="634"/>
                  </a:lnTo>
                  <a:lnTo>
                    <a:pt x="482" y="642"/>
                  </a:lnTo>
                  <a:lnTo>
                    <a:pt x="472" y="648"/>
                  </a:lnTo>
                  <a:lnTo>
                    <a:pt x="462" y="652"/>
                  </a:lnTo>
                  <a:lnTo>
                    <a:pt x="462" y="652"/>
                  </a:lnTo>
                  <a:lnTo>
                    <a:pt x="450" y="656"/>
                  </a:lnTo>
                  <a:lnTo>
                    <a:pt x="440" y="662"/>
                  </a:lnTo>
                  <a:lnTo>
                    <a:pt x="434" y="670"/>
                  </a:lnTo>
                  <a:lnTo>
                    <a:pt x="430" y="678"/>
                  </a:lnTo>
                  <a:lnTo>
                    <a:pt x="428" y="686"/>
                  </a:lnTo>
                  <a:lnTo>
                    <a:pt x="430" y="696"/>
                  </a:lnTo>
                  <a:lnTo>
                    <a:pt x="434" y="704"/>
                  </a:lnTo>
                  <a:lnTo>
                    <a:pt x="440" y="712"/>
                  </a:lnTo>
                  <a:lnTo>
                    <a:pt x="696" y="712"/>
                  </a:lnTo>
                  <a:lnTo>
                    <a:pt x="696" y="712"/>
                  </a:lnTo>
                  <a:lnTo>
                    <a:pt x="710" y="676"/>
                  </a:lnTo>
                  <a:lnTo>
                    <a:pt x="726" y="636"/>
                  </a:lnTo>
                  <a:lnTo>
                    <a:pt x="742" y="600"/>
                  </a:lnTo>
                  <a:lnTo>
                    <a:pt x="752" y="584"/>
                  </a:lnTo>
                  <a:lnTo>
                    <a:pt x="762" y="570"/>
                  </a:lnTo>
                  <a:lnTo>
                    <a:pt x="762" y="57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665109" y="1131895"/>
            <a:ext cx="3140118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665109" y="912817"/>
            <a:ext cx="3140118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665109" y="1679590"/>
            <a:ext cx="3140118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47"/>
          <p:cNvSpPr>
            <a:spLocks/>
          </p:cNvSpPr>
          <p:nvPr userDrawn="1"/>
        </p:nvSpPr>
        <p:spPr bwMode="auto">
          <a:xfrm>
            <a:off x="6507189" y="3742988"/>
            <a:ext cx="2636811" cy="3115012"/>
          </a:xfrm>
          <a:custGeom>
            <a:avLst/>
            <a:gdLst/>
            <a:ahLst/>
            <a:cxnLst>
              <a:cxn ang="0">
                <a:pos x="1148" y="772"/>
              </a:cxn>
              <a:cxn ang="0">
                <a:pos x="1086" y="736"/>
              </a:cxn>
              <a:cxn ang="0">
                <a:pos x="1038" y="678"/>
              </a:cxn>
              <a:cxn ang="0">
                <a:pos x="1008" y="570"/>
              </a:cxn>
              <a:cxn ang="0">
                <a:pos x="1036" y="478"/>
              </a:cxn>
              <a:cxn ang="0">
                <a:pos x="1100" y="422"/>
              </a:cxn>
              <a:cxn ang="0">
                <a:pos x="1160" y="416"/>
              </a:cxn>
              <a:cxn ang="0">
                <a:pos x="1122" y="182"/>
              </a:cxn>
              <a:cxn ang="0">
                <a:pos x="990" y="46"/>
              </a:cxn>
              <a:cxn ang="0">
                <a:pos x="934" y="34"/>
              </a:cxn>
              <a:cxn ang="0">
                <a:pos x="894" y="58"/>
              </a:cxn>
              <a:cxn ang="0">
                <a:pos x="744" y="212"/>
              </a:cxn>
              <a:cxn ang="0">
                <a:pos x="600" y="326"/>
              </a:cxn>
              <a:cxn ang="0">
                <a:pos x="570" y="332"/>
              </a:cxn>
              <a:cxn ang="0">
                <a:pos x="528" y="316"/>
              </a:cxn>
              <a:cxn ang="0">
                <a:pos x="502" y="276"/>
              </a:cxn>
              <a:cxn ang="0">
                <a:pos x="504" y="222"/>
              </a:cxn>
              <a:cxn ang="0">
                <a:pos x="516" y="190"/>
              </a:cxn>
              <a:cxn ang="0">
                <a:pos x="494" y="100"/>
              </a:cxn>
              <a:cxn ang="0">
                <a:pos x="424" y="26"/>
              </a:cxn>
              <a:cxn ang="0">
                <a:pos x="364" y="2"/>
              </a:cxn>
              <a:cxn ang="0">
                <a:pos x="292" y="4"/>
              </a:cxn>
              <a:cxn ang="0">
                <a:pos x="210" y="36"/>
              </a:cxn>
              <a:cxn ang="0">
                <a:pos x="140" y="86"/>
              </a:cxn>
              <a:cxn ang="0">
                <a:pos x="88" y="146"/>
              </a:cxn>
              <a:cxn ang="0">
                <a:pos x="56" y="206"/>
              </a:cxn>
              <a:cxn ang="0">
                <a:pos x="52" y="324"/>
              </a:cxn>
              <a:cxn ang="0">
                <a:pos x="114" y="408"/>
              </a:cxn>
              <a:cxn ang="0">
                <a:pos x="178" y="434"/>
              </a:cxn>
              <a:cxn ang="0">
                <a:pos x="224" y="436"/>
              </a:cxn>
              <a:cxn ang="0">
                <a:pos x="294" y="462"/>
              </a:cxn>
              <a:cxn ang="0">
                <a:pos x="330" y="502"/>
              </a:cxn>
              <a:cxn ang="0">
                <a:pos x="324" y="558"/>
              </a:cxn>
              <a:cxn ang="0">
                <a:pos x="282" y="606"/>
              </a:cxn>
              <a:cxn ang="0">
                <a:pos x="72" y="764"/>
              </a:cxn>
              <a:cxn ang="0">
                <a:pos x="14" y="808"/>
              </a:cxn>
              <a:cxn ang="0">
                <a:pos x="0" y="866"/>
              </a:cxn>
              <a:cxn ang="0">
                <a:pos x="36" y="942"/>
              </a:cxn>
              <a:cxn ang="0">
                <a:pos x="190" y="1168"/>
              </a:cxn>
              <a:cxn ang="0">
                <a:pos x="280" y="1258"/>
              </a:cxn>
              <a:cxn ang="0">
                <a:pos x="324" y="1276"/>
              </a:cxn>
              <a:cxn ang="0">
                <a:pos x="374" y="1274"/>
              </a:cxn>
              <a:cxn ang="0">
                <a:pos x="410" y="1248"/>
              </a:cxn>
              <a:cxn ang="0">
                <a:pos x="422" y="1212"/>
              </a:cxn>
              <a:cxn ang="0">
                <a:pos x="424" y="1178"/>
              </a:cxn>
              <a:cxn ang="0">
                <a:pos x="454" y="1124"/>
              </a:cxn>
              <a:cxn ang="0">
                <a:pos x="516" y="1090"/>
              </a:cxn>
              <a:cxn ang="0">
                <a:pos x="604" y="1106"/>
              </a:cxn>
              <a:cxn ang="0">
                <a:pos x="674" y="1162"/>
              </a:cxn>
              <a:cxn ang="0">
                <a:pos x="722" y="1238"/>
              </a:cxn>
              <a:cxn ang="0">
                <a:pos x="730" y="1306"/>
              </a:cxn>
              <a:cxn ang="0">
                <a:pos x="712" y="1362"/>
              </a:cxn>
              <a:cxn ang="0">
                <a:pos x="1180" y="776"/>
              </a:cxn>
            </a:cxnLst>
            <a:rect l="0" t="0" r="r" b="b"/>
            <a:pathLst>
              <a:path w="1180" h="1394">
                <a:moveTo>
                  <a:pt x="1180" y="776"/>
                </a:moveTo>
                <a:lnTo>
                  <a:pt x="1180" y="776"/>
                </a:lnTo>
                <a:lnTo>
                  <a:pt x="1164" y="776"/>
                </a:lnTo>
                <a:lnTo>
                  <a:pt x="1148" y="772"/>
                </a:lnTo>
                <a:lnTo>
                  <a:pt x="1132" y="766"/>
                </a:lnTo>
                <a:lnTo>
                  <a:pt x="1116" y="758"/>
                </a:lnTo>
                <a:lnTo>
                  <a:pt x="1102" y="748"/>
                </a:lnTo>
                <a:lnTo>
                  <a:pt x="1086" y="736"/>
                </a:lnTo>
                <a:lnTo>
                  <a:pt x="1070" y="722"/>
                </a:lnTo>
                <a:lnTo>
                  <a:pt x="1056" y="704"/>
                </a:lnTo>
                <a:lnTo>
                  <a:pt x="1056" y="704"/>
                </a:lnTo>
                <a:lnTo>
                  <a:pt x="1038" y="678"/>
                </a:lnTo>
                <a:lnTo>
                  <a:pt x="1024" y="650"/>
                </a:lnTo>
                <a:lnTo>
                  <a:pt x="1014" y="624"/>
                </a:lnTo>
                <a:lnTo>
                  <a:pt x="1010" y="596"/>
                </a:lnTo>
                <a:lnTo>
                  <a:pt x="1008" y="570"/>
                </a:lnTo>
                <a:lnTo>
                  <a:pt x="1010" y="544"/>
                </a:lnTo>
                <a:lnTo>
                  <a:pt x="1016" y="520"/>
                </a:lnTo>
                <a:lnTo>
                  <a:pt x="1024" y="498"/>
                </a:lnTo>
                <a:lnTo>
                  <a:pt x="1036" y="478"/>
                </a:lnTo>
                <a:lnTo>
                  <a:pt x="1048" y="460"/>
                </a:lnTo>
                <a:lnTo>
                  <a:pt x="1064" y="444"/>
                </a:lnTo>
                <a:lnTo>
                  <a:pt x="1080" y="430"/>
                </a:lnTo>
                <a:lnTo>
                  <a:pt x="1100" y="422"/>
                </a:lnTo>
                <a:lnTo>
                  <a:pt x="1118" y="416"/>
                </a:lnTo>
                <a:lnTo>
                  <a:pt x="1140" y="414"/>
                </a:lnTo>
                <a:lnTo>
                  <a:pt x="1160" y="416"/>
                </a:lnTo>
                <a:lnTo>
                  <a:pt x="1160" y="416"/>
                </a:lnTo>
                <a:lnTo>
                  <a:pt x="1180" y="418"/>
                </a:lnTo>
                <a:lnTo>
                  <a:pt x="1180" y="250"/>
                </a:lnTo>
                <a:lnTo>
                  <a:pt x="1180" y="250"/>
                </a:lnTo>
                <a:lnTo>
                  <a:pt x="1122" y="182"/>
                </a:lnTo>
                <a:lnTo>
                  <a:pt x="1064" y="120"/>
                </a:lnTo>
                <a:lnTo>
                  <a:pt x="1002" y="56"/>
                </a:lnTo>
                <a:lnTo>
                  <a:pt x="1002" y="56"/>
                </a:lnTo>
                <a:lnTo>
                  <a:pt x="990" y="46"/>
                </a:lnTo>
                <a:lnTo>
                  <a:pt x="976" y="38"/>
                </a:lnTo>
                <a:lnTo>
                  <a:pt x="962" y="34"/>
                </a:lnTo>
                <a:lnTo>
                  <a:pt x="948" y="34"/>
                </a:lnTo>
                <a:lnTo>
                  <a:pt x="934" y="34"/>
                </a:lnTo>
                <a:lnTo>
                  <a:pt x="920" y="40"/>
                </a:lnTo>
                <a:lnTo>
                  <a:pt x="906" y="48"/>
                </a:lnTo>
                <a:lnTo>
                  <a:pt x="894" y="58"/>
                </a:lnTo>
                <a:lnTo>
                  <a:pt x="894" y="58"/>
                </a:lnTo>
                <a:lnTo>
                  <a:pt x="864" y="90"/>
                </a:lnTo>
                <a:lnTo>
                  <a:pt x="832" y="126"/>
                </a:lnTo>
                <a:lnTo>
                  <a:pt x="790" y="168"/>
                </a:lnTo>
                <a:lnTo>
                  <a:pt x="744" y="212"/>
                </a:lnTo>
                <a:lnTo>
                  <a:pt x="694" y="256"/>
                </a:lnTo>
                <a:lnTo>
                  <a:pt x="646" y="296"/>
                </a:lnTo>
                <a:lnTo>
                  <a:pt x="622" y="312"/>
                </a:lnTo>
                <a:lnTo>
                  <a:pt x="600" y="326"/>
                </a:lnTo>
                <a:lnTo>
                  <a:pt x="600" y="326"/>
                </a:lnTo>
                <a:lnTo>
                  <a:pt x="590" y="330"/>
                </a:lnTo>
                <a:lnTo>
                  <a:pt x="580" y="332"/>
                </a:lnTo>
                <a:lnTo>
                  <a:pt x="570" y="332"/>
                </a:lnTo>
                <a:lnTo>
                  <a:pt x="560" y="330"/>
                </a:lnTo>
                <a:lnTo>
                  <a:pt x="548" y="326"/>
                </a:lnTo>
                <a:lnTo>
                  <a:pt x="538" y="322"/>
                </a:lnTo>
                <a:lnTo>
                  <a:pt x="528" y="316"/>
                </a:lnTo>
                <a:lnTo>
                  <a:pt x="520" y="308"/>
                </a:lnTo>
                <a:lnTo>
                  <a:pt x="512" y="298"/>
                </a:lnTo>
                <a:lnTo>
                  <a:pt x="506" y="288"/>
                </a:lnTo>
                <a:lnTo>
                  <a:pt x="502" y="276"/>
                </a:lnTo>
                <a:lnTo>
                  <a:pt x="498" y="264"/>
                </a:lnTo>
                <a:lnTo>
                  <a:pt x="498" y="250"/>
                </a:lnTo>
                <a:lnTo>
                  <a:pt x="500" y="236"/>
                </a:lnTo>
                <a:lnTo>
                  <a:pt x="504" y="222"/>
                </a:lnTo>
                <a:lnTo>
                  <a:pt x="510" y="206"/>
                </a:lnTo>
                <a:lnTo>
                  <a:pt x="510" y="206"/>
                </a:lnTo>
                <a:lnTo>
                  <a:pt x="514" y="198"/>
                </a:lnTo>
                <a:lnTo>
                  <a:pt x="516" y="190"/>
                </a:lnTo>
                <a:lnTo>
                  <a:pt x="518" y="170"/>
                </a:lnTo>
                <a:lnTo>
                  <a:pt x="514" y="148"/>
                </a:lnTo>
                <a:lnTo>
                  <a:pt x="506" y="124"/>
                </a:lnTo>
                <a:lnTo>
                  <a:pt x="494" y="100"/>
                </a:lnTo>
                <a:lnTo>
                  <a:pt x="478" y="76"/>
                </a:lnTo>
                <a:lnTo>
                  <a:pt x="460" y="54"/>
                </a:lnTo>
                <a:lnTo>
                  <a:pt x="436" y="34"/>
                </a:lnTo>
                <a:lnTo>
                  <a:pt x="424" y="26"/>
                </a:lnTo>
                <a:lnTo>
                  <a:pt x="410" y="18"/>
                </a:lnTo>
                <a:lnTo>
                  <a:pt x="396" y="12"/>
                </a:lnTo>
                <a:lnTo>
                  <a:pt x="380" y="6"/>
                </a:lnTo>
                <a:lnTo>
                  <a:pt x="364" y="2"/>
                </a:lnTo>
                <a:lnTo>
                  <a:pt x="348" y="0"/>
                </a:lnTo>
                <a:lnTo>
                  <a:pt x="330" y="0"/>
                </a:lnTo>
                <a:lnTo>
                  <a:pt x="312" y="0"/>
                </a:lnTo>
                <a:lnTo>
                  <a:pt x="292" y="4"/>
                </a:lnTo>
                <a:lnTo>
                  <a:pt x="272" y="8"/>
                </a:lnTo>
                <a:lnTo>
                  <a:pt x="252" y="16"/>
                </a:lnTo>
                <a:lnTo>
                  <a:pt x="232" y="24"/>
                </a:lnTo>
                <a:lnTo>
                  <a:pt x="210" y="36"/>
                </a:lnTo>
                <a:lnTo>
                  <a:pt x="188" y="50"/>
                </a:lnTo>
                <a:lnTo>
                  <a:pt x="164" y="66"/>
                </a:lnTo>
                <a:lnTo>
                  <a:pt x="140" y="86"/>
                </a:lnTo>
                <a:lnTo>
                  <a:pt x="140" y="86"/>
                </a:lnTo>
                <a:lnTo>
                  <a:pt x="126" y="100"/>
                </a:lnTo>
                <a:lnTo>
                  <a:pt x="112" y="116"/>
                </a:lnTo>
                <a:lnTo>
                  <a:pt x="98" y="130"/>
                </a:lnTo>
                <a:lnTo>
                  <a:pt x="88" y="146"/>
                </a:lnTo>
                <a:lnTo>
                  <a:pt x="78" y="160"/>
                </a:lnTo>
                <a:lnTo>
                  <a:pt x="70" y="176"/>
                </a:lnTo>
                <a:lnTo>
                  <a:pt x="62" y="192"/>
                </a:lnTo>
                <a:lnTo>
                  <a:pt x="56" y="206"/>
                </a:lnTo>
                <a:lnTo>
                  <a:pt x="48" y="238"/>
                </a:lnTo>
                <a:lnTo>
                  <a:pt x="46" y="268"/>
                </a:lnTo>
                <a:lnTo>
                  <a:pt x="46" y="296"/>
                </a:lnTo>
                <a:lnTo>
                  <a:pt x="52" y="324"/>
                </a:lnTo>
                <a:lnTo>
                  <a:pt x="62" y="348"/>
                </a:lnTo>
                <a:lnTo>
                  <a:pt x="76" y="372"/>
                </a:lnTo>
                <a:lnTo>
                  <a:pt x="94" y="392"/>
                </a:lnTo>
                <a:lnTo>
                  <a:pt x="114" y="408"/>
                </a:lnTo>
                <a:lnTo>
                  <a:pt x="138" y="422"/>
                </a:lnTo>
                <a:lnTo>
                  <a:pt x="150" y="426"/>
                </a:lnTo>
                <a:lnTo>
                  <a:pt x="164" y="430"/>
                </a:lnTo>
                <a:lnTo>
                  <a:pt x="178" y="434"/>
                </a:lnTo>
                <a:lnTo>
                  <a:pt x="192" y="436"/>
                </a:lnTo>
                <a:lnTo>
                  <a:pt x="208" y="436"/>
                </a:lnTo>
                <a:lnTo>
                  <a:pt x="224" y="436"/>
                </a:lnTo>
                <a:lnTo>
                  <a:pt x="224" y="436"/>
                </a:lnTo>
                <a:lnTo>
                  <a:pt x="238" y="438"/>
                </a:lnTo>
                <a:lnTo>
                  <a:pt x="258" y="444"/>
                </a:lnTo>
                <a:lnTo>
                  <a:pt x="282" y="456"/>
                </a:lnTo>
                <a:lnTo>
                  <a:pt x="294" y="462"/>
                </a:lnTo>
                <a:lnTo>
                  <a:pt x="306" y="470"/>
                </a:lnTo>
                <a:lnTo>
                  <a:pt x="314" y="480"/>
                </a:lnTo>
                <a:lnTo>
                  <a:pt x="324" y="490"/>
                </a:lnTo>
                <a:lnTo>
                  <a:pt x="330" y="502"/>
                </a:lnTo>
                <a:lnTo>
                  <a:pt x="334" y="514"/>
                </a:lnTo>
                <a:lnTo>
                  <a:pt x="334" y="528"/>
                </a:lnTo>
                <a:lnTo>
                  <a:pt x="332" y="542"/>
                </a:lnTo>
                <a:lnTo>
                  <a:pt x="324" y="558"/>
                </a:lnTo>
                <a:lnTo>
                  <a:pt x="314" y="574"/>
                </a:lnTo>
                <a:lnTo>
                  <a:pt x="314" y="574"/>
                </a:lnTo>
                <a:lnTo>
                  <a:pt x="300" y="590"/>
                </a:lnTo>
                <a:lnTo>
                  <a:pt x="282" y="606"/>
                </a:lnTo>
                <a:lnTo>
                  <a:pt x="242" y="640"/>
                </a:lnTo>
                <a:lnTo>
                  <a:pt x="196" y="676"/>
                </a:lnTo>
                <a:lnTo>
                  <a:pt x="150" y="710"/>
                </a:lnTo>
                <a:lnTo>
                  <a:pt x="72" y="764"/>
                </a:lnTo>
                <a:lnTo>
                  <a:pt x="38" y="786"/>
                </a:lnTo>
                <a:lnTo>
                  <a:pt x="38" y="786"/>
                </a:lnTo>
                <a:lnTo>
                  <a:pt x="24" y="796"/>
                </a:lnTo>
                <a:lnTo>
                  <a:pt x="14" y="808"/>
                </a:lnTo>
                <a:lnTo>
                  <a:pt x="6" y="820"/>
                </a:lnTo>
                <a:lnTo>
                  <a:pt x="2" y="836"/>
                </a:lnTo>
                <a:lnTo>
                  <a:pt x="0" y="850"/>
                </a:lnTo>
                <a:lnTo>
                  <a:pt x="0" y="866"/>
                </a:lnTo>
                <a:lnTo>
                  <a:pt x="2" y="882"/>
                </a:lnTo>
                <a:lnTo>
                  <a:pt x="8" y="896"/>
                </a:lnTo>
                <a:lnTo>
                  <a:pt x="8" y="896"/>
                </a:lnTo>
                <a:lnTo>
                  <a:pt x="36" y="942"/>
                </a:lnTo>
                <a:lnTo>
                  <a:pt x="66" y="990"/>
                </a:lnTo>
                <a:lnTo>
                  <a:pt x="102" y="1048"/>
                </a:lnTo>
                <a:lnTo>
                  <a:pt x="144" y="1110"/>
                </a:lnTo>
                <a:lnTo>
                  <a:pt x="190" y="1168"/>
                </a:lnTo>
                <a:lnTo>
                  <a:pt x="212" y="1196"/>
                </a:lnTo>
                <a:lnTo>
                  <a:pt x="236" y="1220"/>
                </a:lnTo>
                <a:lnTo>
                  <a:pt x="258" y="1240"/>
                </a:lnTo>
                <a:lnTo>
                  <a:pt x="280" y="1258"/>
                </a:lnTo>
                <a:lnTo>
                  <a:pt x="280" y="1258"/>
                </a:lnTo>
                <a:lnTo>
                  <a:pt x="294" y="1266"/>
                </a:lnTo>
                <a:lnTo>
                  <a:pt x="310" y="1272"/>
                </a:lnTo>
                <a:lnTo>
                  <a:pt x="324" y="1276"/>
                </a:lnTo>
                <a:lnTo>
                  <a:pt x="338" y="1280"/>
                </a:lnTo>
                <a:lnTo>
                  <a:pt x="350" y="1280"/>
                </a:lnTo>
                <a:lnTo>
                  <a:pt x="362" y="1278"/>
                </a:lnTo>
                <a:lnTo>
                  <a:pt x="374" y="1274"/>
                </a:lnTo>
                <a:lnTo>
                  <a:pt x="384" y="1270"/>
                </a:lnTo>
                <a:lnTo>
                  <a:pt x="394" y="1264"/>
                </a:lnTo>
                <a:lnTo>
                  <a:pt x="402" y="1256"/>
                </a:lnTo>
                <a:lnTo>
                  <a:pt x="410" y="1248"/>
                </a:lnTo>
                <a:lnTo>
                  <a:pt x="414" y="1240"/>
                </a:lnTo>
                <a:lnTo>
                  <a:pt x="418" y="1230"/>
                </a:lnTo>
                <a:lnTo>
                  <a:pt x="422" y="1222"/>
                </a:lnTo>
                <a:lnTo>
                  <a:pt x="422" y="1212"/>
                </a:lnTo>
                <a:lnTo>
                  <a:pt x="422" y="1202"/>
                </a:lnTo>
                <a:lnTo>
                  <a:pt x="422" y="1202"/>
                </a:lnTo>
                <a:lnTo>
                  <a:pt x="422" y="1190"/>
                </a:lnTo>
                <a:lnTo>
                  <a:pt x="424" y="1178"/>
                </a:lnTo>
                <a:lnTo>
                  <a:pt x="428" y="1164"/>
                </a:lnTo>
                <a:lnTo>
                  <a:pt x="434" y="1150"/>
                </a:lnTo>
                <a:lnTo>
                  <a:pt x="444" y="1138"/>
                </a:lnTo>
                <a:lnTo>
                  <a:pt x="454" y="1124"/>
                </a:lnTo>
                <a:lnTo>
                  <a:pt x="468" y="1112"/>
                </a:lnTo>
                <a:lnTo>
                  <a:pt x="482" y="1102"/>
                </a:lnTo>
                <a:lnTo>
                  <a:pt x="498" y="1096"/>
                </a:lnTo>
                <a:lnTo>
                  <a:pt x="516" y="1090"/>
                </a:lnTo>
                <a:lnTo>
                  <a:pt x="536" y="1088"/>
                </a:lnTo>
                <a:lnTo>
                  <a:pt x="558" y="1090"/>
                </a:lnTo>
                <a:lnTo>
                  <a:pt x="580" y="1096"/>
                </a:lnTo>
                <a:lnTo>
                  <a:pt x="604" y="1106"/>
                </a:lnTo>
                <a:lnTo>
                  <a:pt x="628" y="1122"/>
                </a:lnTo>
                <a:lnTo>
                  <a:pt x="654" y="1142"/>
                </a:lnTo>
                <a:lnTo>
                  <a:pt x="654" y="1142"/>
                </a:lnTo>
                <a:lnTo>
                  <a:pt x="674" y="1162"/>
                </a:lnTo>
                <a:lnTo>
                  <a:pt x="690" y="1182"/>
                </a:lnTo>
                <a:lnTo>
                  <a:pt x="704" y="1200"/>
                </a:lnTo>
                <a:lnTo>
                  <a:pt x="714" y="1220"/>
                </a:lnTo>
                <a:lnTo>
                  <a:pt x="722" y="1238"/>
                </a:lnTo>
                <a:lnTo>
                  <a:pt x="728" y="1256"/>
                </a:lnTo>
                <a:lnTo>
                  <a:pt x="730" y="1272"/>
                </a:lnTo>
                <a:lnTo>
                  <a:pt x="732" y="1290"/>
                </a:lnTo>
                <a:lnTo>
                  <a:pt x="730" y="1306"/>
                </a:lnTo>
                <a:lnTo>
                  <a:pt x="728" y="1320"/>
                </a:lnTo>
                <a:lnTo>
                  <a:pt x="724" y="1334"/>
                </a:lnTo>
                <a:lnTo>
                  <a:pt x="718" y="1348"/>
                </a:lnTo>
                <a:lnTo>
                  <a:pt x="712" y="1362"/>
                </a:lnTo>
                <a:lnTo>
                  <a:pt x="704" y="1374"/>
                </a:lnTo>
                <a:lnTo>
                  <a:pt x="684" y="1394"/>
                </a:lnTo>
                <a:lnTo>
                  <a:pt x="1180" y="1394"/>
                </a:lnTo>
                <a:lnTo>
                  <a:pt x="1180" y="77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2" name="그룹 11"/>
          <p:cNvGrpSpPr/>
          <p:nvPr userDrawn="1"/>
        </p:nvGrpSpPr>
        <p:grpSpPr>
          <a:xfrm>
            <a:off x="0" y="0"/>
            <a:ext cx="4389435" cy="2611436"/>
            <a:chOff x="0" y="0"/>
            <a:chExt cx="3762375" cy="2238375"/>
          </a:xfrm>
        </p:grpSpPr>
        <p:sp>
          <p:nvSpPr>
            <p:cNvPr id="13" name="Freeform 5"/>
            <p:cNvSpPr>
              <a:spLocks/>
            </p:cNvSpPr>
            <p:nvPr userDrawn="1"/>
          </p:nvSpPr>
          <p:spPr bwMode="auto">
            <a:xfrm>
              <a:off x="0" y="1222375"/>
              <a:ext cx="250825" cy="365125"/>
            </a:xfrm>
            <a:custGeom>
              <a:avLst/>
              <a:gdLst/>
              <a:ahLst/>
              <a:cxnLst>
                <a:cxn ang="0">
                  <a:pos x="156" y="104"/>
                </a:cxn>
                <a:cxn ang="0">
                  <a:pos x="142" y="90"/>
                </a:cxn>
                <a:cxn ang="0">
                  <a:pos x="134" y="82"/>
                </a:cxn>
                <a:cxn ang="0">
                  <a:pos x="122" y="84"/>
                </a:cxn>
                <a:cxn ang="0">
                  <a:pos x="116" y="94"/>
                </a:cxn>
                <a:cxn ang="0">
                  <a:pos x="116" y="98"/>
                </a:cxn>
                <a:cxn ang="0">
                  <a:pos x="110" y="106"/>
                </a:cxn>
                <a:cxn ang="0">
                  <a:pos x="100" y="112"/>
                </a:cxn>
                <a:cxn ang="0">
                  <a:pos x="86" y="108"/>
                </a:cxn>
                <a:cxn ang="0">
                  <a:pos x="78" y="100"/>
                </a:cxn>
                <a:cxn ang="0">
                  <a:pos x="70" y="88"/>
                </a:cxn>
                <a:cxn ang="0">
                  <a:pos x="72" y="78"/>
                </a:cxn>
                <a:cxn ang="0">
                  <a:pos x="80" y="70"/>
                </a:cxn>
                <a:cxn ang="0">
                  <a:pos x="86" y="70"/>
                </a:cxn>
                <a:cxn ang="0">
                  <a:pos x="96" y="64"/>
                </a:cxn>
                <a:cxn ang="0">
                  <a:pos x="94" y="50"/>
                </a:cxn>
                <a:cxn ang="0">
                  <a:pos x="82" y="36"/>
                </a:cxn>
                <a:cxn ang="0">
                  <a:pos x="46" y="4"/>
                </a:cxn>
                <a:cxn ang="0">
                  <a:pos x="42" y="2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10" y="16"/>
                </a:cxn>
                <a:cxn ang="0">
                  <a:pos x="4" y="26"/>
                </a:cxn>
                <a:cxn ang="0">
                  <a:pos x="4" y="36"/>
                </a:cxn>
                <a:cxn ang="0">
                  <a:pos x="16" y="42"/>
                </a:cxn>
                <a:cxn ang="0">
                  <a:pos x="18" y="42"/>
                </a:cxn>
                <a:cxn ang="0">
                  <a:pos x="28" y="48"/>
                </a:cxn>
                <a:cxn ang="0">
                  <a:pos x="32" y="58"/>
                </a:cxn>
                <a:cxn ang="0">
                  <a:pos x="28" y="72"/>
                </a:cxn>
                <a:cxn ang="0">
                  <a:pos x="22" y="80"/>
                </a:cxn>
                <a:cxn ang="0">
                  <a:pos x="10" y="88"/>
                </a:cxn>
                <a:cxn ang="0">
                  <a:pos x="0" y="86"/>
                </a:cxn>
                <a:cxn ang="0">
                  <a:pos x="0" y="194"/>
                </a:cxn>
                <a:cxn ang="0">
                  <a:pos x="8" y="190"/>
                </a:cxn>
                <a:cxn ang="0">
                  <a:pos x="12" y="190"/>
                </a:cxn>
                <a:cxn ang="0">
                  <a:pos x="36" y="212"/>
                </a:cxn>
                <a:cxn ang="0">
                  <a:pos x="48" y="226"/>
                </a:cxn>
                <a:cxn ang="0">
                  <a:pos x="58" y="230"/>
                </a:cxn>
                <a:cxn ang="0">
                  <a:pos x="68" y="226"/>
                </a:cxn>
                <a:cxn ang="0">
                  <a:pos x="80" y="214"/>
                </a:cxn>
                <a:cxn ang="0">
                  <a:pos x="98" y="194"/>
                </a:cxn>
                <a:cxn ang="0">
                  <a:pos x="98" y="184"/>
                </a:cxn>
                <a:cxn ang="0">
                  <a:pos x="88" y="180"/>
                </a:cxn>
                <a:cxn ang="0">
                  <a:pos x="82" y="180"/>
                </a:cxn>
                <a:cxn ang="0">
                  <a:pos x="72" y="174"/>
                </a:cxn>
                <a:cxn ang="0">
                  <a:pos x="68" y="162"/>
                </a:cxn>
                <a:cxn ang="0">
                  <a:pos x="70" y="148"/>
                </a:cxn>
                <a:cxn ang="0">
                  <a:pos x="74" y="142"/>
                </a:cxn>
                <a:cxn ang="0">
                  <a:pos x="86" y="132"/>
                </a:cxn>
                <a:cxn ang="0">
                  <a:pos x="100" y="134"/>
                </a:cxn>
                <a:cxn ang="0">
                  <a:pos x="108" y="140"/>
                </a:cxn>
                <a:cxn ang="0">
                  <a:pos x="110" y="148"/>
                </a:cxn>
                <a:cxn ang="0">
                  <a:pos x="110" y="156"/>
                </a:cxn>
                <a:cxn ang="0">
                  <a:pos x="118" y="164"/>
                </a:cxn>
                <a:cxn ang="0">
                  <a:pos x="124" y="164"/>
                </a:cxn>
                <a:cxn ang="0">
                  <a:pos x="126" y="162"/>
                </a:cxn>
                <a:cxn ang="0">
                  <a:pos x="146" y="140"/>
                </a:cxn>
                <a:cxn ang="0">
                  <a:pos x="156" y="126"/>
                </a:cxn>
                <a:cxn ang="0">
                  <a:pos x="158" y="114"/>
                </a:cxn>
                <a:cxn ang="0">
                  <a:pos x="156" y="104"/>
                </a:cxn>
              </a:cxnLst>
              <a:rect l="0" t="0" r="r" b="b"/>
              <a:pathLst>
                <a:path w="158" h="230">
                  <a:moveTo>
                    <a:pt x="156" y="104"/>
                  </a:moveTo>
                  <a:lnTo>
                    <a:pt x="156" y="104"/>
                  </a:lnTo>
                  <a:lnTo>
                    <a:pt x="150" y="96"/>
                  </a:lnTo>
                  <a:lnTo>
                    <a:pt x="142" y="90"/>
                  </a:lnTo>
                  <a:lnTo>
                    <a:pt x="134" y="82"/>
                  </a:lnTo>
                  <a:lnTo>
                    <a:pt x="134" y="82"/>
                  </a:lnTo>
                  <a:lnTo>
                    <a:pt x="128" y="82"/>
                  </a:lnTo>
                  <a:lnTo>
                    <a:pt x="122" y="84"/>
                  </a:lnTo>
                  <a:lnTo>
                    <a:pt x="118" y="88"/>
                  </a:lnTo>
                  <a:lnTo>
                    <a:pt x="116" y="94"/>
                  </a:lnTo>
                  <a:lnTo>
                    <a:pt x="116" y="94"/>
                  </a:lnTo>
                  <a:lnTo>
                    <a:pt x="116" y="98"/>
                  </a:lnTo>
                  <a:lnTo>
                    <a:pt x="114" y="102"/>
                  </a:lnTo>
                  <a:lnTo>
                    <a:pt x="110" y="106"/>
                  </a:lnTo>
                  <a:lnTo>
                    <a:pt x="106" y="110"/>
                  </a:lnTo>
                  <a:lnTo>
                    <a:pt x="100" y="112"/>
                  </a:lnTo>
                  <a:lnTo>
                    <a:pt x="94" y="110"/>
                  </a:lnTo>
                  <a:lnTo>
                    <a:pt x="86" y="108"/>
                  </a:lnTo>
                  <a:lnTo>
                    <a:pt x="78" y="100"/>
                  </a:lnTo>
                  <a:lnTo>
                    <a:pt x="78" y="100"/>
                  </a:lnTo>
                  <a:lnTo>
                    <a:pt x="72" y="94"/>
                  </a:lnTo>
                  <a:lnTo>
                    <a:pt x="70" y="88"/>
                  </a:lnTo>
                  <a:lnTo>
                    <a:pt x="72" y="82"/>
                  </a:lnTo>
                  <a:lnTo>
                    <a:pt x="72" y="78"/>
                  </a:lnTo>
                  <a:lnTo>
                    <a:pt x="76" y="74"/>
                  </a:lnTo>
                  <a:lnTo>
                    <a:pt x="80" y="70"/>
                  </a:lnTo>
                  <a:lnTo>
                    <a:pt x="86" y="70"/>
                  </a:lnTo>
                  <a:lnTo>
                    <a:pt x="86" y="70"/>
                  </a:lnTo>
                  <a:lnTo>
                    <a:pt x="92" y="68"/>
                  </a:lnTo>
                  <a:lnTo>
                    <a:pt x="96" y="64"/>
                  </a:lnTo>
                  <a:lnTo>
                    <a:pt x="98" y="58"/>
                  </a:lnTo>
                  <a:lnTo>
                    <a:pt x="94" y="50"/>
                  </a:lnTo>
                  <a:lnTo>
                    <a:pt x="94" y="50"/>
                  </a:lnTo>
                  <a:lnTo>
                    <a:pt x="82" y="36"/>
                  </a:lnTo>
                  <a:lnTo>
                    <a:pt x="66" y="22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6" y="10"/>
                  </a:lnTo>
                  <a:lnTo>
                    <a:pt x="10" y="16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" y="30"/>
                  </a:lnTo>
                  <a:lnTo>
                    <a:pt x="4" y="36"/>
                  </a:lnTo>
                  <a:lnTo>
                    <a:pt x="8" y="40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22" y="44"/>
                  </a:lnTo>
                  <a:lnTo>
                    <a:pt x="28" y="48"/>
                  </a:lnTo>
                  <a:lnTo>
                    <a:pt x="30" y="52"/>
                  </a:lnTo>
                  <a:lnTo>
                    <a:pt x="32" y="58"/>
                  </a:lnTo>
                  <a:lnTo>
                    <a:pt x="32" y="66"/>
                  </a:lnTo>
                  <a:lnTo>
                    <a:pt x="28" y="72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16" y="86"/>
                  </a:lnTo>
                  <a:lnTo>
                    <a:pt x="10" y="88"/>
                  </a:lnTo>
                  <a:lnTo>
                    <a:pt x="4" y="88"/>
                  </a:lnTo>
                  <a:lnTo>
                    <a:pt x="0" y="86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6" y="190"/>
                  </a:lnTo>
                  <a:lnTo>
                    <a:pt x="8" y="190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24" y="200"/>
                  </a:lnTo>
                  <a:lnTo>
                    <a:pt x="36" y="212"/>
                  </a:lnTo>
                  <a:lnTo>
                    <a:pt x="48" y="226"/>
                  </a:lnTo>
                  <a:lnTo>
                    <a:pt x="48" y="226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2" y="230"/>
                  </a:lnTo>
                  <a:lnTo>
                    <a:pt x="68" y="226"/>
                  </a:lnTo>
                  <a:lnTo>
                    <a:pt x="68" y="226"/>
                  </a:lnTo>
                  <a:lnTo>
                    <a:pt x="80" y="214"/>
                  </a:lnTo>
                  <a:lnTo>
                    <a:pt x="98" y="194"/>
                  </a:lnTo>
                  <a:lnTo>
                    <a:pt x="98" y="194"/>
                  </a:lnTo>
                  <a:lnTo>
                    <a:pt x="98" y="188"/>
                  </a:lnTo>
                  <a:lnTo>
                    <a:pt x="98" y="184"/>
                  </a:lnTo>
                  <a:lnTo>
                    <a:pt x="94" y="180"/>
                  </a:lnTo>
                  <a:lnTo>
                    <a:pt x="88" y="180"/>
                  </a:lnTo>
                  <a:lnTo>
                    <a:pt x="88" y="180"/>
                  </a:lnTo>
                  <a:lnTo>
                    <a:pt x="82" y="180"/>
                  </a:lnTo>
                  <a:lnTo>
                    <a:pt x="76" y="178"/>
                  </a:lnTo>
                  <a:lnTo>
                    <a:pt x="72" y="174"/>
                  </a:lnTo>
                  <a:lnTo>
                    <a:pt x="70" y="168"/>
                  </a:lnTo>
                  <a:lnTo>
                    <a:pt x="68" y="162"/>
                  </a:lnTo>
                  <a:lnTo>
                    <a:pt x="68" y="156"/>
                  </a:lnTo>
                  <a:lnTo>
                    <a:pt x="70" y="148"/>
                  </a:lnTo>
                  <a:lnTo>
                    <a:pt x="74" y="142"/>
                  </a:lnTo>
                  <a:lnTo>
                    <a:pt x="74" y="142"/>
                  </a:lnTo>
                  <a:lnTo>
                    <a:pt x="80" y="136"/>
                  </a:lnTo>
                  <a:lnTo>
                    <a:pt x="86" y="132"/>
                  </a:lnTo>
                  <a:lnTo>
                    <a:pt x="94" y="132"/>
                  </a:lnTo>
                  <a:lnTo>
                    <a:pt x="100" y="134"/>
                  </a:lnTo>
                  <a:lnTo>
                    <a:pt x="104" y="136"/>
                  </a:lnTo>
                  <a:lnTo>
                    <a:pt x="108" y="140"/>
                  </a:lnTo>
                  <a:lnTo>
                    <a:pt x="110" y="144"/>
                  </a:lnTo>
                  <a:lnTo>
                    <a:pt x="110" y="148"/>
                  </a:lnTo>
                  <a:lnTo>
                    <a:pt x="110" y="148"/>
                  </a:lnTo>
                  <a:lnTo>
                    <a:pt x="110" y="156"/>
                  </a:lnTo>
                  <a:lnTo>
                    <a:pt x="114" y="162"/>
                  </a:lnTo>
                  <a:lnTo>
                    <a:pt x="118" y="164"/>
                  </a:lnTo>
                  <a:lnTo>
                    <a:pt x="120" y="166"/>
                  </a:lnTo>
                  <a:lnTo>
                    <a:pt x="124" y="164"/>
                  </a:lnTo>
                  <a:lnTo>
                    <a:pt x="126" y="162"/>
                  </a:lnTo>
                  <a:lnTo>
                    <a:pt x="126" y="162"/>
                  </a:lnTo>
                  <a:lnTo>
                    <a:pt x="136" y="152"/>
                  </a:lnTo>
                  <a:lnTo>
                    <a:pt x="146" y="140"/>
                  </a:lnTo>
                  <a:lnTo>
                    <a:pt x="156" y="126"/>
                  </a:lnTo>
                  <a:lnTo>
                    <a:pt x="156" y="126"/>
                  </a:lnTo>
                  <a:lnTo>
                    <a:pt x="158" y="122"/>
                  </a:lnTo>
                  <a:lnTo>
                    <a:pt x="158" y="114"/>
                  </a:lnTo>
                  <a:lnTo>
                    <a:pt x="158" y="108"/>
                  </a:lnTo>
                  <a:lnTo>
                    <a:pt x="156" y="104"/>
                  </a:lnTo>
                  <a:lnTo>
                    <a:pt x="156" y="10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 userDrawn="1"/>
          </p:nvSpPr>
          <p:spPr bwMode="auto">
            <a:xfrm>
              <a:off x="1470025" y="355600"/>
              <a:ext cx="1006475" cy="981075"/>
            </a:xfrm>
            <a:custGeom>
              <a:avLst/>
              <a:gdLst/>
              <a:ahLst/>
              <a:cxnLst>
                <a:cxn ang="0">
                  <a:pos x="524" y="220"/>
                </a:cxn>
                <a:cxn ang="0">
                  <a:pos x="514" y="174"/>
                </a:cxn>
                <a:cxn ang="0">
                  <a:pos x="556" y="166"/>
                </a:cxn>
                <a:cxn ang="0">
                  <a:pos x="602" y="140"/>
                </a:cxn>
                <a:cxn ang="0">
                  <a:pos x="610" y="68"/>
                </a:cxn>
                <a:cxn ang="0">
                  <a:pos x="550" y="8"/>
                </a:cxn>
                <a:cxn ang="0">
                  <a:pos x="484" y="4"/>
                </a:cxn>
                <a:cxn ang="0">
                  <a:pos x="450" y="50"/>
                </a:cxn>
                <a:cxn ang="0">
                  <a:pos x="444" y="102"/>
                </a:cxn>
                <a:cxn ang="0">
                  <a:pos x="410" y="114"/>
                </a:cxn>
                <a:cxn ang="0">
                  <a:pos x="340" y="50"/>
                </a:cxn>
                <a:cxn ang="0">
                  <a:pos x="274" y="18"/>
                </a:cxn>
                <a:cxn ang="0">
                  <a:pos x="172" y="110"/>
                </a:cxn>
                <a:cxn ang="0">
                  <a:pos x="150" y="158"/>
                </a:cxn>
                <a:cxn ang="0">
                  <a:pos x="184" y="184"/>
                </a:cxn>
                <a:cxn ang="0">
                  <a:pos x="228" y="212"/>
                </a:cxn>
                <a:cxn ang="0">
                  <a:pos x="216" y="264"/>
                </a:cxn>
                <a:cxn ang="0">
                  <a:pos x="168" y="300"/>
                </a:cxn>
                <a:cxn ang="0">
                  <a:pos x="110" y="270"/>
                </a:cxn>
                <a:cxn ang="0">
                  <a:pos x="90" y="234"/>
                </a:cxn>
                <a:cxn ang="0">
                  <a:pos x="48" y="244"/>
                </a:cxn>
                <a:cxn ang="0">
                  <a:pos x="0" y="328"/>
                </a:cxn>
                <a:cxn ang="0">
                  <a:pos x="106" y="424"/>
                </a:cxn>
                <a:cxn ang="0">
                  <a:pos x="102" y="458"/>
                </a:cxn>
                <a:cxn ang="0">
                  <a:pos x="68" y="458"/>
                </a:cxn>
                <a:cxn ang="0">
                  <a:pos x="30" y="496"/>
                </a:cxn>
                <a:cxn ang="0">
                  <a:pos x="42" y="572"/>
                </a:cxn>
                <a:cxn ang="0">
                  <a:pos x="98" y="614"/>
                </a:cxn>
                <a:cxn ang="0">
                  <a:pos x="132" y="600"/>
                </a:cxn>
                <a:cxn ang="0">
                  <a:pos x="116" y="544"/>
                </a:cxn>
                <a:cxn ang="0">
                  <a:pos x="164" y="508"/>
                </a:cxn>
                <a:cxn ang="0">
                  <a:pos x="184" y="514"/>
                </a:cxn>
                <a:cxn ang="0">
                  <a:pos x="208" y="500"/>
                </a:cxn>
                <a:cxn ang="0">
                  <a:pos x="148" y="408"/>
                </a:cxn>
                <a:cxn ang="0">
                  <a:pos x="152" y="380"/>
                </a:cxn>
                <a:cxn ang="0">
                  <a:pos x="230" y="328"/>
                </a:cxn>
                <a:cxn ang="0">
                  <a:pos x="248" y="346"/>
                </a:cxn>
                <a:cxn ang="0">
                  <a:pos x="264" y="390"/>
                </a:cxn>
                <a:cxn ang="0">
                  <a:pos x="324" y="384"/>
                </a:cxn>
                <a:cxn ang="0">
                  <a:pos x="330" y="324"/>
                </a:cxn>
                <a:cxn ang="0">
                  <a:pos x="294" y="312"/>
                </a:cxn>
                <a:cxn ang="0">
                  <a:pos x="292" y="284"/>
                </a:cxn>
                <a:cxn ang="0">
                  <a:pos x="384" y="236"/>
                </a:cxn>
                <a:cxn ang="0">
                  <a:pos x="402" y="246"/>
                </a:cxn>
                <a:cxn ang="0">
                  <a:pos x="464" y="344"/>
                </a:cxn>
                <a:cxn ang="0">
                  <a:pos x="490" y="326"/>
                </a:cxn>
                <a:cxn ang="0">
                  <a:pos x="518" y="288"/>
                </a:cxn>
                <a:cxn ang="0">
                  <a:pos x="554" y="290"/>
                </a:cxn>
                <a:cxn ang="0">
                  <a:pos x="590" y="340"/>
                </a:cxn>
                <a:cxn ang="0">
                  <a:pos x="582" y="384"/>
                </a:cxn>
                <a:cxn ang="0">
                  <a:pos x="544" y="400"/>
                </a:cxn>
                <a:cxn ang="0">
                  <a:pos x="516" y="412"/>
                </a:cxn>
                <a:cxn ang="0">
                  <a:pos x="538" y="440"/>
                </a:cxn>
                <a:cxn ang="0">
                  <a:pos x="630" y="336"/>
                </a:cxn>
                <a:cxn ang="0">
                  <a:pos x="622" y="298"/>
                </a:cxn>
              </a:cxnLst>
              <a:rect l="0" t="0" r="r" b="b"/>
              <a:pathLst>
                <a:path w="634" h="618">
                  <a:moveTo>
                    <a:pt x="622" y="298"/>
                  </a:moveTo>
                  <a:lnTo>
                    <a:pt x="622" y="298"/>
                  </a:lnTo>
                  <a:lnTo>
                    <a:pt x="610" y="288"/>
                  </a:lnTo>
                  <a:lnTo>
                    <a:pt x="578" y="266"/>
                  </a:lnTo>
                  <a:lnTo>
                    <a:pt x="540" y="234"/>
                  </a:lnTo>
                  <a:lnTo>
                    <a:pt x="524" y="220"/>
                  </a:lnTo>
                  <a:lnTo>
                    <a:pt x="510" y="204"/>
                  </a:lnTo>
                  <a:lnTo>
                    <a:pt x="510" y="204"/>
                  </a:lnTo>
                  <a:lnTo>
                    <a:pt x="508" y="198"/>
                  </a:lnTo>
                  <a:lnTo>
                    <a:pt x="506" y="190"/>
                  </a:lnTo>
                  <a:lnTo>
                    <a:pt x="508" y="182"/>
                  </a:lnTo>
                  <a:lnTo>
                    <a:pt x="514" y="174"/>
                  </a:lnTo>
                  <a:lnTo>
                    <a:pt x="520" y="168"/>
                  </a:lnTo>
                  <a:lnTo>
                    <a:pt x="528" y="164"/>
                  </a:lnTo>
                  <a:lnTo>
                    <a:pt x="538" y="164"/>
                  </a:lnTo>
                  <a:lnTo>
                    <a:pt x="550" y="166"/>
                  </a:lnTo>
                  <a:lnTo>
                    <a:pt x="550" y="166"/>
                  </a:lnTo>
                  <a:lnTo>
                    <a:pt x="556" y="166"/>
                  </a:lnTo>
                  <a:lnTo>
                    <a:pt x="562" y="166"/>
                  </a:lnTo>
                  <a:lnTo>
                    <a:pt x="570" y="164"/>
                  </a:lnTo>
                  <a:lnTo>
                    <a:pt x="580" y="160"/>
                  </a:lnTo>
                  <a:lnTo>
                    <a:pt x="588" y="154"/>
                  </a:lnTo>
                  <a:lnTo>
                    <a:pt x="596" y="148"/>
                  </a:lnTo>
                  <a:lnTo>
                    <a:pt x="602" y="140"/>
                  </a:lnTo>
                  <a:lnTo>
                    <a:pt x="608" y="130"/>
                  </a:lnTo>
                  <a:lnTo>
                    <a:pt x="612" y="120"/>
                  </a:lnTo>
                  <a:lnTo>
                    <a:pt x="616" y="108"/>
                  </a:lnTo>
                  <a:lnTo>
                    <a:pt x="616" y="96"/>
                  </a:lnTo>
                  <a:lnTo>
                    <a:pt x="614" y="82"/>
                  </a:lnTo>
                  <a:lnTo>
                    <a:pt x="610" y="68"/>
                  </a:lnTo>
                  <a:lnTo>
                    <a:pt x="602" y="54"/>
                  </a:lnTo>
                  <a:lnTo>
                    <a:pt x="590" y="40"/>
                  </a:lnTo>
                  <a:lnTo>
                    <a:pt x="574" y="24"/>
                  </a:lnTo>
                  <a:lnTo>
                    <a:pt x="574" y="24"/>
                  </a:lnTo>
                  <a:lnTo>
                    <a:pt x="562" y="16"/>
                  </a:lnTo>
                  <a:lnTo>
                    <a:pt x="550" y="8"/>
                  </a:lnTo>
                  <a:lnTo>
                    <a:pt x="538" y="4"/>
                  </a:lnTo>
                  <a:lnTo>
                    <a:pt x="526" y="0"/>
                  </a:lnTo>
                  <a:lnTo>
                    <a:pt x="514" y="0"/>
                  </a:lnTo>
                  <a:lnTo>
                    <a:pt x="504" y="0"/>
                  </a:lnTo>
                  <a:lnTo>
                    <a:pt x="494" y="2"/>
                  </a:lnTo>
                  <a:lnTo>
                    <a:pt x="484" y="4"/>
                  </a:lnTo>
                  <a:lnTo>
                    <a:pt x="476" y="10"/>
                  </a:lnTo>
                  <a:lnTo>
                    <a:pt x="468" y="16"/>
                  </a:lnTo>
                  <a:lnTo>
                    <a:pt x="462" y="24"/>
                  </a:lnTo>
                  <a:lnTo>
                    <a:pt x="456" y="32"/>
                  </a:lnTo>
                  <a:lnTo>
                    <a:pt x="452" y="40"/>
                  </a:lnTo>
                  <a:lnTo>
                    <a:pt x="450" y="50"/>
                  </a:lnTo>
                  <a:lnTo>
                    <a:pt x="450" y="62"/>
                  </a:lnTo>
                  <a:lnTo>
                    <a:pt x="452" y="72"/>
                  </a:lnTo>
                  <a:lnTo>
                    <a:pt x="452" y="72"/>
                  </a:lnTo>
                  <a:lnTo>
                    <a:pt x="450" y="86"/>
                  </a:lnTo>
                  <a:lnTo>
                    <a:pt x="448" y="94"/>
                  </a:lnTo>
                  <a:lnTo>
                    <a:pt x="444" y="102"/>
                  </a:lnTo>
                  <a:lnTo>
                    <a:pt x="438" y="110"/>
                  </a:lnTo>
                  <a:lnTo>
                    <a:pt x="430" y="116"/>
                  </a:lnTo>
                  <a:lnTo>
                    <a:pt x="422" y="118"/>
                  </a:lnTo>
                  <a:lnTo>
                    <a:pt x="416" y="116"/>
                  </a:lnTo>
                  <a:lnTo>
                    <a:pt x="410" y="114"/>
                  </a:lnTo>
                  <a:lnTo>
                    <a:pt x="410" y="114"/>
                  </a:lnTo>
                  <a:lnTo>
                    <a:pt x="406" y="112"/>
                  </a:lnTo>
                  <a:lnTo>
                    <a:pt x="406" y="112"/>
                  </a:lnTo>
                  <a:lnTo>
                    <a:pt x="390" y="100"/>
                  </a:lnTo>
                  <a:lnTo>
                    <a:pt x="372" y="86"/>
                  </a:lnTo>
                  <a:lnTo>
                    <a:pt x="340" y="50"/>
                  </a:lnTo>
                  <a:lnTo>
                    <a:pt x="340" y="50"/>
                  </a:lnTo>
                  <a:lnTo>
                    <a:pt x="314" y="22"/>
                  </a:lnTo>
                  <a:lnTo>
                    <a:pt x="314" y="22"/>
                  </a:lnTo>
                  <a:lnTo>
                    <a:pt x="306" y="16"/>
                  </a:lnTo>
                  <a:lnTo>
                    <a:pt x="294" y="12"/>
                  </a:lnTo>
                  <a:lnTo>
                    <a:pt x="284" y="14"/>
                  </a:lnTo>
                  <a:lnTo>
                    <a:pt x="274" y="18"/>
                  </a:lnTo>
                  <a:lnTo>
                    <a:pt x="274" y="18"/>
                  </a:lnTo>
                  <a:lnTo>
                    <a:pt x="260" y="28"/>
                  </a:lnTo>
                  <a:lnTo>
                    <a:pt x="226" y="56"/>
                  </a:lnTo>
                  <a:lnTo>
                    <a:pt x="208" y="74"/>
                  </a:lnTo>
                  <a:lnTo>
                    <a:pt x="188" y="92"/>
                  </a:lnTo>
                  <a:lnTo>
                    <a:pt x="172" y="110"/>
                  </a:lnTo>
                  <a:lnTo>
                    <a:pt x="160" y="128"/>
                  </a:lnTo>
                  <a:lnTo>
                    <a:pt x="160" y="128"/>
                  </a:lnTo>
                  <a:lnTo>
                    <a:pt x="156" y="134"/>
                  </a:lnTo>
                  <a:lnTo>
                    <a:pt x="156" y="134"/>
                  </a:lnTo>
                  <a:lnTo>
                    <a:pt x="152" y="146"/>
                  </a:lnTo>
                  <a:lnTo>
                    <a:pt x="150" y="158"/>
                  </a:lnTo>
                  <a:lnTo>
                    <a:pt x="152" y="166"/>
                  </a:lnTo>
                  <a:lnTo>
                    <a:pt x="156" y="174"/>
                  </a:lnTo>
                  <a:lnTo>
                    <a:pt x="162" y="180"/>
                  </a:lnTo>
                  <a:lnTo>
                    <a:pt x="168" y="184"/>
                  </a:lnTo>
                  <a:lnTo>
                    <a:pt x="176" y="184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192" y="184"/>
                  </a:lnTo>
                  <a:lnTo>
                    <a:pt x="202" y="186"/>
                  </a:lnTo>
                  <a:lnTo>
                    <a:pt x="212" y="192"/>
                  </a:lnTo>
                  <a:lnTo>
                    <a:pt x="222" y="200"/>
                  </a:lnTo>
                  <a:lnTo>
                    <a:pt x="228" y="212"/>
                  </a:lnTo>
                  <a:lnTo>
                    <a:pt x="230" y="220"/>
                  </a:lnTo>
                  <a:lnTo>
                    <a:pt x="230" y="228"/>
                  </a:lnTo>
                  <a:lnTo>
                    <a:pt x="230" y="236"/>
                  </a:lnTo>
                  <a:lnTo>
                    <a:pt x="228" y="244"/>
                  </a:lnTo>
                  <a:lnTo>
                    <a:pt x="222" y="254"/>
                  </a:lnTo>
                  <a:lnTo>
                    <a:pt x="216" y="264"/>
                  </a:lnTo>
                  <a:lnTo>
                    <a:pt x="216" y="264"/>
                  </a:lnTo>
                  <a:lnTo>
                    <a:pt x="206" y="278"/>
                  </a:lnTo>
                  <a:lnTo>
                    <a:pt x="198" y="286"/>
                  </a:lnTo>
                  <a:lnTo>
                    <a:pt x="188" y="294"/>
                  </a:lnTo>
                  <a:lnTo>
                    <a:pt x="178" y="298"/>
                  </a:lnTo>
                  <a:lnTo>
                    <a:pt x="168" y="300"/>
                  </a:lnTo>
                  <a:lnTo>
                    <a:pt x="160" y="302"/>
                  </a:lnTo>
                  <a:lnTo>
                    <a:pt x="152" y="300"/>
                  </a:lnTo>
                  <a:lnTo>
                    <a:pt x="144" y="298"/>
                  </a:lnTo>
                  <a:lnTo>
                    <a:pt x="130" y="292"/>
                  </a:lnTo>
                  <a:lnTo>
                    <a:pt x="118" y="282"/>
                  </a:lnTo>
                  <a:lnTo>
                    <a:pt x="110" y="270"/>
                  </a:lnTo>
                  <a:lnTo>
                    <a:pt x="108" y="260"/>
                  </a:lnTo>
                  <a:lnTo>
                    <a:pt x="108" y="260"/>
                  </a:lnTo>
                  <a:lnTo>
                    <a:pt x="106" y="252"/>
                  </a:lnTo>
                  <a:lnTo>
                    <a:pt x="102" y="244"/>
                  </a:lnTo>
                  <a:lnTo>
                    <a:pt x="98" y="238"/>
                  </a:lnTo>
                  <a:lnTo>
                    <a:pt x="90" y="234"/>
                  </a:lnTo>
                  <a:lnTo>
                    <a:pt x="82" y="230"/>
                  </a:lnTo>
                  <a:lnTo>
                    <a:pt x="74" y="230"/>
                  </a:lnTo>
                  <a:lnTo>
                    <a:pt x="68" y="230"/>
                  </a:lnTo>
                  <a:lnTo>
                    <a:pt x="60" y="234"/>
                  </a:lnTo>
                  <a:lnTo>
                    <a:pt x="60" y="234"/>
                  </a:lnTo>
                  <a:lnTo>
                    <a:pt x="48" y="244"/>
                  </a:lnTo>
                  <a:lnTo>
                    <a:pt x="38" y="256"/>
                  </a:lnTo>
                  <a:lnTo>
                    <a:pt x="20" y="280"/>
                  </a:lnTo>
                  <a:lnTo>
                    <a:pt x="4" y="306"/>
                  </a:lnTo>
                  <a:lnTo>
                    <a:pt x="4" y="306"/>
                  </a:lnTo>
                  <a:lnTo>
                    <a:pt x="0" y="316"/>
                  </a:lnTo>
                  <a:lnTo>
                    <a:pt x="0" y="328"/>
                  </a:lnTo>
                  <a:lnTo>
                    <a:pt x="4" y="340"/>
                  </a:lnTo>
                  <a:lnTo>
                    <a:pt x="12" y="348"/>
                  </a:lnTo>
                  <a:lnTo>
                    <a:pt x="12" y="348"/>
                  </a:lnTo>
                  <a:lnTo>
                    <a:pt x="60" y="384"/>
                  </a:lnTo>
                  <a:lnTo>
                    <a:pt x="94" y="412"/>
                  </a:lnTo>
                  <a:lnTo>
                    <a:pt x="106" y="424"/>
                  </a:lnTo>
                  <a:lnTo>
                    <a:pt x="110" y="432"/>
                  </a:lnTo>
                  <a:lnTo>
                    <a:pt x="110" y="432"/>
                  </a:lnTo>
                  <a:lnTo>
                    <a:pt x="112" y="444"/>
                  </a:lnTo>
                  <a:lnTo>
                    <a:pt x="110" y="450"/>
                  </a:lnTo>
                  <a:lnTo>
                    <a:pt x="106" y="456"/>
                  </a:lnTo>
                  <a:lnTo>
                    <a:pt x="102" y="458"/>
                  </a:lnTo>
                  <a:lnTo>
                    <a:pt x="96" y="460"/>
                  </a:lnTo>
                  <a:lnTo>
                    <a:pt x="90" y="460"/>
                  </a:lnTo>
                  <a:lnTo>
                    <a:pt x="78" y="458"/>
                  </a:lnTo>
                  <a:lnTo>
                    <a:pt x="78" y="458"/>
                  </a:lnTo>
                  <a:lnTo>
                    <a:pt x="68" y="458"/>
                  </a:lnTo>
                  <a:lnTo>
                    <a:pt x="68" y="458"/>
                  </a:lnTo>
                  <a:lnTo>
                    <a:pt x="62" y="460"/>
                  </a:lnTo>
                  <a:lnTo>
                    <a:pt x="56" y="462"/>
                  </a:lnTo>
                  <a:lnTo>
                    <a:pt x="44" y="470"/>
                  </a:lnTo>
                  <a:lnTo>
                    <a:pt x="36" y="482"/>
                  </a:lnTo>
                  <a:lnTo>
                    <a:pt x="30" y="496"/>
                  </a:lnTo>
                  <a:lnTo>
                    <a:pt x="30" y="496"/>
                  </a:lnTo>
                  <a:lnTo>
                    <a:pt x="26" y="508"/>
                  </a:lnTo>
                  <a:lnTo>
                    <a:pt x="24" y="522"/>
                  </a:lnTo>
                  <a:lnTo>
                    <a:pt x="26" y="534"/>
                  </a:lnTo>
                  <a:lnTo>
                    <a:pt x="30" y="548"/>
                  </a:lnTo>
                  <a:lnTo>
                    <a:pt x="36" y="560"/>
                  </a:lnTo>
                  <a:lnTo>
                    <a:pt x="42" y="572"/>
                  </a:lnTo>
                  <a:lnTo>
                    <a:pt x="50" y="582"/>
                  </a:lnTo>
                  <a:lnTo>
                    <a:pt x="60" y="592"/>
                  </a:lnTo>
                  <a:lnTo>
                    <a:pt x="60" y="592"/>
                  </a:lnTo>
                  <a:lnTo>
                    <a:pt x="78" y="606"/>
                  </a:lnTo>
                  <a:lnTo>
                    <a:pt x="88" y="610"/>
                  </a:lnTo>
                  <a:lnTo>
                    <a:pt x="98" y="614"/>
                  </a:lnTo>
                  <a:lnTo>
                    <a:pt x="110" y="618"/>
                  </a:lnTo>
                  <a:lnTo>
                    <a:pt x="120" y="618"/>
                  </a:lnTo>
                  <a:lnTo>
                    <a:pt x="132" y="616"/>
                  </a:lnTo>
                  <a:lnTo>
                    <a:pt x="142" y="612"/>
                  </a:lnTo>
                  <a:lnTo>
                    <a:pt x="142" y="612"/>
                  </a:lnTo>
                  <a:lnTo>
                    <a:pt x="132" y="600"/>
                  </a:lnTo>
                  <a:lnTo>
                    <a:pt x="132" y="600"/>
                  </a:lnTo>
                  <a:lnTo>
                    <a:pt x="124" y="586"/>
                  </a:lnTo>
                  <a:lnTo>
                    <a:pt x="118" y="576"/>
                  </a:lnTo>
                  <a:lnTo>
                    <a:pt x="116" y="564"/>
                  </a:lnTo>
                  <a:lnTo>
                    <a:pt x="116" y="554"/>
                  </a:lnTo>
                  <a:lnTo>
                    <a:pt x="116" y="544"/>
                  </a:lnTo>
                  <a:lnTo>
                    <a:pt x="118" y="536"/>
                  </a:lnTo>
                  <a:lnTo>
                    <a:pt x="122" y="530"/>
                  </a:lnTo>
                  <a:lnTo>
                    <a:pt x="128" y="524"/>
                  </a:lnTo>
                  <a:lnTo>
                    <a:pt x="140" y="514"/>
                  </a:lnTo>
                  <a:lnTo>
                    <a:pt x="152" y="508"/>
                  </a:lnTo>
                  <a:lnTo>
                    <a:pt x="164" y="508"/>
                  </a:lnTo>
                  <a:lnTo>
                    <a:pt x="170" y="508"/>
                  </a:lnTo>
                  <a:lnTo>
                    <a:pt x="174" y="510"/>
                  </a:lnTo>
                  <a:lnTo>
                    <a:pt x="174" y="510"/>
                  </a:lnTo>
                  <a:lnTo>
                    <a:pt x="178" y="514"/>
                  </a:lnTo>
                  <a:lnTo>
                    <a:pt x="184" y="514"/>
                  </a:lnTo>
                  <a:lnTo>
                    <a:pt x="184" y="514"/>
                  </a:lnTo>
                  <a:lnTo>
                    <a:pt x="188" y="510"/>
                  </a:lnTo>
                  <a:lnTo>
                    <a:pt x="192" y="508"/>
                  </a:lnTo>
                  <a:lnTo>
                    <a:pt x="198" y="506"/>
                  </a:lnTo>
                  <a:lnTo>
                    <a:pt x="204" y="506"/>
                  </a:lnTo>
                  <a:lnTo>
                    <a:pt x="204" y="506"/>
                  </a:lnTo>
                  <a:lnTo>
                    <a:pt x="208" y="500"/>
                  </a:lnTo>
                  <a:lnTo>
                    <a:pt x="206" y="492"/>
                  </a:lnTo>
                  <a:lnTo>
                    <a:pt x="206" y="492"/>
                  </a:lnTo>
                  <a:lnTo>
                    <a:pt x="200" y="478"/>
                  </a:lnTo>
                  <a:lnTo>
                    <a:pt x="192" y="466"/>
                  </a:lnTo>
                  <a:lnTo>
                    <a:pt x="172" y="438"/>
                  </a:lnTo>
                  <a:lnTo>
                    <a:pt x="148" y="408"/>
                  </a:lnTo>
                  <a:lnTo>
                    <a:pt x="148" y="408"/>
                  </a:lnTo>
                  <a:lnTo>
                    <a:pt x="144" y="402"/>
                  </a:lnTo>
                  <a:lnTo>
                    <a:pt x="144" y="394"/>
                  </a:lnTo>
                  <a:lnTo>
                    <a:pt x="146" y="386"/>
                  </a:lnTo>
                  <a:lnTo>
                    <a:pt x="152" y="380"/>
                  </a:lnTo>
                  <a:lnTo>
                    <a:pt x="152" y="380"/>
                  </a:lnTo>
                  <a:lnTo>
                    <a:pt x="184" y="356"/>
                  </a:lnTo>
                  <a:lnTo>
                    <a:pt x="184" y="356"/>
                  </a:lnTo>
                  <a:lnTo>
                    <a:pt x="208" y="342"/>
                  </a:lnTo>
                  <a:lnTo>
                    <a:pt x="226" y="330"/>
                  </a:lnTo>
                  <a:lnTo>
                    <a:pt x="226" y="330"/>
                  </a:lnTo>
                  <a:lnTo>
                    <a:pt x="230" y="328"/>
                  </a:lnTo>
                  <a:lnTo>
                    <a:pt x="236" y="328"/>
                  </a:lnTo>
                  <a:lnTo>
                    <a:pt x="240" y="330"/>
                  </a:lnTo>
                  <a:lnTo>
                    <a:pt x="244" y="332"/>
                  </a:lnTo>
                  <a:lnTo>
                    <a:pt x="246" y="336"/>
                  </a:lnTo>
                  <a:lnTo>
                    <a:pt x="248" y="340"/>
                  </a:lnTo>
                  <a:lnTo>
                    <a:pt x="248" y="346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46" y="362"/>
                  </a:lnTo>
                  <a:lnTo>
                    <a:pt x="248" y="374"/>
                  </a:lnTo>
                  <a:lnTo>
                    <a:pt x="254" y="382"/>
                  </a:lnTo>
                  <a:lnTo>
                    <a:pt x="264" y="390"/>
                  </a:lnTo>
                  <a:lnTo>
                    <a:pt x="276" y="394"/>
                  </a:lnTo>
                  <a:lnTo>
                    <a:pt x="288" y="396"/>
                  </a:lnTo>
                  <a:lnTo>
                    <a:pt x="302" y="394"/>
                  </a:lnTo>
                  <a:lnTo>
                    <a:pt x="318" y="388"/>
                  </a:lnTo>
                  <a:lnTo>
                    <a:pt x="318" y="388"/>
                  </a:lnTo>
                  <a:lnTo>
                    <a:pt x="324" y="384"/>
                  </a:lnTo>
                  <a:lnTo>
                    <a:pt x="330" y="378"/>
                  </a:lnTo>
                  <a:lnTo>
                    <a:pt x="338" y="366"/>
                  </a:lnTo>
                  <a:lnTo>
                    <a:pt x="340" y="354"/>
                  </a:lnTo>
                  <a:lnTo>
                    <a:pt x="340" y="344"/>
                  </a:lnTo>
                  <a:lnTo>
                    <a:pt x="336" y="332"/>
                  </a:lnTo>
                  <a:lnTo>
                    <a:pt x="330" y="324"/>
                  </a:lnTo>
                  <a:lnTo>
                    <a:pt x="322" y="320"/>
                  </a:lnTo>
                  <a:lnTo>
                    <a:pt x="314" y="318"/>
                  </a:lnTo>
                  <a:lnTo>
                    <a:pt x="314" y="318"/>
                  </a:lnTo>
                  <a:lnTo>
                    <a:pt x="306" y="318"/>
                  </a:lnTo>
                  <a:lnTo>
                    <a:pt x="300" y="316"/>
                  </a:lnTo>
                  <a:lnTo>
                    <a:pt x="294" y="312"/>
                  </a:lnTo>
                  <a:lnTo>
                    <a:pt x="288" y="306"/>
                  </a:lnTo>
                  <a:lnTo>
                    <a:pt x="286" y="300"/>
                  </a:lnTo>
                  <a:lnTo>
                    <a:pt x="284" y="296"/>
                  </a:lnTo>
                  <a:lnTo>
                    <a:pt x="286" y="290"/>
                  </a:lnTo>
                  <a:lnTo>
                    <a:pt x="292" y="284"/>
                  </a:lnTo>
                  <a:lnTo>
                    <a:pt x="292" y="284"/>
                  </a:lnTo>
                  <a:lnTo>
                    <a:pt x="316" y="268"/>
                  </a:lnTo>
                  <a:lnTo>
                    <a:pt x="344" y="252"/>
                  </a:lnTo>
                  <a:lnTo>
                    <a:pt x="374" y="238"/>
                  </a:lnTo>
                  <a:lnTo>
                    <a:pt x="374" y="238"/>
                  </a:lnTo>
                  <a:lnTo>
                    <a:pt x="378" y="236"/>
                  </a:lnTo>
                  <a:lnTo>
                    <a:pt x="384" y="236"/>
                  </a:lnTo>
                  <a:lnTo>
                    <a:pt x="384" y="236"/>
                  </a:lnTo>
                  <a:lnTo>
                    <a:pt x="390" y="236"/>
                  </a:lnTo>
                  <a:lnTo>
                    <a:pt x="394" y="238"/>
                  </a:lnTo>
                  <a:lnTo>
                    <a:pt x="398" y="242"/>
                  </a:lnTo>
                  <a:lnTo>
                    <a:pt x="402" y="246"/>
                  </a:lnTo>
                  <a:lnTo>
                    <a:pt x="402" y="246"/>
                  </a:lnTo>
                  <a:lnTo>
                    <a:pt x="412" y="262"/>
                  </a:lnTo>
                  <a:lnTo>
                    <a:pt x="412" y="262"/>
                  </a:lnTo>
                  <a:lnTo>
                    <a:pt x="456" y="334"/>
                  </a:lnTo>
                  <a:lnTo>
                    <a:pt x="456" y="334"/>
                  </a:lnTo>
                  <a:lnTo>
                    <a:pt x="460" y="340"/>
                  </a:lnTo>
                  <a:lnTo>
                    <a:pt x="464" y="344"/>
                  </a:lnTo>
                  <a:lnTo>
                    <a:pt x="470" y="346"/>
                  </a:lnTo>
                  <a:lnTo>
                    <a:pt x="476" y="346"/>
                  </a:lnTo>
                  <a:lnTo>
                    <a:pt x="480" y="344"/>
                  </a:lnTo>
                  <a:lnTo>
                    <a:pt x="484" y="340"/>
                  </a:lnTo>
                  <a:lnTo>
                    <a:pt x="488" y="334"/>
                  </a:lnTo>
                  <a:lnTo>
                    <a:pt x="490" y="326"/>
                  </a:lnTo>
                  <a:lnTo>
                    <a:pt x="490" y="326"/>
                  </a:lnTo>
                  <a:lnTo>
                    <a:pt x="494" y="314"/>
                  </a:lnTo>
                  <a:lnTo>
                    <a:pt x="498" y="304"/>
                  </a:lnTo>
                  <a:lnTo>
                    <a:pt x="504" y="298"/>
                  </a:lnTo>
                  <a:lnTo>
                    <a:pt x="518" y="288"/>
                  </a:lnTo>
                  <a:lnTo>
                    <a:pt x="518" y="288"/>
                  </a:lnTo>
                  <a:lnTo>
                    <a:pt x="520" y="288"/>
                  </a:lnTo>
                  <a:lnTo>
                    <a:pt x="520" y="288"/>
                  </a:lnTo>
                  <a:lnTo>
                    <a:pt x="530" y="284"/>
                  </a:lnTo>
                  <a:lnTo>
                    <a:pt x="538" y="284"/>
                  </a:lnTo>
                  <a:lnTo>
                    <a:pt x="546" y="286"/>
                  </a:lnTo>
                  <a:lnTo>
                    <a:pt x="554" y="290"/>
                  </a:lnTo>
                  <a:lnTo>
                    <a:pt x="562" y="294"/>
                  </a:lnTo>
                  <a:lnTo>
                    <a:pt x="568" y="300"/>
                  </a:lnTo>
                  <a:lnTo>
                    <a:pt x="580" y="314"/>
                  </a:lnTo>
                  <a:lnTo>
                    <a:pt x="580" y="314"/>
                  </a:lnTo>
                  <a:lnTo>
                    <a:pt x="588" y="330"/>
                  </a:lnTo>
                  <a:lnTo>
                    <a:pt x="590" y="340"/>
                  </a:lnTo>
                  <a:lnTo>
                    <a:pt x="592" y="348"/>
                  </a:lnTo>
                  <a:lnTo>
                    <a:pt x="592" y="358"/>
                  </a:lnTo>
                  <a:lnTo>
                    <a:pt x="590" y="368"/>
                  </a:lnTo>
                  <a:lnTo>
                    <a:pt x="586" y="376"/>
                  </a:lnTo>
                  <a:lnTo>
                    <a:pt x="582" y="384"/>
                  </a:lnTo>
                  <a:lnTo>
                    <a:pt x="582" y="384"/>
                  </a:lnTo>
                  <a:lnTo>
                    <a:pt x="574" y="392"/>
                  </a:lnTo>
                  <a:lnTo>
                    <a:pt x="564" y="398"/>
                  </a:lnTo>
                  <a:lnTo>
                    <a:pt x="554" y="402"/>
                  </a:lnTo>
                  <a:lnTo>
                    <a:pt x="548" y="402"/>
                  </a:lnTo>
                  <a:lnTo>
                    <a:pt x="544" y="400"/>
                  </a:lnTo>
                  <a:lnTo>
                    <a:pt x="544" y="400"/>
                  </a:lnTo>
                  <a:lnTo>
                    <a:pt x="536" y="396"/>
                  </a:lnTo>
                  <a:lnTo>
                    <a:pt x="528" y="396"/>
                  </a:lnTo>
                  <a:lnTo>
                    <a:pt x="524" y="396"/>
                  </a:lnTo>
                  <a:lnTo>
                    <a:pt x="520" y="398"/>
                  </a:lnTo>
                  <a:lnTo>
                    <a:pt x="518" y="404"/>
                  </a:lnTo>
                  <a:lnTo>
                    <a:pt x="516" y="412"/>
                  </a:lnTo>
                  <a:lnTo>
                    <a:pt x="516" y="412"/>
                  </a:lnTo>
                  <a:lnTo>
                    <a:pt x="518" y="416"/>
                  </a:lnTo>
                  <a:lnTo>
                    <a:pt x="522" y="424"/>
                  </a:lnTo>
                  <a:lnTo>
                    <a:pt x="532" y="442"/>
                  </a:lnTo>
                  <a:lnTo>
                    <a:pt x="532" y="442"/>
                  </a:lnTo>
                  <a:lnTo>
                    <a:pt x="538" y="440"/>
                  </a:lnTo>
                  <a:lnTo>
                    <a:pt x="544" y="436"/>
                  </a:lnTo>
                  <a:lnTo>
                    <a:pt x="544" y="436"/>
                  </a:lnTo>
                  <a:lnTo>
                    <a:pt x="570" y="410"/>
                  </a:lnTo>
                  <a:lnTo>
                    <a:pt x="596" y="378"/>
                  </a:lnTo>
                  <a:lnTo>
                    <a:pt x="630" y="336"/>
                  </a:lnTo>
                  <a:lnTo>
                    <a:pt x="630" y="336"/>
                  </a:lnTo>
                  <a:lnTo>
                    <a:pt x="632" y="332"/>
                  </a:lnTo>
                  <a:lnTo>
                    <a:pt x="634" y="326"/>
                  </a:lnTo>
                  <a:lnTo>
                    <a:pt x="634" y="316"/>
                  </a:lnTo>
                  <a:lnTo>
                    <a:pt x="630" y="306"/>
                  </a:lnTo>
                  <a:lnTo>
                    <a:pt x="628" y="302"/>
                  </a:lnTo>
                  <a:lnTo>
                    <a:pt x="622" y="298"/>
                  </a:lnTo>
                  <a:lnTo>
                    <a:pt x="622" y="29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/>
            </p:cNvSpPr>
            <p:nvPr userDrawn="1"/>
          </p:nvSpPr>
          <p:spPr bwMode="auto">
            <a:xfrm>
              <a:off x="631825" y="1689100"/>
              <a:ext cx="88900" cy="92075"/>
            </a:xfrm>
            <a:custGeom>
              <a:avLst/>
              <a:gdLst/>
              <a:ahLst/>
              <a:cxnLst>
                <a:cxn ang="0">
                  <a:pos x="44" y="40"/>
                </a:cxn>
                <a:cxn ang="0">
                  <a:pos x="44" y="40"/>
                </a:cxn>
                <a:cxn ang="0">
                  <a:pos x="50" y="40"/>
                </a:cxn>
                <a:cxn ang="0">
                  <a:pos x="56" y="40"/>
                </a:cxn>
                <a:cxn ang="0">
                  <a:pos x="56" y="40"/>
                </a:cxn>
                <a:cxn ang="0">
                  <a:pos x="56" y="34"/>
                </a:cxn>
                <a:cxn ang="0">
                  <a:pos x="56" y="26"/>
                </a:cxn>
                <a:cxn ang="0">
                  <a:pos x="50" y="14"/>
                </a:cxn>
                <a:cxn ang="0">
                  <a:pos x="46" y="10"/>
                </a:cxn>
                <a:cxn ang="0">
                  <a:pos x="40" y="6"/>
                </a:cxn>
                <a:cxn ang="0">
                  <a:pos x="36" y="4"/>
                </a:cxn>
                <a:cxn ang="0">
                  <a:pos x="30" y="4"/>
                </a:cxn>
                <a:cxn ang="0">
                  <a:pos x="30" y="4"/>
                </a:cxn>
                <a:cxn ang="0">
                  <a:pos x="22" y="4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2" y="28"/>
                </a:cxn>
                <a:cxn ang="0">
                  <a:pos x="2" y="28"/>
                </a:cxn>
                <a:cxn ang="0">
                  <a:pos x="0" y="38"/>
                </a:cxn>
                <a:cxn ang="0">
                  <a:pos x="2" y="46"/>
                </a:cxn>
                <a:cxn ang="0">
                  <a:pos x="8" y="52"/>
                </a:cxn>
                <a:cxn ang="0">
                  <a:pos x="16" y="56"/>
                </a:cxn>
                <a:cxn ang="0">
                  <a:pos x="16" y="56"/>
                </a:cxn>
                <a:cxn ang="0">
                  <a:pos x="22" y="58"/>
                </a:cxn>
                <a:cxn ang="0">
                  <a:pos x="22" y="58"/>
                </a:cxn>
                <a:cxn ang="0">
                  <a:pos x="22" y="52"/>
                </a:cxn>
                <a:cxn ang="0">
                  <a:pos x="24" y="48"/>
                </a:cxn>
                <a:cxn ang="0">
                  <a:pos x="26" y="44"/>
                </a:cxn>
                <a:cxn ang="0">
                  <a:pos x="30" y="40"/>
                </a:cxn>
                <a:cxn ang="0">
                  <a:pos x="36" y="38"/>
                </a:cxn>
                <a:cxn ang="0">
                  <a:pos x="40" y="38"/>
                </a:cxn>
                <a:cxn ang="0">
                  <a:pos x="44" y="40"/>
                </a:cxn>
                <a:cxn ang="0">
                  <a:pos x="44" y="40"/>
                </a:cxn>
              </a:cxnLst>
              <a:rect l="0" t="0" r="r" b="b"/>
              <a:pathLst>
                <a:path w="56" h="58">
                  <a:moveTo>
                    <a:pt x="44" y="40"/>
                  </a:moveTo>
                  <a:lnTo>
                    <a:pt x="44" y="40"/>
                  </a:lnTo>
                  <a:lnTo>
                    <a:pt x="50" y="40"/>
                  </a:lnTo>
                  <a:lnTo>
                    <a:pt x="56" y="40"/>
                  </a:lnTo>
                  <a:lnTo>
                    <a:pt x="56" y="40"/>
                  </a:lnTo>
                  <a:lnTo>
                    <a:pt x="56" y="34"/>
                  </a:lnTo>
                  <a:lnTo>
                    <a:pt x="56" y="26"/>
                  </a:lnTo>
                  <a:lnTo>
                    <a:pt x="50" y="14"/>
                  </a:lnTo>
                  <a:lnTo>
                    <a:pt x="46" y="10"/>
                  </a:lnTo>
                  <a:lnTo>
                    <a:pt x="40" y="6"/>
                  </a:lnTo>
                  <a:lnTo>
                    <a:pt x="36" y="4"/>
                  </a:lnTo>
                  <a:lnTo>
                    <a:pt x="30" y="4"/>
                  </a:lnTo>
                  <a:lnTo>
                    <a:pt x="30" y="4"/>
                  </a:lnTo>
                  <a:lnTo>
                    <a:pt x="22" y="4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2" y="28"/>
                  </a:lnTo>
                  <a:lnTo>
                    <a:pt x="2" y="28"/>
                  </a:lnTo>
                  <a:lnTo>
                    <a:pt x="0" y="38"/>
                  </a:lnTo>
                  <a:lnTo>
                    <a:pt x="2" y="46"/>
                  </a:lnTo>
                  <a:lnTo>
                    <a:pt x="8" y="52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2" y="52"/>
                  </a:lnTo>
                  <a:lnTo>
                    <a:pt x="24" y="48"/>
                  </a:lnTo>
                  <a:lnTo>
                    <a:pt x="26" y="44"/>
                  </a:lnTo>
                  <a:lnTo>
                    <a:pt x="30" y="40"/>
                  </a:lnTo>
                  <a:lnTo>
                    <a:pt x="36" y="38"/>
                  </a:lnTo>
                  <a:lnTo>
                    <a:pt x="40" y="38"/>
                  </a:lnTo>
                  <a:lnTo>
                    <a:pt x="44" y="40"/>
                  </a:lnTo>
                  <a:lnTo>
                    <a:pt x="44" y="4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 userDrawn="1"/>
          </p:nvSpPr>
          <p:spPr bwMode="auto">
            <a:xfrm>
              <a:off x="762000" y="1196975"/>
              <a:ext cx="663575" cy="815975"/>
            </a:xfrm>
            <a:custGeom>
              <a:avLst/>
              <a:gdLst/>
              <a:ahLst/>
              <a:cxnLst>
                <a:cxn ang="0">
                  <a:pos x="322" y="156"/>
                </a:cxn>
                <a:cxn ang="0">
                  <a:pos x="302" y="136"/>
                </a:cxn>
                <a:cxn ang="0">
                  <a:pos x="316" y="118"/>
                </a:cxn>
                <a:cxn ang="0">
                  <a:pos x="338" y="112"/>
                </a:cxn>
                <a:cxn ang="0">
                  <a:pos x="354" y="76"/>
                </a:cxn>
                <a:cxn ang="0">
                  <a:pos x="348" y="46"/>
                </a:cxn>
                <a:cxn ang="0">
                  <a:pos x="318" y="14"/>
                </a:cxn>
                <a:cxn ang="0">
                  <a:pos x="288" y="2"/>
                </a:cxn>
                <a:cxn ang="0">
                  <a:pos x="246" y="6"/>
                </a:cxn>
                <a:cxn ang="0">
                  <a:pos x="224" y="38"/>
                </a:cxn>
                <a:cxn ang="0">
                  <a:pos x="228" y="76"/>
                </a:cxn>
                <a:cxn ang="0">
                  <a:pos x="224" y="104"/>
                </a:cxn>
                <a:cxn ang="0">
                  <a:pos x="196" y="104"/>
                </a:cxn>
                <a:cxn ang="0">
                  <a:pos x="80" y="48"/>
                </a:cxn>
                <a:cxn ang="0">
                  <a:pos x="56" y="60"/>
                </a:cxn>
                <a:cxn ang="0">
                  <a:pos x="2" y="156"/>
                </a:cxn>
                <a:cxn ang="0">
                  <a:pos x="10" y="178"/>
                </a:cxn>
                <a:cxn ang="0">
                  <a:pos x="16" y="170"/>
                </a:cxn>
                <a:cxn ang="0">
                  <a:pos x="76" y="140"/>
                </a:cxn>
                <a:cxn ang="0">
                  <a:pos x="102" y="152"/>
                </a:cxn>
                <a:cxn ang="0">
                  <a:pos x="134" y="220"/>
                </a:cxn>
                <a:cxn ang="0">
                  <a:pos x="146" y="224"/>
                </a:cxn>
                <a:cxn ang="0">
                  <a:pos x="160" y="210"/>
                </a:cxn>
                <a:cxn ang="0">
                  <a:pos x="168" y="188"/>
                </a:cxn>
                <a:cxn ang="0">
                  <a:pos x="208" y="178"/>
                </a:cxn>
                <a:cxn ang="0">
                  <a:pos x="234" y="200"/>
                </a:cxn>
                <a:cxn ang="0">
                  <a:pos x="246" y="238"/>
                </a:cxn>
                <a:cxn ang="0">
                  <a:pos x="220" y="272"/>
                </a:cxn>
                <a:cxn ang="0">
                  <a:pos x="190" y="268"/>
                </a:cxn>
                <a:cxn ang="0">
                  <a:pos x="168" y="280"/>
                </a:cxn>
                <a:cxn ang="0">
                  <a:pos x="194" y="288"/>
                </a:cxn>
                <a:cxn ang="0">
                  <a:pos x="222" y="326"/>
                </a:cxn>
                <a:cxn ang="0">
                  <a:pos x="224" y="364"/>
                </a:cxn>
                <a:cxn ang="0">
                  <a:pos x="208" y="388"/>
                </a:cxn>
                <a:cxn ang="0">
                  <a:pos x="178" y="396"/>
                </a:cxn>
                <a:cxn ang="0">
                  <a:pos x="152" y="406"/>
                </a:cxn>
                <a:cxn ang="0">
                  <a:pos x="152" y="414"/>
                </a:cxn>
                <a:cxn ang="0">
                  <a:pos x="200" y="482"/>
                </a:cxn>
                <a:cxn ang="0">
                  <a:pos x="238" y="510"/>
                </a:cxn>
                <a:cxn ang="0">
                  <a:pos x="272" y="504"/>
                </a:cxn>
                <a:cxn ang="0">
                  <a:pos x="314" y="440"/>
                </a:cxn>
                <a:cxn ang="0">
                  <a:pos x="336" y="386"/>
                </a:cxn>
                <a:cxn ang="0">
                  <a:pos x="328" y="356"/>
                </a:cxn>
                <a:cxn ang="0">
                  <a:pos x="304" y="354"/>
                </a:cxn>
                <a:cxn ang="0">
                  <a:pos x="280" y="354"/>
                </a:cxn>
                <a:cxn ang="0">
                  <a:pos x="256" y="324"/>
                </a:cxn>
                <a:cxn ang="0">
                  <a:pos x="260" y="298"/>
                </a:cxn>
                <a:cxn ang="0">
                  <a:pos x="282" y="264"/>
                </a:cxn>
                <a:cxn ang="0">
                  <a:pos x="310" y="256"/>
                </a:cxn>
                <a:cxn ang="0">
                  <a:pos x="346" y="278"/>
                </a:cxn>
                <a:cxn ang="0">
                  <a:pos x="360" y="292"/>
                </a:cxn>
                <a:cxn ang="0">
                  <a:pos x="384" y="292"/>
                </a:cxn>
                <a:cxn ang="0">
                  <a:pos x="410" y="242"/>
                </a:cxn>
                <a:cxn ang="0">
                  <a:pos x="414" y="200"/>
                </a:cxn>
              </a:cxnLst>
              <a:rect l="0" t="0" r="r" b="b"/>
              <a:pathLst>
                <a:path w="418" h="514">
                  <a:moveTo>
                    <a:pt x="400" y="188"/>
                  </a:moveTo>
                  <a:lnTo>
                    <a:pt x="400" y="188"/>
                  </a:lnTo>
                  <a:lnTo>
                    <a:pt x="356" y="170"/>
                  </a:lnTo>
                  <a:lnTo>
                    <a:pt x="322" y="156"/>
                  </a:lnTo>
                  <a:lnTo>
                    <a:pt x="310" y="150"/>
                  </a:lnTo>
                  <a:lnTo>
                    <a:pt x="304" y="144"/>
                  </a:lnTo>
                  <a:lnTo>
                    <a:pt x="304" y="144"/>
                  </a:lnTo>
                  <a:lnTo>
                    <a:pt x="302" y="136"/>
                  </a:lnTo>
                  <a:lnTo>
                    <a:pt x="302" y="130"/>
                  </a:lnTo>
                  <a:lnTo>
                    <a:pt x="302" y="126"/>
                  </a:lnTo>
                  <a:lnTo>
                    <a:pt x="306" y="122"/>
                  </a:lnTo>
                  <a:lnTo>
                    <a:pt x="316" y="118"/>
                  </a:lnTo>
                  <a:lnTo>
                    <a:pt x="324" y="116"/>
                  </a:lnTo>
                  <a:lnTo>
                    <a:pt x="324" y="116"/>
                  </a:lnTo>
                  <a:lnTo>
                    <a:pt x="332" y="114"/>
                  </a:lnTo>
                  <a:lnTo>
                    <a:pt x="338" y="112"/>
                  </a:lnTo>
                  <a:lnTo>
                    <a:pt x="342" y="108"/>
                  </a:lnTo>
                  <a:lnTo>
                    <a:pt x="346" y="102"/>
                  </a:lnTo>
                  <a:lnTo>
                    <a:pt x="352" y="90"/>
                  </a:lnTo>
                  <a:lnTo>
                    <a:pt x="354" y="76"/>
                  </a:lnTo>
                  <a:lnTo>
                    <a:pt x="354" y="76"/>
                  </a:lnTo>
                  <a:lnTo>
                    <a:pt x="354" y="66"/>
                  </a:lnTo>
                  <a:lnTo>
                    <a:pt x="352" y="56"/>
                  </a:lnTo>
                  <a:lnTo>
                    <a:pt x="348" y="46"/>
                  </a:lnTo>
                  <a:lnTo>
                    <a:pt x="342" y="36"/>
                  </a:lnTo>
                  <a:lnTo>
                    <a:pt x="336" y="28"/>
                  </a:lnTo>
                  <a:lnTo>
                    <a:pt x="326" y="20"/>
                  </a:lnTo>
                  <a:lnTo>
                    <a:pt x="318" y="14"/>
                  </a:lnTo>
                  <a:lnTo>
                    <a:pt x="308" y="8"/>
                  </a:lnTo>
                  <a:lnTo>
                    <a:pt x="308" y="8"/>
                  </a:lnTo>
                  <a:lnTo>
                    <a:pt x="298" y="4"/>
                  </a:lnTo>
                  <a:lnTo>
                    <a:pt x="288" y="2"/>
                  </a:lnTo>
                  <a:lnTo>
                    <a:pt x="278" y="0"/>
                  </a:lnTo>
                  <a:lnTo>
                    <a:pt x="266" y="0"/>
                  </a:lnTo>
                  <a:lnTo>
                    <a:pt x="256" y="2"/>
                  </a:lnTo>
                  <a:lnTo>
                    <a:pt x="246" y="6"/>
                  </a:lnTo>
                  <a:lnTo>
                    <a:pt x="238" y="12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24" y="38"/>
                  </a:lnTo>
                  <a:lnTo>
                    <a:pt x="220" y="50"/>
                  </a:lnTo>
                  <a:lnTo>
                    <a:pt x="222" y="62"/>
                  </a:lnTo>
                  <a:lnTo>
                    <a:pt x="228" y="76"/>
                  </a:lnTo>
                  <a:lnTo>
                    <a:pt x="228" y="76"/>
                  </a:lnTo>
                  <a:lnTo>
                    <a:pt x="230" y="84"/>
                  </a:lnTo>
                  <a:lnTo>
                    <a:pt x="230" y="92"/>
                  </a:lnTo>
                  <a:lnTo>
                    <a:pt x="228" y="100"/>
                  </a:lnTo>
                  <a:lnTo>
                    <a:pt x="224" y="104"/>
                  </a:lnTo>
                  <a:lnTo>
                    <a:pt x="218" y="108"/>
                  </a:lnTo>
                  <a:lnTo>
                    <a:pt x="212" y="108"/>
                  </a:lnTo>
                  <a:lnTo>
                    <a:pt x="204" y="108"/>
                  </a:lnTo>
                  <a:lnTo>
                    <a:pt x="196" y="104"/>
                  </a:lnTo>
                  <a:lnTo>
                    <a:pt x="196" y="104"/>
                  </a:lnTo>
                  <a:lnTo>
                    <a:pt x="90" y="50"/>
                  </a:lnTo>
                  <a:lnTo>
                    <a:pt x="90" y="50"/>
                  </a:lnTo>
                  <a:lnTo>
                    <a:pt x="80" y="48"/>
                  </a:lnTo>
                  <a:lnTo>
                    <a:pt x="70" y="48"/>
                  </a:lnTo>
                  <a:lnTo>
                    <a:pt x="62" y="52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34" y="94"/>
                  </a:lnTo>
                  <a:lnTo>
                    <a:pt x="16" y="124"/>
                  </a:lnTo>
                  <a:lnTo>
                    <a:pt x="2" y="156"/>
                  </a:lnTo>
                  <a:lnTo>
                    <a:pt x="2" y="156"/>
                  </a:lnTo>
                  <a:lnTo>
                    <a:pt x="0" y="164"/>
                  </a:lnTo>
                  <a:lnTo>
                    <a:pt x="2" y="170"/>
                  </a:lnTo>
                  <a:lnTo>
                    <a:pt x="4" y="174"/>
                  </a:lnTo>
                  <a:lnTo>
                    <a:pt x="10" y="178"/>
                  </a:lnTo>
                  <a:lnTo>
                    <a:pt x="10" y="178"/>
                  </a:lnTo>
                  <a:lnTo>
                    <a:pt x="12" y="174"/>
                  </a:lnTo>
                  <a:lnTo>
                    <a:pt x="16" y="170"/>
                  </a:lnTo>
                  <a:lnTo>
                    <a:pt x="16" y="170"/>
                  </a:lnTo>
                  <a:lnTo>
                    <a:pt x="32" y="160"/>
                  </a:lnTo>
                  <a:lnTo>
                    <a:pt x="52" y="150"/>
                  </a:lnTo>
                  <a:lnTo>
                    <a:pt x="76" y="140"/>
                  </a:lnTo>
                  <a:lnTo>
                    <a:pt x="76" y="140"/>
                  </a:lnTo>
                  <a:lnTo>
                    <a:pt x="84" y="138"/>
                  </a:lnTo>
                  <a:lnTo>
                    <a:pt x="92" y="140"/>
                  </a:lnTo>
                  <a:lnTo>
                    <a:pt x="98" y="144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12" y="178"/>
                  </a:lnTo>
                  <a:lnTo>
                    <a:pt x="122" y="200"/>
                  </a:lnTo>
                  <a:lnTo>
                    <a:pt x="134" y="220"/>
                  </a:lnTo>
                  <a:lnTo>
                    <a:pt x="134" y="220"/>
                  </a:lnTo>
                  <a:lnTo>
                    <a:pt x="138" y="222"/>
                  </a:lnTo>
                  <a:lnTo>
                    <a:pt x="142" y="224"/>
                  </a:lnTo>
                  <a:lnTo>
                    <a:pt x="146" y="224"/>
                  </a:lnTo>
                  <a:lnTo>
                    <a:pt x="150" y="222"/>
                  </a:lnTo>
                  <a:lnTo>
                    <a:pt x="156" y="220"/>
                  </a:lnTo>
                  <a:lnTo>
                    <a:pt x="158" y="216"/>
                  </a:lnTo>
                  <a:lnTo>
                    <a:pt x="160" y="210"/>
                  </a:lnTo>
                  <a:lnTo>
                    <a:pt x="160" y="204"/>
                  </a:lnTo>
                  <a:lnTo>
                    <a:pt x="160" y="204"/>
                  </a:lnTo>
                  <a:lnTo>
                    <a:pt x="162" y="196"/>
                  </a:lnTo>
                  <a:lnTo>
                    <a:pt x="168" y="188"/>
                  </a:lnTo>
                  <a:lnTo>
                    <a:pt x="176" y="182"/>
                  </a:lnTo>
                  <a:lnTo>
                    <a:pt x="188" y="178"/>
                  </a:lnTo>
                  <a:lnTo>
                    <a:pt x="200" y="176"/>
                  </a:lnTo>
                  <a:lnTo>
                    <a:pt x="208" y="178"/>
                  </a:lnTo>
                  <a:lnTo>
                    <a:pt x="214" y="180"/>
                  </a:lnTo>
                  <a:lnTo>
                    <a:pt x="220" y="184"/>
                  </a:lnTo>
                  <a:lnTo>
                    <a:pt x="228" y="190"/>
                  </a:lnTo>
                  <a:lnTo>
                    <a:pt x="234" y="200"/>
                  </a:lnTo>
                  <a:lnTo>
                    <a:pt x="240" y="210"/>
                  </a:lnTo>
                  <a:lnTo>
                    <a:pt x="240" y="210"/>
                  </a:lnTo>
                  <a:lnTo>
                    <a:pt x="244" y="224"/>
                  </a:lnTo>
                  <a:lnTo>
                    <a:pt x="246" y="238"/>
                  </a:lnTo>
                  <a:lnTo>
                    <a:pt x="244" y="250"/>
                  </a:lnTo>
                  <a:lnTo>
                    <a:pt x="238" y="260"/>
                  </a:lnTo>
                  <a:lnTo>
                    <a:pt x="230" y="268"/>
                  </a:lnTo>
                  <a:lnTo>
                    <a:pt x="220" y="272"/>
                  </a:lnTo>
                  <a:lnTo>
                    <a:pt x="208" y="272"/>
                  </a:lnTo>
                  <a:lnTo>
                    <a:pt x="196" y="268"/>
                  </a:lnTo>
                  <a:lnTo>
                    <a:pt x="196" y="268"/>
                  </a:lnTo>
                  <a:lnTo>
                    <a:pt x="190" y="268"/>
                  </a:lnTo>
                  <a:lnTo>
                    <a:pt x="182" y="268"/>
                  </a:lnTo>
                  <a:lnTo>
                    <a:pt x="172" y="272"/>
                  </a:lnTo>
                  <a:lnTo>
                    <a:pt x="170" y="276"/>
                  </a:lnTo>
                  <a:lnTo>
                    <a:pt x="168" y="280"/>
                  </a:lnTo>
                  <a:lnTo>
                    <a:pt x="168" y="280"/>
                  </a:lnTo>
                  <a:lnTo>
                    <a:pt x="176" y="280"/>
                  </a:lnTo>
                  <a:lnTo>
                    <a:pt x="182" y="282"/>
                  </a:lnTo>
                  <a:lnTo>
                    <a:pt x="194" y="288"/>
                  </a:lnTo>
                  <a:lnTo>
                    <a:pt x="206" y="298"/>
                  </a:lnTo>
                  <a:lnTo>
                    <a:pt x="214" y="310"/>
                  </a:lnTo>
                  <a:lnTo>
                    <a:pt x="214" y="310"/>
                  </a:lnTo>
                  <a:lnTo>
                    <a:pt x="222" y="326"/>
                  </a:lnTo>
                  <a:lnTo>
                    <a:pt x="224" y="336"/>
                  </a:lnTo>
                  <a:lnTo>
                    <a:pt x="226" y="344"/>
                  </a:lnTo>
                  <a:lnTo>
                    <a:pt x="226" y="354"/>
                  </a:lnTo>
                  <a:lnTo>
                    <a:pt x="224" y="364"/>
                  </a:lnTo>
                  <a:lnTo>
                    <a:pt x="222" y="372"/>
                  </a:lnTo>
                  <a:lnTo>
                    <a:pt x="216" y="380"/>
                  </a:lnTo>
                  <a:lnTo>
                    <a:pt x="216" y="380"/>
                  </a:lnTo>
                  <a:lnTo>
                    <a:pt x="208" y="388"/>
                  </a:lnTo>
                  <a:lnTo>
                    <a:pt x="200" y="394"/>
                  </a:lnTo>
                  <a:lnTo>
                    <a:pt x="188" y="398"/>
                  </a:lnTo>
                  <a:lnTo>
                    <a:pt x="184" y="398"/>
                  </a:lnTo>
                  <a:lnTo>
                    <a:pt x="178" y="396"/>
                  </a:lnTo>
                  <a:lnTo>
                    <a:pt x="178" y="396"/>
                  </a:lnTo>
                  <a:lnTo>
                    <a:pt x="172" y="394"/>
                  </a:lnTo>
                  <a:lnTo>
                    <a:pt x="172" y="394"/>
                  </a:lnTo>
                  <a:lnTo>
                    <a:pt x="152" y="406"/>
                  </a:lnTo>
                  <a:lnTo>
                    <a:pt x="152" y="406"/>
                  </a:lnTo>
                  <a:lnTo>
                    <a:pt x="152" y="406"/>
                  </a:lnTo>
                  <a:lnTo>
                    <a:pt x="152" y="406"/>
                  </a:lnTo>
                  <a:lnTo>
                    <a:pt x="152" y="414"/>
                  </a:lnTo>
                  <a:lnTo>
                    <a:pt x="158" y="424"/>
                  </a:lnTo>
                  <a:lnTo>
                    <a:pt x="176" y="450"/>
                  </a:lnTo>
                  <a:lnTo>
                    <a:pt x="200" y="482"/>
                  </a:lnTo>
                  <a:lnTo>
                    <a:pt x="200" y="482"/>
                  </a:lnTo>
                  <a:lnTo>
                    <a:pt x="204" y="490"/>
                  </a:lnTo>
                  <a:lnTo>
                    <a:pt x="204" y="490"/>
                  </a:lnTo>
                  <a:lnTo>
                    <a:pt x="238" y="510"/>
                  </a:lnTo>
                  <a:lnTo>
                    <a:pt x="238" y="510"/>
                  </a:lnTo>
                  <a:lnTo>
                    <a:pt x="246" y="514"/>
                  </a:lnTo>
                  <a:lnTo>
                    <a:pt x="256" y="514"/>
                  </a:lnTo>
                  <a:lnTo>
                    <a:pt x="264" y="510"/>
                  </a:lnTo>
                  <a:lnTo>
                    <a:pt x="272" y="504"/>
                  </a:lnTo>
                  <a:lnTo>
                    <a:pt x="272" y="504"/>
                  </a:lnTo>
                  <a:lnTo>
                    <a:pt x="280" y="490"/>
                  </a:lnTo>
                  <a:lnTo>
                    <a:pt x="302" y="460"/>
                  </a:lnTo>
                  <a:lnTo>
                    <a:pt x="314" y="440"/>
                  </a:lnTo>
                  <a:lnTo>
                    <a:pt x="324" y="422"/>
                  </a:lnTo>
                  <a:lnTo>
                    <a:pt x="332" y="402"/>
                  </a:lnTo>
                  <a:lnTo>
                    <a:pt x="336" y="386"/>
                  </a:lnTo>
                  <a:lnTo>
                    <a:pt x="336" y="386"/>
                  </a:lnTo>
                  <a:lnTo>
                    <a:pt x="338" y="376"/>
                  </a:lnTo>
                  <a:lnTo>
                    <a:pt x="336" y="368"/>
                  </a:lnTo>
                  <a:lnTo>
                    <a:pt x="332" y="360"/>
                  </a:lnTo>
                  <a:lnTo>
                    <a:pt x="328" y="356"/>
                  </a:lnTo>
                  <a:lnTo>
                    <a:pt x="322" y="352"/>
                  </a:lnTo>
                  <a:lnTo>
                    <a:pt x="316" y="352"/>
                  </a:lnTo>
                  <a:lnTo>
                    <a:pt x="310" y="352"/>
                  </a:lnTo>
                  <a:lnTo>
                    <a:pt x="304" y="354"/>
                  </a:lnTo>
                  <a:lnTo>
                    <a:pt x="304" y="354"/>
                  </a:lnTo>
                  <a:lnTo>
                    <a:pt x="298" y="356"/>
                  </a:lnTo>
                  <a:lnTo>
                    <a:pt x="288" y="358"/>
                  </a:lnTo>
                  <a:lnTo>
                    <a:pt x="280" y="354"/>
                  </a:lnTo>
                  <a:lnTo>
                    <a:pt x="270" y="350"/>
                  </a:lnTo>
                  <a:lnTo>
                    <a:pt x="262" y="342"/>
                  </a:lnTo>
                  <a:lnTo>
                    <a:pt x="258" y="332"/>
                  </a:lnTo>
                  <a:lnTo>
                    <a:pt x="256" y="324"/>
                  </a:lnTo>
                  <a:lnTo>
                    <a:pt x="256" y="316"/>
                  </a:lnTo>
                  <a:lnTo>
                    <a:pt x="258" y="308"/>
                  </a:lnTo>
                  <a:lnTo>
                    <a:pt x="260" y="298"/>
                  </a:lnTo>
                  <a:lnTo>
                    <a:pt x="260" y="298"/>
                  </a:lnTo>
                  <a:lnTo>
                    <a:pt x="264" y="288"/>
                  </a:lnTo>
                  <a:lnTo>
                    <a:pt x="270" y="278"/>
                  </a:lnTo>
                  <a:lnTo>
                    <a:pt x="276" y="270"/>
                  </a:lnTo>
                  <a:lnTo>
                    <a:pt x="282" y="264"/>
                  </a:lnTo>
                  <a:lnTo>
                    <a:pt x="288" y="260"/>
                  </a:lnTo>
                  <a:lnTo>
                    <a:pt x="296" y="258"/>
                  </a:lnTo>
                  <a:lnTo>
                    <a:pt x="302" y="256"/>
                  </a:lnTo>
                  <a:lnTo>
                    <a:pt x="310" y="256"/>
                  </a:lnTo>
                  <a:lnTo>
                    <a:pt x="322" y="258"/>
                  </a:lnTo>
                  <a:lnTo>
                    <a:pt x="334" y="264"/>
                  </a:lnTo>
                  <a:lnTo>
                    <a:pt x="342" y="270"/>
                  </a:lnTo>
                  <a:lnTo>
                    <a:pt x="346" y="278"/>
                  </a:lnTo>
                  <a:lnTo>
                    <a:pt x="346" y="278"/>
                  </a:lnTo>
                  <a:lnTo>
                    <a:pt x="348" y="284"/>
                  </a:lnTo>
                  <a:lnTo>
                    <a:pt x="354" y="288"/>
                  </a:lnTo>
                  <a:lnTo>
                    <a:pt x="360" y="292"/>
                  </a:lnTo>
                  <a:lnTo>
                    <a:pt x="366" y="294"/>
                  </a:lnTo>
                  <a:lnTo>
                    <a:pt x="372" y="294"/>
                  </a:lnTo>
                  <a:lnTo>
                    <a:pt x="378" y="294"/>
                  </a:lnTo>
                  <a:lnTo>
                    <a:pt x="384" y="292"/>
                  </a:lnTo>
                  <a:lnTo>
                    <a:pt x="388" y="288"/>
                  </a:lnTo>
                  <a:lnTo>
                    <a:pt x="388" y="288"/>
                  </a:lnTo>
                  <a:lnTo>
                    <a:pt x="402" y="264"/>
                  </a:lnTo>
                  <a:lnTo>
                    <a:pt x="410" y="242"/>
                  </a:lnTo>
                  <a:lnTo>
                    <a:pt x="418" y="218"/>
                  </a:lnTo>
                  <a:lnTo>
                    <a:pt x="418" y="218"/>
                  </a:lnTo>
                  <a:lnTo>
                    <a:pt x="418" y="208"/>
                  </a:lnTo>
                  <a:lnTo>
                    <a:pt x="414" y="200"/>
                  </a:lnTo>
                  <a:lnTo>
                    <a:pt x="408" y="192"/>
                  </a:lnTo>
                  <a:lnTo>
                    <a:pt x="400" y="188"/>
                  </a:lnTo>
                  <a:lnTo>
                    <a:pt x="400" y="18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/>
            </p:cNvSpPr>
            <p:nvPr userDrawn="1"/>
          </p:nvSpPr>
          <p:spPr bwMode="auto">
            <a:xfrm>
              <a:off x="812800" y="1965325"/>
              <a:ext cx="146050" cy="146050"/>
            </a:xfrm>
            <a:custGeom>
              <a:avLst/>
              <a:gdLst/>
              <a:ahLst/>
              <a:cxnLst>
                <a:cxn ang="0">
                  <a:pos x="90" y="38"/>
                </a:cxn>
                <a:cxn ang="0">
                  <a:pos x="90" y="38"/>
                </a:cxn>
                <a:cxn ang="0">
                  <a:pos x="90" y="32"/>
                </a:cxn>
                <a:cxn ang="0">
                  <a:pos x="86" y="24"/>
                </a:cxn>
                <a:cxn ang="0">
                  <a:pos x="80" y="14"/>
                </a:cxn>
                <a:cxn ang="0">
                  <a:pos x="72" y="6"/>
                </a:cxn>
                <a:cxn ang="0">
                  <a:pos x="62" y="2"/>
                </a:cxn>
                <a:cxn ang="0">
                  <a:pos x="56" y="0"/>
                </a:cxn>
                <a:cxn ang="0">
                  <a:pos x="50" y="0"/>
                </a:cxn>
                <a:cxn ang="0">
                  <a:pos x="42" y="2"/>
                </a:cxn>
                <a:cxn ang="0">
                  <a:pos x="34" y="6"/>
                </a:cxn>
                <a:cxn ang="0">
                  <a:pos x="26" y="10"/>
                </a:cxn>
                <a:cxn ang="0">
                  <a:pos x="18" y="16"/>
                </a:cxn>
                <a:cxn ang="0">
                  <a:pos x="18" y="16"/>
                </a:cxn>
                <a:cxn ang="0">
                  <a:pos x="6" y="28"/>
                </a:cxn>
                <a:cxn ang="0">
                  <a:pos x="2" y="38"/>
                </a:cxn>
                <a:cxn ang="0">
                  <a:pos x="0" y="48"/>
                </a:cxn>
                <a:cxn ang="0">
                  <a:pos x="2" y="58"/>
                </a:cxn>
                <a:cxn ang="0">
                  <a:pos x="6" y="66"/>
                </a:cxn>
                <a:cxn ang="0">
                  <a:pos x="12" y="72"/>
                </a:cxn>
                <a:cxn ang="0">
                  <a:pos x="18" y="76"/>
                </a:cxn>
                <a:cxn ang="0">
                  <a:pos x="24" y="76"/>
                </a:cxn>
                <a:cxn ang="0">
                  <a:pos x="24" y="76"/>
                </a:cxn>
                <a:cxn ang="0">
                  <a:pos x="30" y="78"/>
                </a:cxn>
                <a:cxn ang="0">
                  <a:pos x="36" y="80"/>
                </a:cxn>
                <a:cxn ang="0">
                  <a:pos x="40" y="86"/>
                </a:cxn>
                <a:cxn ang="0">
                  <a:pos x="42" y="92"/>
                </a:cxn>
                <a:cxn ang="0">
                  <a:pos x="42" y="92"/>
                </a:cxn>
                <a:cxn ang="0">
                  <a:pos x="52" y="90"/>
                </a:cxn>
                <a:cxn ang="0">
                  <a:pos x="60" y="88"/>
                </a:cxn>
                <a:cxn ang="0">
                  <a:pos x="68" y="86"/>
                </a:cxn>
                <a:cxn ang="0">
                  <a:pos x="74" y="80"/>
                </a:cxn>
                <a:cxn ang="0">
                  <a:pos x="80" y="76"/>
                </a:cxn>
                <a:cxn ang="0">
                  <a:pos x="86" y="70"/>
                </a:cxn>
                <a:cxn ang="0">
                  <a:pos x="90" y="62"/>
                </a:cxn>
                <a:cxn ang="0">
                  <a:pos x="92" y="56"/>
                </a:cxn>
                <a:cxn ang="0">
                  <a:pos x="92" y="56"/>
                </a:cxn>
                <a:cxn ang="0">
                  <a:pos x="90" y="48"/>
                </a:cxn>
                <a:cxn ang="0">
                  <a:pos x="90" y="38"/>
                </a:cxn>
                <a:cxn ang="0">
                  <a:pos x="90" y="38"/>
                </a:cxn>
              </a:cxnLst>
              <a:rect l="0" t="0" r="r" b="b"/>
              <a:pathLst>
                <a:path w="92" h="92">
                  <a:moveTo>
                    <a:pt x="90" y="38"/>
                  </a:moveTo>
                  <a:lnTo>
                    <a:pt x="90" y="38"/>
                  </a:lnTo>
                  <a:lnTo>
                    <a:pt x="90" y="32"/>
                  </a:lnTo>
                  <a:lnTo>
                    <a:pt x="86" y="24"/>
                  </a:lnTo>
                  <a:lnTo>
                    <a:pt x="80" y="14"/>
                  </a:lnTo>
                  <a:lnTo>
                    <a:pt x="72" y="6"/>
                  </a:lnTo>
                  <a:lnTo>
                    <a:pt x="62" y="2"/>
                  </a:lnTo>
                  <a:lnTo>
                    <a:pt x="56" y="0"/>
                  </a:lnTo>
                  <a:lnTo>
                    <a:pt x="50" y="0"/>
                  </a:lnTo>
                  <a:lnTo>
                    <a:pt x="42" y="2"/>
                  </a:lnTo>
                  <a:lnTo>
                    <a:pt x="34" y="6"/>
                  </a:lnTo>
                  <a:lnTo>
                    <a:pt x="26" y="10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6" y="28"/>
                  </a:lnTo>
                  <a:lnTo>
                    <a:pt x="2" y="38"/>
                  </a:lnTo>
                  <a:lnTo>
                    <a:pt x="0" y="48"/>
                  </a:lnTo>
                  <a:lnTo>
                    <a:pt x="2" y="58"/>
                  </a:lnTo>
                  <a:lnTo>
                    <a:pt x="6" y="66"/>
                  </a:lnTo>
                  <a:lnTo>
                    <a:pt x="12" y="72"/>
                  </a:lnTo>
                  <a:lnTo>
                    <a:pt x="18" y="76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30" y="78"/>
                  </a:lnTo>
                  <a:lnTo>
                    <a:pt x="36" y="80"/>
                  </a:lnTo>
                  <a:lnTo>
                    <a:pt x="40" y="86"/>
                  </a:lnTo>
                  <a:lnTo>
                    <a:pt x="42" y="92"/>
                  </a:lnTo>
                  <a:lnTo>
                    <a:pt x="42" y="92"/>
                  </a:lnTo>
                  <a:lnTo>
                    <a:pt x="52" y="90"/>
                  </a:lnTo>
                  <a:lnTo>
                    <a:pt x="60" y="88"/>
                  </a:lnTo>
                  <a:lnTo>
                    <a:pt x="68" y="86"/>
                  </a:lnTo>
                  <a:lnTo>
                    <a:pt x="74" y="80"/>
                  </a:lnTo>
                  <a:lnTo>
                    <a:pt x="80" y="76"/>
                  </a:lnTo>
                  <a:lnTo>
                    <a:pt x="86" y="70"/>
                  </a:lnTo>
                  <a:lnTo>
                    <a:pt x="90" y="62"/>
                  </a:lnTo>
                  <a:lnTo>
                    <a:pt x="92" y="56"/>
                  </a:lnTo>
                  <a:lnTo>
                    <a:pt x="92" y="56"/>
                  </a:lnTo>
                  <a:lnTo>
                    <a:pt x="90" y="48"/>
                  </a:lnTo>
                  <a:lnTo>
                    <a:pt x="90" y="38"/>
                  </a:lnTo>
                  <a:lnTo>
                    <a:pt x="90" y="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/>
            </p:cNvSpPr>
            <p:nvPr userDrawn="1"/>
          </p:nvSpPr>
          <p:spPr bwMode="auto">
            <a:xfrm>
              <a:off x="714375" y="1568450"/>
              <a:ext cx="38100" cy="25400"/>
            </a:xfrm>
            <a:custGeom>
              <a:avLst/>
              <a:gdLst/>
              <a:ahLst/>
              <a:cxnLst>
                <a:cxn ang="0">
                  <a:pos x="24" y="6"/>
                </a:cxn>
                <a:cxn ang="0">
                  <a:pos x="24" y="6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8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24" y="6"/>
                </a:cxn>
                <a:cxn ang="0">
                  <a:pos x="24" y="6"/>
                </a:cxn>
              </a:cxnLst>
              <a:rect l="0" t="0" r="r" b="b"/>
              <a:pathLst>
                <a:path w="24" h="16">
                  <a:moveTo>
                    <a:pt x="24" y="6"/>
                  </a:moveTo>
                  <a:lnTo>
                    <a:pt x="24" y="6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8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24" y="6"/>
                  </a:lnTo>
                  <a:lnTo>
                    <a:pt x="24" y="6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/>
            </p:cNvSpPr>
            <p:nvPr userDrawn="1"/>
          </p:nvSpPr>
          <p:spPr bwMode="auto">
            <a:xfrm>
              <a:off x="666750" y="1781175"/>
              <a:ext cx="34925" cy="31750"/>
            </a:xfrm>
            <a:custGeom>
              <a:avLst/>
              <a:gdLst/>
              <a:ahLst/>
              <a:cxnLst>
                <a:cxn ang="0">
                  <a:pos x="22" y="8"/>
                </a:cxn>
                <a:cxn ang="0">
                  <a:pos x="22" y="8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20"/>
                </a:cxn>
                <a:cxn ang="0">
                  <a:pos x="6" y="20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22" y="8"/>
                </a:cxn>
                <a:cxn ang="0">
                  <a:pos x="22" y="8"/>
                </a:cxn>
              </a:cxnLst>
              <a:rect l="0" t="0" r="r" b="b"/>
              <a:pathLst>
                <a:path w="22" h="20">
                  <a:moveTo>
                    <a:pt x="22" y="8"/>
                  </a:moveTo>
                  <a:lnTo>
                    <a:pt x="22" y="8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22" y="8"/>
                  </a:lnTo>
                  <a:lnTo>
                    <a:pt x="22" y="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2"/>
            <p:cNvSpPr>
              <a:spLocks/>
            </p:cNvSpPr>
            <p:nvPr userDrawn="1"/>
          </p:nvSpPr>
          <p:spPr bwMode="auto">
            <a:xfrm>
              <a:off x="577850" y="1508125"/>
              <a:ext cx="146050" cy="180975"/>
            </a:xfrm>
            <a:custGeom>
              <a:avLst/>
              <a:gdLst/>
              <a:ahLst/>
              <a:cxnLst>
                <a:cxn ang="0">
                  <a:pos x="42" y="84"/>
                </a:cxn>
                <a:cxn ang="0">
                  <a:pos x="42" y="84"/>
                </a:cxn>
                <a:cxn ang="0">
                  <a:pos x="70" y="66"/>
                </a:cxn>
                <a:cxn ang="0">
                  <a:pos x="70" y="66"/>
                </a:cxn>
                <a:cxn ang="0">
                  <a:pos x="80" y="46"/>
                </a:cxn>
                <a:cxn ang="0">
                  <a:pos x="80" y="46"/>
                </a:cxn>
                <a:cxn ang="0">
                  <a:pos x="86" y="40"/>
                </a:cxn>
                <a:cxn ang="0">
                  <a:pos x="86" y="40"/>
                </a:cxn>
                <a:cxn ang="0">
                  <a:pos x="86" y="34"/>
                </a:cxn>
                <a:cxn ang="0">
                  <a:pos x="88" y="30"/>
                </a:cxn>
                <a:cxn ang="0">
                  <a:pos x="88" y="30"/>
                </a:cxn>
                <a:cxn ang="0">
                  <a:pos x="90" y="24"/>
                </a:cxn>
                <a:cxn ang="0">
                  <a:pos x="92" y="18"/>
                </a:cxn>
                <a:cxn ang="0">
                  <a:pos x="92" y="12"/>
                </a:cxn>
                <a:cxn ang="0">
                  <a:pos x="90" y="8"/>
                </a:cxn>
                <a:cxn ang="0">
                  <a:pos x="88" y="4"/>
                </a:cxn>
                <a:cxn ang="0">
                  <a:pos x="84" y="0"/>
                </a:cxn>
                <a:cxn ang="0">
                  <a:pos x="78" y="0"/>
                </a:cxn>
                <a:cxn ang="0">
                  <a:pos x="74" y="0"/>
                </a:cxn>
                <a:cxn ang="0">
                  <a:pos x="74" y="0"/>
                </a:cxn>
                <a:cxn ang="0">
                  <a:pos x="52" y="10"/>
                </a:cxn>
                <a:cxn ang="0">
                  <a:pos x="34" y="22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6" y="42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4" y="82"/>
                </a:cxn>
                <a:cxn ang="0">
                  <a:pos x="10" y="96"/>
                </a:cxn>
                <a:cxn ang="0">
                  <a:pos x="20" y="110"/>
                </a:cxn>
                <a:cxn ang="0">
                  <a:pos x="20" y="110"/>
                </a:cxn>
                <a:cxn ang="0">
                  <a:pos x="24" y="114"/>
                </a:cxn>
                <a:cxn ang="0">
                  <a:pos x="30" y="114"/>
                </a:cxn>
                <a:cxn ang="0">
                  <a:pos x="36" y="114"/>
                </a:cxn>
                <a:cxn ang="0">
                  <a:pos x="42" y="110"/>
                </a:cxn>
                <a:cxn ang="0">
                  <a:pos x="42" y="110"/>
                </a:cxn>
                <a:cxn ang="0">
                  <a:pos x="38" y="104"/>
                </a:cxn>
                <a:cxn ang="0">
                  <a:pos x="36" y="98"/>
                </a:cxn>
                <a:cxn ang="0">
                  <a:pos x="36" y="90"/>
                </a:cxn>
                <a:cxn ang="0">
                  <a:pos x="42" y="84"/>
                </a:cxn>
                <a:cxn ang="0">
                  <a:pos x="42" y="84"/>
                </a:cxn>
              </a:cxnLst>
              <a:rect l="0" t="0" r="r" b="b"/>
              <a:pathLst>
                <a:path w="92" h="114">
                  <a:moveTo>
                    <a:pt x="42" y="84"/>
                  </a:moveTo>
                  <a:lnTo>
                    <a:pt x="42" y="84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80" y="46"/>
                  </a:lnTo>
                  <a:lnTo>
                    <a:pt x="80" y="46"/>
                  </a:lnTo>
                  <a:lnTo>
                    <a:pt x="86" y="40"/>
                  </a:lnTo>
                  <a:lnTo>
                    <a:pt x="86" y="40"/>
                  </a:lnTo>
                  <a:lnTo>
                    <a:pt x="86" y="34"/>
                  </a:lnTo>
                  <a:lnTo>
                    <a:pt x="88" y="30"/>
                  </a:lnTo>
                  <a:lnTo>
                    <a:pt x="88" y="30"/>
                  </a:lnTo>
                  <a:lnTo>
                    <a:pt x="90" y="24"/>
                  </a:lnTo>
                  <a:lnTo>
                    <a:pt x="92" y="18"/>
                  </a:lnTo>
                  <a:lnTo>
                    <a:pt x="92" y="12"/>
                  </a:lnTo>
                  <a:lnTo>
                    <a:pt x="90" y="8"/>
                  </a:lnTo>
                  <a:lnTo>
                    <a:pt x="88" y="4"/>
                  </a:lnTo>
                  <a:lnTo>
                    <a:pt x="84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52" y="10"/>
                  </a:lnTo>
                  <a:lnTo>
                    <a:pt x="34" y="22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6" y="42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4" y="82"/>
                  </a:lnTo>
                  <a:lnTo>
                    <a:pt x="10" y="96"/>
                  </a:lnTo>
                  <a:lnTo>
                    <a:pt x="20" y="110"/>
                  </a:lnTo>
                  <a:lnTo>
                    <a:pt x="20" y="110"/>
                  </a:lnTo>
                  <a:lnTo>
                    <a:pt x="24" y="114"/>
                  </a:lnTo>
                  <a:lnTo>
                    <a:pt x="30" y="114"/>
                  </a:lnTo>
                  <a:lnTo>
                    <a:pt x="36" y="114"/>
                  </a:lnTo>
                  <a:lnTo>
                    <a:pt x="42" y="110"/>
                  </a:lnTo>
                  <a:lnTo>
                    <a:pt x="42" y="110"/>
                  </a:lnTo>
                  <a:lnTo>
                    <a:pt x="38" y="104"/>
                  </a:lnTo>
                  <a:lnTo>
                    <a:pt x="36" y="98"/>
                  </a:lnTo>
                  <a:lnTo>
                    <a:pt x="36" y="90"/>
                  </a:lnTo>
                  <a:lnTo>
                    <a:pt x="42" y="84"/>
                  </a:lnTo>
                  <a:lnTo>
                    <a:pt x="42" y="8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3"/>
            <p:cNvSpPr>
              <a:spLocks/>
            </p:cNvSpPr>
            <p:nvPr userDrawn="1"/>
          </p:nvSpPr>
          <p:spPr bwMode="auto">
            <a:xfrm>
              <a:off x="777875" y="1416050"/>
              <a:ext cx="374650" cy="323850"/>
            </a:xfrm>
            <a:custGeom>
              <a:avLst/>
              <a:gdLst/>
              <a:ahLst/>
              <a:cxnLst>
                <a:cxn ang="0">
                  <a:pos x="36" y="38"/>
                </a:cxn>
                <a:cxn ang="0">
                  <a:pos x="44" y="34"/>
                </a:cxn>
                <a:cxn ang="0">
                  <a:pos x="66" y="40"/>
                </a:cxn>
                <a:cxn ang="0">
                  <a:pos x="84" y="58"/>
                </a:cxn>
                <a:cxn ang="0">
                  <a:pos x="88" y="72"/>
                </a:cxn>
                <a:cxn ang="0">
                  <a:pos x="88" y="88"/>
                </a:cxn>
                <a:cxn ang="0">
                  <a:pos x="82" y="106"/>
                </a:cxn>
                <a:cxn ang="0">
                  <a:pos x="74" y="116"/>
                </a:cxn>
                <a:cxn ang="0">
                  <a:pos x="56" y="132"/>
                </a:cxn>
                <a:cxn ang="0">
                  <a:pos x="46" y="136"/>
                </a:cxn>
                <a:cxn ang="0">
                  <a:pos x="80" y="192"/>
                </a:cxn>
                <a:cxn ang="0">
                  <a:pos x="90" y="202"/>
                </a:cxn>
                <a:cxn ang="0">
                  <a:pos x="100" y="204"/>
                </a:cxn>
                <a:cxn ang="0">
                  <a:pos x="110" y="198"/>
                </a:cxn>
                <a:cxn ang="0">
                  <a:pos x="116" y="184"/>
                </a:cxn>
                <a:cxn ang="0">
                  <a:pos x="118" y="172"/>
                </a:cxn>
                <a:cxn ang="0">
                  <a:pos x="128" y="154"/>
                </a:cxn>
                <a:cxn ang="0">
                  <a:pos x="142" y="146"/>
                </a:cxn>
                <a:cxn ang="0">
                  <a:pos x="158" y="142"/>
                </a:cxn>
                <a:cxn ang="0">
                  <a:pos x="160" y="138"/>
                </a:cxn>
                <a:cxn ang="0">
                  <a:pos x="172" y="130"/>
                </a:cxn>
                <a:cxn ang="0">
                  <a:pos x="186" y="130"/>
                </a:cxn>
                <a:cxn ang="0">
                  <a:pos x="198" y="134"/>
                </a:cxn>
                <a:cxn ang="0">
                  <a:pos x="220" y="130"/>
                </a:cxn>
                <a:cxn ang="0">
                  <a:pos x="234" y="112"/>
                </a:cxn>
                <a:cxn ang="0">
                  <a:pos x="234" y="86"/>
                </a:cxn>
                <a:cxn ang="0">
                  <a:pos x="230" y="72"/>
                </a:cxn>
                <a:cxn ang="0">
                  <a:pos x="218" y="52"/>
                </a:cxn>
                <a:cxn ang="0">
                  <a:pos x="204" y="42"/>
                </a:cxn>
                <a:cxn ang="0">
                  <a:pos x="190" y="38"/>
                </a:cxn>
                <a:cxn ang="0">
                  <a:pos x="166" y="44"/>
                </a:cxn>
                <a:cxn ang="0">
                  <a:pos x="152" y="58"/>
                </a:cxn>
                <a:cxn ang="0">
                  <a:pos x="150" y="66"/>
                </a:cxn>
                <a:cxn ang="0">
                  <a:pos x="148" y="78"/>
                </a:cxn>
                <a:cxn ang="0">
                  <a:pos x="140" y="84"/>
                </a:cxn>
                <a:cxn ang="0">
                  <a:pos x="132" y="86"/>
                </a:cxn>
                <a:cxn ang="0">
                  <a:pos x="124" y="82"/>
                </a:cxn>
                <a:cxn ang="0">
                  <a:pos x="112" y="62"/>
                </a:cxn>
                <a:cxn ang="0">
                  <a:pos x="92" y="14"/>
                </a:cxn>
                <a:cxn ang="0">
                  <a:pos x="88" y="6"/>
                </a:cxn>
                <a:cxn ang="0">
                  <a:pos x="74" y="0"/>
                </a:cxn>
                <a:cxn ang="0">
                  <a:pos x="66" y="2"/>
                </a:cxn>
                <a:cxn ang="0">
                  <a:pos x="22" y="22"/>
                </a:cxn>
                <a:cxn ang="0">
                  <a:pos x="6" y="32"/>
                </a:cxn>
                <a:cxn ang="0">
                  <a:pos x="0" y="40"/>
                </a:cxn>
                <a:cxn ang="0">
                  <a:pos x="8" y="44"/>
                </a:cxn>
                <a:cxn ang="0">
                  <a:pos x="26" y="42"/>
                </a:cxn>
                <a:cxn ang="0">
                  <a:pos x="36" y="38"/>
                </a:cxn>
              </a:cxnLst>
              <a:rect l="0" t="0" r="r" b="b"/>
              <a:pathLst>
                <a:path w="236" h="204">
                  <a:moveTo>
                    <a:pt x="36" y="38"/>
                  </a:moveTo>
                  <a:lnTo>
                    <a:pt x="36" y="38"/>
                  </a:lnTo>
                  <a:lnTo>
                    <a:pt x="40" y="36"/>
                  </a:lnTo>
                  <a:lnTo>
                    <a:pt x="44" y="34"/>
                  </a:lnTo>
                  <a:lnTo>
                    <a:pt x="56" y="36"/>
                  </a:lnTo>
                  <a:lnTo>
                    <a:pt x="66" y="40"/>
                  </a:lnTo>
                  <a:lnTo>
                    <a:pt x="76" y="48"/>
                  </a:lnTo>
                  <a:lnTo>
                    <a:pt x="84" y="58"/>
                  </a:lnTo>
                  <a:lnTo>
                    <a:pt x="86" y="64"/>
                  </a:lnTo>
                  <a:lnTo>
                    <a:pt x="88" y="72"/>
                  </a:lnTo>
                  <a:lnTo>
                    <a:pt x="88" y="80"/>
                  </a:lnTo>
                  <a:lnTo>
                    <a:pt x="88" y="88"/>
                  </a:lnTo>
                  <a:lnTo>
                    <a:pt x="86" y="96"/>
                  </a:lnTo>
                  <a:lnTo>
                    <a:pt x="82" y="106"/>
                  </a:lnTo>
                  <a:lnTo>
                    <a:pt x="82" y="106"/>
                  </a:lnTo>
                  <a:lnTo>
                    <a:pt x="74" y="116"/>
                  </a:lnTo>
                  <a:lnTo>
                    <a:pt x="66" y="126"/>
                  </a:lnTo>
                  <a:lnTo>
                    <a:pt x="56" y="132"/>
                  </a:lnTo>
                  <a:lnTo>
                    <a:pt x="46" y="136"/>
                  </a:lnTo>
                  <a:lnTo>
                    <a:pt x="46" y="136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84" y="198"/>
                  </a:lnTo>
                  <a:lnTo>
                    <a:pt x="90" y="202"/>
                  </a:lnTo>
                  <a:lnTo>
                    <a:pt x="94" y="204"/>
                  </a:lnTo>
                  <a:lnTo>
                    <a:pt x="100" y="204"/>
                  </a:lnTo>
                  <a:lnTo>
                    <a:pt x="104" y="202"/>
                  </a:lnTo>
                  <a:lnTo>
                    <a:pt x="110" y="198"/>
                  </a:lnTo>
                  <a:lnTo>
                    <a:pt x="112" y="192"/>
                  </a:lnTo>
                  <a:lnTo>
                    <a:pt x="116" y="184"/>
                  </a:lnTo>
                  <a:lnTo>
                    <a:pt x="116" y="184"/>
                  </a:lnTo>
                  <a:lnTo>
                    <a:pt x="118" y="172"/>
                  </a:lnTo>
                  <a:lnTo>
                    <a:pt x="122" y="162"/>
                  </a:lnTo>
                  <a:lnTo>
                    <a:pt x="128" y="154"/>
                  </a:lnTo>
                  <a:lnTo>
                    <a:pt x="142" y="146"/>
                  </a:lnTo>
                  <a:lnTo>
                    <a:pt x="142" y="146"/>
                  </a:lnTo>
                  <a:lnTo>
                    <a:pt x="150" y="144"/>
                  </a:lnTo>
                  <a:lnTo>
                    <a:pt x="158" y="142"/>
                  </a:lnTo>
                  <a:lnTo>
                    <a:pt x="158" y="142"/>
                  </a:lnTo>
                  <a:lnTo>
                    <a:pt x="160" y="138"/>
                  </a:lnTo>
                  <a:lnTo>
                    <a:pt x="162" y="134"/>
                  </a:lnTo>
                  <a:lnTo>
                    <a:pt x="172" y="130"/>
                  </a:lnTo>
                  <a:lnTo>
                    <a:pt x="180" y="130"/>
                  </a:lnTo>
                  <a:lnTo>
                    <a:pt x="186" y="130"/>
                  </a:lnTo>
                  <a:lnTo>
                    <a:pt x="186" y="130"/>
                  </a:lnTo>
                  <a:lnTo>
                    <a:pt x="198" y="134"/>
                  </a:lnTo>
                  <a:lnTo>
                    <a:pt x="210" y="134"/>
                  </a:lnTo>
                  <a:lnTo>
                    <a:pt x="220" y="130"/>
                  </a:lnTo>
                  <a:lnTo>
                    <a:pt x="228" y="122"/>
                  </a:lnTo>
                  <a:lnTo>
                    <a:pt x="234" y="112"/>
                  </a:lnTo>
                  <a:lnTo>
                    <a:pt x="236" y="100"/>
                  </a:lnTo>
                  <a:lnTo>
                    <a:pt x="234" y="86"/>
                  </a:lnTo>
                  <a:lnTo>
                    <a:pt x="230" y="72"/>
                  </a:lnTo>
                  <a:lnTo>
                    <a:pt x="230" y="72"/>
                  </a:lnTo>
                  <a:lnTo>
                    <a:pt x="224" y="62"/>
                  </a:lnTo>
                  <a:lnTo>
                    <a:pt x="218" y="52"/>
                  </a:lnTo>
                  <a:lnTo>
                    <a:pt x="210" y="46"/>
                  </a:lnTo>
                  <a:lnTo>
                    <a:pt x="204" y="42"/>
                  </a:lnTo>
                  <a:lnTo>
                    <a:pt x="198" y="40"/>
                  </a:lnTo>
                  <a:lnTo>
                    <a:pt x="190" y="38"/>
                  </a:lnTo>
                  <a:lnTo>
                    <a:pt x="178" y="40"/>
                  </a:lnTo>
                  <a:lnTo>
                    <a:pt x="166" y="44"/>
                  </a:lnTo>
                  <a:lnTo>
                    <a:pt x="158" y="50"/>
                  </a:lnTo>
                  <a:lnTo>
                    <a:pt x="152" y="58"/>
                  </a:lnTo>
                  <a:lnTo>
                    <a:pt x="150" y="66"/>
                  </a:lnTo>
                  <a:lnTo>
                    <a:pt x="150" y="66"/>
                  </a:lnTo>
                  <a:lnTo>
                    <a:pt x="150" y="72"/>
                  </a:lnTo>
                  <a:lnTo>
                    <a:pt x="148" y="78"/>
                  </a:lnTo>
                  <a:lnTo>
                    <a:pt x="146" y="82"/>
                  </a:lnTo>
                  <a:lnTo>
                    <a:pt x="140" y="84"/>
                  </a:lnTo>
                  <a:lnTo>
                    <a:pt x="136" y="86"/>
                  </a:lnTo>
                  <a:lnTo>
                    <a:pt x="132" y="86"/>
                  </a:lnTo>
                  <a:lnTo>
                    <a:pt x="128" y="84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12" y="62"/>
                  </a:lnTo>
                  <a:lnTo>
                    <a:pt x="102" y="40"/>
                  </a:lnTo>
                  <a:lnTo>
                    <a:pt x="92" y="14"/>
                  </a:lnTo>
                  <a:lnTo>
                    <a:pt x="92" y="14"/>
                  </a:lnTo>
                  <a:lnTo>
                    <a:pt x="88" y="6"/>
                  </a:lnTo>
                  <a:lnTo>
                    <a:pt x="82" y="2"/>
                  </a:lnTo>
                  <a:lnTo>
                    <a:pt x="74" y="0"/>
                  </a:lnTo>
                  <a:lnTo>
                    <a:pt x="66" y="2"/>
                  </a:lnTo>
                  <a:lnTo>
                    <a:pt x="66" y="2"/>
                  </a:lnTo>
                  <a:lnTo>
                    <a:pt x="42" y="12"/>
                  </a:lnTo>
                  <a:lnTo>
                    <a:pt x="22" y="22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8" y="44"/>
                  </a:lnTo>
                  <a:lnTo>
                    <a:pt x="16" y="44"/>
                  </a:lnTo>
                  <a:lnTo>
                    <a:pt x="26" y="42"/>
                  </a:lnTo>
                  <a:lnTo>
                    <a:pt x="36" y="38"/>
                  </a:lnTo>
                  <a:lnTo>
                    <a:pt x="36" y="38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688975" y="1571625"/>
              <a:ext cx="34925" cy="41275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10" y="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18" y="6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6"/>
                </a:cxn>
                <a:cxn ang="0">
                  <a:pos x="10" y="6"/>
                </a:cxn>
              </a:cxnLst>
              <a:rect l="0" t="0" r="r" b="b"/>
              <a:pathLst>
                <a:path w="22" h="26">
                  <a:moveTo>
                    <a:pt x="10" y="6"/>
                  </a:moveTo>
                  <a:lnTo>
                    <a:pt x="10" y="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8" y="6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6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5"/>
            <p:cNvSpPr>
              <a:spLocks/>
            </p:cNvSpPr>
            <p:nvPr userDrawn="1"/>
          </p:nvSpPr>
          <p:spPr bwMode="auto">
            <a:xfrm>
              <a:off x="666750" y="1749425"/>
              <a:ext cx="53975" cy="44450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34" y="2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2" y="28"/>
                </a:cxn>
                <a:cxn ang="0">
                  <a:pos x="22" y="28"/>
                </a:cxn>
                <a:cxn ang="0">
                  <a:pos x="28" y="22"/>
                </a:cxn>
                <a:cxn ang="0">
                  <a:pos x="32" y="16"/>
                </a:cxn>
                <a:cxn ang="0">
                  <a:pos x="34" y="10"/>
                </a:cxn>
                <a:cxn ang="0">
                  <a:pos x="34" y="2"/>
                </a:cxn>
                <a:cxn ang="0">
                  <a:pos x="34" y="2"/>
                </a:cxn>
              </a:cxnLst>
              <a:rect l="0" t="0" r="r" b="b"/>
              <a:pathLst>
                <a:path w="34" h="28">
                  <a:moveTo>
                    <a:pt x="34" y="2"/>
                  </a:moveTo>
                  <a:lnTo>
                    <a:pt x="34" y="2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22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2" y="28"/>
                  </a:lnTo>
                  <a:lnTo>
                    <a:pt x="22" y="28"/>
                  </a:lnTo>
                  <a:lnTo>
                    <a:pt x="28" y="22"/>
                  </a:lnTo>
                  <a:lnTo>
                    <a:pt x="32" y="16"/>
                  </a:lnTo>
                  <a:lnTo>
                    <a:pt x="34" y="10"/>
                  </a:lnTo>
                  <a:lnTo>
                    <a:pt x="34" y="2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6"/>
            <p:cNvSpPr>
              <a:spLocks/>
            </p:cNvSpPr>
            <p:nvPr userDrawn="1"/>
          </p:nvSpPr>
          <p:spPr bwMode="auto">
            <a:xfrm>
              <a:off x="1003300" y="1819275"/>
              <a:ext cx="317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20" h="14">
                  <a:moveTo>
                    <a:pt x="0" y="14"/>
                  </a:moveTo>
                  <a:lnTo>
                    <a:pt x="0" y="1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3413125" y="53975"/>
              <a:ext cx="228600" cy="228600"/>
            </a:xfrm>
            <a:custGeom>
              <a:avLst/>
              <a:gdLst/>
              <a:ahLst/>
              <a:cxnLst>
                <a:cxn ang="0">
                  <a:pos x="104" y="38"/>
                </a:cxn>
                <a:cxn ang="0">
                  <a:pos x="104" y="38"/>
                </a:cxn>
                <a:cxn ang="0">
                  <a:pos x="104" y="28"/>
                </a:cxn>
                <a:cxn ang="0">
                  <a:pos x="98" y="20"/>
                </a:cxn>
                <a:cxn ang="0">
                  <a:pos x="90" y="10"/>
                </a:cxn>
                <a:cxn ang="0">
                  <a:pos x="78" y="4"/>
                </a:cxn>
                <a:cxn ang="0">
                  <a:pos x="72" y="0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0" y="0"/>
                </a:cxn>
                <a:cxn ang="0">
                  <a:pos x="42" y="4"/>
                </a:cxn>
                <a:cxn ang="0">
                  <a:pos x="32" y="10"/>
                </a:cxn>
                <a:cxn ang="0">
                  <a:pos x="24" y="16"/>
                </a:cxn>
                <a:cxn ang="0">
                  <a:pos x="14" y="26"/>
                </a:cxn>
                <a:cxn ang="0">
                  <a:pos x="14" y="26"/>
                </a:cxn>
                <a:cxn ang="0">
                  <a:pos x="8" y="34"/>
                </a:cxn>
                <a:cxn ang="0">
                  <a:pos x="4" y="42"/>
                </a:cxn>
                <a:cxn ang="0">
                  <a:pos x="2" y="48"/>
                </a:cxn>
                <a:cxn ang="0">
                  <a:pos x="0" y="56"/>
                </a:cxn>
                <a:cxn ang="0">
                  <a:pos x="0" y="68"/>
                </a:cxn>
                <a:cxn ang="0">
                  <a:pos x="6" y="78"/>
                </a:cxn>
                <a:cxn ang="0">
                  <a:pos x="12" y="88"/>
                </a:cxn>
                <a:cxn ang="0">
                  <a:pos x="20" y="92"/>
                </a:cxn>
                <a:cxn ang="0">
                  <a:pos x="30" y="96"/>
                </a:cxn>
                <a:cxn ang="0">
                  <a:pos x="36" y="96"/>
                </a:cxn>
                <a:cxn ang="0">
                  <a:pos x="36" y="96"/>
                </a:cxn>
                <a:cxn ang="0">
                  <a:pos x="42" y="96"/>
                </a:cxn>
                <a:cxn ang="0">
                  <a:pos x="46" y="96"/>
                </a:cxn>
                <a:cxn ang="0">
                  <a:pos x="52" y="100"/>
                </a:cxn>
                <a:cxn ang="0">
                  <a:pos x="56" y="104"/>
                </a:cxn>
                <a:cxn ang="0">
                  <a:pos x="58" y="108"/>
                </a:cxn>
                <a:cxn ang="0">
                  <a:pos x="62" y="114"/>
                </a:cxn>
                <a:cxn ang="0">
                  <a:pos x="62" y="120"/>
                </a:cxn>
                <a:cxn ang="0">
                  <a:pos x="60" y="128"/>
                </a:cxn>
                <a:cxn ang="0">
                  <a:pos x="60" y="128"/>
                </a:cxn>
                <a:cxn ang="0">
                  <a:pos x="74" y="130"/>
                </a:cxn>
                <a:cxn ang="0">
                  <a:pos x="82" y="136"/>
                </a:cxn>
                <a:cxn ang="0">
                  <a:pos x="82" y="136"/>
                </a:cxn>
                <a:cxn ang="0">
                  <a:pos x="90" y="142"/>
                </a:cxn>
                <a:cxn ang="0">
                  <a:pos x="100" y="144"/>
                </a:cxn>
                <a:cxn ang="0">
                  <a:pos x="110" y="144"/>
                </a:cxn>
                <a:cxn ang="0">
                  <a:pos x="120" y="140"/>
                </a:cxn>
                <a:cxn ang="0">
                  <a:pos x="130" y="134"/>
                </a:cxn>
                <a:cxn ang="0">
                  <a:pos x="136" y="124"/>
                </a:cxn>
                <a:cxn ang="0">
                  <a:pos x="142" y="112"/>
                </a:cxn>
                <a:cxn ang="0">
                  <a:pos x="144" y="96"/>
                </a:cxn>
                <a:cxn ang="0">
                  <a:pos x="144" y="96"/>
                </a:cxn>
                <a:cxn ang="0">
                  <a:pos x="144" y="80"/>
                </a:cxn>
                <a:cxn ang="0">
                  <a:pos x="140" y="64"/>
                </a:cxn>
                <a:cxn ang="0">
                  <a:pos x="140" y="64"/>
                </a:cxn>
                <a:cxn ang="0">
                  <a:pos x="136" y="66"/>
                </a:cxn>
                <a:cxn ang="0">
                  <a:pos x="130" y="66"/>
                </a:cxn>
                <a:cxn ang="0">
                  <a:pos x="122" y="64"/>
                </a:cxn>
                <a:cxn ang="0">
                  <a:pos x="116" y="60"/>
                </a:cxn>
                <a:cxn ang="0">
                  <a:pos x="112" y="56"/>
                </a:cxn>
                <a:cxn ang="0">
                  <a:pos x="108" y="50"/>
                </a:cxn>
                <a:cxn ang="0">
                  <a:pos x="106" y="44"/>
                </a:cxn>
                <a:cxn ang="0">
                  <a:pos x="104" y="38"/>
                </a:cxn>
                <a:cxn ang="0">
                  <a:pos x="104" y="38"/>
                </a:cxn>
              </a:cxnLst>
              <a:rect l="0" t="0" r="r" b="b"/>
              <a:pathLst>
                <a:path w="144" h="144">
                  <a:moveTo>
                    <a:pt x="104" y="38"/>
                  </a:moveTo>
                  <a:lnTo>
                    <a:pt x="104" y="38"/>
                  </a:lnTo>
                  <a:lnTo>
                    <a:pt x="104" y="28"/>
                  </a:lnTo>
                  <a:lnTo>
                    <a:pt x="98" y="20"/>
                  </a:lnTo>
                  <a:lnTo>
                    <a:pt x="90" y="10"/>
                  </a:lnTo>
                  <a:lnTo>
                    <a:pt x="78" y="4"/>
                  </a:lnTo>
                  <a:lnTo>
                    <a:pt x="72" y="0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0" y="0"/>
                  </a:lnTo>
                  <a:lnTo>
                    <a:pt x="42" y="4"/>
                  </a:lnTo>
                  <a:lnTo>
                    <a:pt x="32" y="10"/>
                  </a:lnTo>
                  <a:lnTo>
                    <a:pt x="24" y="16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8" y="34"/>
                  </a:lnTo>
                  <a:lnTo>
                    <a:pt x="4" y="42"/>
                  </a:lnTo>
                  <a:lnTo>
                    <a:pt x="2" y="48"/>
                  </a:lnTo>
                  <a:lnTo>
                    <a:pt x="0" y="56"/>
                  </a:lnTo>
                  <a:lnTo>
                    <a:pt x="0" y="68"/>
                  </a:lnTo>
                  <a:lnTo>
                    <a:pt x="6" y="78"/>
                  </a:lnTo>
                  <a:lnTo>
                    <a:pt x="12" y="88"/>
                  </a:lnTo>
                  <a:lnTo>
                    <a:pt x="20" y="92"/>
                  </a:lnTo>
                  <a:lnTo>
                    <a:pt x="30" y="96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42" y="96"/>
                  </a:lnTo>
                  <a:lnTo>
                    <a:pt x="46" y="96"/>
                  </a:lnTo>
                  <a:lnTo>
                    <a:pt x="52" y="100"/>
                  </a:lnTo>
                  <a:lnTo>
                    <a:pt x="56" y="104"/>
                  </a:lnTo>
                  <a:lnTo>
                    <a:pt x="58" y="108"/>
                  </a:lnTo>
                  <a:lnTo>
                    <a:pt x="62" y="114"/>
                  </a:lnTo>
                  <a:lnTo>
                    <a:pt x="62" y="120"/>
                  </a:lnTo>
                  <a:lnTo>
                    <a:pt x="60" y="128"/>
                  </a:lnTo>
                  <a:lnTo>
                    <a:pt x="60" y="128"/>
                  </a:lnTo>
                  <a:lnTo>
                    <a:pt x="74" y="130"/>
                  </a:lnTo>
                  <a:lnTo>
                    <a:pt x="82" y="136"/>
                  </a:lnTo>
                  <a:lnTo>
                    <a:pt x="82" y="136"/>
                  </a:lnTo>
                  <a:lnTo>
                    <a:pt x="90" y="142"/>
                  </a:lnTo>
                  <a:lnTo>
                    <a:pt x="100" y="144"/>
                  </a:lnTo>
                  <a:lnTo>
                    <a:pt x="110" y="144"/>
                  </a:lnTo>
                  <a:lnTo>
                    <a:pt x="120" y="140"/>
                  </a:lnTo>
                  <a:lnTo>
                    <a:pt x="130" y="134"/>
                  </a:lnTo>
                  <a:lnTo>
                    <a:pt x="136" y="124"/>
                  </a:lnTo>
                  <a:lnTo>
                    <a:pt x="142" y="112"/>
                  </a:lnTo>
                  <a:lnTo>
                    <a:pt x="144" y="96"/>
                  </a:lnTo>
                  <a:lnTo>
                    <a:pt x="144" y="96"/>
                  </a:lnTo>
                  <a:lnTo>
                    <a:pt x="144" y="80"/>
                  </a:lnTo>
                  <a:lnTo>
                    <a:pt x="140" y="64"/>
                  </a:lnTo>
                  <a:lnTo>
                    <a:pt x="140" y="64"/>
                  </a:lnTo>
                  <a:lnTo>
                    <a:pt x="136" y="66"/>
                  </a:lnTo>
                  <a:lnTo>
                    <a:pt x="130" y="66"/>
                  </a:lnTo>
                  <a:lnTo>
                    <a:pt x="122" y="64"/>
                  </a:lnTo>
                  <a:lnTo>
                    <a:pt x="116" y="60"/>
                  </a:lnTo>
                  <a:lnTo>
                    <a:pt x="112" y="56"/>
                  </a:lnTo>
                  <a:lnTo>
                    <a:pt x="108" y="50"/>
                  </a:lnTo>
                  <a:lnTo>
                    <a:pt x="106" y="44"/>
                  </a:lnTo>
                  <a:lnTo>
                    <a:pt x="104" y="38"/>
                  </a:lnTo>
                  <a:lnTo>
                    <a:pt x="104" y="3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8"/>
            <p:cNvSpPr>
              <a:spLocks/>
            </p:cNvSpPr>
            <p:nvPr userDrawn="1"/>
          </p:nvSpPr>
          <p:spPr bwMode="auto">
            <a:xfrm>
              <a:off x="2571750" y="3175"/>
              <a:ext cx="1190625" cy="949325"/>
            </a:xfrm>
            <a:custGeom>
              <a:avLst/>
              <a:gdLst/>
              <a:ahLst/>
              <a:cxnLst>
                <a:cxn ang="0">
                  <a:pos x="702" y="284"/>
                </a:cxn>
                <a:cxn ang="0">
                  <a:pos x="654" y="304"/>
                </a:cxn>
                <a:cxn ang="0">
                  <a:pos x="622" y="324"/>
                </a:cxn>
                <a:cxn ang="0">
                  <a:pos x="570" y="320"/>
                </a:cxn>
                <a:cxn ang="0">
                  <a:pos x="530" y="264"/>
                </a:cxn>
                <a:cxn ang="0">
                  <a:pos x="492" y="250"/>
                </a:cxn>
                <a:cxn ang="0">
                  <a:pos x="452" y="260"/>
                </a:cxn>
                <a:cxn ang="0">
                  <a:pos x="386" y="180"/>
                </a:cxn>
                <a:cxn ang="0">
                  <a:pos x="350" y="168"/>
                </a:cxn>
                <a:cxn ang="0">
                  <a:pos x="334" y="200"/>
                </a:cxn>
                <a:cxn ang="0">
                  <a:pos x="322" y="242"/>
                </a:cxn>
                <a:cxn ang="0">
                  <a:pos x="284" y="258"/>
                </a:cxn>
                <a:cxn ang="0">
                  <a:pos x="236" y="240"/>
                </a:cxn>
                <a:cxn ang="0">
                  <a:pos x="202" y="192"/>
                </a:cxn>
                <a:cxn ang="0">
                  <a:pos x="208" y="142"/>
                </a:cxn>
                <a:cxn ang="0">
                  <a:pos x="254" y="114"/>
                </a:cxn>
                <a:cxn ang="0">
                  <a:pos x="284" y="116"/>
                </a:cxn>
                <a:cxn ang="0">
                  <a:pos x="294" y="86"/>
                </a:cxn>
                <a:cxn ang="0">
                  <a:pos x="208" y="0"/>
                </a:cxn>
                <a:cxn ang="0">
                  <a:pos x="60" y="36"/>
                </a:cxn>
                <a:cxn ang="0">
                  <a:pos x="16" y="50"/>
                </a:cxn>
                <a:cxn ang="0">
                  <a:pos x="0" y="94"/>
                </a:cxn>
                <a:cxn ang="0">
                  <a:pos x="38" y="248"/>
                </a:cxn>
                <a:cxn ang="0">
                  <a:pos x="66" y="268"/>
                </a:cxn>
                <a:cxn ang="0">
                  <a:pos x="98" y="244"/>
                </a:cxn>
                <a:cxn ang="0">
                  <a:pos x="134" y="214"/>
                </a:cxn>
                <a:cxn ang="0">
                  <a:pos x="190" y="220"/>
                </a:cxn>
                <a:cxn ang="0">
                  <a:pos x="234" y="268"/>
                </a:cxn>
                <a:cxn ang="0">
                  <a:pos x="244" y="326"/>
                </a:cxn>
                <a:cxn ang="0">
                  <a:pos x="214" y="374"/>
                </a:cxn>
                <a:cxn ang="0">
                  <a:pos x="168" y="386"/>
                </a:cxn>
                <a:cxn ang="0">
                  <a:pos x="136" y="368"/>
                </a:cxn>
                <a:cxn ang="0">
                  <a:pos x="76" y="372"/>
                </a:cxn>
                <a:cxn ang="0">
                  <a:pos x="72" y="396"/>
                </a:cxn>
                <a:cxn ang="0">
                  <a:pos x="122" y="554"/>
                </a:cxn>
                <a:cxn ang="0">
                  <a:pos x="160" y="592"/>
                </a:cxn>
                <a:cxn ang="0">
                  <a:pos x="202" y="598"/>
                </a:cxn>
                <a:cxn ang="0">
                  <a:pos x="298" y="574"/>
                </a:cxn>
                <a:cxn ang="0">
                  <a:pos x="314" y="530"/>
                </a:cxn>
                <a:cxn ang="0">
                  <a:pos x="290" y="500"/>
                </a:cxn>
                <a:cxn ang="0">
                  <a:pos x="272" y="450"/>
                </a:cxn>
                <a:cxn ang="0">
                  <a:pos x="294" y="400"/>
                </a:cxn>
                <a:cxn ang="0">
                  <a:pos x="354" y="374"/>
                </a:cxn>
                <a:cxn ang="0">
                  <a:pos x="416" y="384"/>
                </a:cxn>
                <a:cxn ang="0">
                  <a:pos x="438" y="422"/>
                </a:cxn>
                <a:cxn ang="0">
                  <a:pos x="424" y="470"/>
                </a:cxn>
                <a:cxn ang="0">
                  <a:pos x="442" y="516"/>
                </a:cxn>
                <a:cxn ang="0">
                  <a:pos x="534" y="516"/>
                </a:cxn>
                <a:cxn ang="0">
                  <a:pos x="704" y="472"/>
                </a:cxn>
                <a:cxn ang="0">
                  <a:pos x="742" y="438"/>
                </a:cxn>
                <a:cxn ang="0">
                  <a:pos x="750" y="398"/>
                </a:cxn>
                <a:cxn ang="0">
                  <a:pos x="726" y="300"/>
                </a:cxn>
              </a:cxnLst>
              <a:rect l="0" t="0" r="r" b="b"/>
              <a:pathLst>
                <a:path w="750" h="598">
                  <a:moveTo>
                    <a:pt x="726" y="300"/>
                  </a:moveTo>
                  <a:lnTo>
                    <a:pt x="726" y="300"/>
                  </a:lnTo>
                  <a:lnTo>
                    <a:pt x="720" y="292"/>
                  </a:lnTo>
                  <a:lnTo>
                    <a:pt x="712" y="286"/>
                  </a:lnTo>
                  <a:lnTo>
                    <a:pt x="702" y="284"/>
                  </a:lnTo>
                  <a:lnTo>
                    <a:pt x="692" y="282"/>
                  </a:lnTo>
                  <a:lnTo>
                    <a:pt x="680" y="284"/>
                  </a:lnTo>
                  <a:lnTo>
                    <a:pt x="670" y="288"/>
                  </a:lnTo>
                  <a:lnTo>
                    <a:pt x="662" y="294"/>
                  </a:lnTo>
                  <a:lnTo>
                    <a:pt x="654" y="304"/>
                  </a:lnTo>
                  <a:lnTo>
                    <a:pt x="654" y="304"/>
                  </a:lnTo>
                  <a:lnTo>
                    <a:pt x="650" y="308"/>
                  </a:lnTo>
                  <a:lnTo>
                    <a:pt x="646" y="314"/>
                  </a:lnTo>
                  <a:lnTo>
                    <a:pt x="630" y="322"/>
                  </a:lnTo>
                  <a:lnTo>
                    <a:pt x="622" y="324"/>
                  </a:lnTo>
                  <a:lnTo>
                    <a:pt x="612" y="326"/>
                  </a:lnTo>
                  <a:lnTo>
                    <a:pt x="602" y="328"/>
                  </a:lnTo>
                  <a:lnTo>
                    <a:pt x="590" y="328"/>
                  </a:lnTo>
                  <a:lnTo>
                    <a:pt x="580" y="324"/>
                  </a:lnTo>
                  <a:lnTo>
                    <a:pt x="570" y="320"/>
                  </a:lnTo>
                  <a:lnTo>
                    <a:pt x="560" y="314"/>
                  </a:lnTo>
                  <a:lnTo>
                    <a:pt x="550" y="306"/>
                  </a:lnTo>
                  <a:lnTo>
                    <a:pt x="542" y="294"/>
                  </a:lnTo>
                  <a:lnTo>
                    <a:pt x="534" y="280"/>
                  </a:lnTo>
                  <a:lnTo>
                    <a:pt x="530" y="264"/>
                  </a:lnTo>
                  <a:lnTo>
                    <a:pt x="526" y="244"/>
                  </a:lnTo>
                  <a:lnTo>
                    <a:pt x="526" y="244"/>
                  </a:lnTo>
                  <a:lnTo>
                    <a:pt x="524" y="228"/>
                  </a:lnTo>
                  <a:lnTo>
                    <a:pt x="524" y="228"/>
                  </a:lnTo>
                  <a:lnTo>
                    <a:pt x="492" y="250"/>
                  </a:lnTo>
                  <a:lnTo>
                    <a:pt x="478" y="260"/>
                  </a:lnTo>
                  <a:lnTo>
                    <a:pt x="478" y="260"/>
                  </a:lnTo>
                  <a:lnTo>
                    <a:pt x="470" y="262"/>
                  </a:lnTo>
                  <a:lnTo>
                    <a:pt x="460" y="262"/>
                  </a:lnTo>
                  <a:lnTo>
                    <a:pt x="452" y="260"/>
                  </a:lnTo>
                  <a:lnTo>
                    <a:pt x="444" y="252"/>
                  </a:lnTo>
                  <a:lnTo>
                    <a:pt x="444" y="252"/>
                  </a:lnTo>
                  <a:lnTo>
                    <a:pt x="420" y="218"/>
                  </a:lnTo>
                  <a:lnTo>
                    <a:pt x="396" y="192"/>
                  </a:lnTo>
                  <a:lnTo>
                    <a:pt x="386" y="180"/>
                  </a:lnTo>
                  <a:lnTo>
                    <a:pt x="374" y="170"/>
                  </a:lnTo>
                  <a:lnTo>
                    <a:pt x="374" y="170"/>
                  </a:lnTo>
                  <a:lnTo>
                    <a:pt x="366" y="166"/>
                  </a:lnTo>
                  <a:lnTo>
                    <a:pt x="356" y="166"/>
                  </a:lnTo>
                  <a:lnTo>
                    <a:pt x="350" y="168"/>
                  </a:lnTo>
                  <a:lnTo>
                    <a:pt x="344" y="174"/>
                  </a:lnTo>
                  <a:lnTo>
                    <a:pt x="340" y="182"/>
                  </a:lnTo>
                  <a:lnTo>
                    <a:pt x="336" y="190"/>
                  </a:lnTo>
                  <a:lnTo>
                    <a:pt x="334" y="200"/>
                  </a:lnTo>
                  <a:lnTo>
                    <a:pt x="334" y="200"/>
                  </a:lnTo>
                  <a:lnTo>
                    <a:pt x="334" y="210"/>
                  </a:lnTo>
                  <a:lnTo>
                    <a:pt x="334" y="220"/>
                  </a:lnTo>
                  <a:lnTo>
                    <a:pt x="330" y="228"/>
                  </a:lnTo>
                  <a:lnTo>
                    <a:pt x="328" y="234"/>
                  </a:lnTo>
                  <a:lnTo>
                    <a:pt x="322" y="242"/>
                  </a:lnTo>
                  <a:lnTo>
                    <a:pt x="316" y="246"/>
                  </a:lnTo>
                  <a:lnTo>
                    <a:pt x="310" y="252"/>
                  </a:lnTo>
                  <a:lnTo>
                    <a:pt x="302" y="254"/>
                  </a:lnTo>
                  <a:lnTo>
                    <a:pt x="294" y="258"/>
                  </a:lnTo>
                  <a:lnTo>
                    <a:pt x="284" y="258"/>
                  </a:lnTo>
                  <a:lnTo>
                    <a:pt x="276" y="258"/>
                  </a:lnTo>
                  <a:lnTo>
                    <a:pt x="266" y="256"/>
                  </a:lnTo>
                  <a:lnTo>
                    <a:pt x="256" y="252"/>
                  </a:lnTo>
                  <a:lnTo>
                    <a:pt x="246" y="246"/>
                  </a:lnTo>
                  <a:lnTo>
                    <a:pt x="236" y="240"/>
                  </a:lnTo>
                  <a:lnTo>
                    <a:pt x="228" y="232"/>
                  </a:lnTo>
                  <a:lnTo>
                    <a:pt x="228" y="232"/>
                  </a:lnTo>
                  <a:lnTo>
                    <a:pt x="216" y="218"/>
                  </a:lnTo>
                  <a:lnTo>
                    <a:pt x="208" y="204"/>
                  </a:lnTo>
                  <a:lnTo>
                    <a:pt x="202" y="192"/>
                  </a:lnTo>
                  <a:lnTo>
                    <a:pt x="198" y="180"/>
                  </a:lnTo>
                  <a:lnTo>
                    <a:pt x="198" y="170"/>
                  </a:lnTo>
                  <a:lnTo>
                    <a:pt x="200" y="158"/>
                  </a:lnTo>
                  <a:lnTo>
                    <a:pt x="202" y="150"/>
                  </a:lnTo>
                  <a:lnTo>
                    <a:pt x="208" y="142"/>
                  </a:lnTo>
                  <a:lnTo>
                    <a:pt x="214" y="134"/>
                  </a:lnTo>
                  <a:lnTo>
                    <a:pt x="220" y="128"/>
                  </a:lnTo>
                  <a:lnTo>
                    <a:pt x="234" y="118"/>
                  </a:lnTo>
                  <a:lnTo>
                    <a:pt x="248" y="114"/>
                  </a:lnTo>
                  <a:lnTo>
                    <a:pt x="254" y="114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68" y="118"/>
                  </a:lnTo>
                  <a:lnTo>
                    <a:pt x="276" y="118"/>
                  </a:lnTo>
                  <a:lnTo>
                    <a:pt x="284" y="116"/>
                  </a:lnTo>
                  <a:lnTo>
                    <a:pt x="290" y="112"/>
                  </a:lnTo>
                  <a:lnTo>
                    <a:pt x="294" y="106"/>
                  </a:lnTo>
                  <a:lnTo>
                    <a:pt x="296" y="98"/>
                  </a:lnTo>
                  <a:lnTo>
                    <a:pt x="296" y="92"/>
                  </a:lnTo>
                  <a:lnTo>
                    <a:pt x="294" y="86"/>
                  </a:lnTo>
                  <a:lnTo>
                    <a:pt x="294" y="86"/>
                  </a:lnTo>
                  <a:lnTo>
                    <a:pt x="286" y="74"/>
                  </a:lnTo>
                  <a:lnTo>
                    <a:pt x="274" y="60"/>
                  </a:lnTo>
                  <a:lnTo>
                    <a:pt x="248" y="3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4" y="10"/>
                  </a:lnTo>
                  <a:lnTo>
                    <a:pt x="158" y="16"/>
                  </a:lnTo>
                  <a:lnTo>
                    <a:pt x="104" y="28"/>
                  </a:lnTo>
                  <a:lnTo>
                    <a:pt x="60" y="36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32" y="40"/>
                  </a:lnTo>
                  <a:lnTo>
                    <a:pt x="22" y="44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4" y="64"/>
                  </a:lnTo>
                  <a:lnTo>
                    <a:pt x="2" y="74"/>
                  </a:lnTo>
                  <a:lnTo>
                    <a:pt x="0" y="84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14" y="154"/>
                  </a:lnTo>
                  <a:lnTo>
                    <a:pt x="26" y="204"/>
                  </a:lnTo>
                  <a:lnTo>
                    <a:pt x="32" y="228"/>
                  </a:lnTo>
                  <a:lnTo>
                    <a:pt x="38" y="248"/>
                  </a:lnTo>
                  <a:lnTo>
                    <a:pt x="38" y="248"/>
                  </a:lnTo>
                  <a:lnTo>
                    <a:pt x="44" y="256"/>
                  </a:lnTo>
                  <a:lnTo>
                    <a:pt x="50" y="262"/>
                  </a:lnTo>
                  <a:lnTo>
                    <a:pt x="58" y="266"/>
                  </a:lnTo>
                  <a:lnTo>
                    <a:pt x="66" y="268"/>
                  </a:lnTo>
                  <a:lnTo>
                    <a:pt x="74" y="266"/>
                  </a:lnTo>
                  <a:lnTo>
                    <a:pt x="84" y="262"/>
                  </a:lnTo>
                  <a:lnTo>
                    <a:pt x="92" y="254"/>
                  </a:lnTo>
                  <a:lnTo>
                    <a:pt x="98" y="244"/>
                  </a:lnTo>
                  <a:lnTo>
                    <a:pt x="98" y="244"/>
                  </a:lnTo>
                  <a:lnTo>
                    <a:pt x="102" y="234"/>
                  </a:lnTo>
                  <a:lnTo>
                    <a:pt x="108" y="228"/>
                  </a:lnTo>
                  <a:lnTo>
                    <a:pt x="116" y="220"/>
                  </a:lnTo>
                  <a:lnTo>
                    <a:pt x="126" y="216"/>
                  </a:lnTo>
                  <a:lnTo>
                    <a:pt x="134" y="214"/>
                  </a:lnTo>
                  <a:lnTo>
                    <a:pt x="146" y="212"/>
                  </a:lnTo>
                  <a:lnTo>
                    <a:pt x="156" y="212"/>
                  </a:lnTo>
                  <a:lnTo>
                    <a:pt x="168" y="212"/>
                  </a:lnTo>
                  <a:lnTo>
                    <a:pt x="178" y="216"/>
                  </a:lnTo>
                  <a:lnTo>
                    <a:pt x="190" y="220"/>
                  </a:lnTo>
                  <a:lnTo>
                    <a:pt x="200" y="226"/>
                  </a:lnTo>
                  <a:lnTo>
                    <a:pt x="210" y="234"/>
                  </a:lnTo>
                  <a:lnTo>
                    <a:pt x="220" y="244"/>
                  </a:lnTo>
                  <a:lnTo>
                    <a:pt x="228" y="254"/>
                  </a:lnTo>
                  <a:lnTo>
                    <a:pt x="234" y="268"/>
                  </a:lnTo>
                  <a:lnTo>
                    <a:pt x="240" y="282"/>
                  </a:lnTo>
                  <a:lnTo>
                    <a:pt x="240" y="282"/>
                  </a:lnTo>
                  <a:lnTo>
                    <a:pt x="244" y="298"/>
                  </a:lnTo>
                  <a:lnTo>
                    <a:pt x="246" y="312"/>
                  </a:lnTo>
                  <a:lnTo>
                    <a:pt x="244" y="326"/>
                  </a:lnTo>
                  <a:lnTo>
                    <a:pt x="240" y="338"/>
                  </a:lnTo>
                  <a:lnTo>
                    <a:pt x="236" y="348"/>
                  </a:lnTo>
                  <a:lnTo>
                    <a:pt x="230" y="358"/>
                  </a:lnTo>
                  <a:lnTo>
                    <a:pt x="222" y="366"/>
                  </a:lnTo>
                  <a:lnTo>
                    <a:pt x="214" y="374"/>
                  </a:lnTo>
                  <a:lnTo>
                    <a:pt x="206" y="378"/>
                  </a:lnTo>
                  <a:lnTo>
                    <a:pt x="196" y="382"/>
                  </a:lnTo>
                  <a:lnTo>
                    <a:pt x="186" y="386"/>
                  </a:lnTo>
                  <a:lnTo>
                    <a:pt x="178" y="386"/>
                  </a:lnTo>
                  <a:lnTo>
                    <a:pt x="168" y="386"/>
                  </a:lnTo>
                  <a:lnTo>
                    <a:pt x="160" y="384"/>
                  </a:lnTo>
                  <a:lnTo>
                    <a:pt x="154" y="382"/>
                  </a:lnTo>
                  <a:lnTo>
                    <a:pt x="146" y="376"/>
                  </a:lnTo>
                  <a:lnTo>
                    <a:pt x="146" y="376"/>
                  </a:lnTo>
                  <a:lnTo>
                    <a:pt x="136" y="368"/>
                  </a:lnTo>
                  <a:lnTo>
                    <a:pt x="122" y="362"/>
                  </a:lnTo>
                  <a:lnTo>
                    <a:pt x="110" y="360"/>
                  </a:lnTo>
                  <a:lnTo>
                    <a:pt x="96" y="360"/>
                  </a:lnTo>
                  <a:lnTo>
                    <a:pt x="86" y="364"/>
                  </a:lnTo>
                  <a:lnTo>
                    <a:pt x="76" y="372"/>
                  </a:lnTo>
                  <a:lnTo>
                    <a:pt x="74" y="376"/>
                  </a:lnTo>
                  <a:lnTo>
                    <a:pt x="72" y="382"/>
                  </a:lnTo>
                  <a:lnTo>
                    <a:pt x="72" y="388"/>
                  </a:lnTo>
                  <a:lnTo>
                    <a:pt x="72" y="396"/>
                  </a:lnTo>
                  <a:lnTo>
                    <a:pt x="72" y="396"/>
                  </a:lnTo>
                  <a:lnTo>
                    <a:pt x="78" y="422"/>
                  </a:lnTo>
                  <a:lnTo>
                    <a:pt x="86" y="448"/>
                  </a:lnTo>
                  <a:lnTo>
                    <a:pt x="102" y="500"/>
                  </a:lnTo>
                  <a:lnTo>
                    <a:pt x="122" y="554"/>
                  </a:lnTo>
                  <a:lnTo>
                    <a:pt x="122" y="554"/>
                  </a:lnTo>
                  <a:lnTo>
                    <a:pt x="128" y="564"/>
                  </a:lnTo>
                  <a:lnTo>
                    <a:pt x="134" y="572"/>
                  </a:lnTo>
                  <a:lnTo>
                    <a:pt x="142" y="580"/>
                  </a:lnTo>
                  <a:lnTo>
                    <a:pt x="152" y="586"/>
                  </a:lnTo>
                  <a:lnTo>
                    <a:pt x="160" y="592"/>
                  </a:lnTo>
                  <a:lnTo>
                    <a:pt x="172" y="596"/>
                  </a:lnTo>
                  <a:lnTo>
                    <a:pt x="182" y="598"/>
                  </a:lnTo>
                  <a:lnTo>
                    <a:pt x="192" y="598"/>
                  </a:lnTo>
                  <a:lnTo>
                    <a:pt x="192" y="598"/>
                  </a:lnTo>
                  <a:lnTo>
                    <a:pt x="202" y="598"/>
                  </a:lnTo>
                  <a:lnTo>
                    <a:pt x="226" y="596"/>
                  </a:lnTo>
                  <a:lnTo>
                    <a:pt x="260" y="588"/>
                  </a:lnTo>
                  <a:lnTo>
                    <a:pt x="278" y="582"/>
                  </a:lnTo>
                  <a:lnTo>
                    <a:pt x="298" y="574"/>
                  </a:lnTo>
                  <a:lnTo>
                    <a:pt x="298" y="574"/>
                  </a:lnTo>
                  <a:lnTo>
                    <a:pt x="306" y="570"/>
                  </a:lnTo>
                  <a:lnTo>
                    <a:pt x="312" y="562"/>
                  </a:lnTo>
                  <a:lnTo>
                    <a:pt x="316" y="552"/>
                  </a:lnTo>
                  <a:lnTo>
                    <a:pt x="316" y="540"/>
                  </a:lnTo>
                  <a:lnTo>
                    <a:pt x="314" y="530"/>
                  </a:lnTo>
                  <a:lnTo>
                    <a:pt x="310" y="520"/>
                  </a:lnTo>
                  <a:lnTo>
                    <a:pt x="304" y="510"/>
                  </a:lnTo>
                  <a:lnTo>
                    <a:pt x="294" y="504"/>
                  </a:lnTo>
                  <a:lnTo>
                    <a:pt x="294" y="504"/>
                  </a:lnTo>
                  <a:lnTo>
                    <a:pt x="290" y="500"/>
                  </a:lnTo>
                  <a:lnTo>
                    <a:pt x="286" y="494"/>
                  </a:lnTo>
                  <a:lnTo>
                    <a:pt x="278" y="480"/>
                  </a:lnTo>
                  <a:lnTo>
                    <a:pt x="274" y="470"/>
                  </a:lnTo>
                  <a:lnTo>
                    <a:pt x="272" y="460"/>
                  </a:lnTo>
                  <a:lnTo>
                    <a:pt x="272" y="450"/>
                  </a:lnTo>
                  <a:lnTo>
                    <a:pt x="272" y="440"/>
                  </a:lnTo>
                  <a:lnTo>
                    <a:pt x="274" y="428"/>
                  </a:lnTo>
                  <a:lnTo>
                    <a:pt x="278" y="418"/>
                  </a:lnTo>
                  <a:lnTo>
                    <a:pt x="284" y="408"/>
                  </a:lnTo>
                  <a:lnTo>
                    <a:pt x="294" y="400"/>
                  </a:lnTo>
                  <a:lnTo>
                    <a:pt x="304" y="390"/>
                  </a:lnTo>
                  <a:lnTo>
                    <a:pt x="318" y="384"/>
                  </a:lnTo>
                  <a:lnTo>
                    <a:pt x="334" y="378"/>
                  </a:lnTo>
                  <a:lnTo>
                    <a:pt x="354" y="374"/>
                  </a:lnTo>
                  <a:lnTo>
                    <a:pt x="354" y="374"/>
                  </a:lnTo>
                  <a:lnTo>
                    <a:pt x="370" y="372"/>
                  </a:lnTo>
                  <a:lnTo>
                    <a:pt x="384" y="374"/>
                  </a:lnTo>
                  <a:lnTo>
                    <a:pt x="396" y="376"/>
                  </a:lnTo>
                  <a:lnTo>
                    <a:pt x="408" y="380"/>
                  </a:lnTo>
                  <a:lnTo>
                    <a:pt x="416" y="384"/>
                  </a:lnTo>
                  <a:lnTo>
                    <a:pt x="424" y="392"/>
                  </a:lnTo>
                  <a:lnTo>
                    <a:pt x="430" y="398"/>
                  </a:lnTo>
                  <a:lnTo>
                    <a:pt x="434" y="406"/>
                  </a:lnTo>
                  <a:lnTo>
                    <a:pt x="436" y="414"/>
                  </a:lnTo>
                  <a:lnTo>
                    <a:pt x="438" y="422"/>
                  </a:lnTo>
                  <a:lnTo>
                    <a:pt x="440" y="438"/>
                  </a:lnTo>
                  <a:lnTo>
                    <a:pt x="436" y="452"/>
                  </a:lnTo>
                  <a:lnTo>
                    <a:pt x="430" y="462"/>
                  </a:lnTo>
                  <a:lnTo>
                    <a:pt x="430" y="462"/>
                  </a:lnTo>
                  <a:lnTo>
                    <a:pt x="424" y="470"/>
                  </a:lnTo>
                  <a:lnTo>
                    <a:pt x="422" y="478"/>
                  </a:lnTo>
                  <a:lnTo>
                    <a:pt x="422" y="488"/>
                  </a:lnTo>
                  <a:lnTo>
                    <a:pt x="426" y="498"/>
                  </a:lnTo>
                  <a:lnTo>
                    <a:pt x="432" y="508"/>
                  </a:lnTo>
                  <a:lnTo>
                    <a:pt x="442" y="516"/>
                  </a:lnTo>
                  <a:lnTo>
                    <a:pt x="454" y="520"/>
                  </a:lnTo>
                  <a:lnTo>
                    <a:pt x="472" y="522"/>
                  </a:lnTo>
                  <a:lnTo>
                    <a:pt x="472" y="522"/>
                  </a:lnTo>
                  <a:lnTo>
                    <a:pt x="500" y="522"/>
                  </a:lnTo>
                  <a:lnTo>
                    <a:pt x="534" y="516"/>
                  </a:lnTo>
                  <a:lnTo>
                    <a:pt x="574" y="508"/>
                  </a:lnTo>
                  <a:lnTo>
                    <a:pt x="612" y="498"/>
                  </a:lnTo>
                  <a:lnTo>
                    <a:pt x="676" y="480"/>
                  </a:lnTo>
                  <a:lnTo>
                    <a:pt x="704" y="472"/>
                  </a:lnTo>
                  <a:lnTo>
                    <a:pt x="704" y="472"/>
                  </a:lnTo>
                  <a:lnTo>
                    <a:pt x="712" y="468"/>
                  </a:lnTo>
                  <a:lnTo>
                    <a:pt x="722" y="462"/>
                  </a:lnTo>
                  <a:lnTo>
                    <a:pt x="730" y="456"/>
                  </a:lnTo>
                  <a:lnTo>
                    <a:pt x="736" y="446"/>
                  </a:lnTo>
                  <a:lnTo>
                    <a:pt x="742" y="438"/>
                  </a:lnTo>
                  <a:lnTo>
                    <a:pt x="746" y="428"/>
                  </a:lnTo>
                  <a:lnTo>
                    <a:pt x="750" y="416"/>
                  </a:lnTo>
                  <a:lnTo>
                    <a:pt x="750" y="406"/>
                  </a:lnTo>
                  <a:lnTo>
                    <a:pt x="750" y="406"/>
                  </a:lnTo>
                  <a:lnTo>
                    <a:pt x="750" y="398"/>
                  </a:lnTo>
                  <a:lnTo>
                    <a:pt x="746" y="374"/>
                  </a:lnTo>
                  <a:lnTo>
                    <a:pt x="738" y="340"/>
                  </a:lnTo>
                  <a:lnTo>
                    <a:pt x="734" y="320"/>
                  </a:lnTo>
                  <a:lnTo>
                    <a:pt x="726" y="300"/>
                  </a:lnTo>
                  <a:lnTo>
                    <a:pt x="726" y="30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Freeform 19"/>
            <p:cNvSpPr>
              <a:spLocks/>
            </p:cNvSpPr>
            <p:nvPr userDrawn="1"/>
          </p:nvSpPr>
          <p:spPr bwMode="auto">
            <a:xfrm>
              <a:off x="2625725" y="1752600"/>
              <a:ext cx="295275" cy="234950"/>
            </a:xfrm>
            <a:custGeom>
              <a:avLst/>
              <a:gdLst/>
              <a:ahLst/>
              <a:cxnLst>
                <a:cxn ang="0">
                  <a:pos x="92" y="24"/>
                </a:cxn>
                <a:cxn ang="0">
                  <a:pos x="92" y="24"/>
                </a:cxn>
                <a:cxn ang="0">
                  <a:pos x="80" y="34"/>
                </a:cxn>
                <a:cxn ang="0">
                  <a:pos x="66" y="38"/>
                </a:cxn>
                <a:cxn ang="0">
                  <a:pos x="58" y="40"/>
                </a:cxn>
                <a:cxn ang="0">
                  <a:pos x="52" y="40"/>
                </a:cxn>
                <a:cxn ang="0">
                  <a:pos x="44" y="38"/>
                </a:cxn>
                <a:cxn ang="0">
                  <a:pos x="38" y="34"/>
                </a:cxn>
                <a:cxn ang="0">
                  <a:pos x="38" y="34"/>
                </a:cxn>
                <a:cxn ang="0">
                  <a:pos x="28" y="28"/>
                </a:cxn>
                <a:cxn ang="0">
                  <a:pos x="18" y="24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4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4" y="58"/>
                </a:cxn>
                <a:cxn ang="0">
                  <a:pos x="14" y="88"/>
                </a:cxn>
                <a:cxn ang="0">
                  <a:pos x="14" y="88"/>
                </a:cxn>
                <a:cxn ang="0">
                  <a:pos x="36" y="106"/>
                </a:cxn>
                <a:cxn ang="0">
                  <a:pos x="54" y="122"/>
                </a:cxn>
                <a:cxn ang="0">
                  <a:pos x="72" y="140"/>
                </a:cxn>
                <a:cxn ang="0">
                  <a:pos x="72" y="140"/>
                </a:cxn>
                <a:cxn ang="0">
                  <a:pos x="78" y="144"/>
                </a:cxn>
                <a:cxn ang="0">
                  <a:pos x="84" y="146"/>
                </a:cxn>
                <a:cxn ang="0">
                  <a:pos x="90" y="148"/>
                </a:cxn>
                <a:cxn ang="0">
                  <a:pos x="96" y="148"/>
                </a:cxn>
                <a:cxn ang="0">
                  <a:pos x="102" y="148"/>
                </a:cxn>
                <a:cxn ang="0">
                  <a:pos x="108" y="146"/>
                </a:cxn>
                <a:cxn ang="0">
                  <a:pos x="112" y="142"/>
                </a:cxn>
                <a:cxn ang="0">
                  <a:pos x="118" y="138"/>
                </a:cxn>
                <a:cxn ang="0">
                  <a:pos x="118" y="138"/>
                </a:cxn>
                <a:cxn ang="0">
                  <a:pos x="144" y="106"/>
                </a:cxn>
                <a:cxn ang="0">
                  <a:pos x="166" y="80"/>
                </a:cxn>
                <a:cxn ang="0">
                  <a:pos x="182" y="56"/>
                </a:cxn>
                <a:cxn ang="0">
                  <a:pos x="182" y="56"/>
                </a:cxn>
                <a:cxn ang="0">
                  <a:pos x="184" y="50"/>
                </a:cxn>
                <a:cxn ang="0">
                  <a:pos x="186" y="44"/>
                </a:cxn>
                <a:cxn ang="0">
                  <a:pos x="184" y="38"/>
                </a:cxn>
                <a:cxn ang="0">
                  <a:pos x="182" y="34"/>
                </a:cxn>
                <a:cxn ang="0">
                  <a:pos x="176" y="30"/>
                </a:cxn>
                <a:cxn ang="0">
                  <a:pos x="172" y="26"/>
                </a:cxn>
                <a:cxn ang="0">
                  <a:pos x="164" y="26"/>
                </a:cxn>
                <a:cxn ang="0">
                  <a:pos x="156" y="28"/>
                </a:cxn>
                <a:cxn ang="0">
                  <a:pos x="156" y="28"/>
                </a:cxn>
                <a:cxn ang="0">
                  <a:pos x="150" y="28"/>
                </a:cxn>
                <a:cxn ang="0">
                  <a:pos x="142" y="28"/>
                </a:cxn>
                <a:cxn ang="0">
                  <a:pos x="136" y="26"/>
                </a:cxn>
                <a:cxn ang="0">
                  <a:pos x="130" y="22"/>
                </a:cxn>
                <a:cxn ang="0">
                  <a:pos x="118" y="14"/>
                </a:cxn>
                <a:cxn ang="0">
                  <a:pos x="110" y="0"/>
                </a:cxn>
                <a:cxn ang="0">
                  <a:pos x="110" y="0"/>
                </a:cxn>
                <a:cxn ang="0">
                  <a:pos x="102" y="14"/>
                </a:cxn>
                <a:cxn ang="0">
                  <a:pos x="92" y="24"/>
                </a:cxn>
                <a:cxn ang="0">
                  <a:pos x="92" y="24"/>
                </a:cxn>
              </a:cxnLst>
              <a:rect l="0" t="0" r="r" b="b"/>
              <a:pathLst>
                <a:path w="186" h="148">
                  <a:moveTo>
                    <a:pt x="92" y="24"/>
                  </a:moveTo>
                  <a:lnTo>
                    <a:pt x="92" y="24"/>
                  </a:lnTo>
                  <a:lnTo>
                    <a:pt x="80" y="34"/>
                  </a:lnTo>
                  <a:lnTo>
                    <a:pt x="66" y="38"/>
                  </a:lnTo>
                  <a:lnTo>
                    <a:pt x="58" y="40"/>
                  </a:lnTo>
                  <a:lnTo>
                    <a:pt x="52" y="40"/>
                  </a:lnTo>
                  <a:lnTo>
                    <a:pt x="44" y="38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28" y="28"/>
                  </a:lnTo>
                  <a:lnTo>
                    <a:pt x="18" y="24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4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4" y="58"/>
                  </a:lnTo>
                  <a:lnTo>
                    <a:pt x="14" y="88"/>
                  </a:lnTo>
                  <a:lnTo>
                    <a:pt x="14" y="88"/>
                  </a:lnTo>
                  <a:lnTo>
                    <a:pt x="36" y="106"/>
                  </a:lnTo>
                  <a:lnTo>
                    <a:pt x="54" y="122"/>
                  </a:lnTo>
                  <a:lnTo>
                    <a:pt x="72" y="140"/>
                  </a:lnTo>
                  <a:lnTo>
                    <a:pt x="72" y="140"/>
                  </a:lnTo>
                  <a:lnTo>
                    <a:pt x="78" y="144"/>
                  </a:lnTo>
                  <a:lnTo>
                    <a:pt x="84" y="146"/>
                  </a:lnTo>
                  <a:lnTo>
                    <a:pt x="90" y="148"/>
                  </a:lnTo>
                  <a:lnTo>
                    <a:pt x="96" y="148"/>
                  </a:lnTo>
                  <a:lnTo>
                    <a:pt x="102" y="148"/>
                  </a:lnTo>
                  <a:lnTo>
                    <a:pt x="108" y="146"/>
                  </a:lnTo>
                  <a:lnTo>
                    <a:pt x="112" y="142"/>
                  </a:lnTo>
                  <a:lnTo>
                    <a:pt x="118" y="138"/>
                  </a:lnTo>
                  <a:lnTo>
                    <a:pt x="118" y="138"/>
                  </a:lnTo>
                  <a:lnTo>
                    <a:pt x="144" y="106"/>
                  </a:lnTo>
                  <a:lnTo>
                    <a:pt x="166" y="80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4" y="50"/>
                  </a:lnTo>
                  <a:lnTo>
                    <a:pt x="186" y="44"/>
                  </a:lnTo>
                  <a:lnTo>
                    <a:pt x="184" y="38"/>
                  </a:lnTo>
                  <a:lnTo>
                    <a:pt x="182" y="34"/>
                  </a:lnTo>
                  <a:lnTo>
                    <a:pt x="176" y="30"/>
                  </a:lnTo>
                  <a:lnTo>
                    <a:pt x="172" y="26"/>
                  </a:lnTo>
                  <a:lnTo>
                    <a:pt x="164" y="26"/>
                  </a:lnTo>
                  <a:lnTo>
                    <a:pt x="156" y="28"/>
                  </a:lnTo>
                  <a:lnTo>
                    <a:pt x="156" y="28"/>
                  </a:lnTo>
                  <a:lnTo>
                    <a:pt x="150" y="28"/>
                  </a:lnTo>
                  <a:lnTo>
                    <a:pt x="142" y="28"/>
                  </a:lnTo>
                  <a:lnTo>
                    <a:pt x="136" y="26"/>
                  </a:lnTo>
                  <a:lnTo>
                    <a:pt x="130" y="22"/>
                  </a:lnTo>
                  <a:lnTo>
                    <a:pt x="118" y="14"/>
                  </a:lnTo>
                  <a:lnTo>
                    <a:pt x="110" y="0"/>
                  </a:lnTo>
                  <a:lnTo>
                    <a:pt x="110" y="0"/>
                  </a:lnTo>
                  <a:lnTo>
                    <a:pt x="102" y="14"/>
                  </a:lnTo>
                  <a:lnTo>
                    <a:pt x="92" y="24"/>
                  </a:lnTo>
                  <a:lnTo>
                    <a:pt x="92" y="2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0"/>
            <p:cNvSpPr>
              <a:spLocks/>
            </p:cNvSpPr>
            <p:nvPr userDrawn="1"/>
          </p:nvSpPr>
          <p:spPr bwMode="auto">
            <a:xfrm>
              <a:off x="2393950" y="1136650"/>
              <a:ext cx="727075" cy="593725"/>
            </a:xfrm>
            <a:custGeom>
              <a:avLst/>
              <a:gdLst/>
              <a:ahLst/>
              <a:cxnLst>
                <a:cxn ang="0">
                  <a:pos x="386" y="174"/>
                </a:cxn>
                <a:cxn ang="0">
                  <a:pos x="368" y="180"/>
                </a:cxn>
                <a:cxn ang="0">
                  <a:pos x="356" y="200"/>
                </a:cxn>
                <a:cxn ang="0">
                  <a:pos x="356" y="216"/>
                </a:cxn>
                <a:cxn ang="0">
                  <a:pos x="332" y="244"/>
                </a:cxn>
                <a:cxn ang="0">
                  <a:pos x="312" y="250"/>
                </a:cxn>
                <a:cxn ang="0">
                  <a:pos x="286" y="244"/>
                </a:cxn>
                <a:cxn ang="0">
                  <a:pos x="266" y="228"/>
                </a:cxn>
                <a:cxn ang="0">
                  <a:pos x="250" y="206"/>
                </a:cxn>
                <a:cxn ang="0">
                  <a:pos x="246" y="186"/>
                </a:cxn>
                <a:cxn ang="0">
                  <a:pos x="264" y="158"/>
                </a:cxn>
                <a:cxn ang="0">
                  <a:pos x="280" y="154"/>
                </a:cxn>
                <a:cxn ang="0">
                  <a:pos x="298" y="146"/>
                </a:cxn>
                <a:cxn ang="0">
                  <a:pos x="304" y="126"/>
                </a:cxn>
                <a:cxn ang="0">
                  <a:pos x="296" y="108"/>
                </a:cxn>
                <a:cxn ang="0">
                  <a:pos x="226" y="44"/>
                </a:cxn>
                <a:cxn ang="0">
                  <a:pos x="168" y="4"/>
                </a:cxn>
                <a:cxn ang="0">
                  <a:pos x="134" y="4"/>
                </a:cxn>
                <a:cxn ang="0">
                  <a:pos x="122" y="10"/>
                </a:cxn>
                <a:cxn ang="0">
                  <a:pos x="76" y="66"/>
                </a:cxn>
                <a:cxn ang="0">
                  <a:pos x="74" y="78"/>
                </a:cxn>
                <a:cxn ang="0">
                  <a:pos x="86" y="96"/>
                </a:cxn>
                <a:cxn ang="0">
                  <a:pos x="108" y="102"/>
                </a:cxn>
                <a:cxn ang="0">
                  <a:pos x="126" y="106"/>
                </a:cxn>
                <a:cxn ang="0">
                  <a:pos x="148" y="132"/>
                </a:cxn>
                <a:cxn ang="0">
                  <a:pos x="150" y="154"/>
                </a:cxn>
                <a:cxn ang="0">
                  <a:pos x="138" y="182"/>
                </a:cxn>
                <a:cxn ang="0">
                  <a:pos x="120" y="200"/>
                </a:cxn>
                <a:cxn ang="0">
                  <a:pos x="98" y="212"/>
                </a:cxn>
                <a:cxn ang="0">
                  <a:pos x="74" y="208"/>
                </a:cxn>
                <a:cxn ang="0">
                  <a:pos x="54" y="186"/>
                </a:cxn>
                <a:cxn ang="0">
                  <a:pos x="54" y="172"/>
                </a:cxn>
                <a:cxn ang="0">
                  <a:pos x="40" y="158"/>
                </a:cxn>
                <a:cxn ang="0">
                  <a:pos x="18" y="158"/>
                </a:cxn>
                <a:cxn ang="0">
                  <a:pos x="0" y="168"/>
                </a:cxn>
                <a:cxn ang="0">
                  <a:pos x="16" y="166"/>
                </a:cxn>
                <a:cxn ang="0">
                  <a:pos x="46" y="176"/>
                </a:cxn>
                <a:cxn ang="0">
                  <a:pos x="92" y="312"/>
                </a:cxn>
                <a:cxn ang="0">
                  <a:pos x="102" y="326"/>
                </a:cxn>
                <a:cxn ang="0">
                  <a:pos x="120" y="332"/>
                </a:cxn>
                <a:cxn ang="0">
                  <a:pos x="140" y="312"/>
                </a:cxn>
                <a:cxn ang="0">
                  <a:pos x="154" y="288"/>
                </a:cxn>
                <a:cxn ang="0">
                  <a:pos x="184" y="274"/>
                </a:cxn>
                <a:cxn ang="0">
                  <a:pos x="208" y="272"/>
                </a:cxn>
                <a:cxn ang="0">
                  <a:pos x="238" y="292"/>
                </a:cxn>
                <a:cxn ang="0">
                  <a:pos x="256" y="322"/>
                </a:cxn>
                <a:cxn ang="0">
                  <a:pos x="258" y="334"/>
                </a:cxn>
                <a:cxn ang="0">
                  <a:pos x="270" y="316"/>
                </a:cxn>
                <a:cxn ang="0">
                  <a:pos x="292" y="302"/>
                </a:cxn>
                <a:cxn ang="0">
                  <a:pos x="322" y="302"/>
                </a:cxn>
                <a:cxn ang="0">
                  <a:pos x="350" y="324"/>
                </a:cxn>
                <a:cxn ang="0">
                  <a:pos x="352" y="334"/>
                </a:cxn>
                <a:cxn ang="0">
                  <a:pos x="358" y="362"/>
                </a:cxn>
                <a:cxn ang="0">
                  <a:pos x="376" y="374"/>
                </a:cxn>
                <a:cxn ang="0">
                  <a:pos x="392" y="366"/>
                </a:cxn>
                <a:cxn ang="0">
                  <a:pos x="452" y="276"/>
                </a:cxn>
                <a:cxn ang="0">
                  <a:pos x="458" y="262"/>
                </a:cxn>
                <a:cxn ang="0">
                  <a:pos x="452" y="226"/>
                </a:cxn>
                <a:cxn ang="0">
                  <a:pos x="432" y="206"/>
                </a:cxn>
                <a:cxn ang="0">
                  <a:pos x="392" y="176"/>
                </a:cxn>
              </a:cxnLst>
              <a:rect l="0" t="0" r="r" b="b"/>
              <a:pathLst>
                <a:path w="458" h="374">
                  <a:moveTo>
                    <a:pt x="392" y="176"/>
                  </a:moveTo>
                  <a:lnTo>
                    <a:pt x="392" y="176"/>
                  </a:lnTo>
                  <a:lnTo>
                    <a:pt x="386" y="174"/>
                  </a:lnTo>
                  <a:lnTo>
                    <a:pt x="380" y="174"/>
                  </a:lnTo>
                  <a:lnTo>
                    <a:pt x="374" y="176"/>
                  </a:lnTo>
                  <a:lnTo>
                    <a:pt x="368" y="180"/>
                  </a:lnTo>
                  <a:lnTo>
                    <a:pt x="362" y="186"/>
                  </a:lnTo>
                  <a:lnTo>
                    <a:pt x="358" y="192"/>
                  </a:lnTo>
                  <a:lnTo>
                    <a:pt x="356" y="200"/>
                  </a:lnTo>
                  <a:lnTo>
                    <a:pt x="356" y="206"/>
                  </a:lnTo>
                  <a:lnTo>
                    <a:pt x="356" y="206"/>
                  </a:lnTo>
                  <a:lnTo>
                    <a:pt x="356" y="216"/>
                  </a:lnTo>
                  <a:lnTo>
                    <a:pt x="352" y="226"/>
                  </a:lnTo>
                  <a:lnTo>
                    <a:pt x="344" y="236"/>
                  </a:lnTo>
                  <a:lnTo>
                    <a:pt x="332" y="244"/>
                  </a:lnTo>
                  <a:lnTo>
                    <a:pt x="326" y="248"/>
                  </a:lnTo>
                  <a:lnTo>
                    <a:pt x="320" y="250"/>
                  </a:lnTo>
                  <a:lnTo>
                    <a:pt x="312" y="250"/>
                  </a:lnTo>
                  <a:lnTo>
                    <a:pt x="304" y="250"/>
                  </a:lnTo>
                  <a:lnTo>
                    <a:pt x="294" y="248"/>
                  </a:lnTo>
                  <a:lnTo>
                    <a:pt x="286" y="244"/>
                  </a:lnTo>
                  <a:lnTo>
                    <a:pt x="276" y="236"/>
                  </a:lnTo>
                  <a:lnTo>
                    <a:pt x="266" y="228"/>
                  </a:lnTo>
                  <a:lnTo>
                    <a:pt x="266" y="228"/>
                  </a:lnTo>
                  <a:lnTo>
                    <a:pt x="258" y="220"/>
                  </a:lnTo>
                  <a:lnTo>
                    <a:pt x="252" y="212"/>
                  </a:lnTo>
                  <a:lnTo>
                    <a:pt x="250" y="206"/>
                  </a:lnTo>
                  <a:lnTo>
                    <a:pt x="246" y="198"/>
                  </a:lnTo>
                  <a:lnTo>
                    <a:pt x="246" y="192"/>
                  </a:lnTo>
                  <a:lnTo>
                    <a:pt x="246" y="186"/>
                  </a:lnTo>
                  <a:lnTo>
                    <a:pt x="250" y="174"/>
                  </a:lnTo>
                  <a:lnTo>
                    <a:pt x="256" y="166"/>
                  </a:lnTo>
                  <a:lnTo>
                    <a:pt x="264" y="158"/>
                  </a:lnTo>
                  <a:lnTo>
                    <a:pt x="272" y="154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6" y="154"/>
                  </a:lnTo>
                  <a:lnTo>
                    <a:pt x="292" y="150"/>
                  </a:lnTo>
                  <a:lnTo>
                    <a:pt x="298" y="146"/>
                  </a:lnTo>
                  <a:lnTo>
                    <a:pt x="302" y="140"/>
                  </a:lnTo>
                  <a:lnTo>
                    <a:pt x="304" y="134"/>
                  </a:lnTo>
                  <a:lnTo>
                    <a:pt x="304" y="126"/>
                  </a:lnTo>
                  <a:lnTo>
                    <a:pt x="300" y="116"/>
                  </a:lnTo>
                  <a:lnTo>
                    <a:pt x="296" y="108"/>
                  </a:lnTo>
                  <a:lnTo>
                    <a:pt x="296" y="108"/>
                  </a:lnTo>
                  <a:lnTo>
                    <a:pt x="282" y="94"/>
                  </a:lnTo>
                  <a:lnTo>
                    <a:pt x="266" y="78"/>
                  </a:lnTo>
                  <a:lnTo>
                    <a:pt x="226" y="44"/>
                  </a:lnTo>
                  <a:lnTo>
                    <a:pt x="174" y="8"/>
                  </a:lnTo>
                  <a:lnTo>
                    <a:pt x="174" y="8"/>
                  </a:lnTo>
                  <a:lnTo>
                    <a:pt x="168" y="4"/>
                  </a:lnTo>
                  <a:lnTo>
                    <a:pt x="162" y="2"/>
                  </a:lnTo>
                  <a:lnTo>
                    <a:pt x="148" y="0"/>
                  </a:lnTo>
                  <a:lnTo>
                    <a:pt x="134" y="4"/>
                  </a:lnTo>
                  <a:lnTo>
                    <a:pt x="126" y="6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06" y="26"/>
                  </a:lnTo>
                  <a:lnTo>
                    <a:pt x="90" y="44"/>
                  </a:lnTo>
                  <a:lnTo>
                    <a:pt x="76" y="66"/>
                  </a:lnTo>
                  <a:lnTo>
                    <a:pt x="76" y="66"/>
                  </a:lnTo>
                  <a:lnTo>
                    <a:pt x="74" y="72"/>
                  </a:lnTo>
                  <a:lnTo>
                    <a:pt x="74" y="78"/>
                  </a:lnTo>
                  <a:lnTo>
                    <a:pt x="76" y="84"/>
                  </a:lnTo>
                  <a:lnTo>
                    <a:pt x="80" y="90"/>
                  </a:lnTo>
                  <a:lnTo>
                    <a:pt x="86" y="96"/>
                  </a:lnTo>
                  <a:lnTo>
                    <a:pt x="92" y="100"/>
                  </a:lnTo>
                  <a:lnTo>
                    <a:pt x="100" y="102"/>
                  </a:lnTo>
                  <a:lnTo>
                    <a:pt x="108" y="102"/>
                  </a:lnTo>
                  <a:lnTo>
                    <a:pt x="108" y="102"/>
                  </a:lnTo>
                  <a:lnTo>
                    <a:pt x="116" y="102"/>
                  </a:lnTo>
                  <a:lnTo>
                    <a:pt x="126" y="106"/>
                  </a:lnTo>
                  <a:lnTo>
                    <a:pt x="136" y="114"/>
                  </a:lnTo>
                  <a:lnTo>
                    <a:pt x="144" y="126"/>
                  </a:lnTo>
                  <a:lnTo>
                    <a:pt x="148" y="132"/>
                  </a:lnTo>
                  <a:lnTo>
                    <a:pt x="150" y="138"/>
                  </a:lnTo>
                  <a:lnTo>
                    <a:pt x="152" y="146"/>
                  </a:lnTo>
                  <a:lnTo>
                    <a:pt x="150" y="154"/>
                  </a:lnTo>
                  <a:lnTo>
                    <a:pt x="148" y="164"/>
                  </a:lnTo>
                  <a:lnTo>
                    <a:pt x="144" y="172"/>
                  </a:lnTo>
                  <a:lnTo>
                    <a:pt x="138" y="182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20" y="200"/>
                  </a:lnTo>
                  <a:lnTo>
                    <a:pt x="114" y="206"/>
                  </a:lnTo>
                  <a:lnTo>
                    <a:pt x="106" y="210"/>
                  </a:lnTo>
                  <a:lnTo>
                    <a:pt x="98" y="212"/>
                  </a:lnTo>
                  <a:lnTo>
                    <a:pt x="92" y="212"/>
                  </a:lnTo>
                  <a:lnTo>
                    <a:pt x="86" y="212"/>
                  </a:lnTo>
                  <a:lnTo>
                    <a:pt x="74" y="208"/>
                  </a:lnTo>
                  <a:lnTo>
                    <a:pt x="66" y="202"/>
                  </a:lnTo>
                  <a:lnTo>
                    <a:pt x="58" y="194"/>
                  </a:lnTo>
                  <a:lnTo>
                    <a:pt x="54" y="186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54" y="172"/>
                  </a:lnTo>
                  <a:lnTo>
                    <a:pt x="52" y="166"/>
                  </a:lnTo>
                  <a:lnTo>
                    <a:pt x="46" y="160"/>
                  </a:lnTo>
                  <a:lnTo>
                    <a:pt x="40" y="158"/>
                  </a:lnTo>
                  <a:lnTo>
                    <a:pt x="34" y="154"/>
                  </a:lnTo>
                  <a:lnTo>
                    <a:pt x="26" y="154"/>
                  </a:lnTo>
                  <a:lnTo>
                    <a:pt x="18" y="158"/>
                  </a:lnTo>
                  <a:lnTo>
                    <a:pt x="8" y="162"/>
                  </a:lnTo>
                  <a:lnTo>
                    <a:pt x="8" y="162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28" y="166"/>
                  </a:lnTo>
                  <a:lnTo>
                    <a:pt x="38" y="168"/>
                  </a:lnTo>
                  <a:lnTo>
                    <a:pt x="46" y="176"/>
                  </a:lnTo>
                  <a:lnTo>
                    <a:pt x="50" y="184"/>
                  </a:lnTo>
                  <a:lnTo>
                    <a:pt x="50" y="184"/>
                  </a:lnTo>
                  <a:lnTo>
                    <a:pt x="92" y="312"/>
                  </a:lnTo>
                  <a:lnTo>
                    <a:pt x="92" y="312"/>
                  </a:lnTo>
                  <a:lnTo>
                    <a:pt x="96" y="320"/>
                  </a:lnTo>
                  <a:lnTo>
                    <a:pt x="102" y="326"/>
                  </a:lnTo>
                  <a:lnTo>
                    <a:pt x="108" y="332"/>
                  </a:lnTo>
                  <a:lnTo>
                    <a:pt x="114" y="332"/>
                  </a:lnTo>
                  <a:lnTo>
                    <a:pt x="120" y="332"/>
                  </a:lnTo>
                  <a:lnTo>
                    <a:pt x="128" y="328"/>
                  </a:lnTo>
                  <a:lnTo>
                    <a:pt x="134" y="322"/>
                  </a:lnTo>
                  <a:lnTo>
                    <a:pt x="140" y="312"/>
                  </a:lnTo>
                  <a:lnTo>
                    <a:pt x="140" y="312"/>
                  </a:lnTo>
                  <a:lnTo>
                    <a:pt x="146" y="298"/>
                  </a:lnTo>
                  <a:lnTo>
                    <a:pt x="154" y="288"/>
                  </a:lnTo>
                  <a:lnTo>
                    <a:pt x="158" y="284"/>
                  </a:lnTo>
                  <a:lnTo>
                    <a:pt x="164" y="280"/>
                  </a:lnTo>
                  <a:lnTo>
                    <a:pt x="184" y="274"/>
                  </a:lnTo>
                  <a:lnTo>
                    <a:pt x="184" y="274"/>
                  </a:lnTo>
                  <a:lnTo>
                    <a:pt x="196" y="272"/>
                  </a:lnTo>
                  <a:lnTo>
                    <a:pt x="208" y="272"/>
                  </a:lnTo>
                  <a:lnTo>
                    <a:pt x="220" y="276"/>
                  </a:lnTo>
                  <a:lnTo>
                    <a:pt x="230" y="284"/>
                  </a:lnTo>
                  <a:lnTo>
                    <a:pt x="238" y="292"/>
                  </a:lnTo>
                  <a:lnTo>
                    <a:pt x="244" y="302"/>
                  </a:lnTo>
                  <a:lnTo>
                    <a:pt x="250" y="312"/>
                  </a:lnTo>
                  <a:lnTo>
                    <a:pt x="256" y="322"/>
                  </a:lnTo>
                  <a:lnTo>
                    <a:pt x="256" y="322"/>
                  </a:lnTo>
                  <a:lnTo>
                    <a:pt x="258" y="334"/>
                  </a:lnTo>
                  <a:lnTo>
                    <a:pt x="258" y="334"/>
                  </a:lnTo>
                  <a:lnTo>
                    <a:pt x="264" y="326"/>
                  </a:lnTo>
                  <a:lnTo>
                    <a:pt x="264" y="326"/>
                  </a:lnTo>
                  <a:lnTo>
                    <a:pt x="270" y="316"/>
                  </a:lnTo>
                  <a:lnTo>
                    <a:pt x="278" y="310"/>
                  </a:lnTo>
                  <a:lnTo>
                    <a:pt x="286" y="306"/>
                  </a:lnTo>
                  <a:lnTo>
                    <a:pt x="292" y="302"/>
                  </a:lnTo>
                  <a:lnTo>
                    <a:pt x="300" y="300"/>
                  </a:lnTo>
                  <a:lnTo>
                    <a:pt x="308" y="300"/>
                  </a:lnTo>
                  <a:lnTo>
                    <a:pt x="322" y="302"/>
                  </a:lnTo>
                  <a:lnTo>
                    <a:pt x="334" y="308"/>
                  </a:lnTo>
                  <a:lnTo>
                    <a:pt x="344" y="316"/>
                  </a:lnTo>
                  <a:lnTo>
                    <a:pt x="350" y="324"/>
                  </a:lnTo>
                  <a:lnTo>
                    <a:pt x="352" y="330"/>
                  </a:lnTo>
                  <a:lnTo>
                    <a:pt x="352" y="334"/>
                  </a:lnTo>
                  <a:lnTo>
                    <a:pt x="352" y="334"/>
                  </a:lnTo>
                  <a:lnTo>
                    <a:pt x="352" y="344"/>
                  </a:lnTo>
                  <a:lnTo>
                    <a:pt x="354" y="354"/>
                  </a:lnTo>
                  <a:lnTo>
                    <a:pt x="358" y="362"/>
                  </a:lnTo>
                  <a:lnTo>
                    <a:pt x="364" y="368"/>
                  </a:lnTo>
                  <a:lnTo>
                    <a:pt x="370" y="372"/>
                  </a:lnTo>
                  <a:lnTo>
                    <a:pt x="376" y="374"/>
                  </a:lnTo>
                  <a:lnTo>
                    <a:pt x="384" y="372"/>
                  </a:lnTo>
                  <a:lnTo>
                    <a:pt x="392" y="366"/>
                  </a:lnTo>
                  <a:lnTo>
                    <a:pt x="392" y="366"/>
                  </a:lnTo>
                  <a:lnTo>
                    <a:pt x="414" y="338"/>
                  </a:lnTo>
                  <a:lnTo>
                    <a:pt x="432" y="308"/>
                  </a:lnTo>
                  <a:lnTo>
                    <a:pt x="452" y="276"/>
                  </a:lnTo>
                  <a:lnTo>
                    <a:pt x="452" y="276"/>
                  </a:lnTo>
                  <a:lnTo>
                    <a:pt x="456" y="270"/>
                  </a:lnTo>
                  <a:lnTo>
                    <a:pt x="458" y="262"/>
                  </a:lnTo>
                  <a:lnTo>
                    <a:pt x="458" y="248"/>
                  </a:lnTo>
                  <a:lnTo>
                    <a:pt x="454" y="234"/>
                  </a:lnTo>
                  <a:lnTo>
                    <a:pt x="452" y="226"/>
                  </a:lnTo>
                  <a:lnTo>
                    <a:pt x="448" y="220"/>
                  </a:lnTo>
                  <a:lnTo>
                    <a:pt x="448" y="220"/>
                  </a:lnTo>
                  <a:lnTo>
                    <a:pt x="432" y="206"/>
                  </a:lnTo>
                  <a:lnTo>
                    <a:pt x="414" y="190"/>
                  </a:lnTo>
                  <a:lnTo>
                    <a:pt x="392" y="176"/>
                  </a:lnTo>
                  <a:lnTo>
                    <a:pt x="392" y="17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21"/>
            <p:cNvSpPr>
              <a:spLocks/>
            </p:cNvSpPr>
            <p:nvPr userDrawn="1"/>
          </p:nvSpPr>
          <p:spPr bwMode="auto">
            <a:xfrm>
              <a:off x="2352675" y="1939925"/>
              <a:ext cx="161925" cy="88900"/>
            </a:xfrm>
            <a:custGeom>
              <a:avLst/>
              <a:gdLst/>
              <a:ahLst/>
              <a:cxnLst>
                <a:cxn ang="0">
                  <a:pos x="16" y="10"/>
                </a:cxn>
                <a:cxn ang="0">
                  <a:pos x="16" y="10"/>
                </a:cxn>
                <a:cxn ang="0">
                  <a:pos x="6" y="1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10" y="32"/>
                </a:cxn>
                <a:cxn ang="0">
                  <a:pos x="10" y="32"/>
                </a:cxn>
                <a:cxn ang="0">
                  <a:pos x="24" y="42"/>
                </a:cxn>
                <a:cxn ang="0">
                  <a:pos x="38" y="50"/>
                </a:cxn>
                <a:cxn ang="0">
                  <a:pos x="52" y="54"/>
                </a:cxn>
                <a:cxn ang="0">
                  <a:pos x="64" y="56"/>
                </a:cxn>
                <a:cxn ang="0">
                  <a:pos x="74" y="56"/>
                </a:cxn>
                <a:cxn ang="0">
                  <a:pos x="86" y="54"/>
                </a:cxn>
                <a:cxn ang="0">
                  <a:pos x="94" y="50"/>
                </a:cxn>
                <a:cxn ang="0">
                  <a:pos x="102" y="44"/>
                </a:cxn>
                <a:cxn ang="0">
                  <a:pos x="102" y="44"/>
                </a:cxn>
                <a:cxn ang="0">
                  <a:pos x="100" y="34"/>
                </a:cxn>
                <a:cxn ang="0">
                  <a:pos x="96" y="24"/>
                </a:cxn>
                <a:cxn ang="0">
                  <a:pos x="88" y="14"/>
                </a:cxn>
                <a:cxn ang="0">
                  <a:pos x="80" y="8"/>
                </a:cxn>
                <a:cxn ang="0">
                  <a:pos x="68" y="2"/>
                </a:cxn>
                <a:cxn ang="0">
                  <a:pos x="54" y="0"/>
                </a:cxn>
                <a:cxn ang="0">
                  <a:pos x="36" y="2"/>
                </a:cxn>
                <a:cxn ang="0">
                  <a:pos x="16" y="10"/>
                </a:cxn>
                <a:cxn ang="0">
                  <a:pos x="16" y="10"/>
                </a:cxn>
              </a:cxnLst>
              <a:rect l="0" t="0" r="r" b="b"/>
              <a:pathLst>
                <a:path w="102" h="56">
                  <a:moveTo>
                    <a:pt x="16" y="10"/>
                  </a:moveTo>
                  <a:lnTo>
                    <a:pt x="16" y="10"/>
                  </a:lnTo>
                  <a:lnTo>
                    <a:pt x="6" y="1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24" y="42"/>
                  </a:lnTo>
                  <a:lnTo>
                    <a:pt x="38" y="50"/>
                  </a:lnTo>
                  <a:lnTo>
                    <a:pt x="52" y="54"/>
                  </a:lnTo>
                  <a:lnTo>
                    <a:pt x="64" y="56"/>
                  </a:lnTo>
                  <a:lnTo>
                    <a:pt x="74" y="56"/>
                  </a:lnTo>
                  <a:lnTo>
                    <a:pt x="86" y="54"/>
                  </a:lnTo>
                  <a:lnTo>
                    <a:pt x="94" y="50"/>
                  </a:lnTo>
                  <a:lnTo>
                    <a:pt x="102" y="44"/>
                  </a:lnTo>
                  <a:lnTo>
                    <a:pt x="102" y="44"/>
                  </a:lnTo>
                  <a:lnTo>
                    <a:pt x="100" y="34"/>
                  </a:lnTo>
                  <a:lnTo>
                    <a:pt x="96" y="24"/>
                  </a:lnTo>
                  <a:lnTo>
                    <a:pt x="88" y="14"/>
                  </a:lnTo>
                  <a:lnTo>
                    <a:pt x="80" y="8"/>
                  </a:lnTo>
                  <a:lnTo>
                    <a:pt x="68" y="2"/>
                  </a:lnTo>
                  <a:lnTo>
                    <a:pt x="54" y="0"/>
                  </a:lnTo>
                  <a:lnTo>
                    <a:pt x="36" y="2"/>
                  </a:lnTo>
                  <a:lnTo>
                    <a:pt x="16" y="10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22"/>
            <p:cNvSpPr>
              <a:spLocks/>
            </p:cNvSpPr>
            <p:nvPr userDrawn="1"/>
          </p:nvSpPr>
          <p:spPr bwMode="auto">
            <a:xfrm>
              <a:off x="2279650" y="1558925"/>
              <a:ext cx="22225" cy="730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4" y="38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2" y="34"/>
                </a:cxn>
                <a:cxn ang="0">
                  <a:pos x="14" y="22"/>
                </a:cxn>
                <a:cxn ang="0">
                  <a:pos x="12" y="1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4" h="46">
                  <a:moveTo>
                    <a:pt x="8" y="0"/>
                  </a:moveTo>
                  <a:lnTo>
                    <a:pt x="8" y="0"/>
                  </a:lnTo>
                  <a:lnTo>
                    <a:pt x="4" y="8"/>
                  </a:lnTo>
                  <a:lnTo>
                    <a:pt x="4" y="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4" y="38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2" y="34"/>
                  </a:lnTo>
                  <a:lnTo>
                    <a:pt x="14" y="22"/>
                  </a:lnTo>
                  <a:lnTo>
                    <a:pt x="12" y="1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23"/>
            <p:cNvSpPr>
              <a:spLocks/>
            </p:cNvSpPr>
            <p:nvPr userDrawn="1"/>
          </p:nvSpPr>
          <p:spPr bwMode="auto">
            <a:xfrm>
              <a:off x="2794000" y="1666875"/>
              <a:ext cx="15875" cy="85725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4" y="54"/>
                </a:cxn>
                <a:cxn ang="0">
                  <a:pos x="8" y="40"/>
                </a:cxn>
                <a:cxn ang="0">
                  <a:pos x="10" y="28"/>
                </a:cxn>
                <a:cxn ang="0">
                  <a:pos x="8" y="1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14"/>
                </a:cxn>
                <a:cxn ang="0">
                  <a:pos x="0" y="28"/>
                </a:cxn>
                <a:cxn ang="0">
                  <a:pos x="0" y="42"/>
                </a:cxn>
                <a:cxn ang="0">
                  <a:pos x="4" y="54"/>
                </a:cxn>
                <a:cxn ang="0">
                  <a:pos x="4" y="54"/>
                </a:cxn>
              </a:cxnLst>
              <a:rect l="0" t="0" r="r" b="b"/>
              <a:pathLst>
                <a:path w="10" h="54">
                  <a:moveTo>
                    <a:pt x="4" y="54"/>
                  </a:moveTo>
                  <a:lnTo>
                    <a:pt x="4" y="54"/>
                  </a:lnTo>
                  <a:lnTo>
                    <a:pt x="8" y="40"/>
                  </a:lnTo>
                  <a:lnTo>
                    <a:pt x="10" y="28"/>
                  </a:lnTo>
                  <a:lnTo>
                    <a:pt x="8" y="1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14"/>
                  </a:lnTo>
                  <a:lnTo>
                    <a:pt x="0" y="28"/>
                  </a:lnTo>
                  <a:lnTo>
                    <a:pt x="0" y="42"/>
                  </a:lnTo>
                  <a:lnTo>
                    <a:pt x="4" y="54"/>
                  </a:lnTo>
                  <a:lnTo>
                    <a:pt x="4" y="5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24"/>
            <p:cNvSpPr>
              <a:spLocks/>
            </p:cNvSpPr>
            <p:nvPr userDrawn="1"/>
          </p:nvSpPr>
          <p:spPr bwMode="auto">
            <a:xfrm>
              <a:off x="1746250" y="1514475"/>
              <a:ext cx="708025" cy="714375"/>
            </a:xfrm>
            <a:custGeom>
              <a:avLst/>
              <a:gdLst/>
              <a:ahLst/>
              <a:cxnLst>
                <a:cxn ang="0">
                  <a:pos x="424" y="184"/>
                </a:cxn>
                <a:cxn ang="0">
                  <a:pos x="442" y="168"/>
                </a:cxn>
                <a:cxn ang="0">
                  <a:pos x="438" y="142"/>
                </a:cxn>
                <a:cxn ang="0">
                  <a:pos x="416" y="122"/>
                </a:cxn>
                <a:cxn ang="0">
                  <a:pos x="354" y="84"/>
                </a:cxn>
                <a:cxn ang="0">
                  <a:pos x="344" y="74"/>
                </a:cxn>
                <a:cxn ang="0">
                  <a:pos x="320" y="96"/>
                </a:cxn>
                <a:cxn ang="0">
                  <a:pos x="298" y="104"/>
                </a:cxn>
                <a:cxn ang="0">
                  <a:pos x="270" y="104"/>
                </a:cxn>
                <a:cxn ang="0">
                  <a:pos x="240" y="88"/>
                </a:cxn>
                <a:cxn ang="0">
                  <a:pos x="226" y="56"/>
                </a:cxn>
                <a:cxn ang="0">
                  <a:pos x="230" y="36"/>
                </a:cxn>
                <a:cxn ang="0">
                  <a:pos x="236" y="22"/>
                </a:cxn>
                <a:cxn ang="0">
                  <a:pos x="228" y="6"/>
                </a:cxn>
                <a:cxn ang="0">
                  <a:pos x="210" y="2"/>
                </a:cxn>
                <a:cxn ang="0">
                  <a:pos x="144" y="26"/>
                </a:cxn>
                <a:cxn ang="0">
                  <a:pos x="92" y="50"/>
                </a:cxn>
                <a:cxn ang="0">
                  <a:pos x="88" y="78"/>
                </a:cxn>
                <a:cxn ang="0">
                  <a:pos x="126" y="164"/>
                </a:cxn>
                <a:cxn ang="0">
                  <a:pos x="138" y="200"/>
                </a:cxn>
                <a:cxn ang="0">
                  <a:pos x="130" y="220"/>
                </a:cxn>
                <a:cxn ang="0">
                  <a:pos x="106" y="224"/>
                </a:cxn>
                <a:cxn ang="0">
                  <a:pos x="90" y="214"/>
                </a:cxn>
                <a:cxn ang="0">
                  <a:pos x="72" y="206"/>
                </a:cxn>
                <a:cxn ang="0">
                  <a:pos x="46" y="210"/>
                </a:cxn>
                <a:cxn ang="0">
                  <a:pos x="20" y="224"/>
                </a:cxn>
                <a:cxn ang="0">
                  <a:pos x="2" y="252"/>
                </a:cxn>
                <a:cxn ang="0">
                  <a:pos x="4" y="298"/>
                </a:cxn>
                <a:cxn ang="0">
                  <a:pos x="16" y="328"/>
                </a:cxn>
                <a:cxn ang="0">
                  <a:pos x="38" y="356"/>
                </a:cxn>
                <a:cxn ang="0">
                  <a:pos x="64" y="370"/>
                </a:cxn>
                <a:cxn ang="0">
                  <a:pos x="90" y="370"/>
                </a:cxn>
                <a:cxn ang="0">
                  <a:pos x="114" y="356"/>
                </a:cxn>
                <a:cxn ang="0">
                  <a:pos x="128" y="330"/>
                </a:cxn>
                <a:cxn ang="0">
                  <a:pos x="142" y="314"/>
                </a:cxn>
                <a:cxn ang="0">
                  <a:pos x="166" y="306"/>
                </a:cxn>
                <a:cxn ang="0">
                  <a:pos x="182" y="318"/>
                </a:cxn>
                <a:cxn ang="0">
                  <a:pos x="206" y="386"/>
                </a:cxn>
                <a:cxn ang="0">
                  <a:pos x="220" y="438"/>
                </a:cxn>
                <a:cxn ang="0">
                  <a:pos x="246" y="450"/>
                </a:cxn>
                <a:cxn ang="0">
                  <a:pos x="306" y="440"/>
                </a:cxn>
                <a:cxn ang="0">
                  <a:pos x="374" y="418"/>
                </a:cxn>
                <a:cxn ang="0">
                  <a:pos x="398" y="400"/>
                </a:cxn>
                <a:cxn ang="0">
                  <a:pos x="406" y="376"/>
                </a:cxn>
                <a:cxn ang="0">
                  <a:pos x="396" y="360"/>
                </a:cxn>
                <a:cxn ang="0">
                  <a:pos x="384" y="354"/>
                </a:cxn>
                <a:cxn ang="0">
                  <a:pos x="368" y="332"/>
                </a:cxn>
                <a:cxn ang="0">
                  <a:pos x="372" y="300"/>
                </a:cxn>
                <a:cxn ang="0">
                  <a:pos x="374" y="282"/>
                </a:cxn>
                <a:cxn ang="0">
                  <a:pos x="360" y="254"/>
                </a:cxn>
                <a:cxn ang="0">
                  <a:pos x="360" y="228"/>
                </a:cxn>
                <a:cxn ang="0">
                  <a:pos x="368" y="208"/>
                </a:cxn>
                <a:cxn ang="0">
                  <a:pos x="386" y="192"/>
                </a:cxn>
                <a:cxn ang="0">
                  <a:pos x="412" y="186"/>
                </a:cxn>
              </a:cxnLst>
              <a:rect l="0" t="0" r="r" b="b"/>
              <a:pathLst>
                <a:path w="446" h="450">
                  <a:moveTo>
                    <a:pt x="412" y="186"/>
                  </a:moveTo>
                  <a:lnTo>
                    <a:pt x="412" y="186"/>
                  </a:lnTo>
                  <a:lnTo>
                    <a:pt x="424" y="184"/>
                  </a:lnTo>
                  <a:lnTo>
                    <a:pt x="430" y="180"/>
                  </a:lnTo>
                  <a:lnTo>
                    <a:pt x="438" y="174"/>
                  </a:lnTo>
                  <a:lnTo>
                    <a:pt x="442" y="168"/>
                  </a:lnTo>
                  <a:lnTo>
                    <a:pt x="446" y="160"/>
                  </a:lnTo>
                  <a:lnTo>
                    <a:pt x="444" y="152"/>
                  </a:lnTo>
                  <a:lnTo>
                    <a:pt x="438" y="142"/>
                  </a:lnTo>
                  <a:lnTo>
                    <a:pt x="438" y="142"/>
                  </a:lnTo>
                  <a:lnTo>
                    <a:pt x="428" y="132"/>
                  </a:lnTo>
                  <a:lnTo>
                    <a:pt x="416" y="122"/>
                  </a:lnTo>
                  <a:lnTo>
                    <a:pt x="388" y="104"/>
                  </a:lnTo>
                  <a:lnTo>
                    <a:pt x="354" y="84"/>
                  </a:lnTo>
                  <a:lnTo>
                    <a:pt x="354" y="84"/>
                  </a:lnTo>
                  <a:lnTo>
                    <a:pt x="348" y="80"/>
                  </a:lnTo>
                  <a:lnTo>
                    <a:pt x="344" y="74"/>
                  </a:lnTo>
                  <a:lnTo>
                    <a:pt x="344" y="74"/>
                  </a:lnTo>
                  <a:lnTo>
                    <a:pt x="338" y="82"/>
                  </a:lnTo>
                  <a:lnTo>
                    <a:pt x="330" y="90"/>
                  </a:lnTo>
                  <a:lnTo>
                    <a:pt x="320" y="96"/>
                  </a:lnTo>
                  <a:lnTo>
                    <a:pt x="308" y="102"/>
                  </a:lnTo>
                  <a:lnTo>
                    <a:pt x="308" y="102"/>
                  </a:lnTo>
                  <a:lnTo>
                    <a:pt x="298" y="104"/>
                  </a:lnTo>
                  <a:lnTo>
                    <a:pt x="288" y="106"/>
                  </a:lnTo>
                  <a:lnTo>
                    <a:pt x="278" y="106"/>
                  </a:lnTo>
                  <a:lnTo>
                    <a:pt x="270" y="104"/>
                  </a:lnTo>
                  <a:lnTo>
                    <a:pt x="260" y="102"/>
                  </a:lnTo>
                  <a:lnTo>
                    <a:pt x="254" y="98"/>
                  </a:lnTo>
                  <a:lnTo>
                    <a:pt x="240" y="88"/>
                  </a:lnTo>
                  <a:lnTo>
                    <a:pt x="230" y="76"/>
                  </a:lnTo>
                  <a:lnTo>
                    <a:pt x="226" y="62"/>
                  </a:lnTo>
                  <a:lnTo>
                    <a:pt x="226" y="56"/>
                  </a:lnTo>
                  <a:lnTo>
                    <a:pt x="226" y="50"/>
                  </a:lnTo>
                  <a:lnTo>
                    <a:pt x="228" y="42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34" y="28"/>
                  </a:lnTo>
                  <a:lnTo>
                    <a:pt x="236" y="22"/>
                  </a:lnTo>
                  <a:lnTo>
                    <a:pt x="234" y="14"/>
                  </a:lnTo>
                  <a:lnTo>
                    <a:pt x="232" y="10"/>
                  </a:lnTo>
                  <a:lnTo>
                    <a:pt x="228" y="6"/>
                  </a:lnTo>
                  <a:lnTo>
                    <a:pt x="222" y="2"/>
                  </a:lnTo>
                  <a:lnTo>
                    <a:pt x="216" y="0"/>
                  </a:lnTo>
                  <a:lnTo>
                    <a:pt x="210" y="2"/>
                  </a:lnTo>
                  <a:lnTo>
                    <a:pt x="210" y="2"/>
                  </a:lnTo>
                  <a:lnTo>
                    <a:pt x="180" y="12"/>
                  </a:lnTo>
                  <a:lnTo>
                    <a:pt x="144" y="26"/>
                  </a:lnTo>
                  <a:lnTo>
                    <a:pt x="100" y="44"/>
                  </a:lnTo>
                  <a:lnTo>
                    <a:pt x="100" y="44"/>
                  </a:lnTo>
                  <a:lnTo>
                    <a:pt x="92" y="50"/>
                  </a:lnTo>
                  <a:lnTo>
                    <a:pt x="86" y="58"/>
                  </a:lnTo>
                  <a:lnTo>
                    <a:pt x="86" y="68"/>
                  </a:lnTo>
                  <a:lnTo>
                    <a:pt x="88" y="78"/>
                  </a:lnTo>
                  <a:lnTo>
                    <a:pt x="88" y="78"/>
                  </a:lnTo>
                  <a:lnTo>
                    <a:pt x="110" y="122"/>
                  </a:lnTo>
                  <a:lnTo>
                    <a:pt x="126" y="164"/>
                  </a:lnTo>
                  <a:lnTo>
                    <a:pt x="134" y="182"/>
                  </a:lnTo>
                  <a:lnTo>
                    <a:pt x="138" y="200"/>
                  </a:lnTo>
                  <a:lnTo>
                    <a:pt x="138" y="200"/>
                  </a:lnTo>
                  <a:lnTo>
                    <a:pt x="138" y="208"/>
                  </a:lnTo>
                  <a:lnTo>
                    <a:pt x="134" y="214"/>
                  </a:lnTo>
                  <a:lnTo>
                    <a:pt x="130" y="220"/>
                  </a:lnTo>
                  <a:lnTo>
                    <a:pt x="122" y="224"/>
                  </a:lnTo>
                  <a:lnTo>
                    <a:pt x="114" y="226"/>
                  </a:lnTo>
                  <a:lnTo>
                    <a:pt x="106" y="224"/>
                  </a:lnTo>
                  <a:lnTo>
                    <a:pt x="98" y="222"/>
                  </a:lnTo>
                  <a:lnTo>
                    <a:pt x="90" y="214"/>
                  </a:lnTo>
                  <a:lnTo>
                    <a:pt x="90" y="214"/>
                  </a:lnTo>
                  <a:lnTo>
                    <a:pt x="86" y="210"/>
                  </a:lnTo>
                  <a:lnTo>
                    <a:pt x="80" y="208"/>
                  </a:lnTo>
                  <a:lnTo>
                    <a:pt x="72" y="206"/>
                  </a:lnTo>
                  <a:lnTo>
                    <a:pt x="64" y="206"/>
                  </a:lnTo>
                  <a:lnTo>
                    <a:pt x="54" y="208"/>
                  </a:lnTo>
                  <a:lnTo>
                    <a:pt x="46" y="210"/>
                  </a:lnTo>
                  <a:lnTo>
                    <a:pt x="36" y="212"/>
                  </a:lnTo>
                  <a:lnTo>
                    <a:pt x="28" y="218"/>
                  </a:lnTo>
                  <a:lnTo>
                    <a:pt x="20" y="224"/>
                  </a:lnTo>
                  <a:lnTo>
                    <a:pt x="12" y="232"/>
                  </a:lnTo>
                  <a:lnTo>
                    <a:pt x="6" y="242"/>
                  </a:lnTo>
                  <a:lnTo>
                    <a:pt x="2" y="252"/>
                  </a:lnTo>
                  <a:lnTo>
                    <a:pt x="0" y="266"/>
                  </a:lnTo>
                  <a:lnTo>
                    <a:pt x="0" y="280"/>
                  </a:lnTo>
                  <a:lnTo>
                    <a:pt x="4" y="298"/>
                  </a:lnTo>
                  <a:lnTo>
                    <a:pt x="10" y="316"/>
                  </a:lnTo>
                  <a:lnTo>
                    <a:pt x="10" y="316"/>
                  </a:lnTo>
                  <a:lnTo>
                    <a:pt x="16" y="328"/>
                  </a:lnTo>
                  <a:lnTo>
                    <a:pt x="22" y="340"/>
                  </a:lnTo>
                  <a:lnTo>
                    <a:pt x="30" y="348"/>
                  </a:lnTo>
                  <a:lnTo>
                    <a:pt x="38" y="356"/>
                  </a:lnTo>
                  <a:lnTo>
                    <a:pt x="46" y="362"/>
                  </a:lnTo>
                  <a:lnTo>
                    <a:pt x="54" y="366"/>
                  </a:lnTo>
                  <a:lnTo>
                    <a:pt x="64" y="370"/>
                  </a:lnTo>
                  <a:lnTo>
                    <a:pt x="74" y="370"/>
                  </a:lnTo>
                  <a:lnTo>
                    <a:pt x="82" y="370"/>
                  </a:lnTo>
                  <a:lnTo>
                    <a:pt x="90" y="370"/>
                  </a:lnTo>
                  <a:lnTo>
                    <a:pt x="100" y="366"/>
                  </a:lnTo>
                  <a:lnTo>
                    <a:pt x="106" y="362"/>
                  </a:lnTo>
                  <a:lnTo>
                    <a:pt x="114" y="356"/>
                  </a:lnTo>
                  <a:lnTo>
                    <a:pt x="120" y="348"/>
                  </a:lnTo>
                  <a:lnTo>
                    <a:pt x="124" y="340"/>
                  </a:lnTo>
                  <a:lnTo>
                    <a:pt x="128" y="330"/>
                  </a:lnTo>
                  <a:lnTo>
                    <a:pt x="128" y="330"/>
                  </a:lnTo>
                  <a:lnTo>
                    <a:pt x="134" y="320"/>
                  </a:lnTo>
                  <a:lnTo>
                    <a:pt x="142" y="314"/>
                  </a:lnTo>
                  <a:lnTo>
                    <a:pt x="148" y="310"/>
                  </a:lnTo>
                  <a:lnTo>
                    <a:pt x="156" y="306"/>
                  </a:lnTo>
                  <a:lnTo>
                    <a:pt x="166" y="306"/>
                  </a:lnTo>
                  <a:lnTo>
                    <a:pt x="174" y="310"/>
                  </a:lnTo>
                  <a:lnTo>
                    <a:pt x="182" y="318"/>
                  </a:lnTo>
                  <a:lnTo>
                    <a:pt x="182" y="318"/>
                  </a:lnTo>
                  <a:lnTo>
                    <a:pt x="188" y="332"/>
                  </a:lnTo>
                  <a:lnTo>
                    <a:pt x="194" y="348"/>
                  </a:lnTo>
                  <a:lnTo>
                    <a:pt x="206" y="386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20" y="438"/>
                  </a:lnTo>
                  <a:lnTo>
                    <a:pt x="226" y="446"/>
                  </a:lnTo>
                  <a:lnTo>
                    <a:pt x="236" y="450"/>
                  </a:lnTo>
                  <a:lnTo>
                    <a:pt x="246" y="450"/>
                  </a:lnTo>
                  <a:lnTo>
                    <a:pt x="246" y="450"/>
                  </a:lnTo>
                  <a:lnTo>
                    <a:pt x="264" y="448"/>
                  </a:lnTo>
                  <a:lnTo>
                    <a:pt x="306" y="440"/>
                  </a:lnTo>
                  <a:lnTo>
                    <a:pt x="330" y="434"/>
                  </a:lnTo>
                  <a:lnTo>
                    <a:pt x="352" y="426"/>
                  </a:lnTo>
                  <a:lnTo>
                    <a:pt x="374" y="418"/>
                  </a:lnTo>
                  <a:lnTo>
                    <a:pt x="390" y="408"/>
                  </a:lnTo>
                  <a:lnTo>
                    <a:pt x="390" y="408"/>
                  </a:lnTo>
                  <a:lnTo>
                    <a:pt x="398" y="400"/>
                  </a:lnTo>
                  <a:lnTo>
                    <a:pt x="404" y="392"/>
                  </a:lnTo>
                  <a:lnTo>
                    <a:pt x="406" y="384"/>
                  </a:lnTo>
                  <a:lnTo>
                    <a:pt x="406" y="376"/>
                  </a:lnTo>
                  <a:lnTo>
                    <a:pt x="404" y="370"/>
                  </a:lnTo>
                  <a:lnTo>
                    <a:pt x="402" y="364"/>
                  </a:lnTo>
                  <a:lnTo>
                    <a:pt x="396" y="360"/>
                  </a:lnTo>
                  <a:lnTo>
                    <a:pt x="390" y="358"/>
                  </a:lnTo>
                  <a:lnTo>
                    <a:pt x="390" y="358"/>
                  </a:lnTo>
                  <a:lnTo>
                    <a:pt x="384" y="354"/>
                  </a:lnTo>
                  <a:lnTo>
                    <a:pt x="378" y="350"/>
                  </a:lnTo>
                  <a:lnTo>
                    <a:pt x="372" y="342"/>
                  </a:lnTo>
                  <a:lnTo>
                    <a:pt x="368" y="332"/>
                  </a:lnTo>
                  <a:lnTo>
                    <a:pt x="366" y="322"/>
                  </a:lnTo>
                  <a:lnTo>
                    <a:pt x="366" y="312"/>
                  </a:lnTo>
                  <a:lnTo>
                    <a:pt x="372" y="300"/>
                  </a:lnTo>
                  <a:lnTo>
                    <a:pt x="382" y="290"/>
                  </a:lnTo>
                  <a:lnTo>
                    <a:pt x="382" y="290"/>
                  </a:lnTo>
                  <a:lnTo>
                    <a:pt x="374" y="282"/>
                  </a:lnTo>
                  <a:lnTo>
                    <a:pt x="368" y="272"/>
                  </a:lnTo>
                  <a:lnTo>
                    <a:pt x="364" y="264"/>
                  </a:lnTo>
                  <a:lnTo>
                    <a:pt x="360" y="254"/>
                  </a:lnTo>
                  <a:lnTo>
                    <a:pt x="358" y="246"/>
                  </a:lnTo>
                  <a:lnTo>
                    <a:pt x="358" y="238"/>
                  </a:lnTo>
                  <a:lnTo>
                    <a:pt x="360" y="228"/>
                  </a:lnTo>
                  <a:lnTo>
                    <a:pt x="362" y="222"/>
                  </a:lnTo>
                  <a:lnTo>
                    <a:pt x="364" y="214"/>
                  </a:lnTo>
                  <a:lnTo>
                    <a:pt x="368" y="208"/>
                  </a:lnTo>
                  <a:lnTo>
                    <a:pt x="374" y="202"/>
                  </a:lnTo>
                  <a:lnTo>
                    <a:pt x="380" y="196"/>
                  </a:lnTo>
                  <a:lnTo>
                    <a:pt x="386" y="192"/>
                  </a:lnTo>
                  <a:lnTo>
                    <a:pt x="394" y="190"/>
                  </a:lnTo>
                  <a:lnTo>
                    <a:pt x="402" y="188"/>
                  </a:lnTo>
                  <a:lnTo>
                    <a:pt x="412" y="186"/>
                  </a:lnTo>
                  <a:lnTo>
                    <a:pt x="412" y="18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25"/>
            <p:cNvSpPr>
              <a:spLocks/>
            </p:cNvSpPr>
            <p:nvPr userDrawn="1"/>
          </p:nvSpPr>
          <p:spPr bwMode="auto">
            <a:xfrm>
              <a:off x="2508250" y="1854200"/>
              <a:ext cx="187325" cy="247650"/>
            </a:xfrm>
            <a:custGeom>
              <a:avLst/>
              <a:gdLst/>
              <a:ahLst/>
              <a:cxnLst>
                <a:cxn ang="0">
                  <a:pos x="28" y="40"/>
                </a:cxn>
                <a:cxn ang="0">
                  <a:pos x="28" y="40"/>
                </a:cxn>
                <a:cxn ang="0">
                  <a:pos x="30" y="46"/>
                </a:cxn>
                <a:cxn ang="0">
                  <a:pos x="30" y="52"/>
                </a:cxn>
                <a:cxn ang="0">
                  <a:pos x="30" y="60"/>
                </a:cxn>
                <a:cxn ang="0">
                  <a:pos x="28" y="68"/>
                </a:cxn>
                <a:cxn ang="0">
                  <a:pos x="24" y="76"/>
                </a:cxn>
                <a:cxn ang="0">
                  <a:pos x="18" y="84"/>
                </a:cxn>
                <a:cxn ang="0">
                  <a:pos x="12" y="92"/>
                </a:cxn>
                <a:cxn ang="0">
                  <a:pos x="4" y="98"/>
                </a:cxn>
                <a:cxn ang="0">
                  <a:pos x="4" y="98"/>
                </a:cxn>
                <a:cxn ang="0">
                  <a:pos x="4" y="108"/>
                </a:cxn>
                <a:cxn ang="0">
                  <a:pos x="2" y="114"/>
                </a:cxn>
                <a:cxn ang="0">
                  <a:pos x="2" y="114"/>
                </a:cxn>
                <a:cxn ang="0">
                  <a:pos x="0" y="122"/>
                </a:cxn>
                <a:cxn ang="0">
                  <a:pos x="0" y="130"/>
                </a:cxn>
                <a:cxn ang="0">
                  <a:pos x="2" y="136"/>
                </a:cxn>
                <a:cxn ang="0">
                  <a:pos x="6" y="144"/>
                </a:cxn>
                <a:cxn ang="0">
                  <a:pos x="10" y="150"/>
                </a:cxn>
                <a:cxn ang="0">
                  <a:pos x="16" y="154"/>
                </a:cxn>
                <a:cxn ang="0">
                  <a:pos x="22" y="156"/>
                </a:cxn>
                <a:cxn ang="0">
                  <a:pos x="28" y="156"/>
                </a:cxn>
                <a:cxn ang="0">
                  <a:pos x="28" y="156"/>
                </a:cxn>
                <a:cxn ang="0">
                  <a:pos x="44" y="152"/>
                </a:cxn>
                <a:cxn ang="0">
                  <a:pos x="56" y="148"/>
                </a:cxn>
                <a:cxn ang="0">
                  <a:pos x="82" y="136"/>
                </a:cxn>
                <a:cxn ang="0">
                  <a:pos x="106" y="124"/>
                </a:cxn>
                <a:cxn ang="0">
                  <a:pos x="106" y="124"/>
                </a:cxn>
                <a:cxn ang="0">
                  <a:pos x="114" y="116"/>
                </a:cxn>
                <a:cxn ang="0">
                  <a:pos x="118" y="106"/>
                </a:cxn>
                <a:cxn ang="0">
                  <a:pos x="118" y="96"/>
                </a:cxn>
                <a:cxn ang="0">
                  <a:pos x="116" y="86"/>
                </a:cxn>
                <a:cxn ang="0">
                  <a:pos x="116" y="86"/>
                </a:cxn>
                <a:cxn ang="0">
                  <a:pos x="106" y="66"/>
                </a:cxn>
                <a:cxn ang="0">
                  <a:pos x="88" y="24"/>
                </a:cxn>
                <a:cxn ang="0">
                  <a:pos x="88" y="24"/>
                </a:cxn>
                <a:cxn ang="0">
                  <a:pos x="70" y="10"/>
                </a:cxn>
                <a:cxn ang="0">
                  <a:pos x="54" y="2"/>
                </a:cxn>
                <a:cxn ang="0">
                  <a:pos x="54" y="2"/>
                </a:cxn>
                <a:cxn ang="0">
                  <a:pos x="48" y="0"/>
                </a:cxn>
                <a:cxn ang="0">
                  <a:pos x="40" y="0"/>
                </a:cxn>
                <a:cxn ang="0">
                  <a:pos x="34" y="4"/>
                </a:cxn>
                <a:cxn ang="0">
                  <a:pos x="28" y="8"/>
                </a:cxn>
                <a:cxn ang="0">
                  <a:pos x="24" y="16"/>
                </a:cxn>
                <a:cxn ang="0">
                  <a:pos x="22" y="22"/>
                </a:cxn>
                <a:cxn ang="0">
                  <a:pos x="24" y="32"/>
                </a:cxn>
                <a:cxn ang="0">
                  <a:pos x="28" y="40"/>
                </a:cxn>
                <a:cxn ang="0">
                  <a:pos x="28" y="40"/>
                </a:cxn>
              </a:cxnLst>
              <a:rect l="0" t="0" r="r" b="b"/>
              <a:pathLst>
                <a:path w="118" h="156">
                  <a:moveTo>
                    <a:pt x="28" y="40"/>
                  </a:moveTo>
                  <a:lnTo>
                    <a:pt x="28" y="40"/>
                  </a:lnTo>
                  <a:lnTo>
                    <a:pt x="30" y="46"/>
                  </a:lnTo>
                  <a:lnTo>
                    <a:pt x="30" y="52"/>
                  </a:lnTo>
                  <a:lnTo>
                    <a:pt x="30" y="60"/>
                  </a:lnTo>
                  <a:lnTo>
                    <a:pt x="28" y="68"/>
                  </a:lnTo>
                  <a:lnTo>
                    <a:pt x="24" y="76"/>
                  </a:lnTo>
                  <a:lnTo>
                    <a:pt x="18" y="84"/>
                  </a:lnTo>
                  <a:lnTo>
                    <a:pt x="12" y="92"/>
                  </a:lnTo>
                  <a:lnTo>
                    <a:pt x="4" y="98"/>
                  </a:lnTo>
                  <a:lnTo>
                    <a:pt x="4" y="98"/>
                  </a:lnTo>
                  <a:lnTo>
                    <a:pt x="4" y="108"/>
                  </a:lnTo>
                  <a:lnTo>
                    <a:pt x="2" y="114"/>
                  </a:lnTo>
                  <a:lnTo>
                    <a:pt x="2" y="114"/>
                  </a:lnTo>
                  <a:lnTo>
                    <a:pt x="0" y="122"/>
                  </a:lnTo>
                  <a:lnTo>
                    <a:pt x="0" y="130"/>
                  </a:lnTo>
                  <a:lnTo>
                    <a:pt x="2" y="136"/>
                  </a:lnTo>
                  <a:lnTo>
                    <a:pt x="6" y="144"/>
                  </a:lnTo>
                  <a:lnTo>
                    <a:pt x="10" y="150"/>
                  </a:lnTo>
                  <a:lnTo>
                    <a:pt x="16" y="154"/>
                  </a:lnTo>
                  <a:lnTo>
                    <a:pt x="22" y="15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44" y="152"/>
                  </a:lnTo>
                  <a:lnTo>
                    <a:pt x="56" y="148"/>
                  </a:lnTo>
                  <a:lnTo>
                    <a:pt x="82" y="136"/>
                  </a:lnTo>
                  <a:lnTo>
                    <a:pt x="106" y="124"/>
                  </a:lnTo>
                  <a:lnTo>
                    <a:pt x="106" y="124"/>
                  </a:lnTo>
                  <a:lnTo>
                    <a:pt x="114" y="116"/>
                  </a:lnTo>
                  <a:lnTo>
                    <a:pt x="118" y="106"/>
                  </a:lnTo>
                  <a:lnTo>
                    <a:pt x="118" y="96"/>
                  </a:lnTo>
                  <a:lnTo>
                    <a:pt x="116" y="86"/>
                  </a:lnTo>
                  <a:lnTo>
                    <a:pt x="116" y="86"/>
                  </a:lnTo>
                  <a:lnTo>
                    <a:pt x="106" y="66"/>
                  </a:lnTo>
                  <a:lnTo>
                    <a:pt x="88" y="24"/>
                  </a:lnTo>
                  <a:lnTo>
                    <a:pt x="88" y="24"/>
                  </a:lnTo>
                  <a:lnTo>
                    <a:pt x="70" y="10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34" y="4"/>
                  </a:lnTo>
                  <a:lnTo>
                    <a:pt x="28" y="8"/>
                  </a:lnTo>
                  <a:lnTo>
                    <a:pt x="24" y="16"/>
                  </a:lnTo>
                  <a:lnTo>
                    <a:pt x="22" y="22"/>
                  </a:lnTo>
                  <a:lnTo>
                    <a:pt x="24" y="32"/>
                  </a:lnTo>
                  <a:lnTo>
                    <a:pt x="28" y="40"/>
                  </a:lnTo>
                  <a:lnTo>
                    <a:pt x="28" y="4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Freeform 26"/>
            <p:cNvSpPr>
              <a:spLocks/>
            </p:cNvSpPr>
            <p:nvPr userDrawn="1"/>
          </p:nvSpPr>
          <p:spPr bwMode="auto">
            <a:xfrm>
              <a:off x="2212975" y="1403350"/>
              <a:ext cx="180975" cy="155575"/>
            </a:xfrm>
            <a:custGeom>
              <a:avLst/>
              <a:gdLst/>
              <a:ahLst/>
              <a:cxnLst>
                <a:cxn ang="0">
                  <a:pos x="114" y="0"/>
                </a:cxn>
                <a:cxn ang="0">
                  <a:pos x="114" y="0"/>
                </a:cxn>
                <a:cxn ang="0">
                  <a:pos x="66" y="14"/>
                </a:cxn>
                <a:cxn ang="0">
                  <a:pos x="38" y="22"/>
                </a:cxn>
                <a:cxn ang="0">
                  <a:pos x="12" y="32"/>
                </a:cxn>
                <a:cxn ang="0">
                  <a:pos x="12" y="32"/>
                </a:cxn>
                <a:cxn ang="0">
                  <a:pos x="6" y="38"/>
                </a:cxn>
                <a:cxn ang="0">
                  <a:pos x="0" y="44"/>
                </a:cxn>
                <a:cxn ang="0">
                  <a:pos x="0" y="52"/>
                </a:cxn>
                <a:cxn ang="0">
                  <a:pos x="2" y="60"/>
                </a:cxn>
                <a:cxn ang="0">
                  <a:pos x="8" y="68"/>
                </a:cxn>
                <a:cxn ang="0">
                  <a:pos x="14" y="74"/>
                </a:cxn>
                <a:cxn ang="0">
                  <a:pos x="22" y="80"/>
                </a:cxn>
                <a:cxn ang="0">
                  <a:pos x="32" y="82"/>
                </a:cxn>
                <a:cxn ang="0">
                  <a:pos x="32" y="82"/>
                </a:cxn>
                <a:cxn ang="0">
                  <a:pos x="36" y="84"/>
                </a:cxn>
                <a:cxn ang="0">
                  <a:pos x="42" y="88"/>
                </a:cxn>
                <a:cxn ang="0">
                  <a:pos x="46" y="92"/>
                </a:cxn>
                <a:cxn ang="0">
                  <a:pos x="50" y="98"/>
                </a:cxn>
                <a:cxn ang="0">
                  <a:pos x="50" y="98"/>
                </a:cxn>
                <a:cxn ang="0">
                  <a:pos x="62" y="78"/>
                </a:cxn>
                <a:cxn ang="0">
                  <a:pos x="76" y="50"/>
                </a:cxn>
                <a:cxn ang="0">
                  <a:pos x="96" y="24"/>
                </a:cxn>
                <a:cxn ang="0">
                  <a:pos x="106" y="12"/>
                </a:cxn>
                <a:cxn ang="0">
                  <a:pos x="114" y="0"/>
                </a:cxn>
                <a:cxn ang="0">
                  <a:pos x="114" y="0"/>
                </a:cxn>
              </a:cxnLst>
              <a:rect l="0" t="0" r="r" b="b"/>
              <a:pathLst>
                <a:path w="114" h="98">
                  <a:moveTo>
                    <a:pt x="114" y="0"/>
                  </a:moveTo>
                  <a:lnTo>
                    <a:pt x="114" y="0"/>
                  </a:lnTo>
                  <a:lnTo>
                    <a:pt x="66" y="14"/>
                  </a:lnTo>
                  <a:lnTo>
                    <a:pt x="38" y="22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6" y="38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8" y="68"/>
                  </a:lnTo>
                  <a:lnTo>
                    <a:pt x="14" y="74"/>
                  </a:lnTo>
                  <a:lnTo>
                    <a:pt x="22" y="80"/>
                  </a:lnTo>
                  <a:lnTo>
                    <a:pt x="32" y="82"/>
                  </a:lnTo>
                  <a:lnTo>
                    <a:pt x="32" y="82"/>
                  </a:lnTo>
                  <a:lnTo>
                    <a:pt x="36" y="84"/>
                  </a:lnTo>
                  <a:lnTo>
                    <a:pt x="42" y="88"/>
                  </a:lnTo>
                  <a:lnTo>
                    <a:pt x="46" y="92"/>
                  </a:lnTo>
                  <a:lnTo>
                    <a:pt x="50" y="98"/>
                  </a:lnTo>
                  <a:lnTo>
                    <a:pt x="50" y="98"/>
                  </a:lnTo>
                  <a:lnTo>
                    <a:pt x="62" y="78"/>
                  </a:lnTo>
                  <a:lnTo>
                    <a:pt x="76" y="50"/>
                  </a:lnTo>
                  <a:lnTo>
                    <a:pt x="96" y="24"/>
                  </a:lnTo>
                  <a:lnTo>
                    <a:pt x="106" y="12"/>
                  </a:lnTo>
                  <a:lnTo>
                    <a:pt x="114" y="0"/>
                  </a:lnTo>
                  <a:lnTo>
                    <a:pt x="114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Freeform 27"/>
            <p:cNvSpPr>
              <a:spLocks/>
            </p:cNvSpPr>
            <p:nvPr userDrawn="1"/>
          </p:nvSpPr>
          <p:spPr bwMode="auto">
            <a:xfrm>
              <a:off x="2292350" y="1400175"/>
              <a:ext cx="511175" cy="609600"/>
            </a:xfrm>
            <a:custGeom>
              <a:avLst/>
              <a:gdLst/>
              <a:ahLst/>
              <a:cxnLst>
                <a:cxn ang="0">
                  <a:pos x="228" y="114"/>
                </a:cxn>
                <a:cxn ang="0">
                  <a:pos x="210" y="132"/>
                </a:cxn>
                <a:cxn ang="0">
                  <a:pos x="198" y="156"/>
                </a:cxn>
                <a:cxn ang="0">
                  <a:pos x="178" y="166"/>
                </a:cxn>
                <a:cxn ang="0">
                  <a:pos x="160" y="154"/>
                </a:cxn>
                <a:cxn ang="0">
                  <a:pos x="114" y="18"/>
                </a:cxn>
                <a:cxn ang="0">
                  <a:pos x="102" y="2"/>
                </a:cxn>
                <a:cxn ang="0">
                  <a:pos x="80" y="0"/>
                </a:cxn>
                <a:cxn ang="0">
                  <a:pos x="56" y="14"/>
                </a:cxn>
                <a:cxn ang="0">
                  <a:pos x="12" y="80"/>
                </a:cxn>
                <a:cxn ang="0">
                  <a:pos x="4" y="110"/>
                </a:cxn>
                <a:cxn ang="0">
                  <a:pos x="0" y="146"/>
                </a:cxn>
                <a:cxn ang="0">
                  <a:pos x="10" y="156"/>
                </a:cxn>
                <a:cxn ang="0">
                  <a:pos x="72" y="194"/>
                </a:cxn>
                <a:cxn ang="0">
                  <a:pos x="94" y="214"/>
                </a:cxn>
                <a:cxn ang="0">
                  <a:pos x="98" y="240"/>
                </a:cxn>
                <a:cxn ang="0">
                  <a:pos x="80" y="256"/>
                </a:cxn>
                <a:cxn ang="0">
                  <a:pos x="58" y="260"/>
                </a:cxn>
                <a:cxn ang="0">
                  <a:pos x="36" y="268"/>
                </a:cxn>
                <a:cxn ang="0">
                  <a:pos x="20" y="286"/>
                </a:cxn>
                <a:cxn ang="0">
                  <a:pos x="14" y="310"/>
                </a:cxn>
                <a:cxn ang="0">
                  <a:pos x="20" y="336"/>
                </a:cxn>
                <a:cxn ang="0">
                  <a:pos x="38" y="362"/>
                </a:cxn>
                <a:cxn ang="0">
                  <a:pos x="54" y="350"/>
                </a:cxn>
                <a:cxn ang="0">
                  <a:pos x="92" y="340"/>
                </a:cxn>
                <a:cxn ang="0">
                  <a:pos x="126" y="354"/>
                </a:cxn>
                <a:cxn ang="0">
                  <a:pos x="140" y="384"/>
                </a:cxn>
                <a:cxn ang="0">
                  <a:pos x="154" y="370"/>
                </a:cxn>
                <a:cxn ang="0">
                  <a:pos x="166" y="346"/>
                </a:cxn>
                <a:cxn ang="0">
                  <a:pos x="164" y="326"/>
                </a:cxn>
                <a:cxn ang="0">
                  <a:pos x="158" y="308"/>
                </a:cxn>
                <a:cxn ang="0">
                  <a:pos x="170" y="290"/>
                </a:cxn>
                <a:cxn ang="0">
                  <a:pos x="190" y="288"/>
                </a:cxn>
                <a:cxn ang="0">
                  <a:pos x="224" y="310"/>
                </a:cxn>
                <a:cxn ang="0">
                  <a:pos x="210" y="270"/>
                </a:cxn>
                <a:cxn ang="0">
                  <a:pos x="214" y="254"/>
                </a:cxn>
                <a:cxn ang="0">
                  <a:pos x="228" y="246"/>
                </a:cxn>
                <a:cxn ang="0">
                  <a:pos x="248" y="256"/>
                </a:cxn>
                <a:cxn ang="0">
                  <a:pos x="268" y="262"/>
                </a:cxn>
                <a:cxn ang="0">
                  <a:pos x="302" y="246"/>
                </a:cxn>
                <a:cxn ang="0">
                  <a:pos x="320" y="222"/>
                </a:cxn>
                <a:cxn ang="0">
                  <a:pos x="316" y="196"/>
                </a:cxn>
                <a:cxn ang="0">
                  <a:pos x="322" y="168"/>
                </a:cxn>
                <a:cxn ang="0">
                  <a:pos x="314" y="146"/>
                </a:cxn>
                <a:cxn ang="0">
                  <a:pos x="294" y="118"/>
                </a:cxn>
                <a:cxn ang="0">
                  <a:pos x="260" y="106"/>
                </a:cxn>
              </a:cxnLst>
              <a:rect l="0" t="0" r="r" b="b"/>
              <a:pathLst>
                <a:path w="322" h="384">
                  <a:moveTo>
                    <a:pt x="248" y="108"/>
                  </a:moveTo>
                  <a:lnTo>
                    <a:pt x="248" y="108"/>
                  </a:lnTo>
                  <a:lnTo>
                    <a:pt x="228" y="114"/>
                  </a:lnTo>
                  <a:lnTo>
                    <a:pt x="222" y="118"/>
                  </a:lnTo>
                  <a:lnTo>
                    <a:pt x="218" y="122"/>
                  </a:lnTo>
                  <a:lnTo>
                    <a:pt x="210" y="132"/>
                  </a:lnTo>
                  <a:lnTo>
                    <a:pt x="204" y="146"/>
                  </a:lnTo>
                  <a:lnTo>
                    <a:pt x="204" y="146"/>
                  </a:lnTo>
                  <a:lnTo>
                    <a:pt x="198" y="156"/>
                  </a:lnTo>
                  <a:lnTo>
                    <a:pt x="192" y="162"/>
                  </a:lnTo>
                  <a:lnTo>
                    <a:pt x="184" y="166"/>
                  </a:lnTo>
                  <a:lnTo>
                    <a:pt x="178" y="166"/>
                  </a:lnTo>
                  <a:lnTo>
                    <a:pt x="172" y="166"/>
                  </a:lnTo>
                  <a:lnTo>
                    <a:pt x="166" y="160"/>
                  </a:lnTo>
                  <a:lnTo>
                    <a:pt x="160" y="154"/>
                  </a:lnTo>
                  <a:lnTo>
                    <a:pt x="156" y="146"/>
                  </a:lnTo>
                  <a:lnTo>
                    <a:pt x="156" y="146"/>
                  </a:lnTo>
                  <a:lnTo>
                    <a:pt x="114" y="18"/>
                  </a:lnTo>
                  <a:lnTo>
                    <a:pt x="114" y="18"/>
                  </a:lnTo>
                  <a:lnTo>
                    <a:pt x="110" y="10"/>
                  </a:lnTo>
                  <a:lnTo>
                    <a:pt x="102" y="2"/>
                  </a:lnTo>
                  <a:lnTo>
                    <a:pt x="9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64" y="2"/>
                  </a:lnTo>
                  <a:lnTo>
                    <a:pt x="56" y="14"/>
                  </a:lnTo>
                  <a:lnTo>
                    <a:pt x="46" y="26"/>
                  </a:lnTo>
                  <a:lnTo>
                    <a:pt x="26" y="52"/>
                  </a:lnTo>
                  <a:lnTo>
                    <a:pt x="12" y="80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4" y="110"/>
                  </a:lnTo>
                  <a:lnTo>
                    <a:pt x="6" y="122"/>
                  </a:lnTo>
                  <a:lnTo>
                    <a:pt x="4" y="134"/>
                  </a:lnTo>
                  <a:lnTo>
                    <a:pt x="0" y="146"/>
                  </a:lnTo>
                  <a:lnTo>
                    <a:pt x="0" y="146"/>
                  </a:lnTo>
                  <a:lnTo>
                    <a:pt x="4" y="152"/>
                  </a:lnTo>
                  <a:lnTo>
                    <a:pt x="10" y="156"/>
                  </a:lnTo>
                  <a:lnTo>
                    <a:pt x="10" y="156"/>
                  </a:lnTo>
                  <a:lnTo>
                    <a:pt x="44" y="176"/>
                  </a:lnTo>
                  <a:lnTo>
                    <a:pt x="72" y="194"/>
                  </a:lnTo>
                  <a:lnTo>
                    <a:pt x="84" y="204"/>
                  </a:lnTo>
                  <a:lnTo>
                    <a:pt x="94" y="214"/>
                  </a:lnTo>
                  <a:lnTo>
                    <a:pt x="94" y="214"/>
                  </a:lnTo>
                  <a:lnTo>
                    <a:pt x="100" y="224"/>
                  </a:lnTo>
                  <a:lnTo>
                    <a:pt x="102" y="232"/>
                  </a:lnTo>
                  <a:lnTo>
                    <a:pt x="98" y="240"/>
                  </a:lnTo>
                  <a:lnTo>
                    <a:pt x="94" y="246"/>
                  </a:lnTo>
                  <a:lnTo>
                    <a:pt x="86" y="252"/>
                  </a:lnTo>
                  <a:lnTo>
                    <a:pt x="80" y="256"/>
                  </a:lnTo>
                  <a:lnTo>
                    <a:pt x="68" y="258"/>
                  </a:lnTo>
                  <a:lnTo>
                    <a:pt x="68" y="258"/>
                  </a:lnTo>
                  <a:lnTo>
                    <a:pt x="58" y="260"/>
                  </a:lnTo>
                  <a:lnTo>
                    <a:pt x="50" y="262"/>
                  </a:lnTo>
                  <a:lnTo>
                    <a:pt x="42" y="264"/>
                  </a:lnTo>
                  <a:lnTo>
                    <a:pt x="36" y="268"/>
                  </a:lnTo>
                  <a:lnTo>
                    <a:pt x="30" y="274"/>
                  </a:lnTo>
                  <a:lnTo>
                    <a:pt x="24" y="280"/>
                  </a:lnTo>
                  <a:lnTo>
                    <a:pt x="20" y="286"/>
                  </a:lnTo>
                  <a:lnTo>
                    <a:pt x="18" y="294"/>
                  </a:lnTo>
                  <a:lnTo>
                    <a:pt x="16" y="300"/>
                  </a:lnTo>
                  <a:lnTo>
                    <a:pt x="14" y="310"/>
                  </a:lnTo>
                  <a:lnTo>
                    <a:pt x="14" y="318"/>
                  </a:lnTo>
                  <a:lnTo>
                    <a:pt x="16" y="326"/>
                  </a:lnTo>
                  <a:lnTo>
                    <a:pt x="20" y="336"/>
                  </a:lnTo>
                  <a:lnTo>
                    <a:pt x="24" y="344"/>
                  </a:lnTo>
                  <a:lnTo>
                    <a:pt x="30" y="354"/>
                  </a:lnTo>
                  <a:lnTo>
                    <a:pt x="38" y="362"/>
                  </a:lnTo>
                  <a:lnTo>
                    <a:pt x="38" y="362"/>
                  </a:lnTo>
                  <a:lnTo>
                    <a:pt x="44" y="356"/>
                  </a:lnTo>
                  <a:lnTo>
                    <a:pt x="54" y="350"/>
                  </a:lnTo>
                  <a:lnTo>
                    <a:pt x="54" y="350"/>
                  </a:lnTo>
                  <a:lnTo>
                    <a:pt x="74" y="342"/>
                  </a:lnTo>
                  <a:lnTo>
                    <a:pt x="92" y="340"/>
                  </a:lnTo>
                  <a:lnTo>
                    <a:pt x="106" y="342"/>
                  </a:lnTo>
                  <a:lnTo>
                    <a:pt x="118" y="348"/>
                  </a:lnTo>
                  <a:lnTo>
                    <a:pt x="126" y="354"/>
                  </a:lnTo>
                  <a:lnTo>
                    <a:pt x="134" y="364"/>
                  </a:lnTo>
                  <a:lnTo>
                    <a:pt x="138" y="374"/>
                  </a:lnTo>
                  <a:lnTo>
                    <a:pt x="140" y="384"/>
                  </a:lnTo>
                  <a:lnTo>
                    <a:pt x="140" y="384"/>
                  </a:lnTo>
                  <a:lnTo>
                    <a:pt x="148" y="378"/>
                  </a:lnTo>
                  <a:lnTo>
                    <a:pt x="154" y="370"/>
                  </a:lnTo>
                  <a:lnTo>
                    <a:pt x="160" y="362"/>
                  </a:lnTo>
                  <a:lnTo>
                    <a:pt x="164" y="354"/>
                  </a:lnTo>
                  <a:lnTo>
                    <a:pt x="166" y="346"/>
                  </a:lnTo>
                  <a:lnTo>
                    <a:pt x="166" y="338"/>
                  </a:lnTo>
                  <a:lnTo>
                    <a:pt x="166" y="332"/>
                  </a:lnTo>
                  <a:lnTo>
                    <a:pt x="164" y="326"/>
                  </a:lnTo>
                  <a:lnTo>
                    <a:pt x="164" y="326"/>
                  </a:lnTo>
                  <a:lnTo>
                    <a:pt x="160" y="318"/>
                  </a:lnTo>
                  <a:lnTo>
                    <a:pt x="158" y="308"/>
                  </a:lnTo>
                  <a:lnTo>
                    <a:pt x="160" y="302"/>
                  </a:lnTo>
                  <a:lnTo>
                    <a:pt x="164" y="294"/>
                  </a:lnTo>
                  <a:lnTo>
                    <a:pt x="170" y="290"/>
                  </a:lnTo>
                  <a:lnTo>
                    <a:pt x="176" y="286"/>
                  </a:lnTo>
                  <a:lnTo>
                    <a:pt x="184" y="286"/>
                  </a:lnTo>
                  <a:lnTo>
                    <a:pt x="190" y="288"/>
                  </a:lnTo>
                  <a:lnTo>
                    <a:pt x="190" y="288"/>
                  </a:lnTo>
                  <a:lnTo>
                    <a:pt x="206" y="296"/>
                  </a:lnTo>
                  <a:lnTo>
                    <a:pt x="224" y="310"/>
                  </a:lnTo>
                  <a:lnTo>
                    <a:pt x="224" y="310"/>
                  </a:lnTo>
                  <a:lnTo>
                    <a:pt x="214" y="280"/>
                  </a:lnTo>
                  <a:lnTo>
                    <a:pt x="210" y="270"/>
                  </a:lnTo>
                  <a:lnTo>
                    <a:pt x="210" y="262"/>
                  </a:lnTo>
                  <a:lnTo>
                    <a:pt x="210" y="262"/>
                  </a:lnTo>
                  <a:lnTo>
                    <a:pt x="214" y="254"/>
                  </a:lnTo>
                  <a:lnTo>
                    <a:pt x="220" y="248"/>
                  </a:lnTo>
                  <a:lnTo>
                    <a:pt x="224" y="246"/>
                  </a:lnTo>
                  <a:lnTo>
                    <a:pt x="228" y="246"/>
                  </a:lnTo>
                  <a:lnTo>
                    <a:pt x="238" y="250"/>
                  </a:lnTo>
                  <a:lnTo>
                    <a:pt x="248" y="256"/>
                  </a:lnTo>
                  <a:lnTo>
                    <a:pt x="248" y="256"/>
                  </a:lnTo>
                  <a:lnTo>
                    <a:pt x="254" y="260"/>
                  </a:lnTo>
                  <a:lnTo>
                    <a:pt x="262" y="262"/>
                  </a:lnTo>
                  <a:lnTo>
                    <a:pt x="268" y="262"/>
                  </a:lnTo>
                  <a:lnTo>
                    <a:pt x="276" y="260"/>
                  </a:lnTo>
                  <a:lnTo>
                    <a:pt x="290" y="256"/>
                  </a:lnTo>
                  <a:lnTo>
                    <a:pt x="302" y="246"/>
                  </a:lnTo>
                  <a:lnTo>
                    <a:pt x="302" y="246"/>
                  </a:lnTo>
                  <a:lnTo>
                    <a:pt x="312" y="236"/>
                  </a:lnTo>
                  <a:lnTo>
                    <a:pt x="320" y="222"/>
                  </a:lnTo>
                  <a:lnTo>
                    <a:pt x="320" y="222"/>
                  </a:lnTo>
                  <a:lnTo>
                    <a:pt x="316" y="210"/>
                  </a:lnTo>
                  <a:lnTo>
                    <a:pt x="316" y="196"/>
                  </a:lnTo>
                  <a:lnTo>
                    <a:pt x="318" y="182"/>
                  </a:lnTo>
                  <a:lnTo>
                    <a:pt x="322" y="168"/>
                  </a:lnTo>
                  <a:lnTo>
                    <a:pt x="322" y="168"/>
                  </a:lnTo>
                  <a:lnTo>
                    <a:pt x="320" y="156"/>
                  </a:lnTo>
                  <a:lnTo>
                    <a:pt x="320" y="156"/>
                  </a:lnTo>
                  <a:lnTo>
                    <a:pt x="314" y="146"/>
                  </a:lnTo>
                  <a:lnTo>
                    <a:pt x="308" y="136"/>
                  </a:lnTo>
                  <a:lnTo>
                    <a:pt x="302" y="126"/>
                  </a:lnTo>
                  <a:lnTo>
                    <a:pt x="294" y="118"/>
                  </a:lnTo>
                  <a:lnTo>
                    <a:pt x="284" y="110"/>
                  </a:lnTo>
                  <a:lnTo>
                    <a:pt x="272" y="106"/>
                  </a:lnTo>
                  <a:lnTo>
                    <a:pt x="260" y="106"/>
                  </a:lnTo>
                  <a:lnTo>
                    <a:pt x="248" y="108"/>
                  </a:lnTo>
                  <a:lnTo>
                    <a:pt x="248" y="10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7" name="Freeform 28"/>
            <p:cNvSpPr>
              <a:spLocks/>
            </p:cNvSpPr>
            <p:nvPr userDrawn="1"/>
          </p:nvSpPr>
          <p:spPr bwMode="auto">
            <a:xfrm>
              <a:off x="1695450" y="1158875"/>
              <a:ext cx="473075" cy="244475"/>
            </a:xfrm>
            <a:custGeom>
              <a:avLst/>
              <a:gdLst/>
              <a:ahLst/>
              <a:cxnLst>
                <a:cxn ang="0">
                  <a:pos x="190" y="112"/>
                </a:cxn>
                <a:cxn ang="0">
                  <a:pos x="82" y="10"/>
                </a:cxn>
                <a:cxn ang="0">
                  <a:pos x="62" y="0"/>
                </a:cxn>
                <a:cxn ang="0">
                  <a:pos x="58" y="4"/>
                </a:cxn>
                <a:cxn ang="0">
                  <a:pos x="48" y="8"/>
                </a:cxn>
                <a:cxn ang="0">
                  <a:pos x="42" y="8"/>
                </a:cxn>
                <a:cxn ang="0">
                  <a:pos x="38" y="20"/>
                </a:cxn>
                <a:cxn ang="0">
                  <a:pos x="36" y="36"/>
                </a:cxn>
                <a:cxn ang="0">
                  <a:pos x="38" y="52"/>
                </a:cxn>
                <a:cxn ang="0">
                  <a:pos x="32" y="74"/>
                </a:cxn>
                <a:cxn ang="0">
                  <a:pos x="14" y="96"/>
                </a:cxn>
                <a:cxn ang="0">
                  <a:pos x="6" y="102"/>
                </a:cxn>
                <a:cxn ang="0">
                  <a:pos x="0" y="106"/>
                </a:cxn>
                <a:cxn ang="0">
                  <a:pos x="26" y="122"/>
                </a:cxn>
                <a:cxn ang="0">
                  <a:pos x="52" y="122"/>
                </a:cxn>
                <a:cxn ang="0">
                  <a:pos x="72" y="110"/>
                </a:cxn>
                <a:cxn ang="0">
                  <a:pos x="80" y="84"/>
                </a:cxn>
                <a:cxn ang="0">
                  <a:pos x="84" y="76"/>
                </a:cxn>
                <a:cxn ang="0">
                  <a:pos x="92" y="64"/>
                </a:cxn>
                <a:cxn ang="0">
                  <a:pos x="104" y="58"/>
                </a:cxn>
                <a:cxn ang="0">
                  <a:pos x="118" y="66"/>
                </a:cxn>
                <a:cxn ang="0">
                  <a:pos x="126" y="74"/>
                </a:cxn>
                <a:cxn ang="0">
                  <a:pos x="148" y="112"/>
                </a:cxn>
                <a:cxn ang="0">
                  <a:pos x="162" y="142"/>
                </a:cxn>
                <a:cxn ang="0">
                  <a:pos x="174" y="154"/>
                </a:cxn>
                <a:cxn ang="0">
                  <a:pos x="190" y="154"/>
                </a:cxn>
                <a:cxn ang="0">
                  <a:pos x="202" y="148"/>
                </a:cxn>
                <a:cxn ang="0">
                  <a:pos x="264" y="116"/>
                </a:cxn>
                <a:cxn ang="0">
                  <a:pos x="290" y="96"/>
                </a:cxn>
                <a:cxn ang="0">
                  <a:pos x="294" y="90"/>
                </a:cxn>
                <a:cxn ang="0">
                  <a:pos x="298" y="76"/>
                </a:cxn>
                <a:cxn ang="0">
                  <a:pos x="290" y="62"/>
                </a:cxn>
                <a:cxn ang="0">
                  <a:pos x="250" y="98"/>
                </a:cxn>
                <a:cxn ang="0">
                  <a:pos x="232" y="114"/>
                </a:cxn>
                <a:cxn ang="0">
                  <a:pos x="210" y="122"/>
                </a:cxn>
                <a:cxn ang="0">
                  <a:pos x="190" y="112"/>
                </a:cxn>
              </a:cxnLst>
              <a:rect l="0" t="0" r="r" b="b"/>
              <a:pathLst>
                <a:path w="298" h="154">
                  <a:moveTo>
                    <a:pt x="190" y="112"/>
                  </a:moveTo>
                  <a:lnTo>
                    <a:pt x="190" y="112"/>
                  </a:lnTo>
                  <a:lnTo>
                    <a:pt x="82" y="10"/>
                  </a:lnTo>
                  <a:lnTo>
                    <a:pt x="82" y="10"/>
                  </a:lnTo>
                  <a:lnTo>
                    <a:pt x="72" y="4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8" y="4"/>
                  </a:lnTo>
                  <a:lnTo>
                    <a:pt x="54" y="8"/>
                  </a:lnTo>
                  <a:lnTo>
                    <a:pt x="48" y="8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0" y="14"/>
                  </a:lnTo>
                  <a:lnTo>
                    <a:pt x="38" y="20"/>
                  </a:lnTo>
                  <a:lnTo>
                    <a:pt x="36" y="26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8" y="52"/>
                  </a:lnTo>
                  <a:lnTo>
                    <a:pt x="36" y="66"/>
                  </a:lnTo>
                  <a:lnTo>
                    <a:pt x="32" y="74"/>
                  </a:lnTo>
                  <a:lnTo>
                    <a:pt x="28" y="80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6" y="102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12" y="116"/>
                  </a:lnTo>
                  <a:lnTo>
                    <a:pt x="26" y="122"/>
                  </a:lnTo>
                  <a:lnTo>
                    <a:pt x="40" y="124"/>
                  </a:lnTo>
                  <a:lnTo>
                    <a:pt x="52" y="122"/>
                  </a:lnTo>
                  <a:lnTo>
                    <a:pt x="62" y="118"/>
                  </a:lnTo>
                  <a:lnTo>
                    <a:pt x="72" y="110"/>
                  </a:lnTo>
                  <a:lnTo>
                    <a:pt x="78" y="98"/>
                  </a:lnTo>
                  <a:lnTo>
                    <a:pt x="80" y="84"/>
                  </a:lnTo>
                  <a:lnTo>
                    <a:pt x="80" y="84"/>
                  </a:lnTo>
                  <a:lnTo>
                    <a:pt x="84" y="76"/>
                  </a:lnTo>
                  <a:lnTo>
                    <a:pt x="88" y="70"/>
                  </a:lnTo>
                  <a:lnTo>
                    <a:pt x="92" y="64"/>
                  </a:lnTo>
                  <a:lnTo>
                    <a:pt x="98" y="60"/>
                  </a:lnTo>
                  <a:lnTo>
                    <a:pt x="104" y="58"/>
                  </a:lnTo>
                  <a:lnTo>
                    <a:pt x="110" y="60"/>
                  </a:lnTo>
                  <a:lnTo>
                    <a:pt x="118" y="66"/>
                  </a:lnTo>
                  <a:lnTo>
                    <a:pt x="118" y="66"/>
                  </a:lnTo>
                  <a:lnTo>
                    <a:pt x="126" y="74"/>
                  </a:lnTo>
                  <a:lnTo>
                    <a:pt x="132" y="86"/>
                  </a:lnTo>
                  <a:lnTo>
                    <a:pt x="148" y="112"/>
                  </a:lnTo>
                  <a:lnTo>
                    <a:pt x="162" y="142"/>
                  </a:lnTo>
                  <a:lnTo>
                    <a:pt x="162" y="142"/>
                  </a:lnTo>
                  <a:lnTo>
                    <a:pt x="168" y="148"/>
                  </a:lnTo>
                  <a:lnTo>
                    <a:pt x="174" y="154"/>
                  </a:lnTo>
                  <a:lnTo>
                    <a:pt x="182" y="154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202" y="148"/>
                  </a:lnTo>
                  <a:lnTo>
                    <a:pt x="232" y="134"/>
                  </a:lnTo>
                  <a:lnTo>
                    <a:pt x="264" y="116"/>
                  </a:lnTo>
                  <a:lnTo>
                    <a:pt x="280" y="106"/>
                  </a:lnTo>
                  <a:lnTo>
                    <a:pt x="290" y="96"/>
                  </a:lnTo>
                  <a:lnTo>
                    <a:pt x="290" y="96"/>
                  </a:lnTo>
                  <a:lnTo>
                    <a:pt x="294" y="90"/>
                  </a:lnTo>
                  <a:lnTo>
                    <a:pt x="296" y="86"/>
                  </a:lnTo>
                  <a:lnTo>
                    <a:pt x="298" y="76"/>
                  </a:lnTo>
                  <a:lnTo>
                    <a:pt x="296" y="68"/>
                  </a:lnTo>
                  <a:lnTo>
                    <a:pt x="290" y="62"/>
                  </a:lnTo>
                  <a:lnTo>
                    <a:pt x="290" y="62"/>
                  </a:lnTo>
                  <a:lnTo>
                    <a:pt x="250" y="98"/>
                  </a:lnTo>
                  <a:lnTo>
                    <a:pt x="232" y="114"/>
                  </a:lnTo>
                  <a:lnTo>
                    <a:pt x="232" y="114"/>
                  </a:lnTo>
                  <a:lnTo>
                    <a:pt x="222" y="120"/>
                  </a:lnTo>
                  <a:lnTo>
                    <a:pt x="210" y="122"/>
                  </a:lnTo>
                  <a:lnTo>
                    <a:pt x="200" y="120"/>
                  </a:lnTo>
                  <a:lnTo>
                    <a:pt x="190" y="112"/>
                  </a:lnTo>
                  <a:lnTo>
                    <a:pt x="190" y="11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29"/>
            <p:cNvSpPr>
              <a:spLocks/>
            </p:cNvSpPr>
            <p:nvPr userDrawn="1"/>
          </p:nvSpPr>
          <p:spPr bwMode="auto">
            <a:xfrm>
              <a:off x="2009775" y="434975"/>
              <a:ext cx="117475" cy="101600"/>
            </a:xfrm>
            <a:custGeom>
              <a:avLst/>
              <a:gdLst/>
              <a:ahLst/>
              <a:cxnLst>
                <a:cxn ang="0">
                  <a:pos x="54" y="16"/>
                </a:cxn>
                <a:cxn ang="0">
                  <a:pos x="54" y="16"/>
                </a:cxn>
                <a:cxn ang="0">
                  <a:pos x="38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36"/>
                </a:cxn>
                <a:cxn ang="0">
                  <a:pos x="50" y="50"/>
                </a:cxn>
                <a:cxn ang="0">
                  <a:pos x="66" y="62"/>
                </a:cxn>
                <a:cxn ang="0">
                  <a:pos x="66" y="62"/>
                </a:cxn>
                <a:cxn ang="0">
                  <a:pos x="70" y="64"/>
                </a:cxn>
                <a:cxn ang="0">
                  <a:pos x="70" y="64"/>
                </a:cxn>
                <a:cxn ang="0">
                  <a:pos x="74" y="50"/>
                </a:cxn>
                <a:cxn ang="0">
                  <a:pos x="74" y="50"/>
                </a:cxn>
                <a:cxn ang="0">
                  <a:pos x="74" y="40"/>
                </a:cxn>
                <a:cxn ang="0">
                  <a:pos x="70" y="30"/>
                </a:cxn>
                <a:cxn ang="0">
                  <a:pos x="64" y="22"/>
                </a:cxn>
                <a:cxn ang="0">
                  <a:pos x="54" y="16"/>
                </a:cxn>
                <a:cxn ang="0">
                  <a:pos x="54" y="16"/>
                </a:cxn>
              </a:cxnLst>
              <a:rect l="0" t="0" r="r" b="b"/>
              <a:pathLst>
                <a:path w="74" h="64">
                  <a:moveTo>
                    <a:pt x="54" y="16"/>
                  </a:moveTo>
                  <a:lnTo>
                    <a:pt x="54" y="16"/>
                  </a:lnTo>
                  <a:lnTo>
                    <a:pt x="38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36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66" y="62"/>
                  </a:lnTo>
                  <a:lnTo>
                    <a:pt x="70" y="64"/>
                  </a:lnTo>
                  <a:lnTo>
                    <a:pt x="70" y="64"/>
                  </a:lnTo>
                  <a:lnTo>
                    <a:pt x="74" y="50"/>
                  </a:lnTo>
                  <a:lnTo>
                    <a:pt x="74" y="50"/>
                  </a:lnTo>
                  <a:lnTo>
                    <a:pt x="74" y="40"/>
                  </a:lnTo>
                  <a:lnTo>
                    <a:pt x="70" y="30"/>
                  </a:lnTo>
                  <a:lnTo>
                    <a:pt x="64" y="22"/>
                  </a:lnTo>
                  <a:lnTo>
                    <a:pt x="54" y="16"/>
                  </a:lnTo>
                  <a:lnTo>
                    <a:pt x="54" y="1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9" name="Freeform 30"/>
            <p:cNvSpPr>
              <a:spLocks/>
            </p:cNvSpPr>
            <p:nvPr userDrawn="1"/>
          </p:nvSpPr>
          <p:spPr bwMode="auto">
            <a:xfrm>
              <a:off x="1212850" y="358775"/>
              <a:ext cx="622300" cy="727075"/>
            </a:xfrm>
            <a:custGeom>
              <a:avLst/>
              <a:gdLst/>
              <a:ahLst/>
              <a:cxnLst>
                <a:cxn ang="0">
                  <a:pos x="338" y="182"/>
                </a:cxn>
                <a:cxn ang="0">
                  <a:pos x="318" y="172"/>
                </a:cxn>
                <a:cxn ang="0">
                  <a:pos x="314" y="144"/>
                </a:cxn>
                <a:cxn ang="0">
                  <a:pos x="322" y="126"/>
                </a:cxn>
                <a:cxn ang="0">
                  <a:pos x="314" y="106"/>
                </a:cxn>
                <a:cxn ang="0">
                  <a:pos x="316" y="80"/>
                </a:cxn>
                <a:cxn ang="0">
                  <a:pos x="332" y="60"/>
                </a:cxn>
                <a:cxn ang="0">
                  <a:pos x="344" y="50"/>
                </a:cxn>
                <a:cxn ang="0">
                  <a:pos x="346" y="32"/>
                </a:cxn>
                <a:cxn ang="0">
                  <a:pos x="332" y="20"/>
                </a:cxn>
                <a:cxn ang="0">
                  <a:pos x="262" y="6"/>
                </a:cxn>
                <a:cxn ang="0">
                  <a:pos x="206" y="2"/>
                </a:cxn>
                <a:cxn ang="0">
                  <a:pos x="190" y="24"/>
                </a:cxn>
                <a:cxn ang="0">
                  <a:pos x="180" y="118"/>
                </a:cxn>
                <a:cxn ang="0">
                  <a:pos x="170" y="156"/>
                </a:cxn>
                <a:cxn ang="0">
                  <a:pos x="152" y="168"/>
                </a:cxn>
                <a:cxn ang="0">
                  <a:pos x="130" y="160"/>
                </a:cxn>
                <a:cxn ang="0">
                  <a:pos x="122" y="144"/>
                </a:cxn>
                <a:cxn ang="0">
                  <a:pos x="110" y="128"/>
                </a:cxn>
                <a:cxn ang="0">
                  <a:pos x="86" y="116"/>
                </a:cxn>
                <a:cxn ang="0">
                  <a:pos x="56" y="116"/>
                </a:cxn>
                <a:cxn ang="0">
                  <a:pos x="26" y="132"/>
                </a:cxn>
                <a:cxn ang="0">
                  <a:pos x="4" y="170"/>
                </a:cxn>
                <a:cxn ang="0">
                  <a:pos x="0" y="204"/>
                </a:cxn>
                <a:cxn ang="0">
                  <a:pos x="4" y="238"/>
                </a:cxn>
                <a:cxn ang="0">
                  <a:pos x="20" y="264"/>
                </a:cxn>
                <a:cxn ang="0">
                  <a:pos x="44" y="278"/>
                </a:cxn>
                <a:cxn ang="0">
                  <a:pos x="70" y="278"/>
                </a:cxn>
                <a:cxn ang="0">
                  <a:pos x="96" y="262"/>
                </a:cxn>
                <a:cxn ang="0">
                  <a:pos x="114" y="256"/>
                </a:cxn>
                <a:cxn ang="0">
                  <a:pos x="140" y="260"/>
                </a:cxn>
                <a:cxn ang="0">
                  <a:pos x="148" y="280"/>
                </a:cxn>
                <a:cxn ang="0">
                  <a:pos x="134" y="348"/>
                </a:cxn>
                <a:cxn ang="0">
                  <a:pos x="120" y="402"/>
                </a:cxn>
                <a:cxn ang="0">
                  <a:pos x="138" y="426"/>
                </a:cxn>
                <a:cxn ang="0">
                  <a:pos x="198" y="448"/>
                </a:cxn>
                <a:cxn ang="0">
                  <a:pos x="240" y="456"/>
                </a:cxn>
                <a:cxn ang="0">
                  <a:pos x="258" y="458"/>
                </a:cxn>
                <a:cxn ang="0">
                  <a:pos x="272" y="448"/>
                </a:cxn>
                <a:cxn ang="0">
                  <a:pos x="272" y="430"/>
                </a:cxn>
                <a:cxn ang="0">
                  <a:pos x="222" y="382"/>
                </a:cxn>
                <a:cxn ang="0">
                  <a:pos x="166" y="338"/>
                </a:cxn>
                <a:cxn ang="0">
                  <a:pos x="166" y="304"/>
                </a:cxn>
                <a:cxn ang="0">
                  <a:pos x="200" y="254"/>
                </a:cxn>
                <a:cxn ang="0">
                  <a:pos x="222" y="232"/>
                </a:cxn>
                <a:cxn ang="0">
                  <a:pos x="244" y="228"/>
                </a:cxn>
                <a:cxn ang="0">
                  <a:pos x="264" y="242"/>
                </a:cxn>
                <a:cxn ang="0">
                  <a:pos x="270" y="258"/>
                </a:cxn>
                <a:cxn ang="0">
                  <a:pos x="292" y="290"/>
                </a:cxn>
                <a:cxn ang="0">
                  <a:pos x="322" y="300"/>
                </a:cxn>
                <a:cxn ang="0">
                  <a:pos x="350" y="292"/>
                </a:cxn>
                <a:cxn ang="0">
                  <a:pos x="378" y="262"/>
                </a:cxn>
                <a:cxn ang="0">
                  <a:pos x="390" y="242"/>
                </a:cxn>
                <a:cxn ang="0">
                  <a:pos x="392" y="218"/>
                </a:cxn>
                <a:cxn ang="0">
                  <a:pos x="374" y="190"/>
                </a:cxn>
                <a:cxn ang="0">
                  <a:pos x="346" y="182"/>
                </a:cxn>
              </a:cxnLst>
              <a:rect l="0" t="0" r="r" b="b"/>
              <a:pathLst>
                <a:path w="392" h="458">
                  <a:moveTo>
                    <a:pt x="346" y="182"/>
                  </a:moveTo>
                  <a:lnTo>
                    <a:pt x="346" y="182"/>
                  </a:lnTo>
                  <a:lnTo>
                    <a:pt x="338" y="182"/>
                  </a:lnTo>
                  <a:lnTo>
                    <a:pt x="330" y="182"/>
                  </a:lnTo>
                  <a:lnTo>
                    <a:pt x="324" y="178"/>
                  </a:lnTo>
                  <a:lnTo>
                    <a:pt x="318" y="172"/>
                  </a:lnTo>
                  <a:lnTo>
                    <a:pt x="314" y="164"/>
                  </a:lnTo>
                  <a:lnTo>
                    <a:pt x="312" y="156"/>
                  </a:lnTo>
                  <a:lnTo>
                    <a:pt x="314" y="144"/>
                  </a:lnTo>
                  <a:lnTo>
                    <a:pt x="318" y="132"/>
                  </a:lnTo>
                  <a:lnTo>
                    <a:pt x="318" y="132"/>
                  </a:lnTo>
                  <a:lnTo>
                    <a:pt x="322" y="126"/>
                  </a:lnTo>
                  <a:lnTo>
                    <a:pt x="322" y="126"/>
                  </a:lnTo>
                  <a:lnTo>
                    <a:pt x="318" y="116"/>
                  </a:lnTo>
                  <a:lnTo>
                    <a:pt x="314" y="106"/>
                  </a:lnTo>
                  <a:lnTo>
                    <a:pt x="314" y="98"/>
                  </a:lnTo>
                  <a:lnTo>
                    <a:pt x="314" y="88"/>
                  </a:lnTo>
                  <a:lnTo>
                    <a:pt x="316" y="80"/>
                  </a:lnTo>
                  <a:lnTo>
                    <a:pt x="320" y="72"/>
                  </a:lnTo>
                  <a:lnTo>
                    <a:pt x="326" y="66"/>
                  </a:lnTo>
                  <a:lnTo>
                    <a:pt x="332" y="60"/>
                  </a:lnTo>
                  <a:lnTo>
                    <a:pt x="332" y="60"/>
                  </a:lnTo>
                  <a:lnTo>
                    <a:pt x="340" y="56"/>
                  </a:lnTo>
                  <a:lnTo>
                    <a:pt x="344" y="50"/>
                  </a:lnTo>
                  <a:lnTo>
                    <a:pt x="348" y="44"/>
                  </a:lnTo>
                  <a:lnTo>
                    <a:pt x="348" y="38"/>
                  </a:lnTo>
                  <a:lnTo>
                    <a:pt x="346" y="32"/>
                  </a:lnTo>
                  <a:lnTo>
                    <a:pt x="344" y="26"/>
                  </a:lnTo>
                  <a:lnTo>
                    <a:pt x="338" y="22"/>
                  </a:lnTo>
                  <a:lnTo>
                    <a:pt x="332" y="20"/>
                  </a:lnTo>
                  <a:lnTo>
                    <a:pt x="332" y="20"/>
                  </a:lnTo>
                  <a:lnTo>
                    <a:pt x="302" y="12"/>
                  </a:lnTo>
                  <a:lnTo>
                    <a:pt x="262" y="6"/>
                  </a:lnTo>
                  <a:lnTo>
                    <a:pt x="216" y="0"/>
                  </a:lnTo>
                  <a:lnTo>
                    <a:pt x="216" y="0"/>
                  </a:lnTo>
                  <a:lnTo>
                    <a:pt x="206" y="2"/>
                  </a:lnTo>
                  <a:lnTo>
                    <a:pt x="198" y="6"/>
                  </a:lnTo>
                  <a:lnTo>
                    <a:pt x="192" y="14"/>
                  </a:lnTo>
                  <a:lnTo>
                    <a:pt x="190" y="24"/>
                  </a:lnTo>
                  <a:lnTo>
                    <a:pt x="190" y="24"/>
                  </a:lnTo>
                  <a:lnTo>
                    <a:pt x="186" y="74"/>
                  </a:lnTo>
                  <a:lnTo>
                    <a:pt x="180" y="118"/>
                  </a:lnTo>
                  <a:lnTo>
                    <a:pt x="174" y="138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66" y="160"/>
                  </a:lnTo>
                  <a:lnTo>
                    <a:pt x="160" y="164"/>
                  </a:lnTo>
                  <a:lnTo>
                    <a:pt x="152" y="168"/>
                  </a:lnTo>
                  <a:lnTo>
                    <a:pt x="144" y="168"/>
                  </a:lnTo>
                  <a:lnTo>
                    <a:pt x="138" y="166"/>
                  </a:lnTo>
                  <a:lnTo>
                    <a:pt x="130" y="160"/>
                  </a:lnTo>
                  <a:lnTo>
                    <a:pt x="124" y="154"/>
                  </a:lnTo>
                  <a:lnTo>
                    <a:pt x="122" y="144"/>
                  </a:lnTo>
                  <a:lnTo>
                    <a:pt x="122" y="144"/>
                  </a:lnTo>
                  <a:lnTo>
                    <a:pt x="120" y="138"/>
                  </a:lnTo>
                  <a:lnTo>
                    <a:pt x="116" y="132"/>
                  </a:lnTo>
                  <a:lnTo>
                    <a:pt x="110" y="128"/>
                  </a:lnTo>
                  <a:lnTo>
                    <a:pt x="102" y="124"/>
                  </a:lnTo>
                  <a:lnTo>
                    <a:pt x="94" y="120"/>
                  </a:lnTo>
                  <a:lnTo>
                    <a:pt x="86" y="116"/>
                  </a:lnTo>
                  <a:lnTo>
                    <a:pt x="76" y="114"/>
                  </a:lnTo>
                  <a:lnTo>
                    <a:pt x="66" y="114"/>
                  </a:lnTo>
                  <a:lnTo>
                    <a:pt x="56" y="116"/>
                  </a:lnTo>
                  <a:lnTo>
                    <a:pt x="46" y="120"/>
                  </a:lnTo>
                  <a:lnTo>
                    <a:pt x="36" y="124"/>
                  </a:lnTo>
                  <a:lnTo>
                    <a:pt x="26" y="132"/>
                  </a:lnTo>
                  <a:lnTo>
                    <a:pt x="18" y="142"/>
                  </a:lnTo>
                  <a:lnTo>
                    <a:pt x="10" y="156"/>
                  </a:lnTo>
                  <a:lnTo>
                    <a:pt x="4" y="170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204"/>
                  </a:lnTo>
                  <a:lnTo>
                    <a:pt x="0" y="216"/>
                  </a:lnTo>
                  <a:lnTo>
                    <a:pt x="2" y="228"/>
                  </a:lnTo>
                  <a:lnTo>
                    <a:pt x="4" y="238"/>
                  </a:lnTo>
                  <a:lnTo>
                    <a:pt x="8" y="248"/>
                  </a:lnTo>
                  <a:lnTo>
                    <a:pt x="14" y="256"/>
                  </a:lnTo>
                  <a:lnTo>
                    <a:pt x="20" y="264"/>
                  </a:lnTo>
                  <a:lnTo>
                    <a:pt x="28" y="270"/>
                  </a:lnTo>
                  <a:lnTo>
                    <a:pt x="36" y="274"/>
                  </a:lnTo>
                  <a:lnTo>
                    <a:pt x="44" y="278"/>
                  </a:lnTo>
                  <a:lnTo>
                    <a:pt x="52" y="278"/>
                  </a:lnTo>
                  <a:lnTo>
                    <a:pt x="62" y="278"/>
                  </a:lnTo>
                  <a:lnTo>
                    <a:pt x="70" y="278"/>
                  </a:lnTo>
                  <a:lnTo>
                    <a:pt x="80" y="274"/>
                  </a:lnTo>
                  <a:lnTo>
                    <a:pt x="88" y="270"/>
                  </a:lnTo>
                  <a:lnTo>
                    <a:pt x="96" y="262"/>
                  </a:lnTo>
                  <a:lnTo>
                    <a:pt x="96" y="262"/>
                  </a:lnTo>
                  <a:lnTo>
                    <a:pt x="106" y="258"/>
                  </a:lnTo>
                  <a:lnTo>
                    <a:pt x="114" y="256"/>
                  </a:lnTo>
                  <a:lnTo>
                    <a:pt x="124" y="254"/>
                  </a:lnTo>
                  <a:lnTo>
                    <a:pt x="132" y="256"/>
                  </a:lnTo>
                  <a:lnTo>
                    <a:pt x="140" y="260"/>
                  </a:lnTo>
                  <a:lnTo>
                    <a:pt x="146" y="268"/>
                  </a:lnTo>
                  <a:lnTo>
                    <a:pt x="148" y="280"/>
                  </a:lnTo>
                  <a:lnTo>
                    <a:pt x="148" y="280"/>
                  </a:lnTo>
                  <a:lnTo>
                    <a:pt x="146" y="294"/>
                  </a:lnTo>
                  <a:lnTo>
                    <a:pt x="144" y="312"/>
                  </a:lnTo>
                  <a:lnTo>
                    <a:pt x="134" y="348"/>
                  </a:lnTo>
                  <a:lnTo>
                    <a:pt x="122" y="392"/>
                  </a:lnTo>
                  <a:lnTo>
                    <a:pt x="122" y="392"/>
                  </a:lnTo>
                  <a:lnTo>
                    <a:pt x="120" y="402"/>
                  </a:lnTo>
                  <a:lnTo>
                    <a:pt x="122" y="412"/>
                  </a:lnTo>
                  <a:lnTo>
                    <a:pt x="128" y="422"/>
                  </a:lnTo>
                  <a:lnTo>
                    <a:pt x="138" y="426"/>
                  </a:lnTo>
                  <a:lnTo>
                    <a:pt x="138" y="426"/>
                  </a:lnTo>
                  <a:lnTo>
                    <a:pt x="168" y="438"/>
                  </a:lnTo>
                  <a:lnTo>
                    <a:pt x="198" y="448"/>
                  </a:lnTo>
                  <a:lnTo>
                    <a:pt x="230" y="456"/>
                  </a:lnTo>
                  <a:lnTo>
                    <a:pt x="230" y="456"/>
                  </a:lnTo>
                  <a:lnTo>
                    <a:pt x="240" y="456"/>
                  </a:lnTo>
                  <a:lnTo>
                    <a:pt x="240" y="456"/>
                  </a:lnTo>
                  <a:lnTo>
                    <a:pt x="252" y="458"/>
                  </a:lnTo>
                  <a:lnTo>
                    <a:pt x="258" y="458"/>
                  </a:lnTo>
                  <a:lnTo>
                    <a:pt x="264" y="456"/>
                  </a:lnTo>
                  <a:lnTo>
                    <a:pt x="268" y="454"/>
                  </a:lnTo>
                  <a:lnTo>
                    <a:pt x="272" y="448"/>
                  </a:lnTo>
                  <a:lnTo>
                    <a:pt x="274" y="442"/>
                  </a:lnTo>
                  <a:lnTo>
                    <a:pt x="272" y="430"/>
                  </a:lnTo>
                  <a:lnTo>
                    <a:pt x="272" y="430"/>
                  </a:lnTo>
                  <a:lnTo>
                    <a:pt x="268" y="422"/>
                  </a:lnTo>
                  <a:lnTo>
                    <a:pt x="256" y="410"/>
                  </a:lnTo>
                  <a:lnTo>
                    <a:pt x="222" y="382"/>
                  </a:lnTo>
                  <a:lnTo>
                    <a:pt x="174" y="346"/>
                  </a:lnTo>
                  <a:lnTo>
                    <a:pt x="174" y="346"/>
                  </a:lnTo>
                  <a:lnTo>
                    <a:pt x="166" y="338"/>
                  </a:lnTo>
                  <a:lnTo>
                    <a:pt x="162" y="326"/>
                  </a:lnTo>
                  <a:lnTo>
                    <a:pt x="162" y="314"/>
                  </a:lnTo>
                  <a:lnTo>
                    <a:pt x="166" y="304"/>
                  </a:lnTo>
                  <a:lnTo>
                    <a:pt x="166" y="304"/>
                  </a:lnTo>
                  <a:lnTo>
                    <a:pt x="182" y="278"/>
                  </a:lnTo>
                  <a:lnTo>
                    <a:pt x="200" y="254"/>
                  </a:lnTo>
                  <a:lnTo>
                    <a:pt x="210" y="242"/>
                  </a:lnTo>
                  <a:lnTo>
                    <a:pt x="222" y="232"/>
                  </a:lnTo>
                  <a:lnTo>
                    <a:pt x="222" y="232"/>
                  </a:lnTo>
                  <a:lnTo>
                    <a:pt x="230" y="228"/>
                  </a:lnTo>
                  <a:lnTo>
                    <a:pt x="236" y="228"/>
                  </a:lnTo>
                  <a:lnTo>
                    <a:pt x="244" y="228"/>
                  </a:lnTo>
                  <a:lnTo>
                    <a:pt x="252" y="232"/>
                  </a:lnTo>
                  <a:lnTo>
                    <a:pt x="260" y="236"/>
                  </a:lnTo>
                  <a:lnTo>
                    <a:pt x="264" y="242"/>
                  </a:lnTo>
                  <a:lnTo>
                    <a:pt x="268" y="250"/>
                  </a:lnTo>
                  <a:lnTo>
                    <a:pt x="270" y="258"/>
                  </a:lnTo>
                  <a:lnTo>
                    <a:pt x="270" y="258"/>
                  </a:lnTo>
                  <a:lnTo>
                    <a:pt x="272" y="268"/>
                  </a:lnTo>
                  <a:lnTo>
                    <a:pt x="280" y="280"/>
                  </a:lnTo>
                  <a:lnTo>
                    <a:pt x="292" y="290"/>
                  </a:lnTo>
                  <a:lnTo>
                    <a:pt x="306" y="296"/>
                  </a:lnTo>
                  <a:lnTo>
                    <a:pt x="314" y="298"/>
                  </a:lnTo>
                  <a:lnTo>
                    <a:pt x="322" y="300"/>
                  </a:lnTo>
                  <a:lnTo>
                    <a:pt x="330" y="298"/>
                  </a:lnTo>
                  <a:lnTo>
                    <a:pt x="340" y="296"/>
                  </a:lnTo>
                  <a:lnTo>
                    <a:pt x="350" y="292"/>
                  </a:lnTo>
                  <a:lnTo>
                    <a:pt x="360" y="284"/>
                  </a:lnTo>
                  <a:lnTo>
                    <a:pt x="368" y="276"/>
                  </a:lnTo>
                  <a:lnTo>
                    <a:pt x="378" y="262"/>
                  </a:lnTo>
                  <a:lnTo>
                    <a:pt x="378" y="262"/>
                  </a:lnTo>
                  <a:lnTo>
                    <a:pt x="384" y="252"/>
                  </a:lnTo>
                  <a:lnTo>
                    <a:pt x="390" y="242"/>
                  </a:lnTo>
                  <a:lnTo>
                    <a:pt x="392" y="234"/>
                  </a:lnTo>
                  <a:lnTo>
                    <a:pt x="392" y="226"/>
                  </a:lnTo>
                  <a:lnTo>
                    <a:pt x="392" y="218"/>
                  </a:lnTo>
                  <a:lnTo>
                    <a:pt x="390" y="210"/>
                  </a:lnTo>
                  <a:lnTo>
                    <a:pt x="384" y="198"/>
                  </a:lnTo>
                  <a:lnTo>
                    <a:pt x="374" y="190"/>
                  </a:lnTo>
                  <a:lnTo>
                    <a:pt x="364" y="184"/>
                  </a:lnTo>
                  <a:lnTo>
                    <a:pt x="354" y="182"/>
                  </a:lnTo>
                  <a:lnTo>
                    <a:pt x="346" y="182"/>
                  </a:lnTo>
                  <a:lnTo>
                    <a:pt x="346" y="18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Freeform 31"/>
            <p:cNvSpPr>
              <a:spLocks/>
            </p:cNvSpPr>
            <p:nvPr userDrawn="1"/>
          </p:nvSpPr>
          <p:spPr bwMode="auto">
            <a:xfrm>
              <a:off x="2120900" y="933450"/>
              <a:ext cx="127000" cy="4762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8"/>
                </a:cxn>
                <a:cxn ang="0">
                  <a:pos x="10" y="22"/>
                </a:cxn>
                <a:cxn ang="0">
                  <a:pos x="22" y="28"/>
                </a:cxn>
                <a:cxn ang="0">
                  <a:pos x="36" y="30"/>
                </a:cxn>
                <a:cxn ang="0">
                  <a:pos x="50" y="28"/>
                </a:cxn>
                <a:cxn ang="0">
                  <a:pos x="50" y="28"/>
                </a:cxn>
                <a:cxn ang="0">
                  <a:pos x="58" y="26"/>
                </a:cxn>
                <a:cxn ang="0">
                  <a:pos x="66" y="24"/>
                </a:cxn>
                <a:cxn ang="0">
                  <a:pos x="80" y="14"/>
                </a:cxn>
                <a:cxn ang="0">
                  <a:pos x="80" y="14"/>
                </a:cxn>
                <a:cxn ang="0">
                  <a:pos x="72" y="8"/>
                </a:cxn>
                <a:cxn ang="0">
                  <a:pos x="64" y="4"/>
                </a:cxn>
                <a:cxn ang="0">
                  <a:pos x="54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22" y="2"/>
                </a:cxn>
                <a:cxn ang="0">
                  <a:pos x="12" y="6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80" h="30">
                  <a:moveTo>
                    <a:pt x="0" y="12"/>
                  </a:moveTo>
                  <a:lnTo>
                    <a:pt x="0" y="12"/>
                  </a:lnTo>
                  <a:lnTo>
                    <a:pt x="6" y="18"/>
                  </a:lnTo>
                  <a:lnTo>
                    <a:pt x="10" y="22"/>
                  </a:lnTo>
                  <a:lnTo>
                    <a:pt x="22" y="28"/>
                  </a:lnTo>
                  <a:lnTo>
                    <a:pt x="36" y="30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58" y="26"/>
                  </a:lnTo>
                  <a:lnTo>
                    <a:pt x="66" y="24"/>
                  </a:lnTo>
                  <a:lnTo>
                    <a:pt x="80" y="14"/>
                  </a:lnTo>
                  <a:lnTo>
                    <a:pt x="80" y="14"/>
                  </a:lnTo>
                  <a:lnTo>
                    <a:pt x="72" y="8"/>
                  </a:lnTo>
                  <a:lnTo>
                    <a:pt x="64" y="4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2" y="2"/>
                  </a:lnTo>
                  <a:lnTo>
                    <a:pt x="12" y="6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32"/>
            <p:cNvSpPr>
              <a:spLocks/>
            </p:cNvSpPr>
            <p:nvPr userDrawn="1"/>
          </p:nvSpPr>
          <p:spPr bwMode="auto">
            <a:xfrm>
              <a:off x="1654175" y="1162050"/>
              <a:ext cx="107950" cy="165100"/>
            </a:xfrm>
            <a:custGeom>
              <a:avLst/>
              <a:gdLst/>
              <a:ahLst/>
              <a:cxnLst>
                <a:cxn ang="0">
                  <a:pos x="58" y="2"/>
                </a:cxn>
                <a:cxn ang="0">
                  <a:pos x="58" y="2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6"/>
                </a:cxn>
                <a:cxn ang="0">
                  <a:pos x="6" y="22"/>
                </a:cxn>
                <a:cxn ang="0">
                  <a:pos x="2" y="28"/>
                </a:cxn>
                <a:cxn ang="0">
                  <a:pos x="0" y="36"/>
                </a:cxn>
                <a:cxn ang="0">
                  <a:pos x="0" y="4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8" y="78"/>
                </a:cxn>
                <a:cxn ang="0">
                  <a:pos x="16" y="92"/>
                </a:cxn>
                <a:cxn ang="0">
                  <a:pos x="16" y="92"/>
                </a:cxn>
                <a:cxn ang="0">
                  <a:pos x="26" y="104"/>
                </a:cxn>
                <a:cxn ang="0">
                  <a:pos x="26" y="104"/>
                </a:cxn>
                <a:cxn ang="0">
                  <a:pos x="32" y="100"/>
                </a:cxn>
                <a:cxn ang="0">
                  <a:pos x="40" y="94"/>
                </a:cxn>
                <a:cxn ang="0">
                  <a:pos x="40" y="94"/>
                </a:cxn>
                <a:cxn ang="0">
                  <a:pos x="54" y="78"/>
                </a:cxn>
                <a:cxn ang="0">
                  <a:pos x="58" y="72"/>
                </a:cxn>
                <a:cxn ang="0">
                  <a:pos x="62" y="64"/>
                </a:cxn>
                <a:cxn ang="0">
                  <a:pos x="64" y="50"/>
                </a:cxn>
                <a:cxn ang="0">
                  <a:pos x="62" y="34"/>
                </a:cxn>
                <a:cxn ang="0">
                  <a:pos x="62" y="34"/>
                </a:cxn>
                <a:cxn ang="0">
                  <a:pos x="62" y="24"/>
                </a:cxn>
                <a:cxn ang="0">
                  <a:pos x="64" y="18"/>
                </a:cxn>
                <a:cxn ang="0">
                  <a:pos x="66" y="12"/>
                </a:cxn>
                <a:cxn ang="0">
                  <a:pos x="68" y="6"/>
                </a:cxn>
                <a:cxn ang="0">
                  <a:pos x="68" y="6"/>
                </a:cxn>
                <a:cxn ang="0">
                  <a:pos x="62" y="6"/>
                </a:cxn>
                <a:cxn ang="0">
                  <a:pos x="58" y="2"/>
                </a:cxn>
                <a:cxn ang="0">
                  <a:pos x="58" y="2"/>
                </a:cxn>
              </a:cxnLst>
              <a:rect l="0" t="0" r="r" b="b"/>
              <a:pathLst>
                <a:path w="68" h="104">
                  <a:moveTo>
                    <a:pt x="58" y="2"/>
                  </a:moveTo>
                  <a:lnTo>
                    <a:pt x="58" y="2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6"/>
                  </a:lnTo>
                  <a:lnTo>
                    <a:pt x="6" y="22"/>
                  </a:lnTo>
                  <a:lnTo>
                    <a:pt x="2" y="28"/>
                  </a:lnTo>
                  <a:lnTo>
                    <a:pt x="0" y="36"/>
                  </a:lnTo>
                  <a:lnTo>
                    <a:pt x="0" y="4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8" y="78"/>
                  </a:lnTo>
                  <a:lnTo>
                    <a:pt x="16" y="92"/>
                  </a:lnTo>
                  <a:lnTo>
                    <a:pt x="16" y="9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32" y="100"/>
                  </a:lnTo>
                  <a:lnTo>
                    <a:pt x="40" y="94"/>
                  </a:lnTo>
                  <a:lnTo>
                    <a:pt x="40" y="94"/>
                  </a:lnTo>
                  <a:lnTo>
                    <a:pt x="54" y="78"/>
                  </a:lnTo>
                  <a:lnTo>
                    <a:pt x="58" y="72"/>
                  </a:lnTo>
                  <a:lnTo>
                    <a:pt x="62" y="64"/>
                  </a:lnTo>
                  <a:lnTo>
                    <a:pt x="64" y="50"/>
                  </a:lnTo>
                  <a:lnTo>
                    <a:pt x="62" y="34"/>
                  </a:lnTo>
                  <a:lnTo>
                    <a:pt x="62" y="34"/>
                  </a:lnTo>
                  <a:lnTo>
                    <a:pt x="62" y="24"/>
                  </a:lnTo>
                  <a:lnTo>
                    <a:pt x="64" y="18"/>
                  </a:lnTo>
                  <a:lnTo>
                    <a:pt x="66" y="12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2" y="6"/>
                  </a:lnTo>
                  <a:lnTo>
                    <a:pt x="58" y="2"/>
                  </a:lnTo>
                  <a:lnTo>
                    <a:pt x="58" y="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Freeform 33"/>
            <p:cNvSpPr>
              <a:spLocks/>
            </p:cNvSpPr>
            <p:nvPr userDrawn="1"/>
          </p:nvSpPr>
          <p:spPr bwMode="auto">
            <a:xfrm>
              <a:off x="1698625" y="730250"/>
              <a:ext cx="711200" cy="622300"/>
            </a:xfrm>
            <a:custGeom>
              <a:avLst/>
              <a:gdLst/>
              <a:ahLst/>
              <a:cxnLst>
                <a:cxn ang="0">
                  <a:pos x="424" y="64"/>
                </a:cxn>
                <a:cxn ang="0">
                  <a:pos x="402" y="50"/>
                </a:cxn>
                <a:cxn ang="0">
                  <a:pos x="376" y="52"/>
                </a:cxn>
                <a:cxn ang="0">
                  <a:pos x="374" y="52"/>
                </a:cxn>
                <a:cxn ang="0">
                  <a:pos x="350" y="78"/>
                </a:cxn>
                <a:cxn ang="0">
                  <a:pos x="344" y="98"/>
                </a:cxn>
                <a:cxn ang="0">
                  <a:pos x="332" y="110"/>
                </a:cxn>
                <a:cxn ang="0">
                  <a:pos x="316" y="104"/>
                </a:cxn>
                <a:cxn ang="0">
                  <a:pos x="268" y="26"/>
                </a:cxn>
                <a:cxn ang="0">
                  <a:pos x="258" y="10"/>
                </a:cxn>
                <a:cxn ang="0">
                  <a:pos x="246" y="0"/>
                </a:cxn>
                <a:cxn ang="0">
                  <a:pos x="234" y="0"/>
                </a:cxn>
                <a:cxn ang="0">
                  <a:pos x="200" y="16"/>
                </a:cxn>
                <a:cxn ang="0">
                  <a:pos x="148" y="48"/>
                </a:cxn>
                <a:cxn ang="0">
                  <a:pos x="142" y="64"/>
                </a:cxn>
                <a:cxn ang="0">
                  <a:pos x="156" y="80"/>
                </a:cxn>
                <a:cxn ang="0">
                  <a:pos x="170" y="82"/>
                </a:cxn>
                <a:cxn ang="0">
                  <a:pos x="192" y="96"/>
                </a:cxn>
                <a:cxn ang="0">
                  <a:pos x="194" y="130"/>
                </a:cxn>
                <a:cxn ang="0">
                  <a:pos x="174" y="152"/>
                </a:cxn>
                <a:cxn ang="0">
                  <a:pos x="144" y="160"/>
                </a:cxn>
                <a:cxn ang="0">
                  <a:pos x="110" y="146"/>
                </a:cxn>
                <a:cxn ang="0">
                  <a:pos x="104" y="116"/>
                </a:cxn>
                <a:cxn ang="0">
                  <a:pos x="104" y="104"/>
                </a:cxn>
                <a:cxn ang="0">
                  <a:pos x="96" y="94"/>
                </a:cxn>
                <a:cxn ang="0">
                  <a:pos x="82" y="94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6"/>
                </a:cxn>
                <a:cxn ang="0">
                  <a:pos x="28" y="202"/>
                </a:cxn>
                <a:cxn ang="0">
                  <a:pos x="62" y="256"/>
                </a:cxn>
                <a:cxn ang="0">
                  <a:pos x="60" y="270"/>
                </a:cxn>
                <a:cxn ang="0">
                  <a:pos x="80" y="280"/>
                </a:cxn>
                <a:cxn ang="0">
                  <a:pos x="188" y="382"/>
                </a:cxn>
                <a:cxn ang="0">
                  <a:pos x="220" y="390"/>
                </a:cxn>
                <a:cxn ang="0">
                  <a:pos x="248" y="368"/>
                </a:cxn>
                <a:cxn ang="0">
                  <a:pos x="308" y="310"/>
                </a:cxn>
                <a:cxn ang="0">
                  <a:pos x="332" y="280"/>
                </a:cxn>
                <a:cxn ang="0">
                  <a:pos x="326" y="258"/>
                </a:cxn>
                <a:cxn ang="0">
                  <a:pos x="306" y="248"/>
                </a:cxn>
                <a:cxn ang="0">
                  <a:pos x="282" y="250"/>
                </a:cxn>
                <a:cxn ang="0">
                  <a:pos x="258" y="246"/>
                </a:cxn>
                <a:cxn ang="0">
                  <a:pos x="234" y="216"/>
                </a:cxn>
                <a:cxn ang="0">
                  <a:pos x="232" y="190"/>
                </a:cxn>
                <a:cxn ang="0">
                  <a:pos x="244" y="162"/>
                </a:cxn>
                <a:cxn ang="0">
                  <a:pos x="266" y="140"/>
                </a:cxn>
                <a:cxn ang="0">
                  <a:pos x="288" y="130"/>
                </a:cxn>
                <a:cxn ang="0">
                  <a:pos x="320" y="130"/>
                </a:cxn>
                <a:cxn ang="0">
                  <a:pos x="346" y="142"/>
                </a:cxn>
                <a:cxn ang="0">
                  <a:pos x="358" y="158"/>
                </a:cxn>
                <a:cxn ang="0">
                  <a:pos x="362" y="176"/>
                </a:cxn>
                <a:cxn ang="0">
                  <a:pos x="366" y="196"/>
                </a:cxn>
                <a:cxn ang="0">
                  <a:pos x="378" y="204"/>
                </a:cxn>
                <a:cxn ang="0">
                  <a:pos x="378" y="188"/>
                </a:cxn>
                <a:cxn ang="0">
                  <a:pos x="372" y="176"/>
                </a:cxn>
                <a:cxn ang="0">
                  <a:pos x="380" y="160"/>
                </a:cxn>
                <a:cxn ang="0">
                  <a:pos x="400" y="164"/>
                </a:cxn>
                <a:cxn ang="0">
                  <a:pos x="410" y="166"/>
                </a:cxn>
                <a:cxn ang="0">
                  <a:pos x="438" y="148"/>
                </a:cxn>
                <a:cxn ang="0">
                  <a:pos x="446" y="132"/>
                </a:cxn>
                <a:cxn ang="0">
                  <a:pos x="446" y="104"/>
                </a:cxn>
                <a:cxn ang="0">
                  <a:pos x="436" y="78"/>
                </a:cxn>
              </a:cxnLst>
              <a:rect l="0" t="0" r="r" b="b"/>
              <a:pathLst>
                <a:path w="448" h="392">
                  <a:moveTo>
                    <a:pt x="436" y="78"/>
                  </a:moveTo>
                  <a:lnTo>
                    <a:pt x="436" y="78"/>
                  </a:lnTo>
                  <a:lnTo>
                    <a:pt x="424" y="64"/>
                  </a:lnTo>
                  <a:lnTo>
                    <a:pt x="418" y="58"/>
                  </a:lnTo>
                  <a:lnTo>
                    <a:pt x="410" y="54"/>
                  </a:lnTo>
                  <a:lnTo>
                    <a:pt x="402" y="50"/>
                  </a:lnTo>
                  <a:lnTo>
                    <a:pt x="394" y="48"/>
                  </a:lnTo>
                  <a:lnTo>
                    <a:pt x="386" y="48"/>
                  </a:lnTo>
                  <a:lnTo>
                    <a:pt x="376" y="52"/>
                  </a:lnTo>
                  <a:lnTo>
                    <a:pt x="376" y="52"/>
                  </a:lnTo>
                  <a:lnTo>
                    <a:pt x="374" y="52"/>
                  </a:lnTo>
                  <a:lnTo>
                    <a:pt x="374" y="52"/>
                  </a:lnTo>
                  <a:lnTo>
                    <a:pt x="360" y="62"/>
                  </a:lnTo>
                  <a:lnTo>
                    <a:pt x="354" y="68"/>
                  </a:lnTo>
                  <a:lnTo>
                    <a:pt x="350" y="78"/>
                  </a:lnTo>
                  <a:lnTo>
                    <a:pt x="346" y="90"/>
                  </a:lnTo>
                  <a:lnTo>
                    <a:pt x="346" y="90"/>
                  </a:lnTo>
                  <a:lnTo>
                    <a:pt x="344" y="98"/>
                  </a:lnTo>
                  <a:lnTo>
                    <a:pt x="340" y="104"/>
                  </a:lnTo>
                  <a:lnTo>
                    <a:pt x="336" y="108"/>
                  </a:lnTo>
                  <a:lnTo>
                    <a:pt x="332" y="110"/>
                  </a:lnTo>
                  <a:lnTo>
                    <a:pt x="326" y="110"/>
                  </a:lnTo>
                  <a:lnTo>
                    <a:pt x="320" y="108"/>
                  </a:lnTo>
                  <a:lnTo>
                    <a:pt x="316" y="104"/>
                  </a:lnTo>
                  <a:lnTo>
                    <a:pt x="312" y="98"/>
                  </a:lnTo>
                  <a:lnTo>
                    <a:pt x="312" y="98"/>
                  </a:lnTo>
                  <a:lnTo>
                    <a:pt x="268" y="26"/>
                  </a:lnTo>
                  <a:lnTo>
                    <a:pt x="268" y="26"/>
                  </a:lnTo>
                  <a:lnTo>
                    <a:pt x="258" y="10"/>
                  </a:lnTo>
                  <a:lnTo>
                    <a:pt x="258" y="10"/>
                  </a:lnTo>
                  <a:lnTo>
                    <a:pt x="254" y="6"/>
                  </a:lnTo>
                  <a:lnTo>
                    <a:pt x="250" y="2"/>
                  </a:lnTo>
                  <a:lnTo>
                    <a:pt x="246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34" y="0"/>
                  </a:lnTo>
                  <a:lnTo>
                    <a:pt x="230" y="2"/>
                  </a:lnTo>
                  <a:lnTo>
                    <a:pt x="230" y="2"/>
                  </a:lnTo>
                  <a:lnTo>
                    <a:pt x="200" y="16"/>
                  </a:lnTo>
                  <a:lnTo>
                    <a:pt x="172" y="32"/>
                  </a:lnTo>
                  <a:lnTo>
                    <a:pt x="148" y="48"/>
                  </a:lnTo>
                  <a:lnTo>
                    <a:pt x="148" y="48"/>
                  </a:lnTo>
                  <a:lnTo>
                    <a:pt x="142" y="54"/>
                  </a:lnTo>
                  <a:lnTo>
                    <a:pt x="140" y="60"/>
                  </a:lnTo>
                  <a:lnTo>
                    <a:pt x="142" y="64"/>
                  </a:lnTo>
                  <a:lnTo>
                    <a:pt x="144" y="70"/>
                  </a:lnTo>
                  <a:lnTo>
                    <a:pt x="150" y="76"/>
                  </a:lnTo>
                  <a:lnTo>
                    <a:pt x="156" y="80"/>
                  </a:lnTo>
                  <a:lnTo>
                    <a:pt x="162" y="82"/>
                  </a:lnTo>
                  <a:lnTo>
                    <a:pt x="170" y="82"/>
                  </a:lnTo>
                  <a:lnTo>
                    <a:pt x="170" y="82"/>
                  </a:lnTo>
                  <a:lnTo>
                    <a:pt x="178" y="84"/>
                  </a:lnTo>
                  <a:lnTo>
                    <a:pt x="186" y="88"/>
                  </a:lnTo>
                  <a:lnTo>
                    <a:pt x="192" y="96"/>
                  </a:lnTo>
                  <a:lnTo>
                    <a:pt x="196" y="108"/>
                  </a:lnTo>
                  <a:lnTo>
                    <a:pt x="196" y="118"/>
                  </a:lnTo>
                  <a:lnTo>
                    <a:pt x="194" y="130"/>
                  </a:lnTo>
                  <a:lnTo>
                    <a:pt x="186" y="142"/>
                  </a:lnTo>
                  <a:lnTo>
                    <a:pt x="180" y="148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58" y="158"/>
                  </a:lnTo>
                  <a:lnTo>
                    <a:pt x="144" y="160"/>
                  </a:lnTo>
                  <a:lnTo>
                    <a:pt x="132" y="158"/>
                  </a:lnTo>
                  <a:lnTo>
                    <a:pt x="120" y="154"/>
                  </a:lnTo>
                  <a:lnTo>
                    <a:pt x="110" y="146"/>
                  </a:lnTo>
                  <a:lnTo>
                    <a:pt x="104" y="138"/>
                  </a:lnTo>
                  <a:lnTo>
                    <a:pt x="102" y="126"/>
                  </a:lnTo>
                  <a:lnTo>
                    <a:pt x="104" y="116"/>
                  </a:lnTo>
                  <a:lnTo>
                    <a:pt x="104" y="116"/>
                  </a:lnTo>
                  <a:lnTo>
                    <a:pt x="104" y="110"/>
                  </a:lnTo>
                  <a:lnTo>
                    <a:pt x="104" y="104"/>
                  </a:lnTo>
                  <a:lnTo>
                    <a:pt x="102" y="100"/>
                  </a:lnTo>
                  <a:lnTo>
                    <a:pt x="100" y="96"/>
                  </a:lnTo>
                  <a:lnTo>
                    <a:pt x="96" y="94"/>
                  </a:lnTo>
                  <a:lnTo>
                    <a:pt x="92" y="92"/>
                  </a:lnTo>
                  <a:lnTo>
                    <a:pt x="86" y="92"/>
                  </a:lnTo>
                  <a:lnTo>
                    <a:pt x="82" y="94"/>
                  </a:lnTo>
                  <a:lnTo>
                    <a:pt x="82" y="94"/>
                  </a:lnTo>
                  <a:lnTo>
                    <a:pt x="64" y="106"/>
                  </a:lnTo>
                  <a:lnTo>
                    <a:pt x="40" y="120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8" y="144"/>
                  </a:lnTo>
                  <a:lnTo>
                    <a:pt x="2" y="150"/>
                  </a:lnTo>
                  <a:lnTo>
                    <a:pt x="0" y="158"/>
                  </a:lnTo>
                  <a:lnTo>
                    <a:pt x="0" y="166"/>
                  </a:lnTo>
                  <a:lnTo>
                    <a:pt x="4" y="172"/>
                  </a:lnTo>
                  <a:lnTo>
                    <a:pt x="4" y="172"/>
                  </a:lnTo>
                  <a:lnTo>
                    <a:pt x="28" y="202"/>
                  </a:lnTo>
                  <a:lnTo>
                    <a:pt x="48" y="230"/>
                  </a:lnTo>
                  <a:lnTo>
                    <a:pt x="56" y="242"/>
                  </a:lnTo>
                  <a:lnTo>
                    <a:pt x="62" y="256"/>
                  </a:lnTo>
                  <a:lnTo>
                    <a:pt x="62" y="256"/>
                  </a:lnTo>
                  <a:lnTo>
                    <a:pt x="64" y="264"/>
                  </a:lnTo>
                  <a:lnTo>
                    <a:pt x="60" y="270"/>
                  </a:lnTo>
                  <a:lnTo>
                    <a:pt x="60" y="270"/>
                  </a:lnTo>
                  <a:lnTo>
                    <a:pt x="70" y="274"/>
                  </a:lnTo>
                  <a:lnTo>
                    <a:pt x="80" y="280"/>
                  </a:lnTo>
                  <a:lnTo>
                    <a:pt x="80" y="280"/>
                  </a:lnTo>
                  <a:lnTo>
                    <a:pt x="188" y="382"/>
                  </a:lnTo>
                  <a:lnTo>
                    <a:pt x="188" y="382"/>
                  </a:lnTo>
                  <a:lnTo>
                    <a:pt x="198" y="390"/>
                  </a:lnTo>
                  <a:lnTo>
                    <a:pt x="208" y="392"/>
                  </a:lnTo>
                  <a:lnTo>
                    <a:pt x="220" y="390"/>
                  </a:lnTo>
                  <a:lnTo>
                    <a:pt x="230" y="384"/>
                  </a:lnTo>
                  <a:lnTo>
                    <a:pt x="230" y="384"/>
                  </a:lnTo>
                  <a:lnTo>
                    <a:pt x="248" y="368"/>
                  </a:lnTo>
                  <a:lnTo>
                    <a:pt x="288" y="332"/>
                  </a:lnTo>
                  <a:lnTo>
                    <a:pt x="288" y="332"/>
                  </a:lnTo>
                  <a:lnTo>
                    <a:pt x="308" y="310"/>
                  </a:lnTo>
                  <a:lnTo>
                    <a:pt x="326" y="288"/>
                  </a:lnTo>
                  <a:lnTo>
                    <a:pt x="326" y="288"/>
                  </a:lnTo>
                  <a:lnTo>
                    <a:pt x="332" y="280"/>
                  </a:lnTo>
                  <a:lnTo>
                    <a:pt x="332" y="272"/>
                  </a:lnTo>
                  <a:lnTo>
                    <a:pt x="330" y="264"/>
                  </a:lnTo>
                  <a:lnTo>
                    <a:pt x="326" y="258"/>
                  </a:lnTo>
                  <a:lnTo>
                    <a:pt x="326" y="258"/>
                  </a:lnTo>
                  <a:lnTo>
                    <a:pt x="316" y="252"/>
                  </a:lnTo>
                  <a:lnTo>
                    <a:pt x="306" y="248"/>
                  </a:lnTo>
                  <a:lnTo>
                    <a:pt x="294" y="248"/>
                  </a:lnTo>
                  <a:lnTo>
                    <a:pt x="282" y="250"/>
                  </a:lnTo>
                  <a:lnTo>
                    <a:pt x="282" y="250"/>
                  </a:lnTo>
                  <a:lnTo>
                    <a:pt x="276" y="250"/>
                  </a:lnTo>
                  <a:lnTo>
                    <a:pt x="270" y="250"/>
                  </a:lnTo>
                  <a:lnTo>
                    <a:pt x="258" y="246"/>
                  </a:lnTo>
                  <a:lnTo>
                    <a:pt x="248" y="236"/>
                  </a:lnTo>
                  <a:lnTo>
                    <a:pt x="238" y="224"/>
                  </a:lnTo>
                  <a:lnTo>
                    <a:pt x="234" y="216"/>
                  </a:lnTo>
                  <a:lnTo>
                    <a:pt x="232" y="208"/>
                  </a:lnTo>
                  <a:lnTo>
                    <a:pt x="232" y="200"/>
                  </a:lnTo>
                  <a:lnTo>
                    <a:pt x="232" y="190"/>
                  </a:lnTo>
                  <a:lnTo>
                    <a:pt x="234" y="182"/>
                  </a:lnTo>
                  <a:lnTo>
                    <a:pt x="238" y="172"/>
                  </a:lnTo>
                  <a:lnTo>
                    <a:pt x="244" y="162"/>
                  </a:lnTo>
                  <a:lnTo>
                    <a:pt x="252" y="154"/>
                  </a:lnTo>
                  <a:lnTo>
                    <a:pt x="252" y="154"/>
                  </a:lnTo>
                  <a:lnTo>
                    <a:pt x="266" y="140"/>
                  </a:lnTo>
                  <a:lnTo>
                    <a:pt x="266" y="140"/>
                  </a:lnTo>
                  <a:lnTo>
                    <a:pt x="278" y="134"/>
                  </a:lnTo>
                  <a:lnTo>
                    <a:pt x="288" y="130"/>
                  </a:lnTo>
                  <a:lnTo>
                    <a:pt x="300" y="128"/>
                  </a:lnTo>
                  <a:lnTo>
                    <a:pt x="310" y="128"/>
                  </a:lnTo>
                  <a:lnTo>
                    <a:pt x="320" y="130"/>
                  </a:lnTo>
                  <a:lnTo>
                    <a:pt x="330" y="132"/>
                  </a:lnTo>
                  <a:lnTo>
                    <a:pt x="338" y="136"/>
                  </a:lnTo>
                  <a:lnTo>
                    <a:pt x="346" y="142"/>
                  </a:lnTo>
                  <a:lnTo>
                    <a:pt x="346" y="142"/>
                  </a:lnTo>
                  <a:lnTo>
                    <a:pt x="354" y="150"/>
                  </a:lnTo>
                  <a:lnTo>
                    <a:pt x="358" y="158"/>
                  </a:lnTo>
                  <a:lnTo>
                    <a:pt x="362" y="166"/>
                  </a:lnTo>
                  <a:lnTo>
                    <a:pt x="362" y="176"/>
                  </a:lnTo>
                  <a:lnTo>
                    <a:pt x="362" y="176"/>
                  </a:lnTo>
                  <a:lnTo>
                    <a:pt x="362" y="184"/>
                  </a:lnTo>
                  <a:lnTo>
                    <a:pt x="364" y="190"/>
                  </a:lnTo>
                  <a:lnTo>
                    <a:pt x="366" y="196"/>
                  </a:lnTo>
                  <a:lnTo>
                    <a:pt x="370" y="200"/>
                  </a:lnTo>
                  <a:lnTo>
                    <a:pt x="374" y="202"/>
                  </a:lnTo>
                  <a:lnTo>
                    <a:pt x="378" y="204"/>
                  </a:lnTo>
                  <a:lnTo>
                    <a:pt x="388" y="206"/>
                  </a:lnTo>
                  <a:lnTo>
                    <a:pt x="388" y="206"/>
                  </a:lnTo>
                  <a:lnTo>
                    <a:pt x="378" y="188"/>
                  </a:lnTo>
                  <a:lnTo>
                    <a:pt x="374" y="180"/>
                  </a:lnTo>
                  <a:lnTo>
                    <a:pt x="372" y="176"/>
                  </a:lnTo>
                  <a:lnTo>
                    <a:pt x="372" y="176"/>
                  </a:lnTo>
                  <a:lnTo>
                    <a:pt x="374" y="168"/>
                  </a:lnTo>
                  <a:lnTo>
                    <a:pt x="376" y="162"/>
                  </a:lnTo>
                  <a:lnTo>
                    <a:pt x="380" y="160"/>
                  </a:lnTo>
                  <a:lnTo>
                    <a:pt x="384" y="160"/>
                  </a:lnTo>
                  <a:lnTo>
                    <a:pt x="392" y="160"/>
                  </a:lnTo>
                  <a:lnTo>
                    <a:pt x="400" y="164"/>
                  </a:lnTo>
                  <a:lnTo>
                    <a:pt x="400" y="164"/>
                  </a:lnTo>
                  <a:lnTo>
                    <a:pt x="404" y="166"/>
                  </a:lnTo>
                  <a:lnTo>
                    <a:pt x="410" y="166"/>
                  </a:lnTo>
                  <a:lnTo>
                    <a:pt x="420" y="162"/>
                  </a:lnTo>
                  <a:lnTo>
                    <a:pt x="430" y="156"/>
                  </a:lnTo>
                  <a:lnTo>
                    <a:pt x="438" y="148"/>
                  </a:lnTo>
                  <a:lnTo>
                    <a:pt x="438" y="148"/>
                  </a:lnTo>
                  <a:lnTo>
                    <a:pt x="442" y="140"/>
                  </a:lnTo>
                  <a:lnTo>
                    <a:pt x="446" y="132"/>
                  </a:lnTo>
                  <a:lnTo>
                    <a:pt x="448" y="122"/>
                  </a:lnTo>
                  <a:lnTo>
                    <a:pt x="448" y="112"/>
                  </a:lnTo>
                  <a:lnTo>
                    <a:pt x="446" y="104"/>
                  </a:lnTo>
                  <a:lnTo>
                    <a:pt x="444" y="94"/>
                  </a:lnTo>
                  <a:lnTo>
                    <a:pt x="436" y="78"/>
                  </a:lnTo>
                  <a:lnTo>
                    <a:pt x="436" y="7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Freeform 34"/>
            <p:cNvSpPr>
              <a:spLocks/>
            </p:cNvSpPr>
            <p:nvPr userDrawn="1"/>
          </p:nvSpPr>
          <p:spPr bwMode="auto">
            <a:xfrm>
              <a:off x="365125" y="1711325"/>
              <a:ext cx="514350" cy="527050"/>
            </a:xfrm>
            <a:custGeom>
              <a:avLst/>
              <a:gdLst/>
              <a:ahLst/>
              <a:cxnLst>
                <a:cxn ang="0">
                  <a:pos x="284" y="244"/>
                </a:cxn>
                <a:cxn ang="0">
                  <a:pos x="250" y="220"/>
                </a:cxn>
                <a:cxn ang="0">
                  <a:pos x="234" y="194"/>
                </a:cxn>
                <a:cxn ang="0">
                  <a:pos x="234" y="170"/>
                </a:cxn>
                <a:cxn ang="0">
                  <a:pos x="244" y="148"/>
                </a:cxn>
                <a:cxn ang="0">
                  <a:pos x="238" y="144"/>
                </a:cxn>
                <a:cxn ang="0">
                  <a:pos x="232" y="138"/>
                </a:cxn>
                <a:cxn ang="0">
                  <a:pos x="206" y="88"/>
                </a:cxn>
                <a:cxn ang="0">
                  <a:pos x="196" y="64"/>
                </a:cxn>
                <a:cxn ang="0">
                  <a:pos x="168" y="68"/>
                </a:cxn>
                <a:cxn ang="0">
                  <a:pos x="146" y="60"/>
                </a:cxn>
                <a:cxn ang="0">
                  <a:pos x="132" y="44"/>
                </a:cxn>
                <a:cxn ang="0">
                  <a:pos x="132" y="24"/>
                </a:cxn>
                <a:cxn ang="0">
                  <a:pos x="134" y="18"/>
                </a:cxn>
                <a:cxn ang="0">
                  <a:pos x="132" y="8"/>
                </a:cxn>
                <a:cxn ang="0">
                  <a:pos x="124" y="2"/>
                </a:cxn>
                <a:cxn ang="0">
                  <a:pos x="116" y="0"/>
                </a:cxn>
                <a:cxn ang="0">
                  <a:pos x="110" y="2"/>
                </a:cxn>
                <a:cxn ang="0">
                  <a:pos x="64" y="32"/>
                </a:cxn>
                <a:cxn ang="0">
                  <a:pos x="36" y="52"/>
                </a:cxn>
                <a:cxn ang="0">
                  <a:pos x="28" y="66"/>
                </a:cxn>
                <a:cxn ang="0">
                  <a:pos x="32" y="80"/>
                </a:cxn>
                <a:cxn ang="0">
                  <a:pos x="58" y="110"/>
                </a:cxn>
                <a:cxn ang="0">
                  <a:pos x="84" y="150"/>
                </a:cxn>
                <a:cxn ang="0">
                  <a:pos x="92" y="164"/>
                </a:cxn>
                <a:cxn ang="0">
                  <a:pos x="90" y="174"/>
                </a:cxn>
                <a:cxn ang="0">
                  <a:pos x="84" y="182"/>
                </a:cxn>
                <a:cxn ang="0">
                  <a:pos x="72" y="186"/>
                </a:cxn>
                <a:cxn ang="0">
                  <a:pos x="58" y="182"/>
                </a:cxn>
                <a:cxn ang="0">
                  <a:pos x="54" y="180"/>
                </a:cxn>
                <a:cxn ang="0">
                  <a:pos x="38" y="180"/>
                </a:cxn>
                <a:cxn ang="0">
                  <a:pos x="12" y="196"/>
                </a:cxn>
                <a:cxn ang="0">
                  <a:pos x="4" y="208"/>
                </a:cxn>
                <a:cxn ang="0">
                  <a:pos x="0" y="226"/>
                </a:cxn>
                <a:cxn ang="0">
                  <a:pos x="2" y="246"/>
                </a:cxn>
                <a:cxn ang="0">
                  <a:pos x="16" y="272"/>
                </a:cxn>
                <a:cxn ang="0">
                  <a:pos x="22" y="280"/>
                </a:cxn>
                <a:cxn ang="0">
                  <a:pos x="36" y="292"/>
                </a:cxn>
                <a:cxn ang="0">
                  <a:pos x="50" y="300"/>
                </a:cxn>
                <a:cxn ang="0">
                  <a:pos x="72" y="302"/>
                </a:cxn>
                <a:cxn ang="0">
                  <a:pos x="96" y="290"/>
                </a:cxn>
                <a:cxn ang="0">
                  <a:pos x="104" y="278"/>
                </a:cxn>
                <a:cxn ang="0">
                  <a:pos x="106" y="262"/>
                </a:cxn>
                <a:cxn ang="0">
                  <a:pos x="110" y="254"/>
                </a:cxn>
                <a:cxn ang="0">
                  <a:pos x="118" y="242"/>
                </a:cxn>
                <a:cxn ang="0">
                  <a:pos x="130" y="236"/>
                </a:cxn>
                <a:cxn ang="0">
                  <a:pos x="144" y="244"/>
                </a:cxn>
                <a:cxn ang="0">
                  <a:pos x="152" y="252"/>
                </a:cxn>
                <a:cxn ang="0">
                  <a:pos x="174" y="290"/>
                </a:cxn>
                <a:cxn ang="0">
                  <a:pos x="190" y="320"/>
                </a:cxn>
                <a:cxn ang="0">
                  <a:pos x="200" y="332"/>
                </a:cxn>
                <a:cxn ang="0">
                  <a:pos x="216" y="332"/>
                </a:cxn>
                <a:cxn ang="0">
                  <a:pos x="228" y="326"/>
                </a:cxn>
                <a:cxn ang="0">
                  <a:pos x="292" y="294"/>
                </a:cxn>
                <a:cxn ang="0">
                  <a:pos x="316" y="274"/>
                </a:cxn>
                <a:cxn ang="0">
                  <a:pos x="320" y="268"/>
                </a:cxn>
                <a:cxn ang="0">
                  <a:pos x="324" y="258"/>
                </a:cxn>
                <a:cxn ang="0">
                  <a:pos x="324" y="252"/>
                </a:cxn>
                <a:cxn ang="0">
                  <a:pos x="304" y="250"/>
                </a:cxn>
                <a:cxn ang="0">
                  <a:pos x="284" y="244"/>
                </a:cxn>
              </a:cxnLst>
              <a:rect l="0" t="0" r="r" b="b"/>
              <a:pathLst>
                <a:path w="324" h="332">
                  <a:moveTo>
                    <a:pt x="284" y="244"/>
                  </a:moveTo>
                  <a:lnTo>
                    <a:pt x="284" y="244"/>
                  </a:lnTo>
                  <a:lnTo>
                    <a:pt x="264" y="232"/>
                  </a:lnTo>
                  <a:lnTo>
                    <a:pt x="250" y="220"/>
                  </a:lnTo>
                  <a:lnTo>
                    <a:pt x="240" y="208"/>
                  </a:lnTo>
                  <a:lnTo>
                    <a:pt x="234" y="194"/>
                  </a:lnTo>
                  <a:lnTo>
                    <a:pt x="232" y="182"/>
                  </a:lnTo>
                  <a:lnTo>
                    <a:pt x="234" y="170"/>
                  </a:lnTo>
                  <a:lnTo>
                    <a:pt x="238" y="158"/>
                  </a:lnTo>
                  <a:lnTo>
                    <a:pt x="244" y="148"/>
                  </a:lnTo>
                  <a:lnTo>
                    <a:pt x="244" y="148"/>
                  </a:lnTo>
                  <a:lnTo>
                    <a:pt x="238" y="144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18" y="112"/>
                  </a:lnTo>
                  <a:lnTo>
                    <a:pt x="206" y="88"/>
                  </a:lnTo>
                  <a:lnTo>
                    <a:pt x="196" y="64"/>
                  </a:lnTo>
                  <a:lnTo>
                    <a:pt x="196" y="64"/>
                  </a:lnTo>
                  <a:lnTo>
                    <a:pt x="182" y="68"/>
                  </a:lnTo>
                  <a:lnTo>
                    <a:pt x="168" y="68"/>
                  </a:lnTo>
                  <a:lnTo>
                    <a:pt x="156" y="66"/>
                  </a:lnTo>
                  <a:lnTo>
                    <a:pt x="146" y="60"/>
                  </a:lnTo>
                  <a:lnTo>
                    <a:pt x="138" y="52"/>
                  </a:lnTo>
                  <a:lnTo>
                    <a:pt x="132" y="44"/>
                  </a:lnTo>
                  <a:lnTo>
                    <a:pt x="130" y="34"/>
                  </a:lnTo>
                  <a:lnTo>
                    <a:pt x="132" y="24"/>
                  </a:lnTo>
                  <a:lnTo>
                    <a:pt x="132" y="24"/>
                  </a:lnTo>
                  <a:lnTo>
                    <a:pt x="134" y="18"/>
                  </a:lnTo>
                  <a:lnTo>
                    <a:pt x="132" y="12"/>
                  </a:lnTo>
                  <a:lnTo>
                    <a:pt x="132" y="8"/>
                  </a:lnTo>
                  <a:lnTo>
                    <a:pt x="128" y="4"/>
                  </a:lnTo>
                  <a:lnTo>
                    <a:pt x="124" y="2"/>
                  </a:lnTo>
                  <a:lnTo>
                    <a:pt x="120" y="0"/>
                  </a:lnTo>
                  <a:lnTo>
                    <a:pt x="116" y="0"/>
                  </a:lnTo>
                  <a:lnTo>
                    <a:pt x="110" y="2"/>
                  </a:lnTo>
                  <a:lnTo>
                    <a:pt x="110" y="2"/>
                  </a:lnTo>
                  <a:lnTo>
                    <a:pt x="90" y="14"/>
                  </a:lnTo>
                  <a:lnTo>
                    <a:pt x="64" y="32"/>
                  </a:lnTo>
                  <a:lnTo>
                    <a:pt x="36" y="52"/>
                  </a:lnTo>
                  <a:lnTo>
                    <a:pt x="36" y="52"/>
                  </a:lnTo>
                  <a:lnTo>
                    <a:pt x="30" y="58"/>
                  </a:lnTo>
                  <a:lnTo>
                    <a:pt x="28" y="66"/>
                  </a:lnTo>
                  <a:lnTo>
                    <a:pt x="28" y="74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58" y="110"/>
                  </a:lnTo>
                  <a:lnTo>
                    <a:pt x="76" y="138"/>
                  </a:lnTo>
                  <a:lnTo>
                    <a:pt x="84" y="150"/>
                  </a:lnTo>
                  <a:lnTo>
                    <a:pt x="92" y="164"/>
                  </a:lnTo>
                  <a:lnTo>
                    <a:pt x="92" y="164"/>
                  </a:lnTo>
                  <a:lnTo>
                    <a:pt x="92" y="168"/>
                  </a:lnTo>
                  <a:lnTo>
                    <a:pt x="90" y="174"/>
                  </a:lnTo>
                  <a:lnTo>
                    <a:pt x="88" y="178"/>
                  </a:lnTo>
                  <a:lnTo>
                    <a:pt x="84" y="182"/>
                  </a:lnTo>
                  <a:lnTo>
                    <a:pt x="78" y="186"/>
                  </a:lnTo>
                  <a:lnTo>
                    <a:pt x="72" y="186"/>
                  </a:lnTo>
                  <a:lnTo>
                    <a:pt x="66" y="186"/>
                  </a:lnTo>
                  <a:lnTo>
                    <a:pt x="58" y="182"/>
                  </a:lnTo>
                  <a:lnTo>
                    <a:pt x="58" y="182"/>
                  </a:lnTo>
                  <a:lnTo>
                    <a:pt x="54" y="180"/>
                  </a:lnTo>
                  <a:lnTo>
                    <a:pt x="50" y="180"/>
                  </a:lnTo>
                  <a:lnTo>
                    <a:pt x="38" y="180"/>
                  </a:lnTo>
                  <a:lnTo>
                    <a:pt x="24" y="186"/>
                  </a:lnTo>
                  <a:lnTo>
                    <a:pt x="12" y="196"/>
                  </a:lnTo>
                  <a:lnTo>
                    <a:pt x="8" y="202"/>
                  </a:lnTo>
                  <a:lnTo>
                    <a:pt x="4" y="208"/>
                  </a:lnTo>
                  <a:lnTo>
                    <a:pt x="0" y="216"/>
                  </a:lnTo>
                  <a:lnTo>
                    <a:pt x="0" y="226"/>
                  </a:lnTo>
                  <a:lnTo>
                    <a:pt x="0" y="236"/>
                  </a:lnTo>
                  <a:lnTo>
                    <a:pt x="2" y="246"/>
                  </a:lnTo>
                  <a:lnTo>
                    <a:pt x="8" y="258"/>
                  </a:lnTo>
                  <a:lnTo>
                    <a:pt x="16" y="272"/>
                  </a:lnTo>
                  <a:lnTo>
                    <a:pt x="16" y="272"/>
                  </a:lnTo>
                  <a:lnTo>
                    <a:pt x="22" y="280"/>
                  </a:lnTo>
                  <a:lnTo>
                    <a:pt x="28" y="288"/>
                  </a:lnTo>
                  <a:lnTo>
                    <a:pt x="36" y="292"/>
                  </a:lnTo>
                  <a:lnTo>
                    <a:pt x="44" y="298"/>
                  </a:lnTo>
                  <a:lnTo>
                    <a:pt x="50" y="300"/>
                  </a:lnTo>
                  <a:lnTo>
                    <a:pt x="58" y="302"/>
                  </a:lnTo>
                  <a:lnTo>
                    <a:pt x="72" y="302"/>
                  </a:lnTo>
                  <a:lnTo>
                    <a:pt x="86" y="298"/>
                  </a:lnTo>
                  <a:lnTo>
                    <a:pt x="96" y="290"/>
                  </a:lnTo>
                  <a:lnTo>
                    <a:pt x="100" y="284"/>
                  </a:lnTo>
                  <a:lnTo>
                    <a:pt x="104" y="278"/>
                  </a:lnTo>
                  <a:lnTo>
                    <a:pt x="106" y="270"/>
                  </a:lnTo>
                  <a:lnTo>
                    <a:pt x="106" y="262"/>
                  </a:lnTo>
                  <a:lnTo>
                    <a:pt x="106" y="262"/>
                  </a:lnTo>
                  <a:lnTo>
                    <a:pt x="110" y="254"/>
                  </a:lnTo>
                  <a:lnTo>
                    <a:pt x="114" y="248"/>
                  </a:lnTo>
                  <a:lnTo>
                    <a:pt x="118" y="242"/>
                  </a:lnTo>
                  <a:lnTo>
                    <a:pt x="124" y="238"/>
                  </a:lnTo>
                  <a:lnTo>
                    <a:pt x="130" y="236"/>
                  </a:lnTo>
                  <a:lnTo>
                    <a:pt x="138" y="238"/>
                  </a:lnTo>
                  <a:lnTo>
                    <a:pt x="144" y="244"/>
                  </a:lnTo>
                  <a:lnTo>
                    <a:pt x="144" y="244"/>
                  </a:lnTo>
                  <a:lnTo>
                    <a:pt x="152" y="252"/>
                  </a:lnTo>
                  <a:lnTo>
                    <a:pt x="160" y="264"/>
                  </a:lnTo>
                  <a:lnTo>
                    <a:pt x="174" y="290"/>
                  </a:lnTo>
                  <a:lnTo>
                    <a:pt x="190" y="320"/>
                  </a:lnTo>
                  <a:lnTo>
                    <a:pt x="190" y="320"/>
                  </a:lnTo>
                  <a:lnTo>
                    <a:pt x="194" y="326"/>
                  </a:lnTo>
                  <a:lnTo>
                    <a:pt x="200" y="332"/>
                  </a:lnTo>
                  <a:lnTo>
                    <a:pt x="208" y="332"/>
                  </a:lnTo>
                  <a:lnTo>
                    <a:pt x="216" y="332"/>
                  </a:lnTo>
                  <a:lnTo>
                    <a:pt x="216" y="332"/>
                  </a:lnTo>
                  <a:lnTo>
                    <a:pt x="228" y="326"/>
                  </a:lnTo>
                  <a:lnTo>
                    <a:pt x="258" y="312"/>
                  </a:lnTo>
                  <a:lnTo>
                    <a:pt x="292" y="294"/>
                  </a:lnTo>
                  <a:lnTo>
                    <a:pt x="306" y="284"/>
                  </a:lnTo>
                  <a:lnTo>
                    <a:pt x="316" y="274"/>
                  </a:lnTo>
                  <a:lnTo>
                    <a:pt x="316" y="274"/>
                  </a:lnTo>
                  <a:lnTo>
                    <a:pt x="320" y="268"/>
                  </a:lnTo>
                  <a:lnTo>
                    <a:pt x="324" y="262"/>
                  </a:lnTo>
                  <a:lnTo>
                    <a:pt x="324" y="258"/>
                  </a:lnTo>
                  <a:lnTo>
                    <a:pt x="324" y="252"/>
                  </a:lnTo>
                  <a:lnTo>
                    <a:pt x="324" y="252"/>
                  </a:lnTo>
                  <a:lnTo>
                    <a:pt x="314" y="252"/>
                  </a:lnTo>
                  <a:lnTo>
                    <a:pt x="304" y="250"/>
                  </a:lnTo>
                  <a:lnTo>
                    <a:pt x="294" y="248"/>
                  </a:lnTo>
                  <a:lnTo>
                    <a:pt x="284" y="244"/>
                  </a:lnTo>
                  <a:lnTo>
                    <a:pt x="284" y="24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35"/>
            <p:cNvSpPr>
              <a:spLocks/>
            </p:cNvSpPr>
            <p:nvPr userDrawn="1"/>
          </p:nvSpPr>
          <p:spPr bwMode="auto">
            <a:xfrm>
              <a:off x="949325" y="1927225"/>
              <a:ext cx="139700" cy="142875"/>
            </a:xfrm>
            <a:custGeom>
              <a:avLst/>
              <a:gdLst/>
              <a:ahLst/>
              <a:cxnLst>
                <a:cxn ang="0">
                  <a:pos x="86" y="30"/>
                </a:cxn>
                <a:cxn ang="0">
                  <a:pos x="86" y="30"/>
                </a:cxn>
                <a:cxn ang="0">
                  <a:pos x="56" y="12"/>
                </a:cxn>
                <a:cxn ang="0">
                  <a:pos x="40" y="6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2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2" y="42"/>
                </a:cxn>
                <a:cxn ang="0">
                  <a:pos x="2" y="42"/>
                </a:cxn>
                <a:cxn ang="0">
                  <a:pos x="6" y="52"/>
                </a:cxn>
                <a:cxn ang="0">
                  <a:pos x="8" y="62"/>
                </a:cxn>
                <a:cxn ang="0">
                  <a:pos x="8" y="70"/>
                </a:cxn>
                <a:cxn ang="0">
                  <a:pos x="6" y="80"/>
                </a:cxn>
                <a:cxn ang="0">
                  <a:pos x="6" y="80"/>
                </a:cxn>
                <a:cxn ang="0">
                  <a:pos x="12" y="84"/>
                </a:cxn>
                <a:cxn ang="0">
                  <a:pos x="18" y="88"/>
                </a:cxn>
                <a:cxn ang="0">
                  <a:pos x="24" y="90"/>
                </a:cxn>
                <a:cxn ang="0">
                  <a:pos x="30" y="90"/>
                </a:cxn>
                <a:cxn ang="0">
                  <a:pos x="30" y="90"/>
                </a:cxn>
                <a:cxn ang="0">
                  <a:pos x="50" y="78"/>
                </a:cxn>
                <a:cxn ang="0">
                  <a:pos x="66" y="66"/>
                </a:cxn>
                <a:cxn ang="0">
                  <a:pos x="82" y="52"/>
                </a:cxn>
                <a:cxn ang="0">
                  <a:pos x="82" y="52"/>
                </a:cxn>
                <a:cxn ang="0">
                  <a:pos x="86" y="46"/>
                </a:cxn>
                <a:cxn ang="0">
                  <a:pos x="88" y="42"/>
                </a:cxn>
                <a:cxn ang="0">
                  <a:pos x="88" y="36"/>
                </a:cxn>
                <a:cxn ang="0">
                  <a:pos x="86" y="30"/>
                </a:cxn>
                <a:cxn ang="0">
                  <a:pos x="86" y="30"/>
                </a:cxn>
              </a:cxnLst>
              <a:rect l="0" t="0" r="r" b="b"/>
              <a:pathLst>
                <a:path w="88" h="90">
                  <a:moveTo>
                    <a:pt x="86" y="30"/>
                  </a:moveTo>
                  <a:lnTo>
                    <a:pt x="86" y="30"/>
                  </a:lnTo>
                  <a:lnTo>
                    <a:pt x="56" y="12"/>
                  </a:lnTo>
                  <a:lnTo>
                    <a:pt x="40" y="6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6" y="52"/>
                  </a:lnTo>
                  <a:lnTo>
                    <a:pt x="8" y="62"/>
                  </a:lnTo>
                  <a:lnTo>
                    <a:pt x="8" y="70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12" y="84"/>
                  </a:lnTo>
                  <a:lnTo>
                    <a:pt x="18" y="88"/>
                  </a:lnTo>
                  <a:lnTo>
                    <a:pt x="24" y="90"/>
                  </a:lnTo>
                  <a:lnTo>
                    <a:pt x="30" y="90"/>
                  </a:lnTo>
                  <a:lnTo>
                    <a:pt x="30" y="90"/>
                  </a:lnTo>
                  <a:lnTo>
                    <a:pt x="50" y="78"/>
                  </a:lnTo>
                  <a:lnTo>
                    <a:pt x="66" y="66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86" y="46"/>
                  </a:lnTo>
                  <a:lnTo>
                    <a:pt x="88" y="42"/>
                  </a:lnTo>
                  <a:lnTo>
                    <a:pt x="88" y="36"/>
                  </a:lnTo>
                  <a:lnTo>
                    <a:pt x="86" y="30"/>
                  </a:lnTo>
                  <a:lnTo>
                    <a:pt x="86" y="3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36"/>
            <p:cNvSpPr>
              <a:spLocks/>
            </p:cNvSpPr>
            <p:nvPr userDrawn="1"/>
          </p:nvSpPr>
          <p:spPr bwMode="auto">
            <a:xfrm>
              <a:off x="644525" y="1654175"/>
              <a:ext cx="25400" cy="34925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6" y="10"/>
                </a:cxn>
                <a:cxn ang="0">
                  <a:pos x="4" y="1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4"/>
                </a:cxn>
                <a:cxn ang="0">
                  <a:pos x="6" y="10"/>
                </a:cxn>
                <a:cxn ang="0">
                  <a:pos x="6" y="10"/>
                </a:cxn>
              </a:cxnLst>
              <a:rect l="0" t="0" r="r" b="b"/>
              <a:pathLst>
                <a:path w="16" h="22">
                  <a:moveTo>
                    <a:pt x="6" y="10"/>
                  </a:moveTo>
                  <a:lnTo>
                    <a:pt x="6" y="10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4"/>
                  </a:lnTo>
                  <a:lnTo>
                    <a:pt x="6" y="10"/>
                  </a:lnTo>
                  <a:lnTo>
                    <a:pt x="6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37"/>
            <p:cNvSpPr>
              <a:spLocks/>
            </p:cNvSpPr>
            <p:nvPr userDrawn="1"/>
          </p:nvSpPr>
          <p:spPr bwMode="auto">
            <a:xfrm>
              <a:off x="654050" y="1644650"/>
              <a:ext cx="98425" cy="107950"/>
            </a:xfrm>
            <a:custGeom>
              <a:avLst/>
              <a:gdLst/>
              <a:ahLst/>
              <a:cxnLst>
                <a:cxn ang="0">
                  <a:pos x="42" y="68"/>
                </a:cxn>
                <a:cxn ang="0">
                  <a:pos x="42" y="68"/>
                </a:cxn>
                <a:cxn ang="0">
                  <a:pos x="52" y="64"/>
                </a:cxn>
                <a:cxn ang="0">
                  <a:pos x="56" y="62"/>
                </a:cxn>
                <a:cxn ang="0">
                  <a:pos x="60" y="58"/>
                </a:cxn>
                <a:cxn ang="0">
                  <a:pos x="62" y="52"/>
                </a:cxn>
                <a:cxn ang="0">
                  <a:pos x="62" y="46"/>
                </a:cxn>
                <a:cxn ang="0">
                  <a:pos x="62" y="3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54" y="18"/>
                </a:cxn>
                <a:cxn ang="0">
                  <a:pos x="48" y="10"/>
                </a:cxn>
                <a:cxn ang="0">
                  <a:pos x="42" y="4"/>
                </a:cxn>
                <a:cxn ang="0">
                  <a:pos x="34" y="2"/>
                </a:cxn>
                <a:cxn ang="0">
                  <a:pos x="28" y="0"/>
                </a:cxn>
                <a:cxn ang="0">
                  <a:pos x="22" y="2"/>
                </a:cxn>
                <a:cxn ang="0">
                  <a:pos x="14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22" y="32"/>
                </a:cxn>
                <a:cxn ang="0">
                  <a:pos x="26" y="34"/>
                </a:cxn>
                <a:cxn ang="0">
                  <a:pos x="32" y="38"/>
                </a:cxn>
                <a:cxn ang="0">
                  <a:pos x="36" y="42"/>
                </a:cxn>
                <a:cxn ang="0">
                  <a:pos x="42" y="54"/>
                </a:cxn>
                <a:cxn ang="0">
                  <a:pos x="42" y="62"/>
                </a:cxn>
                <a:cxn ang="0">
                  <a:pos x="42" y="68"/>
                </a:cxn>
                <a:cxn ang="0">
                  <a:pos x="42" y="68"/>
                </a:cxn>
              </a:cxnLst>
              <a:rect l="0" t="0" r="r" b="b"/>
              <a:pathLst>
                <a:path w="62" h="68">
                  <a:moveTo>
                    <a:pt x="42" y="68"/>
                  </a:moveTo>
                  <a:lnTo>
                    <a:pt x="42" y="68"/>
                  </a:lnTo>
                  <a:lnTo>
                    <a:pt x="52" y="64"/>
                  </a:lnTo>
                  <a:lnTo>
                    <a:pt x="56" y="62"/>
                  </a:lnTo>
                  <a:lnTo>
                    <a:pt x="60" y="58"/>
                  </a:lnTo>
                  <a:lnTo>
                    <a:pt x="62" y="52"/>
                  </a:lnTo>
                  <a:lnTo>
                    <a:pt x="62" y="46"/>
                  </a:lnTo>
                  <a:lnTo>
                    <a:pt x="62" y="3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54" y="18"/>
                  </a:lnTo>
                  <a:lnTo>
                    <a:pt x="48" y="10"/>
                  </a:lnTo>
                  <a:lnTo>
                    <a:pt x="42" y="4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2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22" y="32"/>
                  </a:lnTo>
                  <a:lnTo>
                    <a:pt x="26" y="34"/>
                  </a:lnTo>
                  <a:lnTo>
                    <a:pt x="32" y="38"/>
                  </a:lnTo>
                  <a:lnTo>
                    <a:pt x="36" y="42"/>
                  </a:lnTo>
                  <a:lnTo>
                    <a:pt x="42" y="54"/>
                  </a:lnTo>
                  <a:lnTo>
                    <a:pt x="42" y="62"/>
                  </a:lnTo>
                  <a:lnTo>
                    <a:pt x="42" y="68"/>
                  </a:lnTo>
                  <a:lnTo>
                    <a:pt x="42" y="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Freeform 38"/>
            <p:cNvSpPr>
              <a:spLocks/>
            </p:cNvSpPr>
            <p:nvPr userDrawn="1"/>
          </p:nvSpPr>
          <p:spPr bwMode="auto">
            <a:xfrm>
              <a:off x="723900" y="1577975"/>
              <a:ext cx="44450" cy="31750"/>
            </a:xfrm>
            <a:custGeom>
              <a:avLst/>
              <a:gdLst/>
              <a:ahLst/>
              <a:cxnLst>
                <a:cxn ang="0">
                  <a:pos x="28" y="20"/>
                </a:cxn>
                <a:cxn ang="0">
                  <a:pos x="28" y="2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6" y="14"/>
                </a:cxn>
                <a:cxn ang="0">
                  <a:pos x="12" y="18"/>
                </a:cxn>
                <a:cxn ang="0">
                  <a:pos x="18" y="20"/>
                </a:cxn>
                <a:cxn ang="0">
                  <a:pos x="28" y="20"/>
                </a:cxn>
                <a:cxn ang="0">
                  <a:pos x="28" y="20"/>
                </a:cxn>
              </a:cxnLst>
              <a:rect l="0" t="0" r="r" b="b"/>
              <a:pathLst>
                <a:path w="28" h="20">
                  <a:moveTo>
                    <a:pt x="28" y="20"/>
                  </a:moveTo>
                  <a:lnTo>
                    <a:pt x="28" y="2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6" y="14"/>
                  </a:lnTo>
                  <a:lnTo>
                    <a:pt x="12" y="18"/>
                  </a:lnTo>
                  <a:lnTo>
                    <a:pt x="18" y="20"/>
                  </a:lnTo>
                  <a:lnTo>
                    <a:pt x="28" y="20"/>
                  </a:lnTo>
                  <a:lnTo>
                    <a:pt x="28" y="2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Freeform 39"/>
            <p:cNvSpPr>
              <a:spLocks/>
            </p:cNvSpPr>
            <p:nvPr userDrawn="1"/>
          </p:nvSpPr>
          <p:spPr bwMode="auto">
            <a:xfrm>
              <a:off x="1028700" y="1641475"/>
              <a:ext cx="92075" cy="1873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8" y="24"/>
                </a:cxn>
                <a:cxn ang="0">
                  <a:pos x="20" y="4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80"/>
                </a:cxn>
                <a:cxn ang="0">
                  <a:pos x="34" y="88"/>
                </a:cxn>
                <a:cxn ang="0">
                  <a:pos x="28" y="94"/>
                </a:cxn>
                <a:cxn ang="0">
                  <a:pos x="28" y="94"/>
                </a:cxn>
                <a:cxn ang="0">
                  <a:pos x="4" y="114"/>
                </a:cxn>
                <a:cxn ang="0">
                  <a:pos x="4" y="114"/>
                </a:cxn>
                <a:cxn ang="0">
                  <a:pos x="10" y="116"/>
                </a:cxn>
                <a:cxn ang="0">
                  <a:pos x="10" y="116"/>
                </a:cxn>
                <a:cxn ang="0">
                  <a:pos x="16" y="118"/>
                </a:cxn>
                <a:cxn ang="0">
                  <a:pos x="20" y="118"/>
                </a:cxn>
                <a:cxn ang="0">
                  <a:pos x="32" y="114"/>
                </a:cxn>
                <a:cxn ang="0">
                  <a:pos x="40" y="108"/>
                </a:cxn>
                <a:cxn ang="0">
                  <a:pos x="48" y="100"/>
                </a:cxn>
                <a:cxn ang="0">
                  <a:pos x="48" y="100"/>
                </a:cxn>
                <a:cxn ang="0">
                  <a:pos x="54" y="92"/>
                </a:cxn>
                <a:cxn ang="0">
                  <a:pos x="56" y="84"/>
                </a:cxn>
                <a:cxn ang="0">
                  <a:pos x="58" y="74"/>
                </a:cxn>
                <a:cxn ang="0">
                  <a:pos x="58" y="64"/>
                </a:cxn>
                <a:cxn ang="0">
                  <a:pos x="56" y="56"/>
                </a:cxn>
                <a:cxn ang="0">
                  <a:pos x="54" y="46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38" y="18"/>
                </a:cxn>
                <a:cxn ang="0">
                  <a:pos x="2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0" y="8"/>
                </a:cxn>
              </a:cxnLst>
              <a:rect l="0" t="0" r="r" b="b"/>
              <a:pathLst>
                <a:path w="58" h="118">
                  <a:moveTo>
                    <a:pt x="0" y="8"/>
                  </a:moveTo>
                  <a:lnTo>
                    <a:pt x="0" y="8"/>
                  </a:lnTo>
                  <a:lnTo>
                    <a:pt x="8" y="24"/>
                  </a:lnTo>
                  <a:lnTo>
                    <a:pt x="20" y="4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6" y="72"/>
                  </a:lnTo>
                  <a:lnTo>
                    <a:pt x="36" y="80"/>
                  </a:lnTo>
                  <a:lnTo>
                    <a:pt x="34" y="88"/>
                  </a:lnTo>
                  <a:lnTo>
                    <a:pt x="28" y="94"/>
                  </a:lnTo>
                  <a:lnTo>
                    <a:pt x="28" y="94"/>
                  </a:lnTo>
                  <a:lnTo>
                    <a:pt x="4" y="114"/>
                  </a:lnTo>
                  <a:lnTo>
                    <a:pt x="4" y="114"/>
                  </a:lnTo>
                  <a:lnTo>
                    <a:pt x="10" y="116"/>
                  </a:lnTo>
                  <a:lnTo>
                    <a:pt x="10" y="116"/>
                  </a:lnTo>
                  <a:lnTo>
                    <a:pt x="16" y="118"/>
                  </a:lnTo>
                  <a:lnTo>
                    <a:pt x="20" y="118"/>
                  </a:lnTo>
                  <a:lnTo>
                    <a:pt x="32" y="114"/>
                  </a:lnTo>
                  <a:lnTo>
                    <a:pt x="40" y="108"/>
                  </a:lnTo>
                  <a:lnTo>
                    <a:pt x="48" y="100"/>
                  </a:lnTo>
                  <a:lnTo>
                    <a:pt x="48" y="100"/>
                  </a:lnTo>
                  <a:lnTo>
                    <a:pt x="54" y="92"/>
                  </a:lnTo>
                  <a:lnTo>
                    <a:pt x="56" y="84"/>
                  </a:lnTo>
                  <a:lnTo>
                    <a:pt x="58" y="74"/>
                  </a:lnTo>
                  <a:lnTo>
                    <a:pt x="58" y="64"/>
                  </a:lnTo>
                  <a:lnTo>
                    <a:pt x="56" y="56"/>
                  </a:lnTo>
                  <a:lnTo>
                    <a:pt x="54" y="46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38" y="18"/>
                  </a:lnTo>
                  <a:lnTo>
                    <a:pt x="2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9" name="Freeform 40"/>
            <p:cNvSpPr>
              <a:spLocks/>
            </p:cNvSpPr>
            <p:nvPr userDrawn="1"/>
          </p:nvSpPr>
          <p:spPr bwMode="auto">
            <a:xfrm>
              <a:off x="733425" y="1778000"/>
              <a:ext cx="352425" cy="333375"/>
            </a:xfrm>
            <a:custGeom>
              <a:avLst/>
              <a:gdLst/>
              <a:ahLst/>
              <a:cxnLst>
                <a:cxn ang="0">
                  <a:pos x="170" y="40"/>
                </a:cxn>
                <a:cxn ang="0">
                  <a:pos x="170" y="40"/>
                </a:cxn>
                <a:cxn ang="0">
                  <a:pos x="140" y="52"/>
                </a:cxn>
                <a:cxn ang="0">
                  <a:pos x="132" y="52"/>
                </a:cxn>
                <a:cxn ang="0">
                  <a:pos x="122" y="50"/>
                </a:cxn>
                <a:cxn ang="0">
                  <a:pos x="116" y="42"/>
                </a:cxn>
                <a:cxn ang="0">
                  <a:pos x="116" y="34"/>
                </a:cxn>
                <a:cxn ang="0">
                  <a:pos x="118" y="30"/>
                </a:cxn>
                <a:cxn ang="0">
                  <a:pos x="118" y="20"/>
                </a:cxn>
                <a:cxn ang="0">
                  <a:pos x="114" y="8"/>
                </a:cxn>
                <a:cxn ang="0">
                  <a:pos x="100" y="0"/>
                </a:cxn>
                <a:cxn ang="0">
                  <a:pos x="78" y="2"/>
                </a:cxn>
                <a:cxn ang="0">
                  <a:pos x="70" y="6"/>
                </a:cxn>
                <a:cxn ang="0">
                  <a:pos x="58" y="16"/>
                </a:cxn>
                <a:cxn ang="0">
                  <a:pos x="52" y="26"/>
                </a:cxn>
                <a:cxn ang="0">
                  <a:pos x="50" y="42"/>
                </a:cxn>
                <a:cxn ang="0">
                  <a:pos x="62" y="48"/>
                </a:cxn>
                <a:cxn ang="0">
                  <a:pos x="66" y="54"/>
                </a:cxn>
                <a:cxn ang="0">
                  <a:pos x="68" y="62"/>
                </a:cxn>
                <a:cxn ang="0">
                  <a:pos x="74" y="66"/>
                </a:cxn>
                <a:cxn ang="0">
                  <a:pos x="78" y="84"/>
                </a:cxn>
                <a:cxn ang="0">
                  <a:pos x="74" y="90"/>
                </a:cxn>
                <a:cxn ang="0">
                  <a:pos x="58" y="98"/>
                </a:cxn>
                <a:cxn ang="0">
                  <a:pos x="32" y="108"/>
                </a:cxn>
                <a:cxn ang="0">
                  <a:pos x="22" y="110"/>
                </a:cxn>
                <a:cxn ang="0">
                  <a:pos x="12" y="106"/>
                </a:cxn>
                <a:cxn ang="0">
                  <a:pos x="2" y="128"/>
                </a:cxn>
                <a:cxn ang="0">
                  <a:pos x="2" y="152"/>
                </a:cxn>
                <a:cxn ang="0">
                  <a:pos x="18" y="178"/>
                </a:cxn>
                <a:cxn ang="0">
                  <a:pos x="52" y="202"/>
                </a:cxn>
                <a:cxn ang="0">
                  <a:pos x="62" y="206"/>
                </a:cxn>
                <a:cxn ang="0">
                  <a:pos x="82" y="210"/>
                </a:cxn>
                <a:cxn ang="0">
                  <a:pos x="92" y="210"/>
                </a:cxn>
                <a:cxn ang="0">
                  <a:pos x="86" y="198"/>
                </a:cxn>
                <a:cxn ang="0">
                  <a:pos x="74" y="194"/>
                </a:cxn>
                <a:cxn ang="0">
                  <a:pos x="68" y="194"/>
                </a:cxn>
                <a:cxn ang="0">
                  <a:pos x="56" y="184"/>
                </a:cxn>
                <a:cxn ang="0">
                  <a:pos x="50" y="166"/>
                </a:cxn>
                <a:cxn ang="0">
                  <a:pos x="56" y="146"/>
                </a:cxn>
                <a:cxn ang="0">
                  <a:pos x="68" y="134"/>
                </a:cxn>
                <a:cxn ang="0">
                  <a:pos x="84" y="124"/>
                </a:cxn>
                <a:cxn ang="0">
                  <a:pos x="100" y="118"/>
                </a:cxn>
                <a:cxn ang="0">
                  <a:pos x="112" y="120"/>
                </a:cxn>
                <a:cxn ang="0">
                  <a:pos x="130" y="132"/>
                </a:cxn>
                <a:cxn ang="0">
                  <a:pos x="140" y="150"/>
                </a:cxn>
                <a:cxn ang="0">
                  <a:pos x="140" y="156"/>
                </a:cxn>
                <a:cxn ang="0">
                  <a:pos x="142" y="174"/>
                </a:cxn>
                <a:cxn ang="0">
                  <a:pos x="144" y="164"/>
                </a:cxn>
                <a:cxn ang="0">
                  <a:pos x="142" y="146"/>
                </a:cxn>
                <a:cxn ang="0">
                  <a:pos x="138" y="136"/>
                </a:cxn>
                <a:cxn ang="0">
                  <a:pos x="136" y="118"/>
                </a:cxn>
                <a:cxn ang="0">
                  <a:pos x="140" y="102"/>
                </a:cxn>
                <a:cxn ang="0">
                  <a:pos x="154" y="94"/>
                </a:cxn>
                <a:cxn ang="0">
                  <a:pos x="164" y="96"/>
                </a:cxn>
                <a:cxn ang="0">
                  <a:pos x="192" y="106"/>
                </a:cxn>
                <a:cxn ang="0">
                  <a:pos x="222" y="124"/>
                </a:cxn>
                <a:cxn ang="0">
                  <a:pos x="218" y="116"/>
                </a:cxn>
                <a:cxn ang="0">
                  <a:pos x="176" y="58"/>
                </a:cxn>
                <a:cxn ang="0">
                  <a:pos x="170" y="40"/>
                </a:cxn>
              </a:cxnLst>
              <a:rect l="0" t="0" r="r" b="b"/>
              <a:pathLst>
                <a:path w="222" h="210">
                  <a:moveTo>
                    <a:pt x="170" y="40"/>
                  </a:moveTo>
                  <a:lnTo>
                    <a:pt x="170" y="40"/>
                  </a:lnTo>
                  <a:lnTo>
                    <a:pt x="170" y="40"/>
                  </a:lnTo>
                  <a:lnTo>
                    <a:pt x="170" y="40"/>
                  </a:lnTo>
                  <a:lnTo>
                    <a:pt x="154" y="48"/>
                  </a:lnTo>
                  <a:lnTo>
                    <a:pt x="140" y="52"/>
                  </a:lnTo>
                  <a:lnTo>
                    <a:pt x="140" y="52"/>
                  </a:lnTo>
                  <a:lnTo>
                    <a:pt x="132" y="52"/>
                  </a:lnTo>
                  <a:lnTo>
                    <a:pt x="126" y="52"/>
                  </a:lnTo>
                  <a:lnTo>
                    <a:pt x="122" y="50"/>
                  </a:lnTo>
                  <a:lnTo>
                    <a:pt x="118" y="46"/>
                  </a:lnTo>
                  <a:lnTo>
                    <a:pt x="116" y="42"/>
                  </a:lnTo>
                  <a:lnTo>
                    <a:pt x="116" y="38"/>
                  </a:lnTo>
                  <a:lnTo>
                    <a:pt x="116" y="34"/>
                  </a:lnTo>
                  <a:lnTo>
                    <a:pt x="118" y="30"/>
                  </a:lnTo>
                  <a:lnTo>
                    <a:pt x="118" y="30"/>
                  </a:lnTo>
                  <a:lnTo>
                    <a:pt x="118" y="26"/>
                  </a:lnTo>
                  <a:lnTo>
                    <a:pt x="118" y="20"/>
                  </a:lnTo>
                  <a:lnTo>
                    <a:pt x="118" y="14"/>
                  </a:lnTo>
                  <a:lnTo>
                    <a:pt x="114" y="8"/>
                  </a:lnTo>
                  <a:lnTo>
                    <a:pt x="108" y="2"/>
                  </a:lnTo>
                  <a:lnTo>
                    <a:pt x="100" y="0"/>
                  </a:lnTo>
                  <a:lnTo>
                    <a:pt x="90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70" y="6"/>
                  </a:lnTo>
                  <a:lnTo>
                    <a:pt x="62" y="10"/>
                  </a:lnTo>
                  <a:lnTo>
                    <a:pt x="58" y="16"/>
                  </a:lnTo>
                  <a:lnTo>
                    <a:pt x="54" y="20"/>
                  </a:lnTo>
                  <a:lnTo>
                    <a:pt x="52" y="26"/>
                  </a:lnTo>
                  <a:lnTo>
                    <a:pt x="50" y="30"/>
                  </a:lnTo>
                  <a:lnTo>
                    <a:pt x="50" y="42"/>
                  </a:lnTo>
                  <a:lnTo>
                    <a:pt x="50" y="42"/>
                  </a:lnTo>
                  <a:lnTo>
                    <a:pt x="62" y="48"/>
                  </a:lnTo>
                  <a:lnTo>
                    <a:pt x="62" y="48"/>
                  </a:lnTo>
                  <a:lnTo>
                    <a:pt x="66" y="54"/>
                  </a:lnTo>
                  <a:lnTo>
                    <a:pt x="68" y="62"/>
                  </a:lnTo>
                  <a:lnTo>
                    <a:pt x="68" y="62"/>
                  </a:lnTo>
                  <a:lnTo>
                    <a:pt x="72" y="64"/>
                  </a:lnTo>
                  <a:lnTo>
                    <a:pt x="74" y="66"/>
                  </a:lnTo>
                  <a:lnTo>
                    <a:pt x="78" y="74"/>
                  </a:lnTo>
                  <a:lnTo>
                    <a:pt x="78" y="84"/>
                  </a:lnTo>
                  <a:lnTo>
                    <a:pt x="76" y="86"/>
                  </a:lnTo>
                  <a:lnTo>
                    <a:pt x="74" y="90"/>
                  </a:lnTo>
                  <a:lnTo>
                    <a:pt x="74" y="90"/>
                  </a:lnTo>
                  <a:lnTo>
                    <a:pt x="58" y="98"/>
                  </a:lnTo>
                  <a:lnTo>
                    <a:pt x="46" y="104"/>
                  </a:lnTo>
                  <a:lnTo>
                    <a:pt x="32" y="108"/>
                  </a:lnTo>
                  <a:lnTo>
                    <a:pt x="32" y="108"/>
                  </a:lnTo>
                  <a:lnTo>
                    <a:pt x="22" y="110"/>
                  </a:lnTo>
                  <a:lnTo>
                    <a:pt x="12" y="106"/>
                  </a:lnTo>
                  <a:lnTo>
                    <a:pt x="12" y="106"/>
                  </a:lnTo>
                  <a:lnTo>
                    <a:pt x="6" y="116"/>
                  </a:lnTo>
                  <a:lnTo>
                    <a:pt x="2" y="128"/>
                  </a:lnTo>
                  <a:lnTo>
                    <a:pt x="0" y="140"/>
                  </a:lnTo>
                  <a:lnTo>
                    <a:pt x="2" y="152"/>
                  </a:lnTo>
                  <a:lnTo>
                    <a:pt x="8" y="166"/>
                  </a:lnTo>
                  <a:lnTo>
                    <a:pt x="18" y="178"/>
                  </a:lnTo>
                  <a:lnTo>
                    <a:pt x="32" y="190"/>
                  </a:lnTo>
                  <a:lnTo>
                    <a:pt x="52" y="202"/>
                  </a:lnTo>
                  <a:lnTo>
                    <a:pt x="52" y="202"/>
                  </a:lnTo>
                  <a:lnTo>
                    <a:pt x="62" y="206"/>
                  </a:lnTo>
                  <a:lnTo>
                    <a:pt x="72" y="208"/>
                  </a:lnTo>
                  <a:lnTo>
                    <a:pt x="82" y="210"/>
                  </a:lnTo>
                  <a:lnTo>
                    <a:pt x="92" y="210"/>
                  </a:lnTo>
                  <a:lnTo>
                    <a:pt x="92" y="210"/>
                  </a:lnTo>
                  <a:lnTo>
                    <a:pt x="90" y="204"/>
                  </a:lnTo>
                  <a:lnTo>
                    <a:pt x="86" y="198"/>
                  </a:lnTo>
                  <a:lnTo>
                    <a:pt x="80" y="196"/>
                  </a:lnTo>
                  <a:lnTo>
                    <a:pt x="74" y="194"/>
                  </a:lnTo>
                  <a:lnTo>
                    <a:pt x="74" y="194"/>
                  </a:lnTo>
                  <a:lnTo>
                    <a:pt x="68" y="194"/>
                  </a:lnTo>
                  <a:lnTo>
                    <a:pt x="62" y="190"/>
                  </a:lnTo>
                  <a:lnTo>
                    <a:pt x="56" y="184"/>
                  </a:lnTo>
                  <a:lnTo>
                    <a:pt x="52" y="176"/>
                  </a:lnTo>
                  <a:lnTo>
                    <a:pt x="50" y="166"/>
                  </a:lnTo>
                  <a:lnTo>
                    <a:pt x="52" y="156"/>
                  </a:lnTo>
                  <a:lnTo>
                    <a:pt x="56" y="146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76" y="128"/>
                  </a:lnTo>
                  <a:lnTo>
                    <a:pt x="84" y="124"/>
                  </a:lnTo>
                  <a:lnTo>
                    <a:pt x="92" y="120"/>
                  </a:lnTo>
                  <a:lnTo>
                    <a:pt x="100" y="118"/>
                  </a:lnTo>
                  <a:lnTo>
                    <a:pt x="106" y="118"/>
                  </a:lnTo>
                  <a:lnTo>
                    <a:pt x="112" y="120"/>
                  </a:lnTo>
                  <a:lnTo>
                    <a:pt x="122" y="124"/>
                  </a:lnTo>
                  <a:lnTo>
                    <a:pt x="130" y="132"/>
                  </a:lnTo>
                  <a:lnTo>
                    <a:pt x="136" y="142"/>
                  </a:lnTo>
                  <a:lnTo>
                    <a:pt x="140" y="150"/>
                  </a:lnTo>
                  <a:lnTo>
                    <a:pt x="140" y="156"/>
                  </a:lnTo>
                  <a:lnTo>
                    <a:pt x="140" y="156"/>
                  </a:lnTo>
                  <a:lnTo>
                    <a:pt x="140" y="166"/>
                  </a:lnTo>
                  <a:lnTo>
                    <a:pt x="142" y="174"/>
                  </a:lnTo>
                  <a:lnTo>
                    <a:pt x="142" y="174"/>
                  </a:lnTo>
                  <a:lnTo>
                    <a:pt x="144" y="164"/>
                  </a:lnTo>
                  <a:lnTo>
                    <a:pt x="144" y="156"/>
                  </a:lnTo>
                  <a:lnTo>
                    <a:pt x="142" y="146"/>
                  </a:lnTo>
                  <a:lnTo>
                    <a:pt x="138" y="136"/>
                  </a:lnTo>
                  <a:lnTo>
                    <a:pt x="138" y="136"/>
                  </a:lnTo>
                  <a:lnTo>
                    <a:pt x="136" y="126"/>
                  </a:lnTo>
                  <a:lnTo>
                    <a:pt x="136" y="118"/>
                  </a:lnTo>
                  <a:lnTo>
                    <a:pt x="136" y="110"/>
                  </a:lnTo>
                  <a:lnTo>
                    <a:pt x="140" y="102"/>
                  </a:lnTo>
                  <a:lnTo>
                    <a:pt x="146" y="96"/>
                  </a:lnTo>
                  <a:lnTo>
                    <a:pt x="154" y="94"/>
                  </a:lnTo>
                  <a:lnTo>
                    <a:pt x="164" y="96"/>
                  </a:lnTo>
                  <a:lnTo>
                    <a:pt x="164" y="96"/>
                  </a:lnTo>
                  <a:lnTo>
                    <a:pt x="176" y="100"/>
                  </a:lnTo>
                  <a:lnTo>
                    <a:pt x="192" y="106"/>
                  </a:lnTo>
                  <a:lnTo>
                    <a:pt x="222" y="124"/>
                  </a:lnTo>
                  <a:lnTo>
                    <a:pt x="222" y="124"/>
                  </a:lnTo>
                  <a:lnTo>
                    <a:pt x="218" y="116"/>
                  </a:lnTo>
                  <a:lnTo>
                    <a:pt x="218" y="116"/>
                  </a:lnTo>
                  <a:lnTo>
                    <a:pt x="194" y="84"/>
                  </a:lnTo>
                  <a:lnTo>
                    <a:pt x="176" y="58"/>
                  </a:lnTo>
                  <a:lnTo>
                    <a:pt x="170" y="48"/>
                  </a:lnTo>
                  <a:lnTo>
                    <a:pt x="170" y="40"/>
                  </a:lnTo>
                  <a:lnTo>
                    <a:pt x="170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Freeform 41"/>
            <p:cNvSpPr>
              <a:spLocks/>
            </p:cNvSpPr>
            <p:nvPr userDrawn="1"/>
          </p:nvSpPr>
          <p:spPr bwMode="auto">
            <a:xfrm>
              <a:off x="676275" y="1793875"/>
              <a:ext cx="165100" cy="152400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48" y="96"/>
                </a:cxn>
                <a:cxn ang="0">
                  <a:pos x="54" y="88"/>
                </a:cxn>
                <a:cxn ang="0">
                  <a:pos x="62" y="82"/>
                </a:cxn>
                <a:cxn ang="0">
                  <a:pos x="68" y="78"/>
                </a:cxn>
                <a:cxn ang="0">
                  <a:pos x="76" y="76"/>
                </a:cxn>
                <a:cxn ang="0">
                  <a:pos x="76" y="76"/>
                </a:cxn>
                <a:cxn ang="0">
                  <a:pos x="82" y="76"/>
                </a:cxn>
                <a:cxn ang="0">
                  <a:pos x="88" y="76"/>
                </a:cxn>
                <a:cxn ang="0">
                  <a:pos x="94" y="72"/>
                </a:cxn>
                <a:cxn ang="0">
                  <a:pos x="98" y="70"/>
                </a:cxn>
                <a:cxn ang="0">
                  <a:pos x="102" y="60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2" y="50"/>
                </a:cxn>
                <a:cxn ang="0">
                  <a:pos x="102" y="50"/>
                </a:cxn>
                <a:cxn ang="0">
                  <a:pos x="98" y="48"/>
                </a:cxn>
                <a:cxn ang="0">
                  <a:pos x="92" y="44"/>
                </a:cxn>
                <a:cxn ang="0">
                  <a:pos x="90" y="38"/>
                </a:cxn>
                <a:cxn ang="0">
                  <a:pos x="86" y="32"/>
                </a:cxn>
                <a:cxn ang="0">
                  <a:pos x="86" y="32"/>
                </a:cxn>
                <a:cxn ang="0">
                  <a:pos x="70" y="22"/>
                </a:cxn>
                <a:cxn ang="0">
                  <a:pos x="52" y="1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0" y="36"/>
                </a:cxn>
                <a:cxn ang="0">
                  <a:pos x="22" y="60"/>
                </a:cxn>
                <a:cxn ang="0">
                  <a:pos x="36" y="86"/>
                </a:cxn>
                <a:cxn ang="0">
                  <a:pos x="36" y="86"/>
                </a:cxn>
                <a:cxn ang="0">
                  <a:pos x="42" y="92"/>
                </a:cxn>
                <a:cxn ang="0">
                  <a:pos x="48" y="96"/>
                </a:cxn>
                <a:cxn ang="0">
                  <a:pos x="48" y="96"/>
                </a:cxn>
              </a:cxnLst>
              <a:rect l="0" t="0" r="r" b="b"/>
              <a:pathLst>
                <a:path w="104" h="96">
                  <a:moveTo>
                    <a:pt x="48" y="96"/>
                  </a:moveTo>
                  <a:lnTo>
                    <a:pt x="48" y="96"/>
                  </a:lnTo>
                  <a:lnTo>
                    <a:pt x="54" y="88"/>
                  </a:lnTo>
                  <a:lnTo>
                    <a:pt x="62" y="82"/>
                  </a:lnTo>
                  <a:lnTo>
                    <a:pt x="68" y="78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82" y="76"/>
                  </a:lnTo>
                  <a:lnTo>
                    <a:pt x="88" y="76"/>
                  </a:lnTo>
                  <a:lnTo>
                    <a:pt x="94" y="72"/>
                  </a:lnTo>
                  <a:lnTo>
                    <a:pt x="98" y="70"/>
                  </a:lnTo>
                  <a:lnTo>
                    <a:pt x="102" y="60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2" y="50"/>
                  </a:lnTo>
                  <a:lnTo>
                    <a:pt x="102" y="50"/>
                  </a:lnTo>
                  <a:lnTo>
                    <a:pt x="98" y="48"/>
                  </a:lnTo>
                  <a:lnTo>
                    <a:pt x="92" y="44"/>
                  </a:lnTo>
                  <a:lnTo>
                    <a:pt x="90" y="38"/>
                  </a:lnTo>
                  <a:lnTo>
                    <a:pt x="86" y="32"/>
                  </a:lnTo>
                  <a:lnTo>
                    <a:pt x="86" y="32"/>
                  </a:lnTo>
                  <a:lnTo>
                    <a:pt x="70" y="22"/>
                  </a:lnTo>
                  <a:lnTo>
                    <a:pt x="52" y="1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6" y="8"/>
                  </a:lnTo>
                  <a:lnTo>
                    <a:pt x="6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0" y="36"/>
                  </a:lnTo>
                  <a:lnTo>
                    <a:pt x="22" y="60"/>
                  </a:lnTo>
                  <a:lnTo>
                    <a:pt x="36" y="86"/>
                  </a:lnTo>
                  <a:lnTo>
                    <a:pt x="36" y="86"/>
                  </a:lnTo>
                  <a:lnTo>
                    <a:pt x="42" y="92"/>
                  </a:lnTo>
                  <a:lnTo>
                    <a:pt x="48" y="96"/>
                  </a:lnTo>
                  <a:lnTo>
                    <a:pt x="48" y="96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Freeform 42"/>
            <p:cNvSpPr>
              <a:spLocks/>
            </p:cNvSpPr>
            <p:nvPr userDrawn="1"/>
          </p:nvSpPr>
          <p:spPr bwMode="auto">
            <a:xfrm>
              <a:off x="635000" y="1612900"/>
              <a:ext cx="53975" cy="69850"/>
            </a:xfrm>
            <a:custGeom>
              <a:avLst/>
              <a:gdLst/>
              <a:ahLst/>
              <a:cxnLst>
                <a:cxn ang="0">
                  <a:pos x="12" y="36"/>
                </a:cxn>
                <a:cxn ang="0">
                  <a:pos x="12" y="36"/>
                </a:cxn>
                <a:cxn ang="0">
                  <a:pos x="16" y="30"/>
                </a:cxn>
                <a:cxn ang="0">
                  <a:pos x="22" y="26"/>
                </a:cxn>
                <a:cxn ang="0">
                  <a:pos x="22" y="2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0" y="32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10" y="40"/>
                </a:cxn>
                <a:cxn ang="0">
                  <a:pos x="12" y="36"/>
                </a:cxn>
                <a:cxn ang="0">
                  <a:pos x="12" y="36"/>
                </a:cxn>
              </a:cxnLst>
              <a:rect l="0" t="0" r="r" b="b"/>
              <a:pathLst>
                <a:path w="34" h="44">
                  <a:moveTo>
                    <a:pt x="12" y="36"/>
                  </a:moveTo>
                  <a:lnTo>
                    <a:pt x="12" y="36"/>
                  </a:lnTo>
                  <a:lnTo>
                    <a:pt x="16" y="30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0" y="32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6" y="44"/>
                  </a:lnTo>
                  <a:lnTo>
                    <a:pt x="10" y="40"/>
                  </a:lnTo>
                  <a:lnTo>
                    <a:pt x="12" y="36"/>
                  </a:lnTo>
                  <a:lnTo>
                    <a:pt x="12" y="36"/>
                  </a:lnTo>
                  <a:close/>
                </a:path>
              </a:pathLst>
            </a:custGeom>
            <a:solidFill>
              <a:srgbClr val="0E2C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43"/>
            <p:cNvSpPr>
              <a:spLocks/>
            </p:cNvSpPr>
            <p:nvPr userDrawn="1"/>
          </p:nvSpPr>
          <p:spPr bwMode="auto">
            <a:xfrm>
              <a:off x="752475" y="1876425"/>
              <a:ext cx="104775" cy="76200"/>
            </a:xfrm>
            <a:custGeom>
              <a:avLst/>
              <a:gdLst/>
              <a:ahLst/>
              <a:cxnLst>
                <a:cxn ang="0">
                  <a:pos x="28" y="24"/>
                </a:cxn>
                <a:cxn ang="0">
                  <a:pos x="28" y="24"/>
                </a:cxn>
                <a:cxn ang="0">
                  <a:pos x="20" y="26"/>
                </a:cxn>
                <a:cxn ang="0">
                  <a:pos x="14" y="30"/>
                </a:cxn>
                <a:cxn ang="0">
                  <a:pos x="6" y="36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10" y="48"/>
                </a:cxn>
                <a:cxn ang="0">
                  <a:pos x="20" y="46"/>
                </a:cxn>
                <a:cxn ang="0">
                  <a:pos x="20" y="46"/>
                </a:cxn>
                <a:cxn ang="0">
                  <a:pos x="34" y="42"/>
                </a:cxn>
                <a:cxn ang="0">
                  <a:pos x="46" y="36"/>
                </a:cxn>
                <a:cxn ang="0">
                  <a:pos x="62" y="28"/>
                </a:cxn>
                <a:cxn ang="0">
                  <a:pos x="62" y="28"/>
                </a:cxn>
                <a:cxn ang="0">
                  <a:pos x="64" y="24"/>
                </a:cxn>
                <a:cxn ang="0">
                  <a:pos x="66" y="22"/>
                </a:cxn>
                <a:cxn ang="0">
                  <a:pos x="66" y="12"/>
                </a:cxn>
                <a:cxn ang="0">
                  <a:pos x="62" y="4"/>
                </a:cxn>
                <a:cxn ang="0">
                  <a:pos x="60" y="2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8"/>
                </a:cxn>
                <a:cxn ang="0">
                  <a:pos x="50" y="18"/>
                </a:cxn>
                <a:cxn ang="0">
                  <a:pos x="46" y="20"/>
                </a:cxn>
                <a:cxn ang="0">
                  <a:pos x="40" y="24"/>
                </a:cxn>
                <a:cxn ang="0">
                  <a:pos x="34" y="24"/>
                </a:cxn>
                <a:cxn ang="0">
                  <a:pos x="28" y="24"/>
                </a:cxn>
                <a:cxn ang="0">
                  <a:pos x="28" y="24"/>
                </a:cxn>
              </a:cxnLst>
              <a:rect l="0" t="0" r="r" b="b"/>
              <a:pathLst>
                <a:path w="66" h="48">
                  <a:moveTo>
                    <a:pt x="28" y="24"/>
                  </a:moveTo>
                  <a:lnTo>
                    <a:pt x="28" y="24"/>
                  </a:lnTo>
                  <a:lnTo>
                    <a:pt x="20" y="26"/>
                  </a:lnTo>
                  <a:lnTo>
                    <a:pt x="14" y="30"/>
                  </a:lnTo>
                  <a:lnTo>
                    <a:pt x="6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0" y="48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34" y="42"/>
                  </a:lnTo>
                  <a:lnTo>
                    <a:pt x="46" y="36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24"/>
                  </a:lnTo>
                  <a:lnTo>
                    <a:pt x="66" y="22"/>
                  </a:lnTo>
                  <a:lnTo>
                    <a:pt x="66" y="12"/>
                  </a:lnTo>
                  <a:lnTo>
                    <a:pt x="62" y="4"/>
                  </a:lnTo>
                  <a:lnTo>
                    <a:pt x="60" y="2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8"/>
                  </a:lnTo>
                  <a:lnTo>
                    <a:pt x="50" y="18"/>
                  </a:lnTo>
                  <a:lnTo>
                    <a:pt x="46" y="20"/>
                  </a:lnTo>
                  <a:lnTo>
                    <a:pt x="40" y="24"/>
                  </a:lnTo>
                  <a:lnTo>
                    <a:pt x="34" y="24"/>
                  </a:lnTo>
                  <a:lnTo>
                    <a:pt x="28" y="24"/>
                  </a:lnTo>
                  <a:lnTo>
                    <a:pt x="28" y="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3" name="Freeform 44"/>
            <p:cNvSpPr>
              <a:spLocks/>
            </p:cNvSpPr>
            <p:nvPr userDrawn="1"/>
          </p:nvSpPr>
          <p:spPr bwMode="auto">
            <a:xfrm>
              <a:off x="669925" y="1593850"/>
              <a:ext cx="415925" cy="266700"/>
            </a:xfrm>
            <a:custGeom>
              <a:avLst/>
              <a:gdLst/>
              <a:ahLst/>
              <a:cxnLst>
                <a:cxn ang="0">
                  <a:pos x="184" y="72"/>
                </a:cxn>
                <a:cxn ang="0">
                  <a:pos x="178" y="86"/>
                </a:cxn>
                <a:cxn ang="0">
                  <a:pos x="168" y="92"/>
                </a:cxn>
                <a:cxn ang="0">
                  <a:pos x="158" y="90"/>
                </a:cxn>
                <a:cxn ang="0">
                  <a:pos x="148" y="80"/>
                </a:cxn>
                <a:cxn ang="0">
                  <a:pos x="114" y="24"/>
                </a:cxn>
                <a:cxn ang="0">
                  <a:pos x="106" y="26"/>
                </a:cxn>
                <a:cxn ang="0">
                  <a:pos x="84" y="26"/>
                </a:cxn>
                <a:cxn ang="0">
                  <a:pos x="70" y="20"/>
                </a:cxn>
                <a:cxn ang="0">
                  <a:pos x="62" y="10"/>
                </a:cxn>
                <a:cxn ang="0">
                  <a:pos x="52" y="10"/>
                </a:cxn>
                <a:cxn ang="0">
                  <a:pos x="40" y="4"/>
                </a:cxn>
                <a:cxn ang="0">
                  <a:pos x="34" y="0"/>
                </a:cxn>
                <a:cxn ang="0">
                  <a:pos x="12" y="12"/>
                </a:cxn>
                <a:cxn ang="0">
                  <a:pos x="0" y="38"/>
                </a:cxn>
                <a:cxn ang="0">
                  <a:pos x="12" y="34"/>
                </a:cxn>
                <a:cxn ang="0">
                  <a:pos x="24" y="34"/>
                </a:cxn>
                <a:cxn ang="0">
                  <a:pos x="38" y="42"/>
                </a:cxn>
                <a:cxn ang="0">
                  <a:pos x="50" y="60"/>
                </a:cxn>
                <a:cxn ang="0">
                  <a:pos x="52" y="70"/>
                </a:cxn>
                <a:cxn ang="0">
                  <a:pos x="52" y="84"/>
                </a:cxn>
                <a:cxn ang="0">
                  <a:pos x="46" y="94"/>
                </a:cxn>
                <a:cxn ang="0">
                  <a:pos x="32" y="100"/>
                </a:cxn>
                <a:cxn ang="0">
                  <a:pos x="32" y="108"/>
                </a:cxn>
                <a:cxn ang="0">
                  <a:pos x="26" y="120"/>
                </a:cxn>
                <a:cxn ang="0">
                  <a:pos x="20" y="126"/>
                </a:cxn>
                <a:cxn ang="0">
                  <a:pos x="74" y="148"/>
                </a:cxn>
                <a:cxn ang="0">
                  <a:pos x="90" y="158"/>
                </a:cxn>
                <a:cxn ang="0">
                  <a:pos x="92" y="142"/>
                </a:cxn>
                <a:cxn ang="0">
                  <a:pos x="98" y="132"/>
                </a:cxn>
                <a:cxn ang="0">
                  <a:pos x="110" y="122"/>
                </a:cxn>
                <a:cxn ang="0">
                  <a:pos x="118" y="118"/>
                </a:cxn>
                <a:cxn ang="0">
                  <a:pos x="140" y="116"/>
                </a:cxn>
                <a:cxn ang="0">
                  <a:pos x="154" y="124"/>
                </a:cxn>
                <a:cxn ang="0">
                  <a:pos x="158" y="136"/>
                </a:cxn>
                <a:cxn ang="0">
                  <a:pos x="158" y="146"/>
                </a:cxn>
                <a:cxn ang="0">
                  <a:pos x="156" y="150"/>
                </a:cxn>
                <a:cxn ang="0">
                  <a:pos x="156" y="158"/>
                </a:cxn>
                <a:cxn ang="0">
                  <a:pos x="162" y="166"/>
                </a:cxn>
                <a:cxn ang="0">
                  <a:pos x="172" y="168"/>
                </a:cxn>
                <a:cxn ang="0">
                  <a:pos x="180" y="168"/>
                </a:cxn>
                <a:cxn ang="0">
                  <a:pos x="210" y="156"/>
                </a:cxn>
                <a:cxn ang="0">
                  <a:pos x="212" y="146"/>
                </a:cxn>
                <a:cxn ang="0">
                  <a:pos x="222" y="142"/>
                </a:cxn>
                <a:cxn ang="0">
                  <a:pos x="230" y="144"/>
                </a:cxn>
                <a:cxn ang="0">
                  <a:pos x="254" y="124"/>
                </a:cxn>
                <a:cxn ang="0">
                  <a:pos x="262" y="110"/>
                </a:cxn>
                <a:cxn ang="0">
                  <a:pos x="258" y="94"/>
                </a:cxn>
                <a:cxn ang="0">
                  <a:pos x="246" y="74"/>
                </a:cxn>
                <a:cxn ang="0">
                  <a:pos x="226" y="38"/>
                </a:cxn>
                <a:cxn ang="0">
                  <a:pos x="226" y="30"/>
                </a:cxn>
                <a:cxn ang="0">
                  <a:pos x="218" y="32"/>
                </a:cxn>
                <a:cxn ang="0">
                  <a:pos x="210" y="34"/>
                </a:cxn>
                <a:cxn ang="0">
                  <a:pos x="190" y="50"/>
                </a:cxn>
                <a:cxn ang="0">
                  <a:pos x="184" y="72"/>
                </a:cxn>
              </a:cxnLst>
              <a:rect l="0" t="0" r="r" b="b"/>
              <a:pathLst>
                <a:path w="262" h="168">
                  <a:moveTo>
                    <a:pt x="184" y="72"/>
                  </a:moveTo>
                  <a:lnTo>
                    <a:pt x="184" y="72"/>
                  </a:lnTo>
                  <a:lnTo>
                    <a:pt x="180" y="80"/>
                  </a:lnTo>
                  <a:lnTo>
                    <a:pt x="178" y="86"/>
                  </a:lnTo>
                  <a:lnTo>
                    <a:pt x="172" y="90"/>
                  </a:lnTo>
                  <a:lnTo>
                    <a:pt x="168" y="92"/>
                  </a:lnTo>
                  <a:lnTo>
                    <a:pt x="162" y="92"/>
                  </a:lnTo>
                  <a:lnTo>
                    <a:pt x="158" y="90"/>
                  </a:lnTo>
                  <a:lnTo>
                    <a:pt x="152" y="86"/>
                  </a:lnTo>
                  <a:lnTo>
                    <a:pt x="148" y="80"/>
                  </a:lnTo>
                  <a:lnTo>
                    <a:pt x="148" y="80"/>
                  </a:lnTo>
                  <a:lnTo>
                    <a:pt x="114" y="24"/>
                  </a:lnTo>
                  <a:lnTo>
                    <a:pt x="114" y="24"/>
                  </a:lnTo>
                  <a:lnTo>
                    <a:pt x="106" y="26"/>
                  </a:lnTo>
                  <a:lnTo>
                    <a:pt x="98" y="28"/>
                  </a:lnTo>
                  <a:lnTo>
                    <a:pt x="84" y="26"/>
                  </a:lnTo>
                  <a:lnTo>
                    <a:pt x="76" y="24"/>
                  </a:lnTo>
                  <a:lnTo>
                    <a:pt x="70" y="20"/>
                  </a:lnTo>
                  <a:lnTo>
                    <a:pt x="66" y="16"/>
                  </a:lnTo>
                  <a:lnTo>
                    <a:pt x="62" y="10"/>
                  </a:lnTo>
                  <a:lnTo>
                    <a:pt x="62" y="10"/>
                  </a:lnTo>
                  <a:lnTo>
                    <a:pt x="52" y="10"/>
                  </a:lnTo>
                  <a:lnTo>
                    <a:pt x="46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2" y="34"/>
                  </a:lnTo>
                  <a:lnTo>
                    <a:pt x="18" y="32"/>
                  </a:lnTo>
                  <a:lnTo>
                    <a:pt x="24" y="34"/>
                  </a:lnTo>
                  <a:lnTo>
                    <a:pt x="32" y="36"/>
                  </a:lnTo>
                  <a:lnTo>
                    <a:pt x="38" y="42"/>
                  </a:lnTo>
                  <a:lnTo>
                    <a:pt x="44" y="50"/>
                  </a:lnTo>
                  <a:lnTo>
                    <a:pt x="50" y="60"/>
                  </a:lnTo>
                  <a:lnTo>
                    <a:pt x="50" y="60"/>
                  </a:lnTo>
                  <a:lnTo>
                    <a:pt x="52" y="70"/>
                  </a:lnTo>
                  <a:lnTo>
                    <a:pt x="52" y="78"/>
                  </a:lnTo>
                  <a:lnTo>
                    <a:pt x="52" y="84"/>
                  </a:lnTo>
                  <a:lnTo>
                    <a:pt x="50" y="90"/>
                  </a:lnTo>
                  <a:lnTo>
                    <a:pt x="46" y="94"/>
                  </a:lnTo>
                  <a:lnTo>
                    <a:pt x="42" y="96"/>
                  </a:lnTo>
                  <a:lnTo>
                    <a:pt x="32" y="100"/>
                  </a:lnTo>
                  <a:lnTo>
                    <a:pt x="32" y="100"/>
                  </a:lnTo>
                  <a:lnTo>
                    <a:pt x="32" y="108"/>
                  </a:lnTo>
                  <a:lnTo>
                    <a:pt x="30" y="114"/>
                  </a:lnTo>
                  <a:lnTo>
                    <a:pt x="26" y="120"/>
                  </a:lnTo>
                  <a:lnTo>
                    <a:pt x="20" y="126"/>
                  </a:lnTo>
                  <a:lnTo>
                    <a:pt x="20" y="126"/>
                  </a:lnTo>
                  <a:lnTo>
                    <a:pt x="56" y="140"/>
                  </a:lnTo>
                  <a:lnTo>
                    <a:pt x="74" y="148"/>
                  </a:lnTo>
                  <a:lnTo>
                    <a:pt x="90" y="158"/>
                  </a:lnTo>
                  <a:lnTo>
                    <a:pt x="90" y="158"/>
                  </a:lnTo>
                  <a:lnTo>
                    <a:pt x="90" y="146"/>
                  </a:lnTo>
                  <a:lnTo>
                    <a:pt x="92" y="142"/>
                  </a:lnTo>
                  <a:lnTo>
                    <a:pt x="94" y="136"/>
                  </a:lnTo>
                  <a:lnTo>
                    <a:pt x="98" y="132"/>
                  </a:lnTo>
                  <a:lnTo>
                    <a:pt x="102" y="126"/>
                  </a:lnTo>
                  <a:lnTo>
                    <a:pt x="110" y="122"/>
                  </a:lnTo>
                  <a:lnTo>
                    <a:pt x="118" y="118"/>
                  </a:lnTo>
                  <a:lnTo>
                    <a:pt x="118" y="118"/>
                  </a:lnTo>
                  <a:lnTo>
                    <a:pt x="130" y="116"/>
                  </a:lnTo>
                  <a:lnTo>
                    <a:pt x="140" y="116"/>
                  </a:lnTo>
                  <a:lnTo>
                    <a:pt x="148" y="118"/>
                  </a:lnTo>
                  <a:lnTo>
                    <a:pt x="154" y="124"/>
                  </a:lnTo>
                  <a:lnTo>
                    <a:pt x="158" y="130"/>
                  </a:lnTo>
                  <a:lnTo>
                    <a:pt x="158" y="136"/>
                  </a:lnTo>
                  <a:lnTo>
                    <a:pt x="158" y="142"/>
                  </a:lnTo>
                  <a:lnTo>
                    <a:pt x="158" y="146"/>
                  </a:lnTo>
                  <a:lnTo>
                    <a:pt x="158" y="146"/>
                  </a:lnTo>
                  <a:lnTo>
                    <a:pt x="156" y="150"/>
                  </a:lnTo>
                  <a:lnTo>
                    <a:pt x="156" y="154"/>
                  </a:lnTo>
                  <a:lnTo>
                    <a:pt x="156" y="158"/>
                  </a:lnTo>
                  <a:lnTo>
                    <a:pt x="158" y="162"/>
                  </a:lnTo>
                  <a:lnTo>
                    <a:pt x="162" y="166"/>
                  </a:lnTo>
                  <a:lnTo>
                    <a:pt x="166" y="168"/>
                  </a:lnTo>
                  <a:lnTo>
                    <a:pt x="172" y="168"/>
                  </a:lnTo>
                  <a:lnTo>
                    <a:pt x="180" y="168"/>
                  </a:lnTo>
                  <a:lnTo>
                    <a:pt x="180" y="168"/>
                  </a:lnTo>
                  <a:lnTo>
                    <a:pt x="194" y="164"/>
                  </a:lnTo>
                  <a:lnTo>
                    <a:pt x="210" y="156"/>
                  </a:lnTo>
                  <a:lnTo>
                    <a:pt x="210" y="156"/>
                  </a:lnTo>
                  <a:lnTo>
                    <a:pt x="212" y="146"/>
                  </a:lnTo>
                  <a:lnTo>
                    <a:pt x="216" y="142"/>
                  </a:lnTo>
                  <a:lnTo>
                    <a:pt x="222" y="142"/>
                  </a:lnTo>
                  <a:lnTo>
                    <a:pt x="230" y="144"/>
                  </a:lnTo>
                  <a:lnTo>
                    <a:pt x="230" y="144"/>
                  </a:lnTo>
                  <a:lnTo>
                    <a:pt x="254" y="124"/>
                  </a:lnTo>
                  <a:lnTo>
                    <a:pt x="254" y="124"/>
                  </a:lnTo>
                  <a:lnTo>
                    <a:pt x="260" y="118"/>
                  </a:lnTo>
                  <a:lnTo>
                    <a:pt x="262" y="110"/>
                  </a:lnTo>
                  <a:lnTo>
                    <a:pt x="262" y="102"/>
                  </a:lnTo>
                  <a:lnTo>
                    <a:pt x="258" y="94"/>
                  </a:lnTo>
                  <a:lnTo>
                    <a:pt x="258" y="94"/>
                  </a:lnTo>
                  <a:lnTo>
                    <a:pt x="246" y="74"/>
                  </a:lnTo>
                  <a:lnTo>
                    <a:pt x="234" y="54"/>
                  </a:lnTo>
                  <a:lnTo>
                    <a:pt x="226" y="38"/>
                  </a:lnTo>
                  <a:lnTo>
                    <a:pt x="226" y="38"/>
                  </a:lnTo>
                  <a:lnTo>
                    <a:pt x="226" y="30"/>
                  </a:lnTo>
                  <a:lnTo>
                    <a:pt x="226" y="30"/>
                  </a:lnTo>
                  <a:lnTo>
                    <a:pt x="218" y="32"/>
                  </a:lnTo>
                  <a:lnTo>
                    <a:pt x="210" y="34"/>
                  </a:lnTo>
                  <a:lnTo>
                    <a:pt x="210" y="34"/>
                  </a:lnTo>
                  <a:lnTo>
                    <a:pt x="196" y="42"/>
                  </a:lnTo>
                  <a:lnTo>
                    <a:pt x="190" y="50"/>
                  </a:lnTo>
                  <a:lnTo>
                    <a:pt x="186" y="60"/>
                  </a:lnTo>
                  <a:lnTo>
                    <a:pt x="184" y="72"/>
                  </a:lnTo>
                  <a:lnTo>
                    <a:pt x="184" y="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Freeform 45"/>
            <p:cNvSpPr>
              <a:spLocks/>
            </p:cNvSpPr>
            <p:nvPr userDrawn="1"/>
          </p:nvSpPr>
          <p:spPr bwMode="auto">
            <a:xfrm>
              <a:off x="422275" y="584200"/>
              <a:ext cx="444500" cy="581025"/>
            </a:xfrm>
            <a:custGeom>
              <a:avLst/>
              <a:gdLst/>
              <a:ahLst/>
              <a:cxnLst>
                <a:cxn ang="0">
                  <a:pos x="62" y="58"/>
                </a:cxn>
                <a:cxn ang="0">
                  <a:pos x="96" y="68"/>
                </a:cxn>
                <a:cxn ang="0">
                  <a:pos x="138" y="76"/>
                </a:cxn>
                <a:cxn ang="0">
                  <a:pos x="146" y="56"/>
                </a:cxn>
                <a:cxn ang="0">
                  <a:pos x="136" y="30"/>
                </a:cxn>
                <a:cxn ang="0">
                  <a:pos x="160" y="2"/>
                </a:cxn>
                <a:cxn ang="0">
                  <a:pos x="196" y="4"/>
                </a:cxn>
                <a:cxn ang="0">
                  <a:pos x="220" y="24"/>
                </a:cxn>
                <a:cxn ang="0">
                  <a:pos x="218" y="60"/>
                </a:cxn>
                <a:cxn ang="0">
                  <a:pos x="200" y="70"/>
                </a:cxn>
                <a:cxn ang="0">
                  <a:pos x="194" y="88"/>
                </a:cxn>
                <a:cxn ang="0">
                  <a:pos x="218" y="100"/>
                </a:cxn>
                <a:cxn ang="0">
                  <a:pos x="274" y="112"/>
                </a:cxn>
                <a:cxn ang="0">
                  <a:pos x="280" y="126"/>
                </a:cxn>
                <a:cxn ang="0">
                  <a:pos x="264" y="188"/>
                </a:cxn>
                <a:cxn ang="0">
                  <a:pos x="244" y="190"/>
                </a:cxn>
                <a:cxn ang="0">
                  <a:pos x="232" y="176"/>
                </a:cxn>
                <a:cxn ang="0">
                  <a:pos x="200" y="182"/>
                </a:cxn>
                <a:cxn ang="0">
                  <a:pos x="188" y="212"/>
                </a:cxn>
                <a:cxn ang="0">
                  <a:pos x="206" y="238"/>
                </a:cxn>
                <a:cxn ang="0">
                  <a:pos x="224" y="236"/>
                </a:cxn>
                <a:cxn ang="0">
                  <a:pos x="246" y="230"/>
                </a:cxn>
                <a:cxn ang="0">
                  <a:pos x="252" y="242"/>
                </a:cxn>
                <a:cxn ang="0">
                  <a:pos x="232" y="306"/>
                </a:cxn>
                <a:cxn ang="0">
                  <a:pos x="212" y="314"/>
                </a:cxn>
                <a:cxn ang="0">
                  <a:pos x="134" y="294"/>
                </a:cxn>
                <a:cxn ang="0">
                  <a:pos x="124" y="304"/>
                </a:cxn>
                <a:cxn ang="0">
                  <a:pos x="132" y="322"/>
                </a:cxn>
                <a:cxn ang="0">
                  <a:pos x="132" y="346"/>
                </a:cxn>
                <a:cxn ang="0">
                  <a:pos x="114" y="364"/>
                </a:cxn>
                <a:cxn ang="0">
                  <a:pos x="76" y="358"/>
                </a:cxn>
                <a:cxn ang="0">
                  <a:pos x="52" y="328"/>
                </a:cxn>
                <a:cxn ang="0">
                  <a:pos x="58" y="306"/>
                </a:cxn>
                <a:cxn ang="0">
                  <a:pos x="76" y="296"/>
                </a:cxn>
                <a:cxn ang="0">
                  <a:pos x="74" y="282"/>
                </a:cxn>
                <a:cxn ang="0">
                  <a:pos x="42" y="272"/>
                </a:cxn>
                <a:cxn ang="0">
                  <a:pos x="4" y="262"/>
                </a:cxn>
                <a:cxn ang="0">
                  <a:pos x="0" y="236"/>
                </a:cxn>
                <a:cxn ang="0">
                  <a:pos x="10" y="204"/>
                </a:cxn>
                <a:cxn ang="0">
                  <a:pos x="32" y="204"/>
                </a:cxn>
                <a:cxn ang="0">
                  <a:pos x="44" y="214"/>
                </a:cxn>
                <a:cxn ang="0">
                  <a:pos x="74" y="208"/>
                </a:cxn>
                <a:cxn ang="0">
                  <a:pos x="84" y="174"/>
                </a:cxn>
                <a:cxn ang="0">
                  <a:pos x="66" y="154"/>
                </a:cxn>
                <a:cxn ang="0">
                  <a:pos x="50" y="158"/>
                </a:cxn>
                <a:cxn ang="0">
                  <a:pos x="34" y="156"/>
                </a:cxn>
                <a:cxn ang="0">
                  <a:pos x="28" y="142"/>
                </a:cxn>
                <a:cxn ang="0">
                  <a:pos x="54" y="66"/>
                </a:cxn>
              </a:cxnLst>
              <a:rect l="0" t="0" r="r" b="b"/>
              <a:pathLst>
                <a:path w="280" h="366">
                  <a:moveTo>
                    <a:pt x="54" y="66"/>
                  </a:moveTo>
                  <a:lnTo>
                    <a:pt x="54" y="66"/>
                  </a:lnTo>
                  <a:lnTo>
                    <a:pt x="56" y="60"/>
                  </a:lnTo>
                  <a:lnTo>
                    <a:pt x="62" y="58"/>
                  </a:lnTo>
                  <a:lnTo>
                    <a:pt x="66" y="58"/>
                  </a:lnTo>
                  <a:lnTo>
                    <a:pt x="72" y="58"/>
                  </a:lnTo>
                  <a:lnTo>
                    <a:pt x="72" y="58"/>
                  </a:lnTo>
                  <a:lnTo>
                    <a:pt x="96" y="68"/>
                  </a:lnTo>
                  <a:lnTo>
                    <a:pt x="114" y="74"/>
                  </a:lnTo>
                  <a:lnTo>
                    <a:pt x="132" y="78"/>
                  </a:lnTo>
                  <a:lnTo>
                    <a:pt x="132" y="78"/>
                  </a:lnTo>
                  <a:lnTo>
                    <a:pt x="138" y="76"/>
                  </a:lnTo>
                  <a:lnTo>
                    <a:pt x="142" y="74"/>
                  </a:lnTo>
                  <a:lnTo>
                    <a:pt x="146" y="70"/>
                  </a:lnTo>
                  <a:lnTo>
                    <a:pt x="146" y="66"/>
                  </a:lnTo>
                  <a:lnTo>
                    <a:pt x="146" y="56"/>
                  </a:lnTo>
                  <a:lnTo>
                    <a:pt x="144" y="50"/>
                  </a:lnTo>
                  <a:lnTo>
                    <a:pt x="144" y="50"/>
                  </a:lnTo>
                  <a:lnTo>
                    <a:pt x="138" y="40"/>
                  </a:lnTo>
                  <a:lnTo>
                    <a:pt x="136" y="30"/>
                  </a:lnTo>
                  <a:lnTo>
                    <a:pt x="138" y="22"/>
                  </a:lnTo>
                  <a:lnTo>
                    <a:pt x="142" y="12"/>
                  </a:lnTo>
                  <a:lnTo>
                    <a:pt x="150" y="6"/>
                  </a:lnTo>
                  <a:lnTo>
                    <a:pt x="160" y="2"/>
                  </a:lnTo>
                  <a:lnTo>
                    <a:pt x="172" y="0"/>
                  </a:lnTo>
                  <a:lnTo>
                    <a:pt x="186" y="2"/>
                  </a:lnTo>
                  <a:lnTo>
                    <a:pt x="186" y="2"/>
                  </a:lnTo>
                  <a:lnTo>
                    <a:pt x="196" y="4"/>
                  </a:lnTo>
                  <a:lnTo>
                    <a:pt x="204" y="8"/>
                  </a:lnTo>
                  <a:lnTo>
                    <a:pt x="212" y="12"/>
                  </a:lnTo>
                  <a:lnTo>
                    <a:pt x="216" y="18"/>
                  </a:lnTo>
                  <a:lnTo>
                    <a:pt x="220" y="24"/>
                  </a:lnTo>
                  <a:lnTo>
                    <a:pt x="222" y="28"/>
                  </a:lnTo>
                  <a:lnTo>
                    <a:pt x="224" y="40"/>
                  </a:lnTo>
                  <a:lnTo>
                    <a:pt x="222" y="50"/>
                  </a:lnTo>
                  <a:lnTo>
                    <a:pt x="218" y="60"/>
                  </a:lnTo>
                  <a:lnTo>
                    <a:pt x="212" y="66"/>
                  </a:lnTo>
                  <a:lnTo>
                    <a:pt x="206" y="68"/>
                  </a:lnTo>
                  <a:lnTo>
                    <a:pt x="206" y="68"/>
                  </a:lnTo>
                  <a:lnTo>
                    <a:pt x="200" y="70"/>
                  </a:lnTo>
                  <a:lnTo>
                    <a:pt x="196" y="72"/>
                  </a:lnTo>
                  <a:lnTo>
                    <a:pt x="194" y="76"/>
                  </a:lnTo>
                  <a:lnTo>
                    <a:pt x="192" y="80"/>
                  </a:lnTo>
                  <a:lnTo>
                    <a:pt x="194" y="88"/>
                  </a:lnTo>
                  <a:lnTo>
                    <a:pt x="196" y="92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218" y="100"/>
                  </a:lnTo>
                  <a:lnTo>
                    <a:pt x="242" y="106"/>
                  </a:lnTo>
                  <a:lnTo>
                    <a:pt x="268" y="110"/>
                  </a:lnTo>
                  <a:lnTo>
                    <a:pt x="268" y="110"/>
                  </a:lnTo>
                  <a:lnTo>
                    <a:pt x="274" y="112"/>
                  </a:lnTo>
                  <a:lnTo>
                    <a:pt x="278" y="116"/>
                  </a:lnTo>
                  <a:lnTo>
                    <a:pt x="280" y="120"/>
                  </a:lnTo>
                  <a:lnTo>
                    <a:pt x="280" y="126"/>
                  </a:lnTo>
                  <a:lnTo>
                    <a:pt x="280" y="126"/>
                  </a:lnTo>
                  <a:lnTo>
                    <a:pt x="274" y="150"/>
                  </a:lnTo>
                  <a:lnTo>
                    <a:pt x="270" y="170"/>
                  </a:lnTo>
                  <a:lnTo>
                    <a:pt x="264" y="188"/>
                  </a:lnTo>
                  <a:lnTo>
                    <a:pt x="264" y="188"/>
                  </a:lnTo>
                  <a:lnTo>
                    <a:pt x="260" y="192"/>
                  </a:lnTo>
                  <a:lnTo>
                    <a:pt x="254" y="194"/>
                  </a:lnTo>
                  <a:lnTo>
                    <a:pt x="248" y="192"/>
                  </a:lnTo>
                  <a:lnTo>
                    <a:pt x="244" y="190"/>
                  </a:lnTo>
                  <a:lnTo>
                    <a:pt x="242" y="186"/>
                  </a:lnTo>
                  <a:lnTo>
                    <a:pt x="242" y="186"/>
                  </a:lnTo>
                  <a:lnTo>
                    <a:pt x="238" y="180"/>
                  </a:lnTo>
                  <a:lnTo>
                    <a:pt x="232" y="176"/>
                  </a:lnTo>
                  <a:lnTo>
                    <a:pt x="224" y="174"/>
                  </a:lnTo>
                  <a:lnTo>
                    <a:pt x="216" y="174"/>
                  </a:lnTo>
                  <a:lnTo>
                    <a:pt x="208" y="176"/>
                  </a:lnTo>
                  <a:lnTo>
                    <a:pt x="200" y="182"/>
                  </a:lnTo>
                  <a:lnTo>
                    <a:pt x="194" y="190"/>
                  </a:lnTo>
                  <a:lnTo>
                    <a:pt x="190" y="200"/>
                  </a:lnTo>
                  <a:lnTo>
                    <a:pt x="190" y="200"/>
                  </a:lnTo>
                  <a:lnTo>
                    <a:pt x="188" y="212"/>
                  </a:lnTo>
                  <a:lnTo>
                    <a:pt x="190" y="220"/>
                  </a:lnTo>
                  <a:lnTo>
                    <a:pt x="194" y="228"/>
                  </a:lnTo>
                  <a:lnTo>
                    <a:pt x="198" y="234"/>
                  </a:lnTo>
                  <a:lnTo>
                    <a:pt x="206" y="238"/>
                  </a:lnTo>
                  <a:lnTo>
                    <a:pt x="212" y="240"/>
                  </a:lnTo>
                  <a:lnTo>
                    <a:pt x="220" y="238"/>
                  </a:lnTo>
                  <a:lnTo>
                    <a:pt x="224" y="236"/>
                  </a:lnTo>
                  <a:lnTo>
                    <a:pt x="224" y="236"/>
                  </a:lnTo>
                  <a:lnTo>
                    <a:pt x="228" y="232"/>
                  </a:lnTo>
                  <a:lnTo>
                    <a:pt x="232" y="230"/>
                  </a:lnTo>
                  <a:lnTo>
                    <a:pt x="242" y="230"/>
                  </a:lnTo>
                  <a:lnTo>
                    <a:pt x="246" y="230"/>
                  </a:lnTo>
                  <a:lnTo>
                    <a:pt x="250" y="234"/>
                  </a:lnTo>
                  <a:lnTo>
                    <a:pt x="252" y="238"/>
                  </a:lnTo>
                  <a:lnTo>
                    <a:pt x="252" y="242"/>
                  </a:lnTo>
                  <a:lnTo>
                    <a:pt x="252" y="242"/>
                  </a:lnTo>
                  <a:lnTo>
                    <a:pt x="246" y="262"/>
                  </a:lnTo>
                  <a:lnTo>
                    <a:pt x="240" y="284"/>
                  </a:lnTo>
                  <a:lnTo>
                    <a:pt x="232" y="306"/>
                  </a:lnTo>
                  <a:lnTo>
                    <a:pt x="232" y="306"/>
                  </a:lnTo>
                  <a:lnTo>
                    <a:pt x="228" y="310"/>
                  </a:lnTo>
                  <a:lnTo>
                    <a:pt x="224" y="314"/>
                  </a:lnTo>
                  <a:lnTo>
                    <a:pt x="218" y="316"/>
                  </a:lnTo>
                  <a:lnTo>
                    <a:pt x="212" y="314"/>
                  </a:lnTo>
                  <a:lnTo>
                    <a:pt x="212" y="314"/>
                  </a:lnTo>
                  <a:lnTo>
                    <a:pt x="142" y="294"/>
                  </a:lnTo>
                  <a:lnTo>
                    <a:pt x="142" y="294"/>
                  </a:lnTo>
                  <a:lnTo>
                    <a:pt x="134" y="294"/>
                  </a:lnTo>
                  <a:lnTo>
                    <a:pt x="130" y="294"/>
                  </a:lnTo>
                  <a:lnTo>
                    <a:pt x="126" y="298"/>
                  </a:lnTo>
                  <a:lnTo>
                    <a:pt x="126" y="300"/>
                  </a:lnTo>
                  <a:lnTo>
                    <a:pt x="124" y="304"/>
                  </a:lnTo>
                  <a:lnTo>
                    <a:pt x="126" y="310"/>
                  </a:lnTo>
                  <a:lnTo>
                    <a:pt x="128" y="314"/>
                  </a:lnTo>
                  <a:lnTo>
                    <a:pt x="128" y="314"/>
                  </a:lnTo>
                  <a:lnTo>
                    <a:pt x="132" y="322"/>
                  </a:lnTo>
                  <a:lnTo>
                    <a:pt x="134" y="328"/>
                  </a:lnTo>
                  <a:lnTo>
                    <a:pt x="134" y="336"/>
                  </a:lnTo>
                  <a:lnTo>
                    <a:pt x="132" y="346"/>
                  </a:lnTo>
                  <a:lnTo>
                    <a:pt x="132" y="346"/>
                  </a:lnTo>
                  <a:lnTo>
                    <a:pt x="128" y="354"/>
                  </a:lnTo>
                  <a:lnTo>
                    <a:pt x="124" y="358"/>
                  </a:lnTo>
                  <a:lnTo>
                    <a:pt x="120" y="362"/>
                  </a:lnTo>
                  <a:lnTo>
                    <a:pt x="114" y="364"/>
                  </a:lnTo>
                  <a:lnTo>
                    <a:pt x="100" y="366"/>
                  </a:lnTo>
                  <a:lnTo>
                    <a:pt x="88" y="364"/>
                  </a:lnTo>
                  <a:lnTo>
                    <a:pt x="88" y="364"/>
                  </a:lnTo>
                  <a:lnTo>
                    <a:pt x="76" y="358"/>
                  </a:lnTo>
                  <a:lnTo>
                    <a:pt x="64" y="350"/>
                  </a:lnTo>
                  <a:lnTo>
                    <a:pt x="56" y="340"/>
                  </a:lnTo>
                  <a:lnTo>
                    <a:pt x="54" y="334"/>
                  </a:lnTo>
                  <a:lnTo>
                    <a:pt x="52" y="328"/>
                  </a:lnTo>
                  <a:lnTo>
                    <a:pt x="52" y="328"/>
                  </a:lnTo>
                  <a:lnTo>
                    <a:pt x="54" y="320"/>
                  </a:lnTo>
                  <a:lnTo>
                    <a:pt x="54" y="312"/>
                  </a:lnTo>
                  <a:lnTo>
                    <a:pt x="58" y="306"/>
                  </a:lnTo>
                  <a:lnTo>
                    <a:pt x="66" y="300"/>
                  </a:lnTo>
                  <a:lnTo>
                    <a:pt x="66" y="300"/>
                  </a:lnTo>
                  <a:lnTo>
                    <a:pt x="72" y="298"/>
                  </a:lnTo>
                  <a:lnTo>
                    <a:pt x="76" y="296"/>
                  </a:lnTo>
                  <a:lnTo>
                    <a:pt x="78" y="294"/>
                  </a:lnTo>
                  <a:lnTo>
                    <a:pt x="78" y="290"/>
                  </a:lnTo>
                  <a:lnTo>
                    <a:pt x="76" y="288"/>
                  </a:lnTo>
                  <a:lnTo>
                    <a:pt x="74" y="282"/>
                  </a:lnTo>
                  <a:lnTo>
                    <a:pt x="74" y="282"/>
                  </a:lnTo>
                  <a:lnTo>
                    <a:pt x="70" y="280"/>
                  </a:lnTo>
                  <a:lnTo>
                    <a:pt x="62" y="278"/>
                  </a:lnTo>
                  <a:lnTo>
                    <a:pt x="42" y="272"/>
                  </a:lnTo>
                  <a:lnTo>
                    <a:pt x="12" y="268"/>
                  </a:lnTo>
                  <a:lnTo>
                    <a:pt x="12" y="268"/>
                  </a:lnTo>
                  <a:lnTo>
                    <a:pt x="8" y="266"/>
                  </a:lnTo>
                  <a:lnTo>
                    <a:pt x="4" y="262"/>
                  </a:lnTo>
                  <a:lnTo>
                    <a:pt x="0" y="256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0" y="236"/>
                  </a:lnTo>
                  <a:lnTo>
                    <a:pt x="4" y="222"/>
                  </a:lnTo>
                  <a:lnTo>
                    <a:pt x="8" y="206"/>
                  </a:lnTo>
                  <a:lnTo>
                    <a:pt x="8" y="206"/>
                  </a:lnTo>
                  <a:lnTo>
                    <a:pt x="10" y="204"/>
                  </a:lnTo>
                  <a:lnTo>
                    <a:pt x="14" y="202"/>
                  </a:lnTo>
                  <a:lnTo>
                    <a:pt x="22" y="200"/>
                  </a:lnTo>
                  <a:lnTo>
                    <a:pt x="30" y="202"/>
                  </a:lnTo>
                  <a:lnTo>
                    <a:pt x="32" y="204"/>
                  </a:lnTo>
                  <a:lnTo>
                    <a:pt x="36" y="208"/>
                  </a:lnTo>
                  <a:lnTo>
                    <a:pt x="36" y="208"/>
                  </a:lnTo>
                  <a:lnTo>
                    <a:pt x="38" y="212"/>
                  </a:lnTo>
                  <a:lnTo>
                    <a:pt x="44" y="214"/>
                  </a:lnTo>
                  <a:lnTo>
                    <a:pt x="50" y="216"/>
                  </a:lnTo>
                  <a:lnTo>
                    <a:pt x="58" y="216"/>
                  </a:lnTo>
                  <a:lnTo>
                    <a:pt x="66" y="214"/>
                  </a:lnTo>
                  <a:lnTo>
                    <a:pt x="74" y="208"/>
                  </a:lnTo>
                  <a:lnTo>
                    <a:pt x="80" y="200"/>
                  </a:lnTo>
                  <a:lnTo>
                    <a:pt x="84" y="186"/>
                  </a:lnTo>
                  <a:lnTo>
                    <a:pt x="84" y="186"/>
                  </a:lnTo>
                  <a:lnTo>
                    <a:pt x="84" y="174"/>
                  </a:lnTo>
                  <a:lnTo>
                    <a:pt x="82" y="166"/>
                  </a:lnTo>
                  <a:lnTo>
                    <a:pt x="76" y="160"/>
                  </a:lnTo>
                  <a:lnTo>
                    <a:pt x="72" y="156"/>
                  </a:lnTo>
                  <a:lnTo>
                    <a:pt x="66" y="154"/>
                  </a:lnTo>
                  <a:lnTo>
                    <a:pt x="60" y="154"/>
                  </a:lnTo>
                  <a:lnTo>
                    <a:pt x="54" y="156"/>
                  </a:lnTo>
                  <a:lnTo>
                    <a:pt x="50" y="158"/>
                  </a:lnTo>
                  <a:lnTo>
                    <a:pt x="50" y="158"/>
                  </a:lnTo>
                  <a:lnTo>
                    <a:pt x="48" y="160"/>
                  </a:lnTo>
                  <a:lnTo>
                    <a:pt x="44" y="160"/>
                  </a:lnTo>
                  <a:lnTo>
                    <a:pt x="36" y="160"/>
                  </a:lnTo>
                  <a:lnTo>
                    <a:pt x="34" y="156"/>
                  </a:lnTo>
                  <a:lnTo>
                    <a:pt x="30" y="154"/>
                  </a:lnTo>
                  <a:lnTo>
                    <a:pt x="28" y="148"/>
                  </a:lnTo>
                  <a:lnTo>
                    <a:pt x="28" y="142"/>
                  </a:lnTo>
                  <a:lnTo>
                    <a:pt x="28" y="142"/>
                  </a:lnTo>
                  <a:lnTo>
                    <a:pt x="28" y="132"/>
                  </a:lnTo>
                  <a:lnTo>
                    <a:pt x="32" y="120"/>
                  </a:lnTo>
                  <a:lnTo>
                    <a:pt x="40" y="94"/>
                  </a:lnTo>
                  <a:lnTo>
                    <a:pt x="54" y="66"/>
                  </a:lnTo>
                  <a:lnTo>
                    <a:pt x="54" y="66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5" name="Freeform 46"/>
            <p:cNvSpPr>
              <a:spLocks/>
            </p:cNvSpPr>
            <p:nvPr userDrawn="1"/>
          </p:nvSpPr>
          <p:spPr bwMode="auto">
            <a:xfrm>
              <a:off x="288925" y="536575"/>
              <a:ext cx="504825" cy="511175"/>
            </a:xfrm>
            <a:custGeom>
              <a:avLst/>
              <a:gdLst/>
              <a:ahLst/>
              <a:cxnLst>
                <a:cxn ang="0">
                  <a:pos x="318" y="174"/>
                </a:cxn>
                <a:cxn ang="0">
                  <a:pos x="306" y="148"/>
                </a:cxn>
                <a:cxn ang="0">
                  <a:pos x="284" y="126"/>
                </a:cxn>
                <a:cxn ang="0">
                  <a:pos x="264" y="136"/>
                </a:cxn>
                <a:cxn ang="0">
                  <a:pos x="258" y="152"/>
                </a:cxn>
                <a:cxn ang="0">
                  <a:pos x="228" y="160"/>
                </a:cxn>
                <a:cxn ang="0">
                  <a:pos x="202" y="134"/>
                </a:cxn>
                <a:cxn ang="0">
                  <a:pos x="208" y="108"/>
                </a:cxn>
                <a:cxn ang="0">
                  <a:pos x="224" y="102"/>
                </a:cxn>
                <a:cxn ang="0">
                  <a:pos x="238" y="94"/>
                </a:cxn>
                <a:cxn ang="0">
                  <a:pos x="236" y="78"/>
                </a:cxn>
                <a:cxn ang="0">
                  <a:pos x="176" y="8"/>
                </a:cxn>
                <a:cxn ang="0">
                  <a:pos x="154" y="0"/>
                </a:cxn>
                <a:cxn ang="0">
                  <a:pos x="124" y="20"/>
                </a:cxn>
                <a:cxn ang="0">
                  <a:pos x="112" y="38"/>
                </a:cxn>
                <a:cxn ang="0">
                  <a:pos x="128" y="56"/>
                </a:cxn>
                <a:cxn ang="0">
                  <a:pos x="144" y="66"/>
                </a:cxn>
                <a:cxn ang="0">
                  <a:pos x="142" y="100"/>
                </a:cxn>
                <a:cxn ang="0">
                  <a:pos x="112" y="118"/>
                </a:cxn>
                <a:cxn ang="0">
                  <a:pos x="92" y="104"/>
                </a:cxn>
                <a:cxn ang="0">
                  <a:pos x="90" y="90"/>
                </a:cxn>
                <a:cxn ang="0">
                  <a:pos x="76" y="78"/>
                </a:cxn>
                <a:cxn ang="0">
                  <a:pos x="56" y="86"/>
                </a:cxn>
                <a:cxn ang="0">
                  <a:pos x="10" y="138"/>
                </a:cxn>
                <a:cxn ang="0">
                  <a:pos x="14" y="166"/>
                </a:cxn>
                <a:cxn ang="0">
                  <a:pos x="56" y="210"/>
                </a:cxn>
                <a:cxn ang="0">
                  <a:pos x="56" y="224"/>
                </a:cxn>
                <a:cxn ang="0">
                  <a:pos x="36" y="232"/>
                </a:cxn>
                <a:cxn ang="0">
                  <a:pos x="2" y="250"/>
                </a:cxn>
                <a:cxn ang="0">
                  <a:pos x="14" y="296"/>
                </a:cxn>
                <a:cxn ang="0">
                  <a:pos x="36" y="314"/>
                </a:cxn>
                <a:cxn ang="0">
                  <a:pos x="68" y="312"/>
                </a:cxn>
                <a:cxn ang="0">
                  <a:pos x="86" y="282"/>
                </a:cxn>
                <a:cxn ang="0">
                  <a:pos x="86" y="266"/>
                </a:cxn>
                <a:cxn ang="0">
                  <a:pos x="100" y="260"/>
                </a:cxn>
                <a:cxn ang="0">
                  <a:pos x="136" y="292"/>
                </a:cxn>
                <a:cxn ang="0">
                  <a:pos x="164" y="322"/>
                </a:cxn>
                <a:cxn ang="0">
                  <a:pos x="196" y="302"/>
                </a:cxn>
                <a:cxn ang="0">
                  <a:pos x="226" y="270"/>
                </a:cxn>
                <a:cxn ang="0">
                  <a:pos x="210" y="256"/>
                </a:cxn>
                <a:cxn ang="0">
                  <a:pos x="190" y="246"/>
                </a:cxn>
                <a:cxn ang="0">
                  <a:pos x="190" y="210"/>
                </a:cxn>
                <a:cxn ang="0">
                  <a:pos x="216" y="190"/>
                </a:cxn>
                <a:cxn ang="0">
                  <a:pos x="244" y="202"/>
                </a:cxn>
                <a:cxn ang="0">
                  <a:pos x="246" y="220"/>
                </a:cxn>
                <a:cxn ang="0">
                  <a:pos x="254" y="238"/>
                </a:cxn>
                <a:cxn ang="0">
                  <a:pos x="268" y="236"/>
                </a:cxn>
                <a:cxn ang="0">
                  <a:pos x="312" y="190"/>
                </a:cxn>
              </a:cxnLst>
              <a:rect l="0" t="0" r="r" b="b"/>
              <a:pathLst>
                <a:path w="318" h="322">
                  <a:moveTo>
                    <a:pt x="312" y="190"/>
                  </a:moveTo>
                  <a:lnTo>
                    <a:pt x="312" y="190"/>
                  </a:lnTo>
                  <a:lnTo>
                    <a:pt x="316" y="184"/>
                  </a:lnTo>
                  <a:lnTo>
                    <a:pt x="318" y="174"/>
                  </a:lnTo>
                  <a:lnTo>
                    <a:pt x="318" y="166"/>
                  </a:lnTo>
                  <a:lnTo>
                    <a:pt x="314" y="158"/>
                  </a:lnTo>
                  <a:lnTo>
                    <a:pt x="314" y="158"/>
                  </a:lnTo>
                  <a:lnTo>
                    <a:pt x="306" y="148"/>
                  </a:lnTo>
                  <a:lnTo>
                    <a:pt x="298" y="138"/>
                  </a:lnTo>
                  <a:lnTo>
                    <a:pt x="286" y="126"/>
                  </a:lnTo>
                  <a:lnTo>
                    <a:pt x="286" y="126"/>
                  </a:lnTo>
                  <a:lnTo>
                    <a:pt x="284" y="126"/>
                  </a:lnTo>
                  <a:lnTo>
                    <a:pt x="280" y="124"/>
                  </a:lnTo>
                  <a:lnTo>
                    <a:pt x="272" y="126"/>
                  </a:lnTo>
                  <a:lnTo>
                    <a:pt x="266" y="132"/>
                  </a:lnTo>
                  <a:lnTo>
                    <a:pt x="264" y="136"/>
                  </a:lnTo>
                  <a:lnTo>
                    <a:pt x="262" y="142"/>
                  </a:lnTo>
                  <a:lnTo>
                    <a:pt x="262" y="142"/>
                  </a:lnTo>
                  <a:lnTo>
                    <a:pt x="262" y="146"/>
                  </a:lnTo>
                  <a:lnTo>
                    <a:pt x="258" y="152"/>
                  </a:lnTo>
                  <a:lnTo>
                    <a:pt x="252" y="156"/>
                  </a:lnTo>
                  <a:lnTo>
                    <a:pt x="246" y="160"/>
                  </a:lnTo>
                  <a:lnTo>
                    <a:pt x="236" y="162"/>
                  </a:lnTo>
                  <a:lnTo>
                    <a:pt x="228" y="160"/>
                  </a:lnTo>
                  <a:lnTo>
                    <a:pt x="218" y="156"/>
                  </a:lnTo>
                  <a:lnTo>
                    <a:pt x="208" y="144"/>
                  </a:lnTo>
                  <a:lnTo>
                    <a:pt x="208" y="144"/>
                  </a:lnTo>
                  <a:lnTo>
                    <a:pt x="202" y="134"/>
                  </a:lnTo>
                  <a:lnTo>
                    <a:pt x="200" y="126"/>
                  </a:lnTo>
                  <a:lnTo>
                    <a:pt x="200" y="118"/>
                  </a:lnTo>
                  <a:lnTo>
                    <a:pt x="204" y="112"/>
                  </a:lnTo>
                  <a:lnTo>
                    <a:pt x="208" y="108"/>
                  </a:lnTo>
                  <a:lnTo>
                    <a:pt x="214" y="104"/>
                  </a:lnTo>
                  <a:lnTo>
                    <a:pt x="220" y="102"/>
                  </a:lnTo>
                  <a:lnTo>
                    <a:pt x="224" y="102"/>
                  </a:lnTo>
                  <a:lnTo>
                    <a:pt x="224" y="102"/>
                  </a:lnTo>
                  <a:lnTo>
                    <a:pt x="228" y="102"/>
                  </a:lnTo>
                  <a:lnTo>
                    <a:pt x="230" y="102"/>
                  </a:lnTo>
                  <a:lnTo>
                    <a:pt x="238" y="98"/>
                  </a:lnTo>
                  <a:lnTo>
                    <a:pt x="238" y="94"/>
                  </a:lnTo>
                  <a:lnTo>
                    <a:pt x="240" y="88"/>
                  </a:lnTo>
                  <a:lnTo>
                    <a:pt x="240" y="84"/>
                  </a:lnTo>
                  <a:lnTo>
                    <a:pt x="236" y="78"/>
                  </a:lnTo>
                  <a:lnTo>
                    <a:pt x="236" y="78"/>
                  </a:lnTo>
                  <a:lnTo>
                    <a:pt x="232" y="68"/>
                  </a:lnTo>
                  <a:lnTo>
                    <a:pt x="222" y="56"/>
                  </a:lnTo>
                  <a:lnTo>
                    <a:pt x="202" y="34"/>
                  </a:lnTo>
                  <a:lnTo>
                    <a:pt x="176" y="8"/>
                  </a:lnTo>
                  <a:lnTo>
                    <a:pt x="176" y="8"/>
                  </a:lnTo>
                  <a:lnTo>
                    <a:pt x="170" y="2"/>
                  </a:lnTo>
                  <a:lnTo>
                    <a:pt x="162" y="0"/>
                  </a:lnTo>
                  <a:lnTo>
                    <a:pt x="154" y="0"/>
                  </a:lnTo>
                  <a:lnTo>
                    <a:pt x="146" y="4"/>
                  </a:lnTo>
                  <a:lnTo>
                    <a:pt x="146" y="4"/>
                  </a:lnTo>
                  <a:lnTo>
                    <a:pt x="134" y="12"/>
                  </a:lnTo>
                  <a:lnTo>
                    <a:pt x="124" y="20"/>
                  </a:lnTo>
                  <a:lnTo>
                    <a:pt x="114" y="32"/>
                  </a:lnTo>
                  <a:lnTo>
                    <a:pt x="114" y="32"/>
                  </a:lnTo>
                  <a:lnTo>
                    <a:pt x="112" y="34"/>
                  </a:lnTo>
                  <a:lnTo>
                    <a:pt x="112" y="38"/>
                  </a:lnTo>
                  <a:lnTo>
                    <a:pt x="114" y="46"/>
                  </a:lnTo>
                  <a:lnTo>
                    <a:pt x="120" y="52"/>
                  </a:lnTo>
                  <a:lnTo>
                    <a:pt x="124" y="54"/>
                  </a:lnTo>
                  <a:lnTo>
                    <a:pt x="128" y="56"/>
                  </a:lnTo>
                  <a:lnTo>
                    <a:pt x="128" y="56"/>
                  </a:lnTo>
                  <a:lnTo>
                    <a:pt x="134" y="56"/>
                  </a:lnTo>
                  <a:lnTo>
                    <a:pt x="138" y="60"/>
                  </a:lnTo>
                  <a:lnTo>
                    <a:pt x="144" y="66"/>
                  </a:lnTo>
                  <a:lnTo>
                    <a:pt x="148" y="72"/>
                  </a:lnTo>
                  <a:lnTo>
                    <a:pt x="150" y="82"/>
                  </a:lnTo>
                  <a:lnTo>
                    <a:pt x="148" y="90"/>
                  </a:lnTo>
                  <a:lnTo>
                    <a:pt x="142" y="100"/>
                  </a:lnTo>
                  <a:lnTo>
                    <a:pt x="132" y="110"/>
                  </a:lnTo>
                  <a:lnTo>
                    <a:pt x="132" y="110"/>
                  </a:lnTo>
                  <a:lnTo>
                    <a:pt x="122" y="116"/>
                  </a:lnTo>
                  <a:lnTo>
                    <a:pt x="112" y="118"/>
                  </a:lnTo>
                  <a:lnTo>
                    <a:pt x="106" y="118"/>
                  </a:lnTo>
                  <a:lnTo>
                    <a:pt x="98" y="114"/>
                  </a:lnTo>
                  <a:lnTo>
                    <a:pt x="94" y="110"/>
                  </a:lnTo>
                  <a:lnTo>
                    <a:pt x="92" y="104"/>
                  </a:lnTo>
                  <a:lnTo>
                    <a:pt x="90" y="100"/>
                  </a:lnTo>
                  <a:lnTo>
                    <a:pt x="90" y="94"/>
                  </a:lnTo>
                  <a:lnTo>
                    <a:pt x="90" y="94"/>
                  </a:lnTo>
                  <a:lnTo>
                    <a:pt x="90" y="90"/>
                  </a:lnTo>
                  <a:lnTo>
                    <a:pt x="90" y="88"/>
                  </a:lnTo>
                  <a:lnTo>
                    <a:pt x="84" y="82"/>
                  </a:lnTo>
                  <a:lnTo>
                    <a:pt x="80" y="80"/>
                  </a:lnTo>
                  <a:lnTo>
                    <a:pt x="76" y="78"/>
                  </a:lnTo>
                  <a:lnTo>
                    <a:pt x="70" y="78"/>
                  </a:lnTo>
                  <a:lnTo>
                    <a:pt x="64" y="82"/>
                  </a:lnTo>
                  <a:lnTo>
                    <a:pt x="64" y="82"/>
                  </a:lnTo>
                  <a:lnTo>
                    <a:pt x="56" y="86"/>
                  </a:lnTo>
                  <a:lnTo>
                    <a:pt x="46" y="96"/>
                  </a:lnTo>
                  <a:lnTo>
                    <a:pt x="28" y="114"/>
                  </a:lnTo>
                  <a:lnTo>
                    <a:pt x="10" y="138"/>
                  </a:lnTo>
                  <a:lnTo>
                    <a:pt x="10" y="138"/>
                  </a:lnTo>
                  <a:lnTo>
                    <a:pt x="6" y="146"/>
                  </a:lnTo>
                  <a:lnTo>
                    <a:pt x="6" y="154"/>
                  </a:lnTo>
                  <a:lnTo>
                    <a:pt x="8" y="160"/>
                  </a:lnTo>
                  <a:lnTo>
                    <a:pt x="14" y="166"/>
                  </a:lnTo>
                  <a:lnTo>
                    <a:pt x="14" y="166"/>
                  </a:lnTo>
                  <a:lnTo>
                    <a:pt x="30" y="182"/>
                  </a:lnTo>
                  <a:lnTo>
                    <a:pt x="46" y="196"/>
                  </a:lnTo>
                  <a:lnTo>
                    <a:pt x="56" y="210"/>
                  </a:lnTo>
                  <a:lnTo>
                    <a:pt x="56" y="210"/>
                  </a:lnTo>
                  <a:lnTo>
                    <a:pt x="58" y="216"/>
                  </a:lnTo>
                  <a:lnTo>
                    <a:pt x="58" y="220"/>
                  </a:lnTo>
                  <a:lnTo>
                    <a:pt x="56" y="224"/>
                  </a:lnTo>
                  <a:lnTo>
                    <a:pt x="52" y="228"/>
                  </a:lnTo>
                  <a:lnTo>
                    <a:pt x="44" y="232"/>
                  </a:lnTo>
                  <a:lnTo>
                    <a:pt x="36" y="232"/>
                  </a:lnTo>
                  <a:lnTo>
                    <a:pt x="36" y="232"/>
                  </a:lnTo>
                  <a:lnTo>
                    <a:pt x="26" y="232"/>
                  </a:lnTo>
                  <a:lnTo>
                    <a:pt x="16" y="236"/>
                  </a:lnTo>
                  <a:lnTo>
                    <a:pt x="8" y="242"/>
                  </a:lnTo>
                  <a:lnTo>
                    <a:pt x="2" y="250"/>
                  </a:lnTo>
                  <a:lnTo>
                    <a:pt x="0" y="260"/>
                  </a:lnTo>
                  <a:lnTo>
                    <a:pt x="0" y="272"/>
                  </a:lnTo>
                  <a:lnTo>
                    <a:pt x="6" y="284"/>
                  </a:lnTo>
                  <a:lnTo>
                    <a:pt x="14" y="296"/>
                  </a:lnTo>
                  <a:lnTo>
                    <a:pt x="14" y="296"/>
                  </a:lnTo>
                  <a:lnTo>
                    <a:pt x="22" y="304"/>
                  </a:lnTo>
                  <a:lnTo>
                    <a:pt x="30" y="310"/>
                  </a:lnTo>
                  <a:lnTo>
                    <a:pt x="36" y="314"/>
                  </a:lnTo>
                  <a:lnTo>
                    <a:pt x="44" y="316"/>
                  </a:lnTo>
                  <a:lnTo>
                    <a:pt x="50" y="316"/>
                  </a:lnTo>
                  <a:lnTo>
                    <a:pt x="56" y="316"/>
                  </a:lnTo>
                  <a:lnTo>
                    <a:pt x="68" y="312"/>
                  </a:lnTo>
                  <a:lnTo>
                    <a:pt x="76" y="306"/>
                  </a:lnTo>
                  <a:lnTo>
                    <a:pt x="82" y="296"/>
                  </a:lnTo>
                  <a:lnTo>
                    <a:pt x="86" y="288"/>
                  </a:lnTo>
                  <a:lnTo>
                    <a:pt x="86" y="282"/>
                  </a:lnTo>
                  <a:lnTo>
                    <a:pt x="86" y="282"/>
                  </a:lnTo>
                  <a:lnTo>
                    <a:pt x="84" y="276"/>
                  </a:lnTo>
                  <a:lnTo>
                    <a:pt x="84" y="270"/>
                  </a:lnTo>
                  <a:lnTo>
                    <a:pt x="86" y="266"/>
                  </a:lnTo>
                  <a:lnTo>
                    <a:pt x="90" y="264"/>
                  </a:lnTo>
                  <a:lnTo>
                    <a:pt x="92" y="260"/>
                  </a:lnTo>
                  <a:lnTo>
                    <a:pt x="96" y="260"/>
                  </a:lnTo>
                  <a:lnTo>
                    <a:pt x="100" y="260"/>
                  </a:lnTo>
                  <a:lnTo>
                    <a:pt x="104" y="262"/>
                  </a:lnTo>
                  <a:lnTo>
                    <a:pt x="104" y="262"/>
                  </a:lnTo>
                  <a:lnTo>
                    <a:pt x="120" y="276"/>
                  </a:lnTo>
                  <a:lnTo>
                    <a:pt x="136" y="292"/>
                  </a:lnTo>
                  <a:lnTo>
                    <a:pt x="150" y="314"/>
                  </a:lnTo>
                  <a:lnTo>
                    <a:pt x="150" y="314"/>
                  </a:lnTo>
                  <a:lnTo>
                    <a:pt x="156" y="318"/>
                  </a:lnTo>
                  <a:lnTo>
                    <a:pt x="164" y="322"/>
                  </a:lnTo>
                  <a:lnTo>
                    <a:pt x="170" y="320"/>
                  </a:lnTo>
                  <a:lnTo>
                    <a:pt x="178" y="318"/>
                  </a:lnTo>
                  <a:lnTo>
                    <a:pt x="178" y="318"/>
                  </a:lnTo>
                  <a:lnTo>
                    <a:pt x="196" y="302"/>
                  </a:lnTo>
                  <a:lnTo>
                    <a:pt x="210" y="288"/>
                  </a:lnTo>
                  <a:lnTo>
                    <a:pt x="222" y="276"/>
                  </a:lnTo>
                  <a:lnTo>
                    <a:pt x="222" y="276"/>
                  </a:lnTo>
                  <a:lnTo>
                    <a:pt x="226" y="270"/>
                  </a:lnTo>
                  <a:lnTo>
                    <a:pt x="224" y="262"/>
                  </a:lnTo>
                  <a:lnTo>
                    <a:pt x="220" y="258"/>
                  </a:lnTo>
                  <a:lnTo>
                    <a:pt x="216" y="256"/>
                  </a:lnTo>
                  <a:lnTo>
                    <a:pt x="210" y="256"/>
                  </a:lnTo>
                  <a:lnTo>
                    <a:pt x="210" y="256"/>
                  </a:lnTo>
                  <a:lnTo>
                    <a:pt x="202" y="256"/>
                  </a:lnTo>
                  <a:lnTo>
                    <a:pt x="196" y="252"/>
                  </a:lnTo>
                  <a:lnTo>
                    <a:pt x="190" y="246"/>
                  </a:lnTo>
                  <a:lnTo>
                    <a:pt x="188" y="238"/>
                  </a:lnTo>
                  <a:lnTo>
                    <a:pt x="186" y="230"/>
                  </a:lnTo>
                  <a:lnTo>
                    <a:pt x="186" y="220"/>
                  </a:lnTo>
                  <a:lnTo>
                    <a:pt x="190" y="210"/>
                  </a:lnTo>
                  <a:lnTo>
                    <a:pt x="198" y="200"/>
                  </a:lnTo>
                  <a:lnTo>
                    <a:pt x="198" y="200"/>
                  </a:lnTo>
                  <a:lnTo>
                    <a:pt x="206" y="194"/>
                  </a:lnTo>
                  <a:lnTo>
                    <a:pt x="216" y="190"/>
                  </a:lnTo>
                  <a:lnTo>
                    <a:pt x="226" y="190"/>
                  </a:lnTo>
                  <a:lnTo>
                    <a:pt x="234" y="192"/>
                  </a:lnTo>
                  <a:lnTo>
                    <a:pt x="240" y="198"/>
                  </a:lnTo>
                  <a:lnTo>
                    <a:pt x="244" y="202"/>
                  </a:lnTo>
                  <a:lnTo>
                    <a:pt x="248" y="208"/>
                  </a:lnTo>
                  <a:lnTo>
                    <a:pt x="246" y="216"/>
                  </a:lnTo>
                  <a:lnTo>
                    <a:pt x="246" y="216"/>
                  </a:lnTo>
                  <a:lnTo>
                    <a:pt x="246" y="220"/>
                  </a:lnTo>
                  <a:lnTo>
                    <a:pt x="246" y="226"/>
                  </a:lnTo>
                  <a:lnTo>
                    <a:pt x="248" y="230"/>
                  </a:lnTo>
                  <a:lnTo>
                    <a:pt x="250" y="236"/>
                  </a:lnTo>
                  <a:lnTo>
                    <a:pt x="254" y="238"/>
                  </a:lnTo>
                  <a:lnTo>
                    <a:pt x="258" y="240"/>
                  </a:lnTo>
                  <a:lnTo>
                    <a:pt x="262" y="240"/>
                  </a:lnTo>
                  <a:lnTo>
                    <a:pt x="268" y="236"/>
                  </a:lnTo>
                  <a:lnTo>
                    <a:pt x="268" y="236"/>
                  </a:lnTo>
                  <a:lnTo>
                    <a:pt x="282" y="222"/>
                  </a:lnTo>
                  <a:lnTo>
                    <a:pt x="298" y="208"/>
                  </a:lnTo>
                  <a:lnTo>
                    <a:pt x="312" y="190"/>
                  </a:lnTo>
                  <a:lnTo>
                    <a:pt x="312" y="19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48"/>
            <p:cNvSpPr>
              <a:spLocks/>
            </p:cNvSpPr>
            <p:nvPr userDrawn="1"/>
          </p:nvSpPr>
          <p:spPr bwMode="auto">
            <a:xfrm>
              <a:off x="0" y="1231900"/>
              <a:ext cx="177800" cy="339725"/>
            </a:xfrm>
            <a:custGeom>
              <a:avLst/>
              <a:gdLst/>
              <a:ahLst/>
              <a:cxnLst>
                <a:cxn ang="0">
                  <a:pos x="102" y="38"/>
                </a:cxn>
                <a:cxn ang="0">
                  <a:pos x="82" y="30"/>
                </a:cxn>
                <a:cxn ang="0">
                  <a:pos x="70" y="26"/>
                </a:cxn>
                <a:cxn ang="0">
                  <a:pos x="58" y="32"/>
                </a:cxn>
                <a:cxn ang="0">
                  <a:pos x="58" y="44"/>
                </a:cxn>
                <a:cxn ang="0">
                  <a:pos x="58" y="48"/>
                </a:cxn>
                <a:cxn ang="0">
                  <a:pos x="56" y="60"/>
                </a:cxn>
                <a:cxn ang="0">
                  <a:pos x="46" y="70"/>
                </a:cxn>
                <a:cxn ang="0">
                  <a:pos x="30" y="72"/>
                </a:cxn>
                <a:cxn ang="0">
                  <a:pos x="18" y="68"/>
                </a:cxn>
                <a:cxn ang="0">
                  <a:pos x="6" y="56"/>
                </a:cxn>
                <a:cxn ang="0">
                  <a:pos x="4" y="44"/>
                </a:cxn>
                <a:cxn ang="0">
                  <a:pos x="8" y="36"/>
                </a:cxn>
                <a:cxn ang="0">
                  <a:pos x="14" y="32"/>
                </a:cxn>
                <a:cxn ang="0">
                  <a:pos x="20" y="28"/>
                </a:cxn>
                <a:cxn ang="0">
                  <a:pos x="22" y="14"/>
                </a:cxn>
                <a:cxn ang="0">
                  <a:pos x="16" y="8"/>
                </a:cxn>
                <a:cxn ang="0">
                  <a:pos x="0" y="0"/>
                </a:cxn>
                <a:cxn ang="0">
                  <a:pos x="0" y="196"/>
                </a:cxn>
                <a:cxn ang="0">
                  <a:pos x="38" y="212"/>
                </a:cxn>
                <a:cxn ang="0">
                  <a:pos x="44" y="214"/>
                </a:cxn>
                <a:cxn ang="0">
                  <a:pos x="56" y="210"/>
                </a:cxn>
                <a:cxn ang="0">
                  <a:pos x="60" y="206"/>
                </a:cxn>
                <a:cxn ang="0">
                  <a:pos x="78" y="158"/>
                </a:cxn>
                <a:cxn ang="0">
                  <a:pos x="78" y="152"/>
                </a:cxn>
                <a:cxn ang="0">
                  <a:pos x="68" y="146"/>
                </a:cxn>
                <a:cxn ang="0">
                  <a:pos x="62" y="148"/>
                </a:cxn>
                <a:cxn ang="0">
                  <a:pos x="50" y="150"/>
                </a:cxn>
                <a:cxn ang="0">
                  <a:pos x="38" y="144"/>
                </a:cxn>
                <a:cxn ang="0">
                  <a:pos x="30" y="130"/>
                </a:cxn>
                <a:cxn ang="0">
                  <a:pos x="32" y="112"/>
                </a:cxn>
                <a:cxn ang="0">
                  <a:pos x="36" y="104"/>
                </a:cxn>
                <a:cxn ang="0">
                  <a:pos x="48" y="94"/>
                </a:cxn>
                <a:cxn ang="0">
                  <a:pos x="62" y="94"/>
                </a:cxn>
                <a:cxn ang="0">
                  <a:pos x="70" y="100"/>
                </a:cxn>
                <a:cxn ang="0">
                  <a:pos x="72" y="104"/>
                </a:cxn>
                <a:cxn ang="0">
                  <a:pos x="82" y="118"/>
                </a:cxn>
                <a:cxn ang="0">
                  <a:pos x="90" y="120"/>
                </a:cxn>
                <a:cxn ang="0">
                  <a:pos x="96" y="114"/>
                </a:cxn>
                <a:cxn ang="0">
                  <a:pos x="102" y="98"/>
                </a:cxn>
                <a:cxn ang="0">
                  <a:pos x="112" y="64"/>
                </a:cxn>
                <a:cxn ang="0">
                  <a:pos x="112" y="56"/>
                </a:cxn>
                <a:cxn ang="0">
                  <a:pos x="106" y="44"/>
                </a:cxn>
                <a:cxn ang="0">
                  <a:pos x="102" y="38"/>
                </a:cxn>
              </a:cxnLst>
              <a:rect l="0" t="0" r="r" b="b"/>
              <a:pathLst>
                <a:path w="112" h="214">
                  <a:moveTo>
                    <a:pt x="102" y="38"/>
                  </a:moveTo>
                  <a:lnTo>
                    <a:pt x="102" y="38"/>
                  </a:lnTo>
                  <a:lnTo>
                    <a:pt x="92" y="34"/>
                  </a:lnTo>
                  <a:lnTo>
                    <a:pt x="82" y="30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4" y="26"/>
                  </a:lnTo>
                  <a:lnTo>
                    <a:pt x="58" y="32"/>
                  </a:lnTo>
                  <a:lnTo>
                    <a:pt x="56" y="38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58" y="48"/>
                  </a:lnTo>
                  <a:lnTo>
                    <a:pt x="58" y="54"/>
                  </a:lnTo>
                  <a:lnTo>
                    <a:pt x="56" y="60"/>
                  </a:lnTo>
                  <a:lnTo>
                    <a:pt x="52" y="66"/>
                  </a:lnTo>
                  <a:lnTo>
                    <a:pt x="46" y="70"/>
                  </a:lnTo>
                  <a:lnTo>
                    <a:pt x="38" y="72"/>
                  </a:lnTo>
                  <a:lnTo>
                    <a:pt x="30" y="72"/>
                  </a:lnTo>
                  <a:lnTo>
                    <a:pt x="18" y="68"/>
                  </a:lnTo>
                  <a:lnTo>
                    <a:pt x="18" y="68"/>
                  </a:lnTo>
                  <a:lnTo>
                    <a:pt x="10" y="62"/>
                  </a:lnTo>
                  <a:lnTo>
                    <a:pt x="6" y="56"/>
                  </a:lnTo>
                  <a:lnTo>
                    <a:pt x="4" y="50"/>
                  </a:lnTo>
                  <a:lnTo>
                    <a:pt x="4" y="44"/>
                  </a:lnTo>
                  <a:lnTo>
                    <a:pt x="6" y="40"/>
                  </a:lnTo>
                  <a:lnTo>
                    <a:pt x="8" y="36"/>
                  </a:lnTo>
                  <a:lnTo>
                    <a:pt x="12" y="32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20" y="28"/>
                  </a:lnTo>
                  <a:lnTo>
                    <a:pt x="22" y="22"/>
                  </a:lnTo>
                  <a:lnTo>
                    <a:pt x="22" y="14"/>
                  </a:lnTo>
                  <a:lnTo>
                    <a:pt x="18" y="12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0" y="0"/>
                  </a:lnTo>
                  <a:lnTo>
                    <a:pt x="0" y="196"/>
                  </a:lnTo>
                  <a:lnTo>
                    <a:pt x="0" y="196"/>
                  </a:lnTo>
                  <a:lnTo>
                    <a:pt x="26" y="206"/>
                  </a:lnTo>
                  <a:lnTo>
                    <a:pt x="38" y="212"/>
                  </a:lnTo>
                  <a:lnTo>
                    <a:pt x="38" y="212"/>
                  </a:lnTo>
                  <a:lnTo>
                    <a:pt x="44" y="214"/>
                  </a:lnTo>
                  <a:lnTo>
                    <a:pt x="50" y="214"/>
                  </a:lnTo>
                  <a:lnTo>
                    <a:pt x="56" y="210"/>
                  </a:lnTo>
                  <a:lnTo>
                    <a:pt x="60" y="206"/>
                  </a:lnTo>
                  <a:lnTo>
                    <a:pt x="60" y="206"/>
                  </a:lnTo>
                  <a:lnTo>
                    <a:pt x="68" y="188"/>
                  </a:lnTo>
                  <a:lnTo>
                    <a:pt x="78" y="158"/>
                  </a:lnTo>
                  <a:lnTo>
                    <a:pt x="78" y="158"/>
                  </a:lnTo>
                  <a:lnTo>
                    <a:pt x="78" y="152"/>
                  </a:lnTo>
                  <a:lnTo>
                    <a:pt x="74" y="148"/>
                  </a:lnTo>
                  <a:lnTo>
                    <a:pt x="68" y="146"/>
                  </a:lnTo>
                  <a:lnTo>
                    <a:pt x="62" y="148"/>
                  </a:lnTo>
                  <a:lnTo>
                    <a:pt x="62" y="148"/>
                  </a:lnTo>
                  <a:lnTo>
                    <a:pt x="56" y="150"/>
                  </a:lnTo>
                  <a:lnTo>
                    <a:pt x="50" y="150"/>
                  </a:lnTo>
                  <a:lnTo>
                    <a:pt x="44" y="148"/>
                  </a:lnTo>
                  <a:lnTo>
                    <a:pt x="38" y="144"/>
                  </a:lnTo>
                  <a:lnTo>
                    <a:pt x="34" y="138"/>
                  </a:lnTo>
                  <a:lnTo>
                    <a:pt x="30" y="130"/>
                  </a:lnTo>
                  <a:lnTo>
                    <a:pt x="30" y="122"/>
                  </a:lnTo>
                  <a:lnTo>
                    <a:pt x="32" y="112"/>
                  </a:lnTo>
                  <a:lnTo>
                    <a:pt x="32" y="112"/>
                  </a:lnTo>
                  <a:lnTo>
                    <a:pt x="36" y="104"/>
                  </a:lnTo>
                  <a:lnTo>
                    <a:pt x="42" y="98"/>
                  </a:lnTo>
                  <a:lnTo>
                    <a:pt x="48" y="94"/>
                  </a:lnTo>
                  <a:lnTo>
                    <a:pt x="54" y="94"/>
                  </a:lnTo>
                  <a:lnTo>
                    <a:pt x="62" y="94"/>
                  </a:lnTo>
                  <a:lnTo>
                    <a:pt x="66" y="96"/>
                  </a:lnTo>
                  <a:lnTo>
                    <a:pt x="70" y="100"/>
                  </a:lnTo>
                  <a:lnTo>
                    <a:pt x="72" y="104"/>
                  </a:lnTo>
                  <a:lnTo>
                    <a:pt x="72" y="104"/>
                  </a:lnTo>
                  <a:lnTo>
                    <a:pt x="76" y="114"/>
                  </a:lnTo>
                  <a:lnTo>
                    <a:pt x="82" y="118"/>
                  </a:lnTo>
                  <a:lnTo>
                    <a:pt x="86" y="120"/>
                  </a:lnTo>
                  <a:lnTo>
                    <a:pt x="90" y="120"/>
                  </a:lnTo>
                  <a:lnTo>
                    <a:pt x="94" y="118"/>
                  </a:lnTo>
                  <a:lnTo>
                    <a:pt x="96" y="114"/>
                  </a:lnTo>
                  <a:lnTo>
                    <a:pt x="96" y="114"/>
                  </a:lnTo>
                  <a:lnTo>
                    <a:pt x="102" y="98"/>
                  </a:lnTo>
                  <a:lnTo>
                    <a:pt x="106" y="82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12" y="56"/>
                  </a:lnTo>
                  <a:lnTo>
                    <a:pt x="110" y="50"/>
                  </a:lnTo>
                  <a:lnTo>
                    <a:pt x="106" y="44"/>
                  </a:lnTo>
                  <a:lnTo>
                    <a:pt x="102" y="38"/>
                  </a:lnTo>
                  <a:lnTo>
                    <a:pt x="102" y="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49"/>
            <p:cNvSpPr>
              <a:spLocks/>
            </p:cNvSpPr>
            <p:nvPr userDrawn="1"/>
          </p:nvSpPr>
          <p:spPr bwMode="auto">
            <a:xfrm>
              <a:off x="3587750" y="0"/>
              <a:ext cx="142875" cy="155575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8"/>
                </a:cxn>
                <a:cxn ang="0">
                  <a:pos x="26" y="74"/>
                </a:cxn>
                <a:cxn ang="0">
                  <a:pos x="30" y="98"/>
                </a:cxn>
                <a:cxn ang="0">
                  <a:pos x="30" y="98"/>
                </a:cxn>
                <a:cxn ang="0">
                  <a:pos x="32" y="98"/>
                </a:cxn>
                <a:cxn ang="0">
                  <a:pos x="32" y="98"/>
                </a:cxn>
                <a:cxn ang="0">
                  <a:pos x="54" y="80"/>
                </a:cxn>
                <a:cxn ang="0">
                  <a:pos x="70" y="62"/>
                </a:cxn>
                <a:cxn ang="0">
                  <a:pos x="86" y="42"/>
                </a:cxn>
                <a:cxn ang="0">
                  <a:pos x="86" y="42"/>
                </a:cxn>
                <a:cxn ang="0">
                  <a:pos x="90" y="32"/>
                </a:cxn>
                <a:cxn ang="0">
                  <a:pos x="90" y="22"/>
                </a:cxn>
                <a:cxn ang="0">
                  <a:pos x="88" y="14"/>
                </a:cxn>
                <a:cxn ang="0">
                  <a:pos x="82" y="6"/>
                </a:cxn>
                <a:cxn ang="0">
                  <a:pos x="82" y="6"/>
                </a:cxn>
                <a:cxn ang="0">
                  <a:pos x="74" y="0"/>
                </a:cxn>
                <a:cxn ang="0">
                  <a:pos x="74" y="0"/>
                </a:cxn>
              </a:cxnLst>
              <a:rect l="0" t="0" r="r" b="b"/>
              <a:pathLst>
                <a:path w="90" h="98">
                  <a:moveTo>
                    <a:pt x="74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8" y="48"/>
                  </a:lnTo>
                  <a:lnTo>
                    <a:pt x="26" y="74"/>
                  </a:lnTo>
                  <a:lnTo>
                    <a:pt x="30" y="98"/>
                  </a:lnTo>
                  <a:lnTo>
                    <a:pt x="30" y="98"/>
                  </a:lnTo>
                  <a:lnTo>
                    <a:pt x="32" y="98"/>
                  </a:lnTo>
                  <a:lnTo>
                    <a:pt x="32" y="98"/>
                  </a:lnTo>
                  <a:lnTo>
                    <a:pt x="54" y="80"/>
                  </a:lnTo>
                  <a:lnTo>
                    <a:pt x="70" y="62"/>
                  </a:lnTo>
                  <a:lnTo>
                    <a:pt x="86" y="42"/>
                  </a:lnTo>
                  <a:lnTo>
                    <a:pt x="86" y="42"/>
                  </a:lnTo>
                  <a:lnTo>
                    <a:pt x="90" y="32"/>
                  </a:lnTo>
                  <a:lnTo>
                    <a:pt x="90" y="22"/>
                  </a:lnTo>
                  <a:lnTo>
                    <a:pt x="88" y="14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50"/>
            <p:cNvSpPr>
              <a:spLocks/>
            </p:cNvSpPr>
            <p:nvPr userDrawn="1"/>
          </p:nvSpPr>
          <p:spPr bwMode="auto">
            <a:xfrm>
              <a:off x="3403600" y="257175"/>
              <a:ext cx="104775" cy="10795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18" y="54"/>
                </a:cxn>
                <a:cxn ang="0">
                  <a:pos x="36" y="40"/>
                </a:cxn>
                <a:cxn ang="0">
                  <a:pos x="50" y="24"/>
                </a:cxn>
                <a:cxn ang="0">
                  <a:pos x="62" y="10"/>
                </a:cxn>
                <a:cxn ang="0">
                  <a:pos x="62" y="10"/>
                </a:cxn>
                <a:cxn ang="0">
                  <a:pos x="66" y="0"/>
                </a:cxn>
                <a:cxn ang="0">
                  <a:pos x="66" y="0"/>
                </a:cxn>
                <a:cxn ang="0">
                  <a:pos x="56" y="0"/>
                </a:cxn>
                <a:cxn ang="0">
                  <a:pos x="44" y="2"/>
                </a:cxn>
                <a:cxn ang="0">
                  <a:pos x="32" y="6"/>
                </a:cxn>
                <a:cxn ang="0">
                  <a:pos x="22" y="12"/>
                </a:cxn>
                <a:cxn ang="0">
                  <a:pos x="12" y="22"/>
                </a:cxn>
                <a:cxn ang="0">
                  <a:pos x="6" y="34"/>
                </a:cxn>
                <a:cxn ang="0">
                  <a:pos x="2" y="50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66" h="68">
                  <a:moveTo>
                    <a:pt x="0" y="68"/>
                  </a:moveTo>
                  <a:lnTo>
                    <a:pt x="0" y="68"/>
                  </a:lnTo>
                  <a:lnTo>
                    <a:pt x="18" y="54"/>
                  </a:lnTo>
                  <a:lnTo>
                    <a:pt x="36" y="40"/>
                  </a:lnTo>
                  <a:lnTo>
                    <a:pt x="50" y="24"/>
                  </a:lnTo>
                  <a:lnTo>
                    <a:pt x="62" y="10"/>
                  </a:lnTo>
                  <a:lnTo>
                    <a:pt x="62" y="10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4" y="2"/>
                  </a:lnTo>
                  <a:lnTo>
                    <a:pt x="32" y="6"/>
                  </a:lnTo>
                  <a:lnTo>
                    <a:pt x="22" y="12"/>
                  </a:lnTo>
                  <a:lnTo>
                    <a:pt x="12" y="22"/>
                  </a:lnTo>
                  <a:lnTo>
                    <a:pt x="6" y="34"/>
                  </a:lnTo>
                  <a:lnTo>
                    <a:pt x="2" y="50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51"/>
            <p:cNvSpPr>
              <a:spLocks/>
            </p:cNvSpPr>
            <p:nvPr userDrawn="1"/>
          </p:nvSpPr>
          <p:spPr bwMode="auto">
            <a:xfrm>
              <a:off x="2898775" y="0"/>
              <a:ext cx="12700" cy="3175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2" y="2"/>
                </a:cxn>
              </a:cxnLst>
              <a:rect l="0" t="0" r="r" b="b"/>
              <a:pathLst>
                <a:path w="8" h="2">
                  <a:moveTo>
                    <a:pt x="2" y="2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2"/>
            <p:cNvSpPr>
              <a:spLocks/>
            </p:cNvSpPr>
            <p:nvPr userDrawn="1"/>
          </p:nvSpPr>
          <p:spPr bwMode="auto">
            <a:xfrm>
              <a:off x="2886075" y="3175"/>
              <a:ext cx="749300" cy="4159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0" y="0"/>
                </a:cxn>
                <a:cxn ang="0">
                  <a:pos x="76" y="60"/>
                </a:cxn>
                <a:cxn ang="0">
                  <a:pos x="96" y="86"/>
                </a:cxn>
                <a:cxn ang="0">
                  <a:pos x="98" y="92"/>
                </a:cxn>
                <a:cxn ang="0">
                  <a:pos x="96" y="106"/>
                </a:cxn>
                <a:cxn ang="0">
                  <a:pos x="86" y="116"/>
                </a:cxn>
                <a:cxn ang="0">
                  <a:pos x="70" y="118"/>
                </a:cxn>
                <a:cxn ang="0">
                  <a:pos x="62" y="116"/>
                </a:cxn>
                <a:cxn ang="0">
                  <a:pos x="50" y="114"/>
                </a:cxn>
                <a:cxn ang="0">
                  <a:pos x="22" y="128"/>
                </a:cxn>
                <a:cxn ang="0">
                  <a:pos x="10" y="142"/>
                </a:cxn>
                <a:cxn ang="0">
                  <a:pos x="2" y="158"/>
                </a:cxn>
                <a:cxn ang="0">
                  <a:pos x="0" y="180"/>
                </a:cxn>
                <a:cxn ang="0">
                  <a:pos x="10" y="204"/>
                </a:cxn>
                <a:cxn ang="0">
                  <a:pos x="30" y="232"/>
                </a:cxn>
                <a:cxn ang="0">
                  <a:pos x="38" y="240"/>
                </a:cxn>
                <a:cxn ang="0">
                  <a:pos x="58" y="252"/>
                </a:cxn>
                <a:cxn ang="0">
                  <a:pos x="78" y="258"/>
                </a:cxn>
                <a:cxn ang="0">
                  <a:pos x="96" y="258"/>
                </a:cxn>
                <a:cxn ang="0">
                  <a:pos x="112" y="252"/>
                </a:cxn>
                <a:cxn ang="0">
                  <a:pos x="124" y="242"/>
                </a:cxn>
                <a:cxn ang="0">
                  <a:pos x="132" y="228"/>
                </a:cxn>
                <a:cxn ang="0">
                  <a:pos x="136" y="210"/>
                </a:cxn>
                <a:cxn ang="0">
                  <a:pos x="136" y="200"/>
                </a:cxn>
                <a:cxn ang="0">
                  <a:pos x="142" y="182"/>
                </a:cxn>
                <a:cxn ang="0">
                  <a:pos x="152" y="168"/>
                </a:cxn>
                <a:cxn ang="0">
                  <a:pos x="168" y="166"/>
                </a:cxn>
                <a:cxn ang="0">
                  <a:pos x="176" y="170"/>
                </a:cxn>
                <a:cxn ang="0">
                  <a:pos x="198" y="192"/>
                </a:cxn>
                <a:cxn ang="0">
                  <a:pos x="246" y="252"/>
                </a:cxn>
                <a:cxn ang="0">
                  <a:pos x="254" y="260"/>
                </a:cxn>
                <a:cxn ang="0">
                  <a:pos x="272" y="262"/>
                </a:cxn>
                <a:cxn ang="0">
                  <a:pos x="280" y="260"/>
                </a:cxn>
                <a:cxn ang="0">
                  <a:pos x="326" y="228"/>
                </a:cxn>
                <a:cxn ang="0">
                  <a:pos x="328" y="210"/>
                </a:cxn>
                <a:cxn ang="0">
                  <a:pos x="338" y="182"/>
                </a:cxn>
                <a:cxn ang="0">
                  <a:pos x="358" y="166"/>
                </a:cxn>
                <a:cxn ang="0">
                  <a:pos x="382" y="160"/>
                </a:cxn>
                <a:cxn ang="0">
                  <a:pos x="392" y="160"/>
                </a:cxn>
                <a:cxn ang="0">
                  <a:pos x="394" y="146"/>
                </a:cxn>
                <a:cxn ang="0">
                  <a:pos x="388" y="136"/>
                </a:cxn>
                <a:cxn ang="0">
                  <a:pos x="378" y="128"/>
                </a:cxn>
                <a:cxn ang="0">
                  <a:pos x="368" y="128"/>
                </a:cxn>
                <a:cxn ang="0">
                  <a:pos x="362" y="128"/>
                </a:cxn>
                <a:cxn ang="0">
                  <a:pos x="344" y="120"/>
                </a:cxn>
                <a:cxn ang="0">
                  <a:pos x="332" y="100"/>
                </a:cxn>
                <a:cxn ang="0">
                  <a:pos x="334" y="80"/>
                </a:cxn>
                <a:cxn ang="0">
                  <a:pos x="340" y="66"/>
                </a:cxn>
                <a:cxn ang="0">
                  <a:pos x="346" y="58"/>
                </a:cxn>
                <a:cxn ang="0">
                  <a:pos x="364" y="42"/>
                </a:cxn>
                <a:cxn ang="0">
                  <a:pos x="382" y="32"/>
                </a:cxn>
                <a:cxn ang="0">
                  <a:pos x="396" y="32"/>
                </a:cxn>
                <a:cxn ang="0">
                  <a:pos x="410" y="36"/>
                </a:cxn>
                <a:cxn ang="0">
                  <a:pos x="430" y="52"/>
                </a:cxn>
                <a:cxn ang="0">
                  <a:pos x="436" y="70"/>
                </a:cxn>
                <a:cxn ang="0">
                  <a:pos x="438" y="76"/>
                </a:cxn>
                <a:cxn ang="0">
                  <a:pos x="444" y="88"/>
                </a:cxn>
                <a:cxn ang="0">
                  <a:pos x="454" y="96"/>
                </a:cxn>
                <a:cxn ang="0">
                  <a:pos x="468" y="98"/>
                </a:cxn>
                <a:cxn ang="0">
                  <a:pos x="472" y="96"/>
                </a:cxn>
                <a:cxn ang="0">
                  <a:pos x="460" y="48"/>
                </a:cxn>
                <a:cxn ang="0">
                  <a:pos x="14" y="0"/>
                </a:cxn>
              </a:cxnLst>
              <a:rect l="0" t="0" r="r" b="b"/>
              <a:pathLst>
                <a:path w="472" h="262">
                  <a:moveTo>
                    <a:pt x="14" y="0"/>
                  </a:moveTo>
                  <a:lnTo>
                    <a:pt x="14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50" y="34"/>
                  </a:lnTo>
                  <a:lnTo>
                    <a:pt x="76" y="60"/>
                  </a:lnTo>
                  <a:lnTo>
                    <a:pt x="88" y="74"/>
                  </a:lnTo>
                  <a:lnTo>
                    <a:pt x="96" y="86"/>
                  </a:lnTo>
                  <a:lnTo>
                    <a:pt x="96" y="86"/>
                  </a:lnTo>
                  <a:lnTo>
                    <a:pt x="98" y="92"/>
                  </a:lnTo>
                  <a:lnTo>
                    <a:pt x="98" y="98"/>
                  </a:lnTo>
                  <a:lnTo>
                    <a:pt x="96" y="106"/>
                  </a:lnTo>
                  <a:lnTo>
                    <a:pt x="92" y="112"/>
                  </a:lnTo>
                  <a:lnTo>
                    <a:pt x="86" y="116"/>
                  </a:lnTo>
                  <a:lnTo>
                    <a:pt x="78" y="118"/>
                  </a:lnTo>
                  <a:lnTo>
                    <a:pt x="70" y="118"/>
                  </a:lnTo>
                  <a:lnTo>
                    <a:pt x="62" y="116"/>
                  </a:lnTo>
                  <a:lnTo>
                    <a:pt x="62" y="116"/>
                  </a:lnTo>
                  <a:lnTo>
                    <a:pt x="56" y="114"/>
                  </a:lnTo>
                  <a:lnTo>
                    <a:pt x="50" y="114"/>
                  </a:lnTo>
                  <a:lnTo>
                    <a:pt x="36" y="118"/>
                  </a:lnTo>
                  <a:lnTo>
                    <a:pt x="22" y="128"/>
                  </a:lnTo>
                  <a:lnTo>
                    <a:pt x="16" y="134"/>
                  </a:lnTo>
                  <a:lnTo>
                    <a:pt x="10" y="142"/>
                  </a:lnTo>
                  <a:lnTo>
                    <a:pt x="4" y="150"/>
                  </a:lnTo>
                  <a:lnTo>
                    <a:pt x="2" y="158"/>
                  </a:lnTo>
                  <a:lnTo>
                    <a:pt x="0" y="170"/>
                  </a:lnTo>
                  <a:lnTo>
                    <a:pt x="0" y="180"/>
                  </a:lnTo>
                  <a:lnTo>
                    <a:pt x="4" y="192"/>
                  </a:lnTo>
                  <a:lnTo>
                    <a:pt x="10" y="204"/>
                  </a:lnTo>
                  <a:lnTo>
                    <a:pt x="18" y="218"/>
                  </a:lnTo>
                  <a:lnTo>
                    <a:pt x="30" y="232"/>
                  </a:lnTo>
                  <a:lnTo>
                    <a:pt x="30" y="232"/>
                  </a:lnTo>
                  <a:lnTo>
                    <a:pt x="38" y="240"/>
                  </a:lnTo>
                  <a:lnTo>
                    <a:pt x="48" y="246"/>
                  </a:lnTo>
                  <a:lnTo>
                    <a:pt x="58" y="252"/>
                  </a:lnTo>
                  <a:lnTo>
                    <a:pt x="68" y="256"/>
                  </a:lnTo>
                  <a:lnTo>
                    <a:pt x="78" y="258"/>
                  </a:lnTo>
                  <a:lnTo>
                    <a:pt x="86" y="258"/>
                  </a:lnTo>
                  <a:lnTo>
                    <a:pt x="96" y="258"/>
                  </a:lnTo>
                  <a:lnTo>
                    <a:pt x="104" y="254"/>
                  </a:lnTo>
                  <a:lnTo>
                    <a:pt x="112" y="252"/>
                  </a:lnTo>
                  <a:lnTo>
                    <a:pt x="118" y="246"/>
                  </a:lnTo>
                  <a:lnTo>
                    <a:pt x="124" y="242"/>
                  </a:lnTo>
                  <a:lnTo>
                    <a:pt x="130" y="234"/>
                  </a:lnTo>
                  <a:lnTo>
                    <a:pt x="132" y="228"/>
                  </a:lnTo>
                  <a:lnTo>
                    <a:pt x="136" y="220"/>
                  </a:lnTo>
                  <a:lnTo>
                    <a:pt x="136" y="210"/>
                  </a:lnTo>
                  <a:lnTo>
                    <a:pt x="136" y="200"/>
                  </a:lnTo>
                  <a:lnTo>
                    <a:pt x="136" y="200"/>
                  </a:lnTo>
                  <a:lnTo>
                    <a:pt x="138" y="190"/>
                  </a:lnTo>
                  <a:lnTo>
                    <a:pt x="142" y="182"/>
                  </a:lnTo>
                  <a:lnTo>
                    <a:pt x="146" y="174"/>
                  </a:lnTo>
                  <a:lnTo>
                    <a:pt x="152" y="168"/>
                  </a:lnTo>
                  <a:lnTo>
                    <a:pt x="158" y="166"/>
                  </a:lnTo>
                  <a:lnTo>
                    <a:pt x="168" y="166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88" y="180"/>
                  </a:lnTo>
                  <a:lnTo>
                    <a:pt x="198" y="192"/>
                  </a:lnTo>
                  <a:lnTo>
                    <a:pt x="222" y="218"/>
                  </a:lnTo>
                  <a:lnTo>
                    <a:pt x="246" y="252"/>
                  </a:lnTo>
                  <a:lnTo>
                    <a:pt x="246" y="252"/>
                  </a:lnTo>
                  <a:lnTo>
                    <a:pt x="254" y="260"/>
                  </a:lnTo>
                  <a:lnTo>
                    <a:pt x="262" y="262"/>
                  </a:lnTo>
                  <a:lnTo>
                    <a:pt x="272" y="262"/>
                  </a:lnTo>
                  <a:lnTo>
                    <a:pt x="280" y="260"/>
                  </a:lnTo>
                  <a:lnTo>
                    <a:pt x="280" y="260"/>
                  </a:lnTo>
                  <a:lnTo>
                    <a:pt x="294" y="250"/>
                  </a:lnTo>
                  <a:lnTo>
                    <a:pt x="326" y="228"/>
                  </a:lnTo>
                  <a:lnTo>
                    <a:pt x="326" y="228"/>
                  </a:lnTo>
                  <a:lnTo>
                    <a:pt x="328" y="210"/>
                  </a:lnTo>
                  <a:lnTo>
                    <a:pt x="332" y="194"/>
                  </a:lnTo>
                  <a:lnTo>
                    <a:pt x="338" y="182"/>
                  </a:lnTo>
                  <a:lnTo>
                    <a:pt x="348" y="172"/>
                  </a:lnTo>
                  <a:lnTo>
                    <a:pt x="358" y="166"/>
                  </a:lnTo>
                  <a:lnTo>
                    <a:pt x="370" y="162"/>
                  </a:lnTo>
                  <a:lnTo>
                    <a:pt x="382" y="160"/>
                  </a:lnTo>
                  <a:lnTo>
                    <a:pt x="392" y="160"/>
                  </a:lnTo>
                  <a:lnTo>
                    <a:pt x="392" y="160"/>
                  </a:lnTo>
                  <a:lnTo>
                    <a:pt x="394" y="152"/>
                  </a:lnTo>
                  <a:lnTo>
                    <a:pt x="394" y="146"/>
                  </a:lnTo>
                  <a:lnTo>
                    <a:pt x="390" y="140"/>
                  </a:lnTo>
                  <a:lnTo>
                    <a:pt x="388" y="136"/>
                  </a:lnTo>
                  <a:lnTo>
                    <a:pt x="384" y="132"/>
                  </a:lnTo>
                  <a:lnTo>
                    <a:pt x="378" y="128"/>
                  </a:lnTo>
                  <a:lnTo>
                    <a:pt x="374" y="128"/>
                  </a:lnTo>
                  <a:lnTo>
                    <a:pt x="368" y="128"/>
                  </a:lnTo>
                  <a:lnTo>
                    <a:pt x="368" y="128"/>
                  </a:lnTo>
                  <a:lnTo>
                    <a:pt x="362" y="128"/>
                  </a:lnTo>
                  <a:lnTo>
                    <a:pt x="352" y="124"/>
                  </a:lnTo>
                  <a:lnTo>
                    <a:pt x="344" y="120"/>
                  </a:lnTo>
                  <a:lnTo>
                    <a:pt x="338" y="110"/>
                  </a:lnTo>
                  <a:lnTo>
                    <a:pt x="332" y="100"/>
                  </a:lnTo>
                  <a:lnTo>
                    <a:pt x="332" y="88"/>
                  </a:lnTo>
                  <a:lnTo>
                    <a:pt x="334" y="80"/>
                  </a:lnTo>
                  <a:lnTo>
                    <a:pt x="336" y="74"/>
                  </a:lnTo>
                  <a:lnTo>
                    <a:pt x="340" y="66"/>
                  </a:lnTo>
                  <a:lnTo>
                    <a:pt x="346" y="58"/>
                  </a:lnTo>
                  <a:lnTo>
                    <a:pt x="346" y="58"/>
                  </a:lnTo>
                  <a:lnTo>
                    <a:pt x="356" y="48"/>
                  </a:lnTo>
                  <a:lnTo>
                    <a:pt x="364" y="42"/>
                  </a:lnTo>
                  <a:lnTo>
                    <a:pt x="374" y="36"/>
                  </a:lnTo>
                  <a:lnTo>
                    <a:pt x="382" y="32"/>
                  </a:lnTo>
                  <a:lnTo>
                    <a:pt x="390" y="32"/>
                  </a:lnTo>
                  <a:lnTo>
                    <a:pt x="396" y="32"/>
                  </a:lnTo>
                  <a:lnTo>
                    <a:pt x="404" y="32"/>
                  </a:lnTo>
                  <a:lnTo>
                    <a:pt x="410" y="36"/>
                  </a:lnTo>
                  <a:lnTo>
                    <a:pt x="422" y="42"/>
                  </a:lnTo>
                  <a:lnTo>
                    <a:pt x="430" y="52"/>
                  </a:lnTo>
                  <a:lnTo>
                    <a:pt x="436" y="60"/>
                  </a:lnTo>
                  <a:lnTo>
                    <a:pt x="436" y="70"/>
                  </a:lnTo>
                  <a:lnTo>
                    <a:pt x="436" y="70"/>
                  </a:lnTo>
                  <a:lnTo>
                    <a:pt x="438" y="76"/>
                  </a:lnTo>
                  <a:lnTo>
                    <a:pt x="440" y="82"/>
                  </a:lnTo>
                  <a:lnTo>
                    <a:pt x="444" y="88"/>
                  </a:lnTo>
                  <a:lnTo>
                    <a:pt x="448" y="92"/>
                  </a:lnTo>
                  <a:lnTo>
                    <a:pt x="454" y="96"/>
                  </a:lnTo>
                  <a:lnTo>
                    <a:pt x="462" y="98"/>
                  </a:lnTo>
                  <a:lnTo>
                    <a:pt x="468" y="98"/>
                  </a:lnTo>
                  <a:lnTo>
                    <a:pt x="472" y="96"/>
                  </a:lnTo>
                  <a:lnTo>
                    <a:pt x="472" y="96"/>
                  </a:lnTo>
                  <a:lnTo>
                    <a:pt x="468" y="72"/>
                  </a:lnTo>
                  <a:lnTo>
                    <a:pt x="460" y="48"/>
                  </a:lnTo>
                  <a:lnTo>
                    <a:pt x="442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147993" y="1823678"/>
            <a:ext cx="3384551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1237207" y="3047630"/>
            <a:ext cx="1971702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1419772" y="3429000"/>
            <a:ext cx="1509107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940989" y="3047630"/>
            <a:ext cx="1971702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3123554" y="3429000"/>
            <a:ext cx="1509107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4645026" y="3047630"/>
            <a:ext cx="1971702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827591" y="3429000"/>
            <a:ext cx="1509107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324624" y="3047630"/>
            <a:ext cx="1971702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507189" y="3429000"/>
            <a:ext cx="1509107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5020121" y="3450056"/>
            <a:ext cx="283804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017827" y="4115467"/>
            <a:ext cx="2838049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7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5020121" y="2081517"/>
            <a:ext cx="1596607" cy="153272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7200" b="1" u="sng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139" name="그룹 138"/>
          <p:cNvGrpSpPr/>
          <p:nvPr userDrawn="1"/>
        </p:nvGrpSpPr>
        <p:grpSpPr>
          <a:xfrm>
            <a:off x="1066752" y="2151045"/>
            <a:ext cx="3431467" cy="2453751"/>
            <a:chOff x="-275762" y="1752600"/>
            <a:chExt cx="7724312" cy="5523450"/>
          </a:xfrm>
        </p:grpSpPr>
        <p:sp>
          <p:nvSpPr>
            <p:cNvPr id="140" name="Freeform 5"/>
            <p:cNvSpPr>
              <a:spLocks/>
            </p:cNvSpPr>
            <p:nvPr userDrawn="1"/>
          </p:nvSpPr>
          <p:spPr bwMode="auto">
            <a:xfrm>
              <a:off x="6565900" y="4435475"/>
              <a:ext cx="330200" cy="234950"/>
            </a:xfrm>
            <a:custGeom>
              <a:avLst/>
              <a:gdLst/>
              <a:ahLst/>
              <a:cxnLst>
                <a:cxn ang="0">
                  <a:pos x="190" y="148"/>
                </a:cxn>
                <a:cxn ang="0">
                  <a:pos x="190" y="148"/>
                </a:cxn>
                <a:cxn ang="0">
                  <a:pos x="196" y="142"/>
                </a:cxn>
                <a:cxn ang="0">
                  <a:pos x="202" y="136"/>
                </a:cxn>
                <a:cxn ang="0">
                  <a:pos x="204" y="128"/>
                </a:cxn>
                <a:cxn ang="0">
                  <a:pos x="208" y="120"/>
                </a:cxn>
                <a:cxn ang="0">
                  <a:pos x="208" y="102"/>
                </a:cxn>
                <a:cxn ang="0">
                  <a:pos x="208" y="84"/>
                </a:cxn>
                <a:cxn ang="0">
                  <a:pos x="208" y="84"/>
                </a:cxn>
                <a:cxn ang="0">
                  <a:pos x="204" y="68"/>
                </a:cxn>
                <a:cxn ang="0">
                  <a:pos x="196" y="54"/>
                </a:cxn>
                <a:cxn ang="0">
                  <a:pos x="186" y="42"/>
                </a:cxn>
                <a:cxn ang="0">
                  <a:pos x="174" y="30"/>
                </a:cxn>
                <a:cxn ang="0">
                  <a:pos x="160" y="20"/>
                </a:cxn>
                <a:cxn ang="0">
                  <a:pos x="146" y="12"/>
                </a:cxn>
                <a:cxn ang="0">
                  <a:pos x="130" y="6"/>
                </a:cxn>
                <a:cxn ang="0">
                  <a:pos x="114" y="2"/>
                </a:cxn>
                <a:cxn ang="0">
                  <a:pos x="114" y="2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48" y="6"/>
                </a:cxn>
                <a:cxn ang="0">
                  <a:pos x="34" y="12"/>
                </a:cxn>
                <a:cxn ang="0">
                  <a:pos x="22" y="22"/>
                </a:cxn>
                <a:cxn ang="0">
                  <a:pos x="12" y="36"/>
                </a:cxn>
                <a:cxn ang="0">
                  <a:pos x="6" y="52"/>
                </a:cxn>
                <a:cxn ang="0">
                  <a:pos x="6" y="52"/>
                </a:cxn>
                <a:cxn ang="0">
                  <a:pos x="0" y="72"/>
                </a:cxn>
                <a:cxn ang="0">
                  <a:pos x="0" y="88"/>
                </a:cxn>
                <a:cxn ang="0">
                  <a:pos x="2" y="100"/>
                </a:cxn>
                <a:cxn ang="0">
                  <a:pos x="8" y="112"/>
                </a:cxn>
                <a:cxn ang="0">
                  <a:pos x="8" y="112"/>
                </a:cxn>
                <a:cxn ang="0">
                  <a:pos x="38" y="78"/>
                </a:cxn>
                <a:cxn ang="0">
                  <a:pos x="38" y="78"/>
                </a:cxn>
                <a:cxn ang="0">
                  <a:pos x="44" y="70"/>
                </a:cxn>
                <a:cxn ang="0">
                  <a:pos x="52" y="66"/>
                </a:cxn>
                <a:cxn ang="0">
                  <a:pos x="60" y="62"/>
                </a:cxn>
                <a:cxn ang="0">
                  <a:pos x="68" y="60"/>
                </a:cxn>
                <a:cxn ang="0">
                  <a:pos x="78" y="60"/>
                </a:cxn>
                <a:cxn ang="0">
                  <a:pos x="86" y="62"/>
                </a:cxn>
                <a:cxn ang="0">
                  <a:pos x="96" y="64"/>
                </a:cxn>
                <a:cxn ang="0">
                  <a:pos x="104" y="68"/>
                </a:cxn>
                <a:cxn ang="0">
                  <a:pos x="104" y="68"/>
                </a:cxn>
                <a:cxn ang="0">
                  <a:pos x="112" y="74"/>
                </a:cxn>
                <a:cxn ang="0">
                  <a:pos x="132" y="90"/>
                </a:cxn>
                <a:cxn ang="0">
                  <a:pos x="162" y="116"/>
                </a:cxn>
                <a:cxn ang="0">
                  <a:pos x="176" y="132"/>
                </a:cxn>
                <a:cxn ang="0">
                  <a:pos x="190" y="148"/>
                </a:cxn>
                <a:cxn ang="0">
                  <a:pos x="190" y="148"/>
                </a:cxn>
              </a:cxnLst>
              <a:rect l="0" t="0" r="r" b="b"/>
              <a:pathLst>
                <a:path w="208" h="148">
                  <a:moveTo>
                    <a:pt x="190" y="148"/>
                  </a:moveTo>
                  <a:lnTo>
                    <a:pt x="190" y="148"/>
                  </a:lnTo>
                  <a:lnTo>
                    <a:pt x="196" y="142"/>
                  </a:lnTo>
                  <a:lnTo>
                    <a:pt x="202" y="136"/>
                  </a:lnTo>
                  <a:lnTo>
                    <a:pt x="204" y="128"/>
                  </a:lnTo>
                  <a:lnTo>
                    <a:pt x="208" y="120"/>
                  </a:lnTo>
                  <a:lnTo>
                    <a:pt x="208" y="102"/>
                  </a:lnTo>
                  <a:lnTo>
                    <a:pt x="208" y="84"/>
                  </a:lnTo>
                  <a:lnTo>
                    <a:pt x="208" y="84"/>
                  </a:lnTo>
                  <a:lnTo>
                    <a:pt x="204" y="68"/>
                  </a:lnTo>
                  <a:lnTo>
                    <a:pt x="196" y="54"/>
                  </a:lnTo>
                  <a:lnTo>
                    <a:pt x="186" y="42"/>
                  </a:lnTo>
                  <a:lnTo>
                    <a:pt x="174" y="30"/>
                  </a:lnTo>
                  <a:lnTo>
                    <a:pt x="160" y="20"/>
                  </a:lnTo>
                  <a:lnTo>
                    <a:pt x="146" y="12"/>
                  </a:lnTo>
                  <a:lnTo>
                    <a:pt x="130" y="6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48" y="6"/>
                  </a:lnTo>
                  <a:lnTo>
                    <a:pt x="34" y="12"/>
                  </a:lnTo>
                  <a:lnTo>
                    <a:pt x="22" y="22"/>
                  </a:lnTo>
                  <a:lnTo>
                    <a:pt x="12" y="36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0" y="72"/>
                  </a:lnTo>
                  <a:lnTo>
                    <a:pt x="0" y="88"/>
                  </a:lnTo>
                  <a:lnTo>
                    <a:pt x="2" y="100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4" y="70"/>
                  </a:lnTo>
                  <a:lnTo>
                    <a:pt x="52" y="66"/>
                  </a:lnTo>
                  <a:lnTo>
                    <a:pt x="60" y="62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6" y="62"/>
                  </a:lnTo>
                  <a:lnTo>
                    <a:pt x="96" y="64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12" y="74"/>
                  </a:lnTo>
                  <a:lnTo>
                    <a:pt x="132" y="90"/>
                  </a:lnTo>
                  <a:lnTo>
                    <a:pt x="162" y="116"/>
                  </a:lnTo>
                  <a:lnTo>
                    <a:pt x="176" y="132"/>
                  </a:lnTo>
                  <a:lnTo>
                    <a:pt x="190" y="148"/>
                  </a:lnTo>
                  <a:lnTo>
                    <a:pt x="190" y="14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Freeform 6"/>
            <p:cNvSpPr>
              <a:spLocks/>
            </p:cNvSpPr>
            <p:nvPr userDrawn="1"/>
          </p:nvSpPr>
          <p:spPr bwMode="auto">
            <a:xfrm>
              <a:off x="6334125" y="4689475"/>
              <a:ext cx="142875" cy="88900"/>
            </a:xfrm>
            <a:custGeom>
              <a:avLst/>
              <a:gdLst/>
              <a:ahLst/>
              <a:cxnLst>
                <a:cxn ang="0">
                  <a:pos x="40" y="56"/>
                </a:cxn>
                <a:cxn ang="0">
                  <a:pos x="40" y="56"/>
                </a:cxn>
                <a:cxn ang="0">
                  <a:pos x="48" y="52"/>
                </a:cxn>
                <a:cxn ang="0">
                  <a:pos x="60" y="44"/>
                </a:cxn>
                <a:cxn ang="0">
                  <a:pos x="90" y="18"/>
                </a:cxn>
                <a:cxn ang="0">
                  <a:pos x="90" y="1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0"/>
                </a:cxn>
                <a:cxn ang="0">
                  <a:pos x="0" y="28"/>
                </a:cxn>
                <a:cxn ang="0">
                  <a:pos x="2" y="38"/>
                </a:cxn>
                <a:cxn ang="0">
                  <a:pos x="4" y="46"/>
                </a:cxn>
                <a:cxn ang="0">
                  <a:pos x="12" y="52"/>
                </a:cxn>
                <a:cxn ang="0">
                  <a:pos x="22" y="54"/>
                </a:cxn>
                <a:cxn ang="0">
                  <a:pos x="40" y="56"/>
                </a:cxn>
                <a:cxn ang="0">
                  <a:pos x="40" y="56"/>
                </a:cxn>
              </a:cxnLst>
              <a:rect l="0" t="0" r="r" b="b"/>
              <a:pathLst>
                <a:path w="90" h="56">
                  <a:moveTo>
                    <a:pt x="40" y="56"/>
                  </a:moveTo>
                  <a:lnTo>
                    <a:pt x="40" y="56"/>
                  </a:lnTo>
                  <a:lnTo>
                    <a:pt x="48" y="52"/>
                  </a:lnTo>
                  <a:lnTo>
                    <a:pt x="60" y="4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0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4" y="46"/>
                  </a:lnTo>
                  <a:lnTo>
                    <a:pt x="12" y="52"/>
                  </a:lnTo>
                  <a:lnTo>
                    <a:pt x="22" y="54"/>
                  </a:lnTo>
                  <a:lnTo>
                    <a:pt x="40" y="56"/>
                  </a:lnTo>
                  <a:lnTo>
                    <a:pt x="40" y="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Freeform 7"/>
            <p:cNvSpPr>
              <a:spLocks/>
            </p:cNvSpPr>
            <p:nvPr userDrawn="1"/>
          </p:nvSpPr>
          <p:spPr bwMode="auto">
            <a:xfrm>
              <a:off x="6197600" y="5422900"/>
              <a:ext cx="292100" cy="34290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62" y="66"/>
                </a:cxn>
                <a:cxn ang="0">
                  <a:pos x="118" y="80"/>
                </a:cxn>
                <a:cxn ang="0">
                  <a:pos x="126" y="86"/>
                </a:cxn>
                <a:cxn ang="0">
                  <a:pos x="134" y="102"/>
                </a:cxn>
                <a:cxn ang="0">
                  <a:pos x="132" y="124"/>
                </a:cxn>
                <a:cxn ang="0">
                  <a:pos x="116" y="140"/>
                </a:cxn>
                <a:cxn ang="0">
                  <a:pos x="102" y="146"/>
                </a:cxn>
                <a:cxn ang="0">
                  <a:pos x="88" y="152"/>
                </a:cxn>
                <a:cxn ang="0">
                  <a:pos x="76" y="168"/>
                </a:cxn>
                <a:cxn ang="0">
                  <a:pos x="66" y="190"/>
                </a:cxn>
                <a:cxn ang="0">
                  <a:pos x="62" y="216"/>
                </a:cxn>
                <a:cxn ang="0">
                  <a:pos x="70" y="210"/>
                </a:cxn>
                <a:cxn ang="0">
                  <a:pos x="90" y="204"/>
                </a:cxn>
                <a:cxn ang="0">
                  <a:pos x="102" y="204"/>
                </a:cxn>
                <a:cxn ang="0">
                  <a:pos x="126" y="204"/>
                </a:cxn>
                <a:cxn ang="0">
                  <a:pos x="146" y="194"/>
                </a:cxn>
                <a:cxn ang="0">
                  <a:pos x="164" y="176"/>
                </a:cxn>
                <a:cxn ang="0">
                  <a:pos x="176" y="154"/>
                </a:cxn>
                <a:cxn ang="0">
                  <a:pos x="184" y="126"/>
                </a:cxn>
                <a:cxn ang="0">
                  <a:pos x="182" y="98"/>
                </a:cxn>
                <a:cxn ang="0">
                  <a:pos x="172" y="68"/>
                </a:cxn>
                <a:cxn ang="0">
                  <a:pos x="152" y="38"/>
                </a:cxn>
                <a:cxn ang="0">
                  <a:pos x="140" y="26"/>
                </a:cxn>
                <a:cxn ang="0">
                  <a:pos x="116" y="8"/>
                </a:cxn>
                <a:cxn ang="0">
                  <a:pos x="90" y="0"/>
                </a:cxn>
                <a:cxn ang="0">
                  <a:pos x="66" y="2"/>
                </a:cxn>
                <a:cxn ang="0">
                  <a:pos x="44" y="8"/>
                </a:cxn>
                <a:cxn ang="0">
                  <a:pos x="26" y="18"/>
                </a:cxn>
                <a:cxn ang="0">
                  <a:pos x="12" y="32"/>
                </a:cxn>
                <a:cxn ang="0">
                  <a:pos x="2" y="50"/>
                </a:cxn>
                <a:cxn ang="0">
                  <a:pos x="0" y="58"/>
                </a:cxn>
              </a:cxnLst>
              <a:rect l="0" t="0" r="r" b="b"/>
              <a:pathLst>
                <a:path w="184" h="216">
                  <a:moveTo>
                    <a:pt x="0" y="58"/>
                  </a:moveTo>
                  <a:lnTo>
                    <a:pt x="0" y="58"/>
                  </a:lnTo>
                  <a:lnTo>
                    <a:pt x="30" y="62"/>
                  </a:lnTo>
                  <a:lnTo>
                    <a:pt x="62" y="66"/>
                  </a:lnTo>
                  <a:lnTo>
                    <a:pt x="92" y="72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26" y="86"/>
                  </a:lnTo>
                  <a:lnTo>
                    <a:pt x="132" y="92"/>
                  </a:lnTo>
                  <a:lnTo>
                    <a:pt x="134" y="102"/>
                  </a:lnTo>
                  <a:lnTo>
                    <a:pt x="134" y="114"/>
                  </a:lnTo>
                  <a:lnTo>
                    <a:pt x="132" y="124"/>
                  </a:lnTo>
                  <a:lnTo>
                    <a:pt x="126" y="134"/>
                  </a:lnTo>
                  <a:lnTo>
                    <a:pt x="116" y="140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94" y="148"/>
                  </a:lnTo>
                  <a:lnTo>
                    <a:pt x="88" y="152"/>
                  </a:lnTo>
                  <a:lnTo>
                    <a:pt x="82" y="160"/>
                  </a:lnTo>
                  <a:lnTo>
                    <a:pt x="76" y="168"/>
                  </a:lnTo>
                  <a:lnTo>
                    <a:pt x="70" y="178"/>
                  </a:lnTo>
                  <a:lnTo>
                    <a:pt x="66" y="190"/>
                  </a:lnTo>
                  <a:lnTo>
                    <a:pt x="64" y="202"/>
                  </a:lnTo>
                  <a:lnTo>
                    <a:pt x="62" y="216"/>
                  </a:lnTo>
                  <a:lnTo>
                    <a:pt x="62" y="216"/>
                  </a:lnTo>
                  <a:lnTo>
                    <a:pt x="70" y="210"/>
                  </a:lnTo>
                  <a:lnTo>
                    <a:pt x="78" y="206"/>
                  </a:lnTo>
                  <a:lnTo>
                    <a:pt x="90" y="204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114" y="204"/>
                  </a:lnTo>
                  <a:lnTo>
                    <a:pt x="126" y="204"/>
                  </a:lnTo>
                  <a:lnTo>
                    <a:pt x="136" y="200"/>
                  </a:lnTo>
                  <a:lnTo>
                    <a:pt x="146" y="194"/>
                  </a:lnTo>
                  <a:lnTo>
                    <a:pt x="156" y="186"/>
                  </a:lnTo>
                  <a:lnTo>
                    <a:pt x="164" y="176"/>
                  </a:lnTo>
                  <a:lnTo>
                    <a:pt x="170" y="166"/>
                  </a:lnTo>
                  <a:lnTo>
                    <a:pt x="176" y="154"/>
                  </a:lnTo>
                  <a:lnTo>
                    <a:pt x="180" y="140"/>
                  </a:lnTo>
                  <a:lnTo>
                    <a:pt x="184" y="126"/>
                  </a:lnTo>
                  <a:lnTo>
                    <a:pt x="184" y="112"/>
                  </a:lnTo>
                  <a:lnTo>
                    <a:pt x="182" y="98"/>
                  </a:lnTo>
                  <a:lnTo>
                    <a:pt x="178" y="82"/>
                  </a:lnTo>
                  <a:lnTo>
                    <a:pt x="172" y="68"/>
                  </a:lnTo>
                  <a:lnTo>
                    <a:pt x="164" y="52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40" y="26"/>
                  </a:lnTo>
                  <a:lnTo>
                    <a:pt x="128" y="16"/>
                  </a:lnTo>
                  <a:lnTo>
                    <a:pt x="116" y="8"/>
                  </a:lnTo>
                  <a:lnTo>
                    <a:pt x="104" y="4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6" y="2"/>
                  </a:lnTo>
                  <a:lnTo>
                    <a:pt x="56" y="4"/>
                  </a:lnTo>
                  <a:lnTo>
                    <a:pt x="44" y="8"/>
                  </a:lnTo>
                  <a:lnTo>
                    <a:pt x="34" y="12"/>
                  </a:lnTo>
                  <a:lnTo>
                    <a:pt x="26" y="18"/>
                  </a:lnTo>
                  <a:lnTo>
                    <a:pt x="18" y="26"/>
                  </a:lnTo>
                  <a:lnTo>
                    <a:pt x="12" y="32"/>
                  </a:lnTo>
                  <a:lnTo>
                    <a:pt x="6" y="40"/>
                  </a:lnTo>
                  <a:lnTo>
                    <a:pt x="2" y="5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Freeform 8"/>
            <p:cNvSpPr>
              <a:spLocks/>
            </p:cNvSpPr>
            <p:nvPr userDrawn="1"/>
          </p:nvSpPr>
          <p:spPr bwMode="auto">
            <a:xfrm>
              <a:off x="6124575" y="4918075"/>
              <a:ext cx="73025" cy="10477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42" y="56"/>
                </a:cxn>
                <a:cxn ang="0">
                  <a:pos x="44" y="44"/>
                </a:cxn>
                <a:cxn ang="0">
                  <a:pos x="46" y="34"/>
                </a:cxn>
                <a:cxn ang="0">
                  <a:pos x="44" y="26"/>
                </a:cxn>
                <a:cxn ang="0">
                  <a:pos x="38" y="16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46" h="66">
                  <a:moveTo>
                    <a:pt x="6" y="0"/>
                  </a:moveTo>
                  <a:lnTo>
                    <a:pt x="6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42" y="56"/>
                  </a:lnTo>
                  <a:lnTo>
                    <a:pt x="44" y="44"/>
                  </a:lnTo>
                  <a:lnTo>
                    <a:pt x="46" y="34"/>
                  </a:lnTo>
                  <a:lnTo>
                    <a:pt x="44" y="26"/>
                  </a:lnTo>
                  <a:lnTo>
                    <a:pt x="38" y="16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Freeform 9"/>
            <p:cNvSpPr>
              <a:spLocks/>
            </p:cNvSpPr>
            <p:nvPr userDrawn="1"/>
          </p:nvSpPr>
          <p:spPr bwMode="auto">
            <a:xfrm>
              <a:off x="6705600" y="4778375"/>
              <a:ext cx="428625" cy="320675"/>
            </a:xfrm>
            <a:custGeom>
              <a:avLst/>
              <a:gdLst/>
              <a:ahLst/>
              <a:cxnLst>
                <a:cxn ang="0">
                  <a:pos x="270" y="52"/>
                </a:cxn>
                <a:cxn ang="0">
                  <a:pos x="266" y="38"/>
                </a:cxn>
                <a:cxn ang="0">
                  <a:pos x="258" y="26"/>
                </a:cxn>
                <a:cxn ang="0">
                  <a:pos x="246" y="18"/>
                </a:cxn>
                <a:cxn ang="0">
                  <a:pos x="232" y="14"/>
                </a:cxn>
                <a:cxn ang="0">
                  <a:pos x="190" y="10"/>
                </a:cxn>
                <a:cxn ang="0">
                  <a:pos x="112" y="0"/>
                </a:cxn>
                <a:cxn ang="0">
                  <a:pos x="102" y="8"/>
                </a:cxn>
                <a:cxn ang="0">
                  <a:pos x="82" y="18"/>
                </a:cxn>
                <a:cxn ang="0">
                  <a:pos x="70" y="20"/>
                </a:cxn>
                <a:cxn ang="0">
                  <a:pos x="54" y="22"/>
                </a:cxn>
                <a:cxn ang="0">
                  <a:pos x="36" y="32"/>
                </a:cxn>
                <a:cxn ang="0">
                  <a:pos x="20" y="48"/>
                </a:cxn>
                <a:cxn ang="0">
                  <a:pos x="6" y="68"/>
                </a:cxn>
                <a:cxn ang="0">
                  <a:pos x="0" y="94"/>
                </a:cxn>
                <a:cxn ang="0">
                  <a:pos x="2" y="122"/>
                </a:cxn>
                <a:cxn ang="0">
                  <a:pos x="18" y="152"/>
                </a:cxn>
                <a:cxn ang="0">
                  <a:pos x="48" y="184"/>
                </a:cxn>
                <a:cxn ang="0">
                  <a:pos x="62" y="196"/>
                </a:cxn>
                <a:cxn ang="0">
                  <a:pos x="74" y="202"/>
                </a:cxn>
                <a:cxn ang="0">
                  <a:pos x="84" y="182"/>
                </a:cxn>
                <a:cxn ang="0">
                  <a:pos x="94" y="166"/>
                </a:cxn>
                <a:cxn ang="0">
                  <a:pos x="108" y="156"/>
                </a:cxn>
                <a:cxn ang="0">
                  <a:pos x="138" y="148"/>
                </a:cxn>
                <a:cxn ang="0">
                  <a:pos x="166" y="152"/>
                </a:cxn>
                <a:cxn ang="0">
                  <a:pos x="178" y="158"/>
                </a:cxn>
                <a:cxn ang="0">
                  <a:pos x="178" y="146"/>
                </a:cxn>
                <a:cxn ang="0">
                  <a:pos x="178" y="134"/>
                </a:cxn>
                <a:cxn ang="0">
                  <a:pos x="188" y="114"/>
                </a:cxn>
                <a:cxn ang="0">
                  <a:pos x="208" y="100"/>
                </a:cxn>
                <a:cxn ang="0">
                  <a:pos x="240" y="102"/>
                </a:cxn>
                <a:cxn ang="0">
                  <a:pos x="256" y="110"/>
                </a:cxn>
                <a:cxn ang="0">
                  <a:pos x="266" y="116"/>
                </a:cxn>
                <a:cxn ang="0">
                  <a:pos x="270" y="72"/>
                </a:cxn>
                <a:cxn ang="0">
                  <a:pos x="270" y="52"/>
                </a:cxn>
              </a:cxnLst>
              <a:rect l="0" t="0" r="r" b="b"/>
              <a:pathLst>
                <a:path w="270" h="202">
                  <a:moveTo>
                    <a:pt x="270" y="52"/>
                  </a:moveTo>
                  <a:lnTo>
                    <a:pt x="270" y="52"/>
                  </a:lnTo>
                  <a:lnTo>
                    <a:pt x="268" y="46"/>
                  </a:lnTo>
                  <a:lnTo>
                    <a:pt x="266" y="38"/>
                  </a:lnTo>
                  <a:lnTo>
                    <a:pt x="262" y="32"/>
                  </a:lnTo>
                  <a:lnTo>
                    <a:pt x="258" y="26"/>
                  </a:lnTo>
                  <a:lnTo>
                    <a:pt x="252" y="22"/>
                  </a:lnTo>
                  <a:lnTo>
                    <a:pt x="246" y="18"/>
                  </a:lnTo>
                  <a:lnTo>
                    <a:pt x="240" y="16"/>
                  </a:lnTo>
                  <a:lnTo>
                    <a:pt x="232" y="14"/>
                  </a:lnTo>
                  <a:lnTo>
                    <a:pt x="232" y="14"/>
                  </a:lnTo>
                  <a:lnTo>
                    <a:pt x="190" y="10"/>
                  </a:lnTo>
                  <a:lnTo>
                    <a:pt x="150" y="6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2" y="8"/>
                  </a:lnTo>
                  <a:lnTo>
                    <a:pt x="92" y="14"/>
                  </a:lnTo>
                  <a:lnTo>
                    <a:pt x="82" y="18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62" y="20"/>
                  </a:lnTo>
                  <a:lnTo>
                    <a:pt x="54" y="22"/>
                  </a:lnTo>
                  <a:lnTo>
                    <a:pt x="46" y="26"/>
                  </a:lnTo>
                  <a:lnTo>
                    <a:pt x="36" y="32"/>
                  </a:lnTo>
                  <a:lnTo>
                    <a:pt x="28" y="38"/>
                  </a:lnTo>
                  <a:lnTo>
                    <a:pt x="20" y="48"/>
                  </a:lnTo>
                  <a:lnTo>
                    <a:pt x="12" y="58"/>
                  </a:lnTo>
                  <a:lnTo>
                    <a:pt x="6" y="68"/>
                  </a:lnTo>
                  <a:lnTo>
                    <a:pt x="2" y="80"/>
                  </a:lnTo>
                  <a:lnTo>
                    <a:pt x="0" y="94"/>
                  </a:lnTo>
                  <a:lnTo>
                    <a:pt x="0" y="108"/>
                  </a:lnTo>
                  <a:lnTo>
                    <a:pt x="2" y="122"/>
                  </a:lnTo>
                  <a:lnTo>
                    <a:pt x="8" y="136"/>
                  </a:lnTo>
                  <a:lnTo>
                    <a:pt x="18" y="152"/>
                  </a:lnTo>
                  <a:lnTo>
                    <a:pt x="30" y="168"/>
                  </a:lnTo>
                  <a:lnTo>
                    <a:pt x="48" y="184"/>
                  </a:lnTo>
                  <a:lnTo>
                    <a:pt x="48" y="184"/>
                  </a:lnTo>
                  <a:lnTo>
                    <a:pt x="62" y="196"/>
                  </a:lnTo>
                  <a:lnTo>
                    <a:pt x="74" y="202"/>
                  </a:lnTo>
                  <a:lnTo>
                    <a:pt x="74" y="202"/>
                  </a:lnTo>
                  <a:lnTo>
                    <a:pt x="78" y="192"/>
                  </a:lnTo>
                  <a:lnTo>
                    <a:pt x="84" y="182"/>
                  </a:lnTo>
                  <a:lnTo>
                    <a:pt x="88" y="174"/>
                  </a:lnTo>
                  <a:lnTo>
                    <a:pt x="94" y="166"/>
                  </a:lnTo>
                  <a:lnTo>
                    <a:pt x="102" y="160"/>
                  </a:lnTo>
                  <a:lnTo>
                    <a:pt x="108" y="156"/>
                  </a:lnTo>
                  <a:lnTo>
                    <a:pt x="124" y="150"/>
                  </a:lnTo>
                  <a:lnTo>
                    <a:pt x="138" y="148"/>
                  </a:lnTo>
                  <a:lnTo>
                    <a:pt x="154" y="150"/>
                  </a:lnTo>
                  <a:lnTo>
                    <a:pt x="166" y="152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2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78" y="134"/>
                  </a:lnTo>
                  <a:lnTo>
                    <a:pt x="180" y="122"/>
                  </a:lnTo>
                  <a:lnTo>
                    <a:pt x="188" y="114"/>
                  </a:lnTo>
                  <a:lnTo>
                    <a:pt x="196" y="106"/>
                  </a:lnTo>
                  <a:lnTo>
                    <a:pt x="208" y="100"/>
                  </a:lnTo>
                  <a:lnTo>
                    <a:pt x="224" y="98"/>
                  </a:lnTo>
                  <a:lnTo>
                    <a:pt x="240" y="102"/>
                  </a:lnTo>
                  <a:lnTo>
                    <a:pt x="256" y="110"/>
                  </a:lnTo>
                  <a:lnTo>
                    <a:pt x="256" y="110"/>
                  </a:lnTo>
                  <a:lnTo>
                    <a:pt x="266" y="116"/>
                  </a:lnTo>
                  <a:lnTo>
                    <a:pt x="266" y="116"/>
                  </a:lnTo>
                  <a:lnTo>
                    <a:pt x="268" y="92"/>
                  </a:lnTo>
                  <a:lnTo>
                    <a:pt x="270" y="72"/>
                  </a:lnTo>
                  <a:lnTo>
                    <a:pt x="270" y="52"/>
                  </a:lnTo>
                  <a:lnTo>
                    <a:pt x="270" y="5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Freeform 10"/>
            <p:cNvSpPr>
              <a:spLocks/>
            </p:cNvSpPr>
            <p:nvPr userDrawn="1"/>
          </p:nvSpPr>
          <p:spPr bwMode="auto">
            <a:xfrm>
              <a:off x="4352925" y="2940050"/>
              <a:ext cx="361950" cy="485775"/>
            </a:xfrm>
            <a:custGeom>
              <a:avLst/>
              <a:gdLst/>
              <a:ahLst/>
              <a:cxnLst>
                <a:cxn ang="0">
                  <a:pos x="50" y="122"/>
                </a:cxn>
                <a:cxn ang="0">
                  <a:pos x="50" y="122"/>
                </a:cxn>
                <a:cxn ang="0">
                  <a:pos x="212" y="24"/>
                </a:cxn>
                <a:cxn ang="0">
                  <a:pos x="212" y="24"/>
                </a:cxn>
                <a:cxn ang="0">
                  <a:pos x="222" y="16"/>
                </a:cxn>
                <a:cxn ang="0">
                  <a:pos x="228" y="10"/>
                </a:cxn>
                <a:cxn ang="0">
                  <a:pos x="228" y="10"/>
                </a:cxn>
                <a:cxn ang="0">
                  <a:pos x="208" y="4"/>
                </a:cxn>
                <a:cxn ang="0">
                  <a:pos x="188" y="0"/>
                </a:cxn>
                <a:cxn ang="0">
                  <a:pos x="168" y="2"/>
                </a:cxn>
                <a:cxn ang="0">
                  <a:pos x="146" y="6"/>
                </a:cxn>
                <a:cxn ang="0">
                  <a:pos x="122" y="16"/>
                </a:cxn>
                <a:cxn ang="0">
                  <a:pos x="98" y="30"/>
                </a:cxn>
                <a:cxn ang="0">
                  <a:pos x="74" y="50"/>
                </a:cxn>
                <a:cxn ang="0">
                  <a:pos x="48" y="78"/>
                </a:cxn>
                <a:cxn ang="0">
                  <a:pos x="48" y="78"/>
                </a:cxn>
                <a:cxn ang="0">
                  <a:pos x="32" y="98"/>
                </a:cxn>
                <a:cxn ang="0">
                  <a:pos x="20" y="118"/>
                </a:cxn>
                <a:cxn ang="0">
                  <a:pos x="10" y="138"/>
                </a:cxn>
                <a:cxn ang="0">
                  <a:pos x="4" y="158"/>
                </a:cxn>
                <a:cxn ang="0">
                  <a:pos x="0" y="178"/>
                </a:cxn>
                <a:cxn ang="0">
                  <a:pos x="0" y="196"/>
                </a:cxn>
                <a:cxn ang="0">
                  <a:pos x="2" y="214"/>
                </a:cxn>
                <a:cxn ang="0">
                  <a:pos x="6" y="232"/>
                </a:cxn>
                <a:cxn ang="0">
                  <a:pos x="12" y="248"/>
                </a:cxn>
                <a:cxn ang="0">
                  <a:pos x="22" y="262"/>
                </a:cxn>
                <a:cxn ang="0">
                  <a:pos x="32" y="274"/>
                </a:cxn>
                <a:cxn ang="0">
                  <a:pos x="44" y="286"/>
                </a:cxn>
                <a:cxn ang="0">
                  <a:pos x="58" y="294"/>
                </a:cxn>
                <a:cxn ang="0">
                  <a:pos x="74" y="300"/>
                </a:cxn>
                <a:cxn ang="0">
                  <a:pos x="90" y="304"/>
                </a:cxn>
                <a:cxn ang="0">
                  <a:pos x="108" y="306"/>
                </a:cxn>
                <a:cxn ang="0">
                  <a:pos x="108" y="306"/>
                </a:cxn>
                <a:cxn ang="0">
                  <a:pos x="82" y="264"/>
                </a:cxn>
                <a:cxn ang="0">
                  <a:pos x="58" y="220"/>
                </a:cxn>
                <a:cxn ang="0">
                  <a:pos x="34" y="174"/>
                </a:cxn>
                <a:cxn ang="0">
                  <a:pos x="34" y="174"/>
                </a:cxn>
                <a:cxn ang="0">
                  <a:pos x="32" y="168"/>
                </a:cxn>
                <a:cxn ang="0">
                  <a:pos x="32" y="160"/>
                </a:cxn>
                <a:cxn ang="0">
                  <a:pos x="32" y="152"/>
                </a:cxn>
                <a:cxn ang="0">
                  <a:pos x="32" y="146"/>
                </a:cxn>
                <a:cxn ang="0">
                  <a:pos x="36" y="138"/>
                </a:cxn>
                <a:cxn ang="0">
                  <a:pos x="40" y="132"/>
                </a:cxn>
                <a:cxn ang="0">
                  <a:pos x="44" y="126"/>
                </a:cxn>
                <a:cxn ang="0">
                  <a:pos x="50" y="122"/>
                </a:cxn>
                <a:cxn ang="0">
                  <a:pos x="50" y="122"/>
                </a:cxn>
              </a:cxnLst>
              <a:rect l="0" t="0" r="r" b="b"/>
              <a:pathLst>
                <a:path w="228" h="306">
                  <a:moveTo>
                    <a:pt x="50" y="122"/>
                  </a:moveTo>
                  <a:lnTo>
                    <a:pt x="50" y="122"/>
                  </a:lnTo>
                  <a:lnTo>
                    <a:pt x="212" y="24"/>
                  </a:lnTo>
                  <a:lnTo>
                    <a:pt x="212" y="24"/>
                  </a:lnTo>
                  <a:lnTo>
                    <a:pt x="222" y="16"/>
                  </a:lnTo>
                  <a:lnTo>
                    <a:pt x="228" y="10"/>
                  </a:lnTo>
                  <a:lnTo>
                    <a:pt x="228" y="10"/>
                  </a:lnTo>
                  <a:lnTo>
                    <a:pt x="208" y="4"/>
                  </a:lnTo>
                  <a:lnTo>
                    <a:pt x="188" y="0"/>
                  </a:lnTo>
                  <a:lnTo>
                    <a:pt x="168" y="2"/>
                  </a:lnTo>
                  <a:lnTo>
                    <a:pt x="146" y="6"/>
                  </a:lnTo>
                  <a:lnTo>
                    <a:pt x="122" y="16"/>
                  </a:lnTo>
                  <a:lnTo>
                    <a:pt x="98" y="30"/>
                  </a:lnTo>
                  <a:lnTo>
                    <a:pt x="74" y="50"/>
                  </a:lnTo>
                  <a:lnTo>
                    <a:pt x="48" y="78"/>
                  </a:lnTo>
                  <a:lnTo>
                    <a:pt x="48" y="78"/>
                  </a:lnTo>
                  <a:lnTo>
                    <a:pt x="32" y="98"/>
                  </a:lnTo>
                  <a:lnTo>
                    <a:pt x="20" y="118"/>
                  </a:lnTo>
                  <a:lnTo>
                    <a:pt x="10" y="138"/>
                  </a:lnTo>
                  <a:lnTo>
                    <a:pt x="4" y="15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2" y="214"/>
                  </a:lnTo>
                  <a:lnTo>
                    <a:pt x="6" y="232"/>
                  </a:lnTo>
                  <a:lnTo>
                    <a:pt x="12" y="248"/>
                  </a:lnTo>
                  <a:lnTo>
                    <a:pt x="22" y="262"/>
                  </a:lnTo>
                  <a:lnTo>
                    <a:pt x="32" y="274"/>
                  </a:lnTo>
                  <a:lnTo>
                    <a:pt x="44" y="286"/>
                  </a:lnTo>
                  <a:lnTo>
                    <a:pt x="58" y="294"/>
                  </a:lnTo>
                  <a:lnTo>
                    <a:pt x="74" y="300"/>
                  </a:lnTo>
                  <a:lnTo>
                    <a:pt x="90" y="304"/>
                  </a:lnTo>
                  <a:lnTo>
                    <a:pt x="108" y="306"/>
                  </a:lnTo>
                  <a:lnTo>
                    <a:pt x="108" y="306"/>
                  </a:lnTo>
                  <a:lnTo>
                    <a:pt x="82" y="264"/>
                  </a:lnTo>
                  <a:lnTo>
                    <a:pt x="58" y="220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2" y="168"/>
                  </a:lnTo>
                  <a:lnTo>
                    <a:pt x="32" y="160"/>
                  </a:lnTo>
                  <a:lnTo>
                    <a:pt x="32" y="152"/>
                  </a:lnTo>
                  <a:lnTo>
                    <a:pt x="32" y="146"/>
                  </a:lnTo>
                  <a:lnTo>
                    <a:pt x="36" y="138"/>
                  </a:lnTo>
                  <a:lnTo>
                    <a:pt x="40" y="132"/>
                  </a:lnTo>
                  <a:lnTo>
                    <a:pt x="44" y="126"/>
                  </a:lnTo>
                  <a:lnTo>
                    <a:pt x="50" y="122"/>
                  </a:lnTo>
                  <a:lnTo>
                    <a:pt x="50" y="1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Freeform 11"/>
            <p:cNvSpPr>
              <a:spLocks/>
            </p:cNvSpPr>
            <p:nvPr userDrawn="1"/>
          </p:nvSpPr>
          <p:spPr bwMode="auto">
            <a:xfrm>
              <a:off x="5149850" y="2886075"/>
              <a:ext cx="495300" cy="368300"/>
            </a:xfrm>
            <a:custGeom>
              <a:avLst/>
              <a:gdLst/>
              <a:ahLst/>
              <a:cxnLst>
                <a:cxn ang="0">
                  <a:pos x="134" y="118"/>
                </a:cxn>
                <a:cxn ang="0">
                  <a:pos x="134" y="118"/>
                </a:cxn>
                <a:cxn ang="0">
                  <a:pos x="136" y="110"/>
                </a:cxn>
                <a:cxn ang="0">
                  <a:pos x="140" y="100"/>
                </a:cxn>
                <a:cxn ang="0">
                  <a:pos x="148" y="94"/>
                </a:cxn>
                <a:cxn ang="0">
                  <a:pos x="156" y="88"/>
                </a:cxn>
                <a:cxn ang="0">
                  <a:pos x="166" y="86"/>
                </a:cxn>
                <a:cxn ang="0">
                  <a:pos x="178" y="88"/>
                </a:cxn>
                <a:cxn ang="0">
                  <a:pos x="190" y="92"/>
                </a:cxn>
                <a:cxn ang="0">
                  <a:pos x="204" y="100"/>
                </a:cxn>
                <a:cxn ang="0">
                  <a:pos x="204" y="100"/>
                </a:cxn>
                <a:cxn ang="0">
                  <a:pos x="214" y="112"/>
                </a:cxn>
                <a:cxn ang="0">
                  <a:pos x="226" y="126"/>
                </a:cxn>
                <a:cxn ang="0">
                  <a:pos x="248" y="160"/>
                </a:cxn>
                <a:cxn ang="0">
                  <a:pos x="268" y="196"/>
                </a:cxn>
                <a:cxn ang="0">
                  <a:pos x="286" y="232"/>
                </a:cxn>
                <a:cxn ang="0">
                  <a:pos x="286" y="232"/>
                </a:cxn>
                <a:cxn ang="0">
                  <a:pos x="296" y="228"/>
                </a:cxn>
                <a:cxn ang="0">
                  <a:pos x="302" y="220"/>
                </a:cxn>
                <a:cxn ang="0">
                  <a:pos x="308" y="212"/>
                </a:cxn>
                <a:cxn ang="0">
                  <a:pos x="310" y="204"/>
                </a:cxn>
                <a:cxn ang="0">
                  <a:pos x="312" y="194"/>
                </a:cxn>
                <a:cxn ang="0">
                  <a:pos x="310" y="184"/>
                </a:cxn>
                <a:cxn ang="0">
                  <a:pos x="306" y="174"/>
                </a:cxn>
                <a:cxn ang="0">
                  <a:pos x="300" y="166"/>
                </a:cxn>
                <a:cxn ang="0">
                  <a:pos x="300" y="166"/>
                </a:cxn>
                <a:cxn ang="0">
                  <a:pos x="280" y="146"/>
                </a:cxn>
                <a:cxn ang="0">
                  <a:pos x="254" y="122"/>
                </a:cxn>
                <a:cxn ang="0">
                  <a:pos x="194" y="70"/>
                </a:cxn>
                <a:cxn ang="0">
                  <a:pos x="120" y="10"/>
                </a:cxn>
                <a:cxn ang="0">
                  <a:pos x="120" y="10"/>
                </a:cxn>
                <a:cxn ang="0">
                  <a:pos x="110" y="6"/>
                </a:cxn>
                <a:cxn ang="0">
                  <a:pos x="100" y="2"/>
                </a:cxn>
                <a:cxn ang="0">
                  <a:pos x="90" y="0"/>
                </a:cxn>
                <a:cxn ang="0">
                  <a:pos x="80" y="0"/>
                </a:cxn>
                <a:cxn ang="0">
                  <a:pos x="72" y="4"/>
                </a:cxn>
                <a:cxn ang="0">
                  <a:pos x="62" y="8"/>
                </a:cxn>
                <a:cxn ang="0">
                  <a:pos x="54" y="14"/>
                </a:cxn>
                <a:cxn ang="0">
                  <a:pos x="48" y="22"/>
                </a:cxn>
                <a:cxn ang="0">
                  <a:pos x="48" y="22"/>
                </a:cxn>
                <a:cxn ang="0">
                  <a:pos x="34" y="42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8" y="110"/>
                </a:cxn>
                <a:cxn ang="0">
                  <a:pos x="24" y="132"/>
                </a:cxn>
                <a:cxn ang="0">
                  <a:pos x="24" y="132"/>
                </a:cxn>
                <a:cxn ang="0">
                  <a:pos x="34" y="144"/>
                </a:cxn>
                <a:cxn ang="0">
                  <a:pos x="44" y="152"/>
                </a:cxn>
                <a:cxn ang="0">
                  <a:pos x="54" y="158"/>
                </a:cxn>
                <a:cxn ang="0">
                  <a:pos x="64" y="162"/>
                </a:cxn>
                <a:cxn ang="0">
                  <a:pos x="74" y="164"/>
                </a:cxn>
                <a:cxn ang="0">
                  <a:pos x="84" y="164"/>
                </a:cxn>
                <a:cxn ang="0">
                  <a:pos x="92" y="164"/>
                </a:cxn>
                <a:cxn ang="0">
                  <a:pos x="100" y="160"/>
                </a:cxn>
                <a:cxn ang="0">
                  <a:pos x="114" y="152"/>
                </a:cxn>
                <a:cxn ang="0">
                  <a:pos x="126" y="142"/>
                </a:cxn>
                <a:cxn ang="0">
                  <a:pos x="132" y="130"/>
                </a:cxn>
                <a:cxn ang="0">
                  <a:pos x="134" y="118"/>
                </a:cxn>
                <a:cxn ang="0">
                  <a:pos x="134" y="118"/>
                </a:cxn>
              </a:cxnLst>
              <a:rect l="0" t="0" r="r" b="b"/>
              <a:pathLst>
                <a:path w="312" h="232">
                  <a:moveTo>
                    <a:pt x="134" y="118"/>
                  </a:moveTo>
                  <a:lnTo>
                    <a:pt x="134" y="118"/>
                  </a:lnTo>
                  <a:lnTo>
                    <a:pt x="136" y="110"/>
                  </a:lnTo>
                  <a:lnTo>
                    <a:pt x="140" y="100"/>
                  </a:lnTo>
                  <a:lnTo>
                    <a:pt x="148" y="94"/>
                  </a:lnTo>
                  <a:lnTo>
                    <a:pt x="156" y="88"/>
                  </a:lnTo>
                  <a:lnTo>
                    <a:pt x="166" y="86"/>
                  </a:lnTo>
                  <a:lnTo>
                    <a:pt x="178" y="88"/>
                  </a:lnTo>
                  <a:lnTo>
                    <a:pt x="190" y="92"/>
                  </a:lnTo>
                  <a:lnTo>
                    <a:pt x="204" y="100"/>
                  </a:lnTo>
                  <a:lnTo>
                    <a:pt x="204" y="100"/>
                  </a:lnTo>
                  <a:lnTo>
                    <a:pt x="214" y="112"/>
                  </a:lnTo>
                  <a:lnTo>
                    <a:pt x="226" y="126"/>
                  </a:lnTo>
                  <a:lnTo>
                    <a:pt x="248" y="160"/>
                  </a:lnTo>
                  <a:lnTo>
                    <a:pt x="268" y="196"/>
                  </a:lnTo>
                  <a:lnTo>
                    <a:pt x="286" y="232"/>
                  </a:lnTo>
                  <a:lnTo>
                    <a:pt x="286" y="232"/>
                  </a:lnTo>
                  <a:lnTo>
                    <a:pt x="296" y="228"/>
                  </a:lnTo>
                  <a:lnTo>
                    <a:pt x="302" y="220"/>
                  </a:lnTo>
                  <a:lnTo>
                    <a:pt x="308" y="212"/>
                  </a:lnTo>
                  <a:lnTo>
                    <a:pt x="310" y="204"/>
                  </a:lnTo>
                  <a:lnTo>
                    <a:pt x="312" y="194"/>
                  </a:lnTo>
                  <a:lnTo>
                    <a:pt x="310" y="184"/>
                  </a:lnTo>
                  <a:lnTo>
                    <a:pt x="306" y="174"/>
                  </a:lnTo>
                  <a:lnTo>
                    <a:pt x="300" y="166"/>
                  </a:lnTo>
                  <a:lnTo>
                    <a:pt x="300" y="166"/>
                  </a:lnTo>
                  <a:lnTo>
                    <a:pt x="280" y="146"/>
                  </a:lnTo>
                  <a:lnTo>
                    <a:pt x="254" y="122"/>
                  </a:lnTo>
                  <a:lnTo>
                    <a:pt x="194" y="70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10" y="6"/>
                  </a:lnTo>
                  <a:lnTo>
                    <a:pt x="100" y="2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4" y="14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34" y="42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8" y="110"/>
                  </a:lnTo>
                  <a:lnTo>
                    <a:pt x="24" y="132"/>
                  </a:lnTo>
                  <a:lnTo>
                    <a:pt x="24" y="132"/>
                  </a:lnTo>
                  <a:lnTo>
                    <a:pt x="34" y="144"/>
                  </a:lnTo>
                  <a:lnTo>
                    <a:pt x="44" y="152"/>
                  </a:lnTo>
                  <a:lnTo>
                    <a:pt x="54" y="158"/>
                  </a:lnTo>
                  <a:lnTo>
                    <a:pt x="64" y="162"/>
                  </a:lnTo>
                  <a:lnTo>
                    <a:pt x="74" y="164"/>
                  </a:lnTo>
                  <a:lnTo>
                    <a:pt x="84" y="164"/>
                  </a:lnTo>
                  <a:lnTo>
                    <a:pt x="92" y="164"/>
                  </a:lnTo>
                  <a:lnTo>
                    <a:pt x="100" y="160"/>
                  </a:lnTo>
                  <a:lnTo>
                    <a:pt x="114" y="152"/>
                  </a:lnTo>
                  <a:lnTo>
                    <a:pt x="126" y="142"/>
                  </a:lnTo>
                  <a:lnTo>
                    <a:pt x="132" y="130"/>
                  </a:lnTo>
                  <a:lnTo>
                    <a:pt x="134" y="118"/>
                  </a:lnTo>
                  <a:lnTo>
                    <a:pt x="134" y="11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Freeform 12"/>
            <p:cNvSpPr>
              <a:spLocks/>
            </p:cNvSpPr>
            <p:nvPr userDrawn="1"/>
          </p:nvSpPr>
          <p:spPr bwMode="auto">
            <a:xfrm>
              <a:off x="4597400" y="3314700"/>
              <a:ext cx="1590675" cy="1425575"/>
            </a:xfrm>
            <a:custGeom>
              <a:avLst/>
              <a:gdLst/>
              <a:ahLst/>
              <a:cxnLst>
                <a:cxn ang="0">
                  <a:pos x="964" y="748"/>
                </a:cxn>
                <a:cxn ang="0">
                  <a:pos x="980" y="656"/>
                </a:cxn>
                <a:cxn ang="0">
                  <a:pos x="940" y="596"/>
                </a:cxn>
                <a:cxn ang="0">
                  <a:pos x="842" y="570"/>
                </a:cxn>
                <a:cxn ang="0">
                  <a:pos x="796" y="560"/>
                </a:cxn>
                <a:cxn ang="0">
                  <a:pos x="780" y="516"/>
                </a:cxn>
                <a:cxn ang="0">
                  <a:pos x="992" y="280"/>
                </a:cxn>
                <a:cxn ang="0">
                  <a:pos x="994" y="218"/>
                </a:cxn>
                <a:cxn ang="0">
                  <a:pos x="880" y="190"/>
                </a:cxn>
                <a:cxn ang="0">
                  <a:pos x="848" y="182"/>
                </a:cxn>
                <a:cxn ang="0">
                  <a:pos x="822" y="40"/>
                </a:cxn>
                <a:cxn ang="0">
                  <a:pos x="786" y="22"/>
                </a:cxn>
                <a:cxn ang="0">
                  <a:pos x="744" y="56"/>
                </a:cxn>
                <a:cxn ang="0">
                  <a:pos x="742" y="124"/>
                </a:cxn>
                <a:cxn ang="0">
                  <a:pos x="706" y="188"/>
                </a:cxn>
                <a:cxn ang="0">
                  <a:pos x="616" y="202"/>
                </a:cxn>
                <a:cxn ang="0">
                  <a:pos x="544" y="146"/>
                </a:cxn>
                <a:cxn ang="0">
                  <a:pos x="496" y="146"/>
                </a:cxn>
                <a:cxn ang="0">
                  <a:pos x="486" y="184"/>
                </a:cxn>
                <a:cxn ang="0">
                  <a:pos x="530" y="216"/>
                </a:cxn>
                <a:cxn ang="0">
                  <a:pos x="594" y="254"/>
                </a:cxn>
                <a:cxn ang="0">
                  <a:pos x="594" y="332"/>
                </a:cxn>
                <a:cxn ang="0">
                  <a:pos x="524" y="398"/>
                </a:cxn>
                <a:cxn ang="0">
                  <a:pos x="418" y="400"/>
                </a:cxn>
                <a:cxn ang="0">
                  <a:pos x="378" y="332"/>
                </a:cxn>
                <a:cxn ang="0">
                  <a:pos x="390" y="292"/>
                </a:cxn>
                <a:cxn ang="0">
                  <a:pos x="358" y="244"/>
                </a:cxn>
                <a:cxn ang="0">
                  <a:pos x="250" y="308"/>
                </a:cxn>
                <a:cxn ang="0">
                  <a:pos x="176" y="360"/>
                </a:cxn>
                <a:cxn ang="0">
                  <a:pos x="144" y="346"/>
                </a:cxn>
                <a:cxn ang="0">
                  <a:pos x="48" y="200"/>
                </a:cxn>
                <a:cxn ang="0">
                  <a:pos x="80" y="168"/>
                </a:cxn>
                <a:cxn ang="0">
                  <a:pos x="130" y="168"/>
                </a:cxn>
                <a:cxn ang="0">
                  <a:pos x="170" y="120"/>
                </a:cxn>
                <a:cxn ang="0">
                  <a:pos x="158" y="42"/>
                </a:cxn>
                <a:cxn ang="0">
                  <a:pos x="108" y="2"/>
                </a:cxn>
                <a:cxn ang="0">
                  <a:pos x="48" y="14"/>
                </a:cxn>
                <a:cxn ang="0">
                  <a:pos x="30" y="48"/>
                </a:cxn>
                <a:cxn ang="0">
                  <a:pos x="52" y="94"/>
                </a:cxn>
                <a:cxn ang="0">
                  <a:pos x="54" y="150"/>
                </a:cxn>
                <a:cxn ang="0">
                  <a:pos x="6" y="234"/>
                </a:cxn>
                <a:cxn ang="0">
                  <a:pos x="96" y="612"/>
                </a:cxn>
                <a:cxn ang="0">
                  <a:pos x="146" y="620"/>
                </a:cxn>
                <a:cxn ang="0">
                  <a:pos x="186" y="560"/>
                </a:cxn>
                <a:cxn ang="0">
                  <a:pos x="194" y="516"/>
                </a:cxn>
                <a:cxn ang="0">
                  <a:pos x="252" y="474"/>
                </a:cxn>
                <a:cxn ang="0">
                  <a:pos x="336" y="500"/>
                </a:cxn>
                <a:cxn ang="0">
                  <a:pos x="396" y="572"/>
                </a:cxn>
                <a:cxn ang="0">
                  <a:pos x="386" y="656"/>
                </a:cxn>
                <a:cxn ang="0">
                  <a:pos x="482" y="750"/>
                </a:cxn>
                <a:cxn ang="0">
                  <a:pos x="494" y="790"/>
                </a:cxn>
                <a:cxn ang="0">
                  <a:pos x="426" y="824"/>
                </a:cxn>
                <a:cxn ang="0">
                  <a:pos x="380" y="848"/>
                </a:cxn>
                <a:cxn ang="0">
                  <a:pos x="410" y="892"/>
                </a:cxn>
                <a:cxn ang="0">
                  <a:pos x="472" y="888"/>
                </a:cxn>
                <a:cxn ang="0">
                  <a:pos x="580" y="754"/>
                </a:cxn>
                <a:cxn ang="0">
                  <a:pos x="662" y="692"/>
                </a:cxn>
                <a:cxn ang="0">
                  <a:pos x="692" y="722"/>
                </a:cxn>
                <a:cxn ang="0">
                  <a:pos x="700" y="798"/>
                </a:cxn>
                <a:cxn ang="0">
                  <a:pos x="758" y="842"/>
                </a:cxn>
                <a:cxn ang="0">
                  <a:pos x="862" y="840"/>
                </a:cxn>
                <a:cxn ang="0">
                  <a:pos x="908" y="810"/>
                </a:cxn>
              </a:cxnLst>
              <a:rect l="0" t="0" r="r" b="b"/>
              <a:pathLst>
                <a:path w="1002" h="898">
                  <a:moveTo>
                    <a:pt x="922" y="802"/>
                  </a:moveTo>
                  <a:lnTo>
                    <a:pt x="922" y="802"/>
                  </a:lnTo>
                  <a:lnTo>
                    <a:pt x="936" y="788"/>
                  </a:lnTo>
                  <a:lnTo>
                    <a:pt x="936" y="788"/>
                  </a:lnTo>
                  <a:lnTo>
                    <a:pt x="952" y="768"/>
                  </a:lnTo>
                  <a:lnTo>
                    <a:pt x="964" y="748"/>
                  </a:lnTo>
                  <a:lnTo>
                    <a:pt x="974" y="726"/>
                  </a:lnTo>
                  <a:lnTo>
                    <a:pt x="982" y="702"/>
                  </a:lnTo>
                  <a:lnTo>
                    <a:pt x="984" y="690"/>
                  </a:lnTo>
                  <a:lnTo>
                    <a:pt x="984" y="678"/>
                  </a:lnTo>
                  <a:lnTo>
                    <a:pt x="984" y="668"/>
                  </a:lnTo>
                  <a:lnTo>
                    <a:pt x="980" y="656"/>
                  </a:lnTo>
                  <a:lnTo>
                    <a:pt x="978" y="644"/>
                  </a:lnTo>
                  <a:lnTo>
                    <a:pt x="972" y="632"/>
                  </a:lnTo>
                  <a:lnTo>
                    <a:pt x="964" y="622"/>
                  </a:lnTo>
                  <a:lnTo>
                    <a:pt x="956" y="612"/>
                  </a:lnTo>
                  <a:lnTo>
                    <a:pt x="956" y="612"/>
                  </a:lnTo>
                  <a:lnTo>
                    <a:pt x="940" y="596"/>
                  </a:lnTo>
                  <a:lnTo>
                    <a:pt x="926" y="584"/>
                  </a:lnTo>
                  <a:lnTo>
                    <a:pt x="912" y="576"/>
                  </a:lnTo>
                  <a:lnTo>
                    <a:pt x="900" y="572"/>
                  </a:lnTo>
                  <a:lnTo>
                    <a:pt x="888" y="568"/>
                  </a:lnTo>
                  <a:lnTo>
                    <a:pt x="876" y="568"/>
                  </a:lnTo>
                  <a:lnTo>
                    <a:pt x="842" y="570"/>
                  </a:lnTo>
                  <a:lnTo>
                    <a:pt x="842" y="570"/>
                  </a:lnTo>
                  <a:lnTo>
                    <a:pt x="832" y="570"/>
                  </a:lnTo>
                  <a:lnTo>
                    <a:pt x="820" y="570"/>
                  </a:lnTo>
                  <a:lnTo>
                    <a:pt x="812" y="568"/>
                  </a:lnTo>
                  <a:lnTo>
                    <a:pt x="804" y="564"/>
                  </a:lnTo>
                  <a:lnTo>
                    <a:pt x="796" y="560"/>
                  </a:lnTo>
                  <a:lnTo>
                    <a:pt x="790" y="556"/>
                  </a:lnTo>
                  <a:lnTo>
                    <a:pt x="786" y="550"/>
                  </a:lnTo>
                  <a:lnTo>
                    <a:pt x="782" y="544"/>
                  </a:lnTo>
                  <a:lnTo>
                    <a:pt x="780" y="538"/>
                  </a:lnTo>
                  <a:lnTo>
                    <a:pt x="780" y="530"/>
                  </a:lnTo>
                  <a:lnTo>
                    <a:pt x="780" y="516"/>
                  </a:lnTo>
                  <a:lnTo>
                    <a:pt x="786" y="500"/>
                  </a:lnTo>
                  <a:lnTo>
                    <a:pt x="798" y="486"/>
                  </a:lnTo>
                  <a:lnTo>
                    <a:pt x="798" y="486"/>
                  </a:lnTo>
                  <a:lnTo>
                    <a:pt x="986" y="288"/>
                  </a:lnTo>
                  <a:lnTo>
                    <a:pt x="986" y="288"/>
                  </a:lnTo>
                  <a:lnTo>
                    <a:pt x="992" y="280"/>
                  </a:lnTo>
                  <a:lnTo>
                    <a:pt x="998" y="270"/>
                  </a:lnTo>
                  <a:lnTo>
                    <a:pt x="1000" y="260"/>
                  </a:lnTo>
                  <a:lnTo>
                    <a:pt x="1002" y="248"/>
                  </a:lnTo>
                  <a:lnTo>
                    <a:pt x="1000" y="238"/>
                  </a:lnTo>
                  <a:lnTo>
                    <a:pt x="998" y="228"/>
                  </a:lnTo>
                  <a:lnTo>
                    <a:pt x="994" y="218"/>
                  </a:lnTo>
                  <a:lnTo>
                    <a:pt x="988" y="208"/>
                  </a:lnTo>
                  <a:lnTo>
                    <a:pt x="988" y="208"/>
                  </a:lnTo>
                  <a:lnTo>
                    <a:pt x="958" y="176"/>
                  </a:lnTo>
                  <a:lnTo>
                    <a:pt x="958" y="176"/>
                  </a:lnTo>
                  <a:lnTo>
                    <a:pt x="904" y="186"/>
                  </a:lnTo>
                  <a:lnTo>
                    <a:pt x="880" y="190"/>
                  </a:lnTo>
                  <a:lnTo>
                    <a:pt x="880" y="190"/>
                  </a:lnTo>
                  <a:lnTo>
                    <a:pt x="872" y="192"/>
                  </a:lnTo>
                  <a:lnTo>
                    <a:pt x="866" y="192"/>
                  </a:lnTo>
                  <a:lnTo>
                    <a:pt x="860" y="190"/>
                  </a:lnTo>
                  <a:lnTo>
                    <a:pt x="854" y="186"/>
                  </a:lnTo>
                  <a:lnTo>
                    <a:pt x="848" y="182"/>
                  </a:lnTo>
                  <a:lnTo>
                    <a:pt x="844" y="176"/>
                  </a:lnTo>
                  <a:lnTo>
                    <a:pt x="840" y="170"/>
                  </a:lnTo>
                  <a:lnTo>
                    <a:pt x="838" y="162"/>
                  </a:lnTo>
                  <a:lnTo>
                    <a:pt x="838" y="162"/>
                  </a:lnTo>
                  <a:lnTo>
                    <a:pt x="832" y="122"/>
                  </a:lnTo>
                  <a:lnTo>
                    <a:pt x="822" y="40"/>
                  </a:lnTo>
                  <a:lnTo>
                    <a:pt x="822" y="40"/>
                  </a:lnTo>
                  <a:lnTo>
                    <a:pt x="812" y="32"/>
                  </a:lnTo>
                  <a:lnTo>
                    <a:pt x="812" y="32"/>
                  </a:lnTo>
                  <a:lnTo>
                    <a:pt x="804" y="26"/>
                  </a:lnTo>
                  <a:lnTo>
                    <a:pt x="794" y="24"/>
                  </a:lnTo>
                  <a:lnTo>
                    <a:pt x="786" y="22"/>
                  </a:lnTo>
                  <a:lnTo>
                    <a:pt x="778" y="22"/>
                  </a:lnTo>
                  <a:lnTo>
                    <a:pt x="772" y="24"/>
                  </a:lnTo>
                  <a:lnTo>
                    <a:pt x="764" y="28"/>
                  </a:lnTo>
                  <a:lnTo>
                    <a:pt x="758" y="34"/>
                  </a:lnTo>
                  <a:lnTo>
                    <a:pt x="752" y="40"/>
                  </a:lnTo>
                  <a:lnTo>
                    <a:pt x="744" y="56"/>
                  </a:lnTo>
                  <a:lnTo>
                    <a:pt x="738" y="74"/>
                  </a:lnTo>
                  <a:lnTo>
                    <a:pt x="736" y="94"/>
                  </a:lnTo>
                  <a:lnTo>
                    <a:pt x="738" y="104"/>
                  </a:lnTo>
                  <a:lnTo>
                    <a:pt x="740" y="114"/>
                  </a:lnTo>
                  <a:lnTo>
                    <a:pt x="740" y="114"/>
                  </a:lnTo>
                  <a:lnTo>
                    <a:pt x="742" y="124"/>
                  </a:lnTo>
                  <a:lnTo>
                    <a:pt x="742" y="136"/>
                  </a:lnTo>
                  <a:lnTo>
                    <a:pt x="740" y="146"/>
                  </a:lnTo>
                  <a:lnTo>
                    <a:pt x="734" y="158"/>
                  </a:lnTo>
                  <a:lnTo>
                    <a:pt x="726" y="168"/>
                  </a:lnTo>
                  <a:lnTo>
                    <a:pt x="718" y="178"/>
                  </a:lnTo>
                  <a:lnTo>
                    <a:pt x="706" y="188"/>
                  </a:lnTo>
                  <a:lnTo>
                    <a:pt x="694" y="196"/>
                  </a:lnTo>
                  <a:lnTo>
                    <a:pt x="680" y="202"/>
                  </a:lnTo>
                  <a:lnTo>
                    <a:pt x="664" y="204"/>
                  </a:lnTo>
                  <a:lnTo>
                    <a:pt x="650" y="206"/>
                  </a:lnTo>
                  <a:lnTo>
                    <a:pt x="632" y="206"/>
                  </a:lnTo>
                  <a:lnTo>
                    <a:pt x="616" y="202"/>
                  </a:lnTo>
                  <a:lnTo>
                    <a:pt x="598" y="194"/>
                  </a:lnTo>
                  <a:lnTo>
                    <a:pt x="580" y="184"/>
                  </a:lnTo>
                  <a:lnTo>
                    <a:pt x="564" y="170"/>
                  </a:lnTo>
                  <a:lnTo>
                    <a:pt x="564" y="170"/>
                  </a:lnTo>
                  <a:lnTo>
                    <a:pt x="552" y="158"/>
                  </a:lnTo>
                  <a:lnTo>
                    <a:pt x="544" y="146"/>
                  </a:lnTo>
                  <a:lnTo>
                    <a:pt x="536" y="134"/>
                  </a:lnTo>
                  <a:lnTo>
                    <a:pt x="530" y="122"/>
                  </a:lnTo>
                  <a:lnTo>
                    <a:pt x="530" y="122"/>
                  </a:lnTo>
                  <a:lnTo>
                    <a:pt x="510" y="134"/>
                  </a:lnTo>
                  <a:lnTo>
                    <a:pt x="496" y="146"/>
                  </a:lnTo>
                  <a:lnTo>
                    <a:pt x="496" y="146"/>
                  </a:lnTo>
                  <a:lnTo>
                    <a:pt x="490" y="154"/>
                  </a:lnTo>
                  <a:lnTo>
                    <a:pt x="486" y="160"/>
                  </a:lnTo>
                  <a:lnTo>
                    <a:pt x="484" y="166"/>
                  </a:lnTo>
                  <a:lnTo>
                    <a:pt x="484" y="174"/>
                  </a:lnTo>
                  <a:lnTo>
                    <a:pt x="484" y="180"/>
                  </a:lnTo>
                  <a:lnTo>
                    <a:pt x="486" y="184"/>
                  </a:lnTo>
                  <a:lnTo>
                    <a:pt x="494" y="194"/>
                  </a:lnTo>
                  <a:lnTo>
                    <a:pt x="504" y="204"/>
                  </a:lnTo>
                  <a:lnTo>
                    <a:pt x="514" y="210"/>
                  </a:lnTo>
                  <a:lnTo>
                    <a:pt x="524" y="214"/>
                  </a:lnTo>
                  <a:lnTo>
                    <a:pt x="530" y="216"/>
                  </a:lnTo>
                  <a:lnTo>
                    <a:pt x="530" y="216"/>
                  </a:lnTo>
                  <a:lnTo>
                    <a:pt x="544" y="218"/>
                  </a:lnTo>
                  <a:lnTo>
                    <a:pt x="558" y="222"/>
                  </a:lnTo>
                  <a:lnTo>
                    <a:pt x="568" y="228"/>
                  </a:lnTo>
                  <a:lnTo>
                    <a:pt x="580" y="236"/>
                  </a:lnTo>
                  <a:lnTo>
                    <a:pt x="588" y="244"/>
                  </a:lnTo>
                  <a:lnTo>
                    <a:pt x="594" y="254"/>
                  </a:lnTo>
                  <a:lnTo>
                    <a:pt x="600" y="266"/>
                  </a:lnTo>
                  <a:lnTo>
                    <a:pt x="602" y="278"/>
                  </a:lnTo>
                  <a:lnTo>
                    <a:pt x="604" y="292"/>
                  </a:lnTo>
                  <a:lnTo>
                    <a:pt x="602" y="306"/>
                  </a:lnTo>
                  <a:lnTo>
                    <a:pt x="600" y="318"/>
                  </a:lnTo>
                  <a:lnTo>
                    <a:pt x="594" y="332"/>
                  </a:lnTo>
                  <a:lnTo>
                    <a:pt x="586" y="346"/>
                  </a:lnTo>
                  <a:lnTo>
                    <a:pt x="576" y="360"/>
                  </a:lnTo>
                  <a:lnTo>
                    <a:pt x="562" y="372"/>
                  </a:lnTo>
                  <a:lnTo>
                    <a:pt x="548" y="384"/>
                  </a:lnTo>
                  <a:lnTo>
                    <a:pt x="548" y="384"/>
                  </a:lnTo>
                  <a:lnTo>
                    <a:pt x="524" y="398"/>
                  </a:lnTo>
                  <a:lnTo>
                    <a:pt x="502" y="408"/>
                  </a:lnTo>
                  <a:lnTo>
                    <a:pt x="482" y="412"/>
                  </a:lnTo>
                  <a:lnTo>
                    <a:pt x="464" y="414"/>
                  </a:lnTo>
                  <a:lnTo>
                    <a:pt x="446" y="412"/>
                  </a:lnTo>
                  <a:lnTo>
                    <a:pt x="432" y="406"/>
                  </a:lnTo>
                  <a:lnTo>
                    <a:pt x="418" y="400"/>
                  </a:lnTo>
                  <a:lnTo>
                    <a:pt x="406" y="390"/>
                  </a:lnTo>
                  <a:lnTo>
                    <a:pt x="398" y="380"/>
                  </a:lnTo>
                  <a:lnTo>
                    <a:pt x="390" y="368"/>
                  </a:lnTo>
                  <a:lnTo>
                    <a:pt x="384" y="356"/>
                  </a:lnTo>
                  <a:lnTo>
                    <a:pt x="380" y="344"/>
                  </a:lnTo>
                  <a:lnTo>
                    <a:pt x="378" y="332"/>
                  </a:lnTo>
                  <a:lnTo>
                    <a:pt x="378" y="322"/>
                  </a:lnTo>
                  <a:lnTo>
                    <a:pt x="378" y="314"/>
                  </a:lnTo>
                  <a:lnTo>
                    <a:pt x="382" y="306"/>
                  </a:lnTo>
                  <a:lnTo>
                    <a:pt x="382" y="306"/>
                  </a:lnTo>
                  <a:lnTo>
                    <a:pt x="386" y="300"/>
                  </a:lnTo>
                  <a:lnTo>
                    <a:pt x="390" y="292"/>
                  </a:lnTo>
                  <a:lnTo>
                    <a:pt x="392" y="280"/>
                  </a:lnTo>
                  <a:lnTo>
                    <a:pt x="390" y="268"/>
                  </a:lnTo>
                  <a:lnTo>
                    <a:pt x="384" y="258"/>
                  </a:lnTo>
                  <a:lnTo>
                    <a:pt x="376" y="250"/>
                  </a:lnTo>
                  <a:lnTo>
                    <a:pt x="368" y="246"/>
                  </a:lnTo>
                  <a:lnTo>
                    <a:pt x="358" y="244"/>
                  </a:lnTo>
                  <a:lnTo>
                    <a:pt x="348" y="246"/>
                  </a:lnTo>
                  <a:lnTo>
                    <a:pt x="348" y="246"/>
                  </a:lnTo>
                  <a:lnTo>
                    <a:pt x="324" y="256"/>
                  </a:lnTo>
                  <a:lnTo>
                    <a:pt x="300" y="272"/>
                  </a:lnTo>
                  <a:lnTo>
                    <a:pt x="274" y="290"/>
                  </a:lnTo>
                  <a:lnTo>
                    <a:pt x="250" y="308"/>
                  </a:lnTo>
                  <a:lnTo>
                    <a:pt x="210" y="338"/>
                  </a:lnTo>
                  <a:lnTo>
                    <a:pt x="194" y="352"/>
                  </a:lnTo>
                  <a:lnTo>
                    <a:pt x="194" y="352"/>
                  </a:lnTo>
                  <a:lnTo>
                    <a:pt x="188" y="356"/>
                  </a:lnTo>
                  <a:lnTo>
                    <a:pt x="182" y="360"/>
                  </a:lnTo>
                  <a:lnTo>
                    <a:pt x="176" y="360"/>
                  </a:lnTo>
                  <a:lnTo>
                    <a:pt x="168" y="360"/>
                  </a:lnTo>
                  <a:lnTo>
                    <a:pt x="162" y="360"/>
                  </a:lnTo>
                  <a:lnTo>
                    <a:pt x="156" y="356"/>
                  </a:lnTo>
                  <a:lnTo>
                    <a:pt x="150" y="352"/>
                  </a:lnTo>
                  <a:lnTo>
                    <a:pt x="144" y="346"/>
                  </a:lnTo>
                  <a:lnTo>
                    <a:pt x="144" y="346"/>
                  </a:lnTo>
                  <a:lnTo>
                    <a:pt x="106" y="294"/>
                  </a:lnTo>
                  <a:lnTo>
                    <a:pt x="74" y="248"/>
                  </a:lnTo>
                  <a:lnTo>
                    <a:pt x="62" y="228"/>
                  </a:lnTo>
                  <a:lnTo>
                    <a:pt x="52" y="210"/>
                  </a:lnTo>
                  <a:lnTo>
                    <a:pt x="52" y="210"/>
                  </a:lnTo>
                  <a:lnTo>
                    <a:pt x="48" y="200"/>
                  </a:lnTo>
                  <a:lnTo>
                    <a:pt x="48" y="192"/>
                  </a:lnTo>
                  <a:lnTo>
                    <a:pt x="50" y="184"/>
                  </a:lnTo>
                  <a:lnTo>
                    <a:pt x="56" y="176"/>
                  </a:lnTo>
                  <a:lnTo>
                    <a:pt x="62" y="172"/>
                  </a:lnTo>
                  <a:lnTo>
                    <a:pt x="70" y="168"/>
                  </a:lnTo>
                  <a:lnTo>
                    <a:pt x="80" y="168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102" y="172"/>
                  </a:lnTo>
                  <a:lnTo>
                    <a:pt x="112" y="172"/>
                  </a:lnTo>
                  <a:lnTo>
                    <a:pt x="122" y="172"/>
                  </a:lnTo>
                  <a:lnTo>
                    <a:pt x="130" y="168"/>
                  </a:lnTo>
                  <a:lnTo>
                    <a:pt x="140" y="162"/>
                  </a:lnTo>
                  <a:lnTo>
                    <a:pt x="148" y="156"/>
                  </a:lnTo>
                  <a:lnTo>
                    <a:pt x="154" y="148"/>
                  </a:lnTo>
                  <a:lnTo>
                    <a:pt x="160" y="140"/>
                  </a:lnTo>
                  <a:lnTo>
                    <a:pt x="166" y="130"/>
                  </a:lnTo>
                  <a:lnTo>
                    <a:pt x="170" y="120"/>
                  </a:lnTo>
                  <a:lnTo>
                    <a:pt x="172" y="108"/>
                  </a:lnTo>
                  <a:lnTo>
                    <a:pt x="174" y="96"/>
                  </a:lnTo>
                  <a:lnTo>
                    <a:pt x="172" y="82"/>
                  </a:lnTo>
                  <a:lnTo>
                    <a:pt x="170" y="68"/>
                  </a:lnTo>
                  <a:lnTo>
                    <a:pt x="166" y="56"/>
                  </a:lnTo>
                  <a:lnTo>
                    <a:pt x="158" y="42"/>
                  </a:lnTo>
                  <a:lnTo>
                    <a:pt x="158" y="42"/>
                  </a:lnTo>
                  <a:lnTo>
                    <a:pt x="150" y="30"/>
                  </a:lnTo>
                  <a:lnTo>
                    <a:pt x="140" y="18"/>
                  </a:lnTo>
                  <a:lnTo>
                    <a:pt x="130" y="10"/>
                  </a:lnTo>
                  <a:lnTo>
                    <a:pt x="118" y="6"/>
                  </a:lnTo>
                  <a:lnTo>
                    <a:pt x="108" y="2"/>
                  </a:lnTo>
                  <a:lnTo>
                    <a:pt x="96" y="0"/>
                  </a:lnTo>
                  <a:lnTo>
                    <a:pt x="86" y="0"/>
                  </a:lnTo>
                  <a:lnTo>
                    <a:pt x="76" y="2"/>
                  </a:lnTo>
                  <a:lnTo>
                    <a:pt x="66" y="4"/>
                  </a:lnTo>
                  <a:lnTo>
                    <a:pt x="56" y="8"/>
                  </a:lnTo>
                  <a:lnTo>
                    <a:pt x="48" y="14"/>
                  </a:lnTo>
                  <a:lnTo>
                    <a:pt x="42" y="18"/>
                  </a:lnTo>
                  <a:lnTo>
                    <a:pt x="36" y="26"/>
                  </a:lnTo>
                  <a:lnTo>
                    <a:pt x="32" y="32"/>
                  </a:lnTo>
                  <a:lnTo>
                    <a:pt x="30" y="40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8" y="62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34" y="80"/>
                  </a:lnTo>
                  <a:lnTo>
                    <a:pt x="44" y="86"/>
                  </a:lnTo>
                  <a:lnTo>
                    <a:pt x="52" y="94"/>
                  </a:lnTo>
                  <a:lnTo>
                    <a:pt x="60" y="102"/>
                  </a:lnTo>
                  <a:lnTo>
                    <a:pt x="64" y="112"/>
                  </a:lnTo>
                  <a:lnTo>
                    <a:pt x="64" y="124"/>
                  </a:lnTo>
                  <a:lnTo>
                    <a:pt x="62" y="136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44" y="166"/>
                  </a:lnTo>
                  <a:lnTo>
                    <a:pt x="32" y="18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18" y="274"/>
                  </a:lnTo>
                  <a:lnTo>
                    <a:pt x="46" y="372"/>
                  </a:lnTo>
                  <a:lnTo>
                    <a:pt x="60" y="432"/>
                  </a:lnTo>
                  <a:lnTo>
                    <a:pt x="76" y="494"/>
                  </a:lnTo>
                  <a:lnTo>
                    <a:pt x="88" y="556"/>
                  </a:lnTo>
                  <a:lnTo>
                    <a:pt x="96" y="612"/>
                  </a:lnTo>
                  <a:lnTo>
                    <a:pt x="96" y="612"/>
                  </a:lnTo>
                  <a:lnTo>
                    <a:pt x="108" y="616"/>
                  </a:lnTo>
                  <a:lnTo>
                    <a:pt x="118" y="618"/>
                  </a:lnTo>
                  <a:lnTo>
                    <a:pt x="128" y="620"/>
                  </a:lnTo>
                  <a:lnTo>
                    <a:pt x="138" y="620"/>
                  </a:lnTo>
                  <a:lnTo>
                    <a:pt x="146" y="620"/>
                  </a:lnTo>
                  <a:lnTo>
                    <a:pt x="154" y="618"/>
                  </a:lnTo>
                  <a:lnTo>
                    <a:pt x="168" y="610"/>
                  </a:lnTo>
                  <a:lnTo>
                    <a:pt x="178" y="600"/>
                  </a:lnTo>
                  <a:lnTo>
                    <a:pt x="184" y="588"/>
                  </a:lnTo>
                  <a:lnTo>
                    <a:pt x="188" y="574"/>
                  </a:lnTo>
                  <a:lnTo>
                    <a:pt x="186" y="560"/>
                  </a:lnTo>
                  <a:lnTo>
                    <a:pt x="186" y="560"/>
                  </a:lnTo>
                  <a:lnTo>
                    <a:pt x="184" y="554"/>
                  </a:lnTo>
                  <a:lnTo>
                    <a:pt x="184" y="544"/>
                  </a:lnTo>
                  <a:lnTo>
                    <a:pt x="186" y="536"/>
                  </a:lnTo>
                  <a:lnTo>
                    <a:pt x="190" y="526"/>
                  </a:lnTo>
                  <a:lnTo>
                    <a:pt x="194" y="516"/>
                  </a:lnTo>
                  <a:lnTo>
                    <a:pt x="200" y="506"/>
                  </a:lnTo>
                  <a:lnTo>
                    <a:pt x="208" y="498"/>
                  </a:lnTo>
                  <a:lnTo>
                    <a:pt x="216" y="490"/>
                  </a:lnTo>
                  <a:lnTo>
                    <a:pt x="228" y="482"/>
                  </a:lnTo>
                  <a:lnTo>
                    <a:pt x="238" y="478"/>
                  </a:lnTo>
                  <a:lnTo>
                    <a:pt x="252" y="474"/>
                  </a:lnTo>
                  <a:lnTo>
                    <a:pt x="266" y="474"/>
                  </a:lnTo>
                  <a:lnTo>
                    <a:pt x="282" y="476"/>
                  </a:lnTo>
                  <a:lnTo>
                    <a:pt x="298" y="480"/>
                  </a:lnTo>
                  <a:lnTo>
                    <a:pt x="316" y="488"/>
                  </a:lnTo>
                  <a:lnTo>
                    <a:pt x="336" y="500"/>
                  </a:lnTo>
                  <a:lnTo>
                    <a:pt x="336" y="500"/>
                  </a:lnTo>
                  <a:lnTo>
                    <a:pt x="352" y="512"/>
                  </a:lnTo>
                  <a:lnTo>
                    <a:pt x="364" y="524"/>
                  </a:lnTo>
                  <a:lnTo>
                    <a:pt x="376" y="536"/>
                  </a:lnTo>
                  <a:lnTo>
                    <a:pt x="384" y="548"/>
                  </a:lnTo>
                  <a:lnTo>
                    <a:pt x="392" y="560"/>
                  </a:lnTo>
                  <a:lnTo>
                    <a:pt x="396" y="572"/>
                  </a:lnTo>
                  <a:lnTo>
                    <a:pt x="400" y="584"/>
                  </a:lnTo>
                  <a:lnTo>
                    <a:pt x="402" y="596"/>
                  </a:lnTo>
                  <a:lnTo>
                    <a:pt x="402" y="608"/>
                  </a:lnTo>
                  <a:lnTo>
                    <a:pt x="400" y="618"/>
                  </a:lnTo>
                  <a:lnTo>
                    <a:pt x="396" y="638"/>
                  </a:lnTo>
                  <a:lnTo>
                    <a:pt x="386" y="656"/>
                  </a:lnTo>
                  <a:lnTo>
                    <a:pt x="374" y="672"/>
                  </a:lnTo>
                  <a:lnTo>
                    <a:pt x="374" y="672"/>
                  </a:lnTo>
                  <a:lnTo>
                    <a:pt x="430" y="710"/>
                  </a:lnTo>
                  <a:lnTo>
                    <a:pt x="458" y="730"/>
                  </a:lnTo>
                  <a:lnTo>
                    <a:pt x="482" y="750"/>
                  </a:lnTo>
                  <a:lnTo>
                    <a:pt x="482" y="750"/>
                  </a:lnTo>
                  <a:lnTo>
                    <a:pt x="488" y="756"/>
                  </a:lnTo>
                  <a:lnTo>
                    <a:pt x="492" y="764"/>
                  </a:lnTo>
                  <a:lnTo>
                    <a:pt x="496" y="770"/>
                  </a:lnTo>
                  <a:lnTo>
                    <a:pt x="496" y="778"/>
                  </a:lnTo>
                  <a:lnTo>
                    <a:pt x="496" y="784"/>
                  </a:lnTo>
                  <a:lnTo>
                    <a:pt x="494" y="790"/>
                  </a:lnTo>
                  <a:lnTo>
                    <a:pt x="486" y="802"/>
                  </a:lnTo>
                  <a:lnTo>
                    <a:pt x="474" y="812"/>
                  </a:lnTo>
                  <a:lnTo>
                    <a:pt x="460" y="820"/>
                  </a:lnTo>
                  <a:lnTo>
                    <a:pt x="442" y="824"/>
                  </a:lnTo>
                  <a:lnTo>
                    <a:pt x="426" y="824"/>
                  </a:lnTo>
                  <a:lnTo>
                    <a:pt x="426" y="824"/>
                  </a:lnTo>
                  <a:lnTo>
                    <a:pt x="418" y="824"/>
                  </a:lnTo>
                  <a:lnTo>
                    <a:pt x="410" y="826"/>
                  </a:lnTo>
                  <a:lnTo>
                    <a:pt x="402" y="830"/>
                  </a:lnTo>
                  <a:lnTo>
                    <a:pt x="394" y="834"/>
                  </a:lnTo>
                  <a:lnTo>
                    <a:pt x="386" y="840"/>
                  </a:lnTo>
                  <a:lnTo>
                    <a:pt x="380" y="848"/>
                  </a:lnTo>
                  <a:lnTo>
                    <a:pt x="374" y="856"/>
                  </a:lnTo>
                  <a:lnTo>
                    <a:pt x="368" y="866"/>
                  </a:lnTo>
                  <a:lnTo>
                    <a:pt x="368" y="866"/>
                  </a:lnTo>
                  <a:lnTo>
                    <a:pt x="398" y="884"/>
                  </a:lnTo>
                  <a:lnTo>
                    <a:pt x="410" y="892"/>
                  </a:lnTo>
                  <a:lnTo>
                    <a:pt x="410" y="892"/>
                  </a:lnTo>
                  <a:lnTo>
                    <a:pt x="420" y="896"/>
                  </a:lnTo>
                  <a:lnTo>
                    <a:pt x="430" y="898"/>
                  </a:lnTo>
                  <a:lnTo>
                    <a:pt x="440" y="898"/>
                  </a:lnTo>
                  <a:lnTo>
                    <a:pt x="452" y="896"/>
                  </a:lnTo>
                  <a:lnTo>
                    <a:pt x="462" y="894"/>
                  </a:lnTo>
                  <a:lnTo>
                    <a:pt x="472" y="888"/>
                  </a:lnTo>
                  <a:lnTo>
                    <a:pt x="480" y="882"/>
                  </a:lnTo>
                  <a:lnTo>
                    <a:pt x="488" y="874"/>
                  </a:lnTo>
                  <a:lnTo>
                    <a:pt x="488" y="874"/>
                  </a:lnTo>
                  <a:lnTo>
                    <a:pt x="506" y="846"/>
                  </a:lnTo>
                  <a:lnTo>
                    <a:pt x="552" y="786"/>
                  </a:lnTo>
                  <a:lnTo>
                    <a:pt x="580" y="754"/>
                  </a:lnTo>
                  <a:lnTo>
                    <a:pt x="604" y="726"/>
                  </a:lnTo>
                  <a:lnTo>
                    <a:pt x="626" y="704"/>
                  </a:lnTo>
                  <a:lnTo>
                    <a:pt x="636" y="698"/>
                  </a:lnTo>
                  <a:lnTo>
                    <a:pt x="644" y="694"/>
                  </a:lnTo>
                  <a:lnTo>
                    <a:pt x="644" y="694"/>
                  </a:lnTo>
                  <a:lnTo>
                    <a:pt x="662" y="692"/>
                  </a:lnTo>
                  <a:lnTo>
                    <a:pt x="670" y="694"/>
                  </a:lnTo>
                  <a:lnTo>
                    <a:pt x="676" y="696"/>
                  </a:lnTo>
                  <a:lnTo>
                    <a:pt x="682" y="698"/>
                  </a:lnTo>
                  <a:lnTo>
                    <a:pt x="686" y="702"/>
                  </a:lnTo>
                  <a:lnTo>
                    <a:pt x="690" y="712"/>
                  </a:lnTo>
                  <a:lnTo>
                    <a:pt x="692" y="722"/>
                  </a:lnTo>
                  <a:lnTo>
                    <a:pt x="692" y="734"/>
                  </a:lnTo>
                  <a:lnTo>
                    <a:pt x="690" y="754"/>
                  </a:lnTo>
                  <a:lnTo>
                    <a:pt x="690" y="754"/>
                  </a:lnTo>
                  <a:lnTo>
                    <a:pt x="690" y="770"/>
                  </a:lnTo>
                  <a:lnTo>
                    <a:pt x="694" y="784"/>
                  </a:lnTo>
                  <a:lnTo>
                    <a:pt x="700" y="798"/>
                  </a:lnTo>
                  <a:lnTo>
                    <a:pt x="708" y="810"/>
                  </a:lnTo>
                  <a:lnTo>
                    <a:pt x="718" y="820"/>
                  </a:lnTo>
                  <a:lnTo>
                    <a:pt x="730" y="828"/>
                  </a:lnTo>
                  <a:lnTo>
                    <a:pt x="744" y="836"/>
                  </a:lnTo>
                  <a:lnTo>
                    <a:pt x="758" y="842"/>
                  </a:lnTo>
                  <a:lnTo>
                    <a:pt x="758" y="842"/>
                  </a:lnTo>
                  <a:lnTo>
                    <a:pt x="776" y="848"/>
                  </a:lnTo>
                  <a:lnTo>
                    <a:pt x="792" y="852"/>
                  </a:lnTo>
                  <a:lnTo>
                    <a:pt x="810" y="852"/>
                  </a:lnTo>
                  <a:lnTo>
                    <a:pt x="828" y="850"/>
                  </a:lnTo>
                  <a:lnTo>
                    <a:pt x="844" y="846"/>
                  </a:lnTo>
                  <a:lnTo>
                    <a:pt x="862" y="840"/>
                  </a:lnTo>
                  <a:lnTo>
                    <a:pt x="878" y="832"/>
                  </a:lnTo>
                  <a:lnTo>
                    <a:pt x="894" y="824"/>
                  </a:lnTo>
                  <a:lnTo>
                    <a:pt x="894" y="824"/>
                  </a:lnTo>
                  <a:lnTo>
                    <a:pt x="896" y="822"/>
                  </a:lnTo>
                  <a:lnTo>
                    <a:pt x="896" y="822"/>
                  </a:lnTo>
                  <a:lnTo>
                    <a:pt x="908" y="810"/>
                  </a:lnTo>
                  <a:lnTo>
                    <a:pt x="922" y="802"/>
                  </a:lnTo>
                  <a:lnTo>
                    <a:pt x="922" y="8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Freeform 13"/>
            <p:cNvSpPr>
              <a:spLocks/>
            </p:cNvSpPr>
            <p:nvPr userDrawn="1"/>
          </p:nvSpPr>
          <p:spPr bwMode="auto">
            <a:xfrm>
              <a:off x="4067175" y="5540375"/>
              <a:ext cx="114300" cy="18732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4"/>
                </a:cxn>
                <a:cxn ang="0">
                  <a:pos x="48" y="10"/>
                </a:cxn>
                <a:cxn ang="0">
                  <a:pos x="38" y="2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22" y="5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14" y="112"/>
                </a:cxn>
                <a:cxn ang="0">
                  <a:pos x="28" y="102"/>
                </a:cxn>
                <a:cxn ang="0">
                  <a:pos x="42" y="92"/>
                </a:cxn>
                <a:cxn ang="0">
                  <a:pos x="54" y="78"/>
                </a:cxn>
                <a:cxn ang="0">
                  <a:pos x="62" y="60"/>
                </a:cxn>
                <a:cxn ang="0">
                  <a:pos x="70" y="42"/>
                </a:cxn>
                <a:cxn ang="0">
                  <a:pos x="72" y="22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72" h="118">
                  <a:moveTo>
                    <a:pt x="72" y="0"/>
                  </a:moveTo>
                  <a:lnTo>
                    <a:pt x="72" y="0"/>
                  </a:lnTo>
                  <a:lnTo>
                    <a:pt x="60" y="4"/>
                  </a:lnTo>
                  <a:lnTo>
                    <a:pt x="48" y="10"/>
                  </a:lnTo>
                  <a:lnTo>
                    <a:pt x="38" y="2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2" y="5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14" y="112"/>
                  </a:lnTo>
                  <a:lnTo>
                    <a:pt x="28" y="102"/>
                  </a:lnTo>
                  <a:lnTo>
                    <a:pt x="42" y="92"/>
                  </a:lnTo>
                  <a:lnTo>
                    <a:pt x="54" y="78"/>
                  </a:lnTo>
                  <a:lnTo>
                    <a:pt x="62" y="60"/>
                  </a:lnTo>
                  <a:lnTo>
                    <a:pt x="70" y="42"/>
                  </a:lnTo>
                  <a:lnTo>
                    <a:pt x="72" y="22"/>
                  </a:lnTo>
                  <a:lnTo>
                    <a:pt x="72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Freeform 14"/>
            <p:cNvSpPr>
              <a:spLocks/>
            </p:cNvSpPr>
            <p:nvPr userDrawn="1"/>
          </p:nvSpPr>
          <p:spPr bwMode="auto">
            <a:xfrm>
              <a:off x="5702300" y="2174875"/>
              <a:ext cx="577850" cy="568325"/>
            </a:xfrm>
            <a:custGeom>
              <a:avLst/>
              <a:gdLst/>
              <a:ahLst/>
              <a:cxnLst>
                <a:cxn ang="0">
                  <a:pos x="344" y="282"/>
                </a:cxn>
                <a:cxn ang="0">
                  <a:pos x="320" y="260"/>
                </a:cxn>
                <a:cxn ang="0">
                  <a:pos x="312" y="244"/>
                </a:cxn>
                <a:cxn ang="0">
                  <a:pos x="306" y="222"/>
                </a:cxn>
                <a:cxn ang="0">
                  <a:pos x="306" y="206"/>
                </a:cxn>
                <a:cxn ang="0">
                  <a:pos x="312" y="176"/>
                </a:cxn>
                <a:cxn ang="0">
                  <a:pos x="306" y="170"/>
                </a:cxn>
                <a:cxn ang="0">
                  <a:pos x="304" y="154"/>
                </a:cxn>
                <a:cxn ang="0">
                  <a:pos x="312" y="128"/>
                </a:cxn>
                <a:cxn ang="0">
                  <a:pos x="318" y="120"/>
                </a:cxn>
                <a:cxn ang="0">
                  <a:pos x="334" y="104"/>
                </a:cxn>
                <a:cxn ang="0">
                  <a:pos x="344" y="86"/>
                </a:cxn>
                <a:cxn ang="0">
                  <a:pos x="346" y="66"/>
                </a:cxn>
                <a:cxn ang="0">
                  <a:pos x="340" y="46"/>
                </a:cxn>
                <a:cxn ang="0">
                  <a:pos x="330" y="28"/>
                </a:cxn>
                <a:cxn ang="0">
                  <a:pos x="312" y="14"/>
                </a:cxn>
                <a:cxn ang="0">
                  <a:pos x="288" y="4"/>
                </a:cxn>
                <a:cxn ang="0">
                  <a:pos x="260" y="0"/>
                </a:cxn>
                <a:cxn ang="0">
                  <a:pos x="238" y="0"/>
                </a:cxn>
                <a:cxn ang="0">
                  <a:pos x="204" y="8"/>
                </a:cxn>
                <a:cxn ang="0">
                  <a:pos x="180" y="24"/>
                </a:cxn>
                <a:cxn ang="0">
                  <a:pos x="166" y="44"/>
                </a:cxn>
                <a:cxn ang="0">
                  <a:pos x="160" y="66"/>
                </a:cxn>
                <a:cxn ang="0">
                  <a:pos x="162" y="88"/>
                </a:cxn>
                <a:cxn ang="0">
                  <a:pos x="168" y="106"/>
                </a:cxn>
                <a:cxn ang="0">
                  <a:pos x="176" y="120"/>
                </a:cxn>
                <a:cxn ang="0">
                  <a:pos x="182" y="122"/>
                </a:cxn>
                <a:cxn ang="0">
                  <a:pos x="200" y="136"/>
                </a:cxn>
                <a:cxn ang="0">
                  <a:pos x="204" y="154"/>
                </a:cxn>
                <a:cxn ang="0">
                  <a:pos x="198" y="170"/>
                </a:cxn>
                <a:cxn ang="0">
                  <a:pos x="184" y="178"/>
                </a:cxn>
                <a:cxn ang="0">
                  <a:pos x="166" y="180"/>
                </a:cxn>
                <a:cxn ang="0">
                  <a:pos x="98" y="180"/>
                </a:cxn>
                <a:cxn ang="0">
                  <a:pos x="46" y="174"/>
                </a:cxn>
                <a:cxn ang="0">
                  <a:pos x="38" y="174"/>
                </a:cxn>
                <a:cxn ang="0">
                  <a:pos x="24" y="176"/>
                </a:cxn>
                <a:cxn ang="0">
                  <a:pos x="14" y="186"/>
                </a:cxn>
                <a:cxn ang="0">
                  <a:pos x="6" y="200"/>
                </a:cxn>
                <a:cxn ang="0">
                  <a:pos x="4" y="206"/>
                </a:cxn>
                <a:cxn ang="0">
                  <a:pos x="0" y="296"/>
                </a:cxn>
                <a:cxn ang="0">
                  <a:pos x="2" y="330"/>
                </a:cxn>
                <a:cxn ang="0">
                  <a:pos x="8" y="342"/>
                </a:cxn>
                <a:cxn ang="0">
                  <a:pos x="18" y="350"/>
                </a:cxn>
                <a:cxn ang="0">
                  <a:pos x="32" y="350"/>
                </a:cxn>
                <a:cxn ang="0">
                  <a:pos x="46" y="338"/>
                </a:cxn>
                <a:cxn ang="0">
                  <a:pos x="54" y="330"/>
                </a:cxn>
                <a:cxn ang="0">
                  <a:pos x="78" y="324"/>
                </a:cxn>
                <a:cxn ang="0">
                  <a:pos x="102" y="328"/>
                </a:cxn>
                <a:cxn ang="0">
                  <a:pos x="124" y="346"/>
                </a:cxn>
                <a:cxn ang="0">
                  <a:pos x="134" y="358"/>
                </a:cxn>
                <a:cxn ang="0">
                  <a:pos x="138" y="356"/>
                </a:cxn>
                <a:cxn ang="0">
                  <a:pos x="326" y="346"/>
                </a:cxn>
                <a:cxn ang="0">
                  <a:pos x="350" y="338"/>
                </a:cxn>
                <a:cxn ang="0">
                  <a:pos x="362" y="324"/>
                </a:cxn>
                <a:cxn ang="0">
                  <a:pos x="362" y="302"/>
                </a:cxn>
                <a:cxn ang="0">
                  <a:pos x="344" y="282"/>
                </a:cxn>
              </a:cxnLst>
              <a:rect l="0" t="0" r="r" b="b"/>
              <a:pathLst>
                <a:path w="364" h="358">
                  <a:moveTo>
                    <a:pt x="344" y="282"/>
                  </a:moveTo>
                  <a:lnTo>
                    <a:pt x="344" y="282"/>
                  </a:lnTo>
                  <a:lnTo>
                    <a:pt x="326" y="266"/>
                  </a:lnTo>
                  <a:lnTo>
                    <a:pt x="320" y="260"/>
                  </a:lnTo>
                  <a:lnTo>
                    <a:pt x="316" y="254"/>
                  </a:lnTo>
                  <a:lnTo>
                    <a:pt x="312" y="244"/>
                  </a:lnTo>
                  <a:lnTo>
                    <a:pt x="308" y="234"/>
                  </a:lnTo>
                  <a:lnTo>
                    <a:pt x="306" y="222"/>
                  </a:lnTo>
                  <a:lnTo>
                    <a:pt x="306" y="206"/>
                  </a:lnTo>
                  <a:lnTo>
                    <a:pt x="306" y="206"/>
                  </a:lnTo>
                  <a:lnTo>
                    <a:pt x="308" y="190"/>
                  </a:lnTo>
                  <a:lnTo>
                    <a:pt x="312" y="176"/>
                  </a:lnTo>
                  <a:lnTo>
                    <a:pt x="312" y="176"/>
                  </a:lnTo>
                  <a:lnTo>
                    <a:pt x="306" y="170"/>
                  </a:lnTo>
                  <a:lnTo>
                    <a:pt x="304" y="162"/>
                  </a:lnTo>
                  <a:lnTo>
                    <a:pt x="304" y="154"/>
                  </a:lnTo>
                  <a:lnTo>
                    <a:pt x="304" y="144"/>
                  </a:lnTo>
                  <a:lnTo>
                    <a:pt x="312" y="128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28" y="112"/>
                  </a:lnTo>
                  <a:lnTo>
                    <a:pt x="334" y="104"/>
                  </a:lnTo>
                  <a:lnTo>
                    <a:pt x="340" y="96"/>
                  </a:lnTo>
                  <a:lnTo>
                    <a:pt x="344" y="86"/>
                  </a:lnTo>
                  <a:lnTo>
                    <a:pt x="346" y="76"/>
                  </a:lnTo>
                  <a:lnTo>
                    <a:pt x="346" y="66"/>
                  </a:lnTo>
                  <a:lnTo>
                    <a:pt x="344" y="56"/>
                  </a:lnTo>
                  <a:lnTo>
                    <a:pt x="340" y="46"/>
                  </a:lnTo>
                  <a:lnTo>
                    <a:pt x="336" y="38"/>
                  </a:lnTo>
                  <a:lnTo>
                    <a:pt x="330" y="28"/>
                  </a:lnTo>
                  <a:lnTo>
                    <a:pt x="322" y="20"/>
                  </a:lnTo>
                  <a:lnTo>
                    <a:pt x="312" y="14"/>
                  </a:lnTo>
                  <a:lnTo>
                    <a:pt x="300" y="8"/>
                  </a:lnTo>
                  <a:lnTo>
                    <a:pt x="288" y="4"/>
                  </a:lnTo>
                  <a:lnTo>
                    <a:pt x="274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0"/>
                  </a:lnTo>
                  <a:lnTo>
                    <a:pt x="218" y="4"/>
                  </a:lnTo>
                  <a:lnTo>
                    <a:pt x="204" y="8"/>
                  </a:lnTo>
                  <a:lnTo>
                    <a:pt x="190" y="16"/>
                  </a:lnTo>
                  <a:lnTo>
                    <a:pt x="180" y="24"/>
                  </a:lnTo>
                  <a:lnTo>
                    <a:pt x="172" y="34"/>
                  </a:lnTo>
                  <a:lnTo>
                    <a:pt x="166" y="44"/>
                  </a:lnTo>
                  <a:lnTo>
                    <a:pt x="162" y="56"/>
                  </a:lnTo>
                  <a:lnTo>
                    <a:pt x="160" y="66"/>
                  </a:lnTo>
                  <a:lnTo>
                    <a:pt x="160" y="78"/>
                  </a:lnTo>
                  <a:lnTo>
                    <a:pt x="162" y="88"/>
                  </a:lnTo>
                  <a:lnTo>
                    <a:pt x="164" y="98"/>
                  </a:lnTo>
                  <a:lnTo>
                    <a:pt x="168" y="106"/>
                  </a:lnTo>
                  <a:lnTo>
                    <a:pt x="172" y="114"/>
                  </a:lnTo>
                  <a:lnTo>
                    <a:pt x="176" y="12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2" y="128"/>
                  </a:lnTo>
                  <a:lnTo>
                    <a:pt x="200" y="136"/>
                  </a:lnTo>
                  <a:lnTo>
                    <a:pt x="202" y="146"/>
                  </a:lnTo>
                  <a:lnTo>
                    <a:pt x="204" y="154"/>
                  </a:lnTo>
                  <a:lnTo>
                    <a:pt x="202" y="162"/>
                  </a:lnTo>
                  <a:lnTo>
                    <a:pt x="198" y="170"/>
                  </a:lnTo>
                  <a:lnTo>
                    <a:pt x="192" y="176"/>
                  </a:lnTo>
                  <a:lnTo>
                    <a:pt x="184" y="178"/>
                  </a:lnTo>
                  <a:lnTo>
                    <a:pt x="184" y="178"/>
                  </a:lnTo>
                  <a:lnTo>
                    <a:pt x="166" y="180"/>
                  </a:lnTo>
                  <a:lnTo>
                    <a:pt x="144" y="182"/>
                  </a:lnTo>
                  <a:lnTo>
                    <a:pt x="98" y="180"/>
                  </a:lnTo>
                  <a:lnTo>
                    <a:pt x="62" y="176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38" y="174"/>
                  </a:lnTo>
                  <a:lnTo>
                    <a:pt x="32" y="174"/>
                  </a:lnTo>
                  <a:lnTo>
                    <a:pt x="24" y="176"/>
                  </a:lnTo>
                  <a:lnTo>
                    <a:pt x="18" y="180"/>
                  </a:lnTo>
                  <a:lnTo>
                    <a:pt x="14" y="186"/>
                  </a:lnTo>
                  <a:lnTo>
                    <a:pt x="10" y="192"/>
                  </a:lnTo>
                  <a:lnTo>
                    <a:pt x="6" y="200"/>
                  </a:lnTo>
                  <a:lnTo>
                    <a:pt x="4" y="206"/>
                  </a:lnTo>
                  <a:lnTo>
                    <a:pt x="4" y="206"/>
                  </a:lnTo>
                  <a:lnTo>
                    <a:pt x="2" y="254"/>
                  </a:lnTo>
                  <a:lnTo>
                    <a:pt x="0" y="296"/>
                  </a:lnTo>
                  <a:lnTo>
                    <a:pt x="2" y="330"/>
                  </a:lnTo>
                  <a:lnTo>
                    <a:pt x="2" y="330"/>
                  </a:lnTo>
                  <a:lnTo>
                    <a:pt x="4" y="336"/>
                  </a:lnTo>
                  <a:lnTo>
                    <a:pt x="8" y="342"/>
                  </a:lnTo>
                  <a:lnTo>
                    <a:pt x="12" y="348"/>
                  </a:lnTo>
                  <a:lnTo>
                    <a:pt x="18" y="350"/>
                  </a:lnTo>
                  <a:lnTo>
                    <a:pt x="26" y="350"/>
                  </a:lnTo>
                  <a:lnTo>
                    <a:pt x="32" y="350"/>
                  </a:lnTo>
                  <a:lnTo>
                    <a:pt x="40" y="346"/>
                  </a:lnTo>
                  <a:lnTo>
                    <a:pt x="46" y="338"/>
                  </a:lnTo>
                  <a:lnTo>
                    <a:pt x="46" y="338"/>
                  </a:lnTo>
                  <a:lnTo>
                    <a:pt x="54" y="330"/>
                  </a:lnTo>
                  <a:lnTo>
                    <a:pt x="66" y="326"/>
                  </a:lnTo>
                  <a:lnTo>
                    <a:pt x="78" y="324"/>
                  </a:lnTo>
                  <a:lnTo>
                    <a:pt x="90" y="324"/>
                  </a:lnTo>
                  <a:lnTo>
                    <a:pt x="102" y="328"/>
                  </a:lnTo>
                  <a:lnTo>
                    <a:pt x="114" y="336"/>
                  </a:lnTo>
                  <a:lnTo>
                    <a:pt x="124" y="346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8" y="356"/>
                  </a:lnTo>
                  <a:lnTo>
                    <a:pt x="138" y="356"/>
                  </a:lnTo>
                  <a:lnTo>
                    <a:pt x="326" y="346"/>
                  </a:lnTo>
                  <a:lnTo>
                    <a:pt x="326" y="346"/>
                  </a:lnTo>
                  <a:lnTo>
                    <a:pt x="340" y="344"/>
                  </a:lnTo>
                  <a:lnTo>
                    <a:pt x="350" y="338"/>
                  </a:lnTo>
                  <a:lnTo>
                    <a:pt x="358" y="332"/>
                  </a:lnTo>
                  <a:lnTo>
                    <a:pt x="362" y="324"/>
                  </a:lnTo>
                  <a:lnTo>
                    <a:pt x="364" y="314"/>
                  </a:lnTo>
                  <a:lnTo>
                    <a:pt x="362" y="302"/>
                  </a:lnTo>
                  <a:lnTo>
                    <a:pt x="356" y="292"/>
                  </a:lnTo>
                  <a:lnTo>
                    <a:pt x="344" y="282"/>
                  </a:lnTo>
                  <a:lnTo>
                    <a:pt x="344" y="2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Freeform 15"/>
            <p:cNvSpPr>
              <a:spLocks/>
            </p:cNvSpPr>
            <p:nvPr userDrawn="1"/>
          </p:nvSpPr>
          <p:spPr bwMode="auto">
            <a:xfrm>
              <a:off x="5695950" y="2851150"/>
              <a:ext cx="241300" cy="323850"/>
            </a:xfrm>
            <a:custGeom>
              <a:avLst/>
              <a:gdLst/>
              <a:ahLst/>
              <a:cxnLst>
                <a:cxn ang="0">
                  <a:pos x="110" y="144"/>
                </a:cxn>
                <a:cxn ang="0">
                  <a:pos x="110" y="144"/>
                </a:cxn>
                <a:cxn ang="0">
                  <a:pos x="106" y="118"/>
                </a:cxn>
                <a:cxn ang="0">
                  <a:pos x="104" y="92"/>
                </a:cxn>
                <a:cxn ang="0">
                  <a:pos x="102" y="36"/>
                </a:cxn>
                <a:cxn ang="0">
                  <a:pos x="102" y="36"/>
                </a:cxn>
                <a:cxn ang="0">
                  <a:pos x="88" y="38"/>
                </a:cxn>
                <a:cxn ang="0">
                  <a:pos x="76" y="36"/>
                </a:cxn>
                <a:cxn ang="0">
                  <a:pos x="66" y="30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64"/>
                </a:cxn>
                <a:cxn ang="0">
                  <a:pos x="2" y="104"/>
                </a:cxn>
                <a:cxn ang="0">
                  <a:pos x="6" y="150"/>
                </a:cxn>
                <a:cxn ang="0">
                  <a:pos x="6" y="150"/>
                </a:cxn>
                <a:cxn ang="0">
                  <a:pos x="8" y="158"/>
                </a:cxn>
                <a:cxn ang="0">
                  <a:pos x="10" y="166"/>
                </a:cxn>
                <a:cxn ang="0">
                  <a:pos x="20" y="180"/>
                </a:cxn>
                <a:cxn ang="0">
                  <a:pos x="34" y="192"/>
                </a:cxn>
                <a:cxn ang="0">
                  <a:pos x="42" y="196"/>
                </a:cxn>
                <a:cxn ang="0">
                  <a:pos x="48" y="198"/>
                </a:cxn>
                <a:cxn ang="0">
                  <a:pos x="48" y="198"/>
                </a:cxn>
                <a:cxn ang="0">
                  <a:pos x="74" y="202"/>
                </a:cxn>
                <a:cxn ang="0">
                  <a:pos x="100" y="204"/>
                </a:cxn>
                <a:cxn ang="0">
                  <a:pos x="116" y="204"/>
                </a:cxn>
                <a:cxn ang="0">
                  <a:pos x="132" y="202"/>
                </a:cxn>
                <a:cxn ang="0">
                  <a:pos x="132" y="202"/>
                </a:cxn>
                <a:cxn ang="0">
                  <a:pos x="138" y="200"/>
                </a:cxn>
                <a:cxn ang="0">
                  <a:pos x="142" y="198"/>
                </a:cxn>
                <a:cxn ang="0">
                  <a:pos x="148" y="188"/>
                </a:cxn>
                <a:cxn ang="0">
                  <a:pos x="152" y="178"/>
                </a:cxn>
                <a:cxn ang="0">
                  <a:pos x="152" y="164"/>
                </a:cxn>
                <a:cxn ang="0">
                  <a:pos x="152" y="164"/>
                </a:cxn>
                <a:cxn ang="0">
                  <a:pos x="138" y="168"/>
                </a:cxn>
                <a:cxn ang="0">
                  <a:pos x="132" y="168"/>
                </a:cxn>
                <a:cxn ang="0">
                  <a:pos x="126" y="166"/>
                </a:cxn>
                <a:cxn ang="0">
                  <a:pos x="120" y="162"/>
                </a:cxn>
                <a:cxn ang="0">
                  <a:pos x="114" y="158"/>
                </a:cxn>
                <a:cxn ang="0">
                  <a:pos x="112" y="152"/>
                </a:cxn>
                <a:cxn ang="0">
                  <a:pos x="110" y="144"/>
                </a:cxn>
                <a:cxn ang="0">
                  <a:pos x="110" y="144"/>
                </a:cxn>
              </a:cxnLst>
              <a:rect l="0" t="0" r="r" b="b"/>
              <a:pathLst>
                <a:path w="152" h="204">
                  <a:moveTo>
                    <a:pt x="110" y="144"/>
                  </a:moveTo>
                  <a:lnTo>
                    <a:pt x="110" y="144"/>
                  </a:lnTo>
                  <a:lnTo>
                    <a:pt x="106" y="118"/>
                  </a:lnTo>
                  <a:lnTo>
                    <a:pt x="104" y="92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88" y="38"/>
                  </a:lnTo>
                  <a:lnTo>
                    <a:pt x="76" y="36"/>
                  </a:lnTo>
                  <a:lnTo>
                    <a:pt x="66" y="30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64"/>
                  </a:lnTo>
                  <a:lnTo>
                    <a:pt x="2" y="10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8"/>
                  </a:lnTo>
                  <a:lnTo>
                    <a:pt x="10" y="166"/>
                  </a:lnTo>
                  <a:lnTo>
                    <a:pt x="20" y="180"/>
                  </a:lnTo>
                  <a:lnTo>
                    <a:pt x="34" y="192"/>
                  </a:lnTo>
                  <a:lnTo>
                    <a:pt x="42" y="196"/>
                  </a:lnTo>
                  <a:lnTo>
                    <a:pt x="48" y="198"/>
                  </a:lnTo>
                  <a:lnTo>
                    <a:pt x="48" y="198"/>
                  </a:lnTo>
                  <a:lnTo>
                    <a:pt x="74" y="202"/>
                  </a:lnTo>
                  <a:lnTo>
                    <a:pt x="100" y="204"/>
                  </a:lnTo>
                  <a:lnTo>
                    <a:pt x="116" y="204"/>
                  </a:lnTo>
                  <a:lnTo>
                    <a:pt x="132" y="202"/>
                  </a:lnTo>
                  <a:lnTo>
                    <a:pt x="132" y="202"/>
                  </a:lnTo>
                  <a:lnTo>
                    <a:pt x="138" y="200"/>
                  </a:lnTo>
                  <a:lnTo>
                    <a:pt x="142" y="198"/>
                  </a:lnTo>
                  <a:lnTo>
                    <a:pt x="148" y="188"/>
                  </a:lnTo>
                  <a:lnTo>
                    <a:pt x="152" y="178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138" y="168"/>
                  </a:lnTo>
                  <a:lnTo>
                    <a:pt x="132" y="168"/>
                  </a:lnTo>
                  <a:lnTo>
                    <a:pt x="126" y="166"/>
                  </a:lnTo>
                  <a:lnTo>
                    <a:pt x="120" y="162"/>
                  </a:lnTo>
                  <a:lnTo>
                    <a:pt x="114" y="158"/>
                  </a:lnTo>
                  <a:lnTo>
                    <a:pt x="112" y="152"/>
                  </a:lnTo>
                  <a:lnTo>
                    <a:pt x="110" y="144"/>
                  </a:lnTo>
                  <a:lnTo>
                    <a:pt x="110" y="1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Freeform 16"/>
            <p:cNvSpPr>
              <a:spLocks/>
            </p:cNvSpPr>
            <p:nvPr userDrawn="1"/>
          </p:nvSpPr>
          <p:spPr bwMode="auto">
            <a:xfrm>
              <a:off x="6080125" y="3048000"/>
              <a:ext cx="92075" cy="1270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12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24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6"/>
                </a:cxn>
                <a:cxn ang="0">
                  <a:pos x="4" y="56"/>
                </a:cxn>
                <a:cxn ang="0">
                  <a:pos x="8" y="62"/>
                </a:cxn>
                <a:cxn ang="0">
                  <a:pos x="18" y="70"/>
                </a:cxn>
                <a:cxn ang="0">
                  <a:pos x="28" y="74"/>
                </a:cxn>
                <a:cxn ang="0">
                  <a:pos x="28" y="74"/>
                </a:cxn>
                <a:cxn ang="0">
                  <a:pos x="42" y="78"/>
                </a:cxn>
                <a:cxn ang="0">
                  <a:pos x="58" y="80"/>
                </a:cxn>
                <a:cxn ang="0">
                  <a:pos x="58" y="80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58" y="56"/>
                </a:cxn>
                <a:cxn ang="0">
                  <a:pos x="54" y="44"/>
                </a:cxn>
                <a:cxn ang="0">
                  <a:pos x="52" y="34"/>
                </a:cxn>
                <a:cxn ang="0">
                  <a:pos x="48" y="26"/>
                </a:cxn>
                <a:cxn ang="0">
                  <a:pos x="36" y="1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58" h="80">
                  <a:moveTo>
                    <a:pt x="24" y="0"/>
                  </a:moveTo>
                  <a:lnTo>
                    <a:pt x="24" y="0"/>
                  </a:lnTo>
                  <a:lnTo>
                    <a:pt x="18" y="1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4" y="56"/>
                  </a:lnTo>
                  <a:lnTo>
                    <a:pt x="8" y="62"/>
                  </a:lnTo>
                  <a:lnTo>
                    <a:pt x="18" y="70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42" y="7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8" y="56"/>
                  </a:lnTo>
                  <a:lnTo>
                    <a:pt x="54" y="44"/>
                  </a:lnTo>
                  <a:lnTo>
                    <a:pt x="52" y="34"/>
                  </a:lnTo>
                  <a:lnTo>
                    <a:pt x="48" y="26"/>
                  </a:lnTo>
                  <a:lnTo>
                    <a:pt x="36" y="1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Freeform 17"/>
            <p:cNvSpPr>
              <a:spLocks/>
            </p:cNvSpPr>
            <p:nvPr userDrawn="1"/>
          </p:nvSpPr>
          <p:spPr bwMode="auto">
            <a:xfrm>
              <a:off x="6473825" y="2600325"/>
              <a:ext cx="25400" cy="666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2"/>
                </a:cxn>
                <a:cxn ang="0">
                  <a:pos x="16" y="4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6" h="42">
                  <a:moveTo>
                    <a:pt x="14" y="0"/>
                  </a:moveTo>
                  <a:lnTo>
                    <a:pt x="14" y="0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24"/>
            <p:cNvSpPr>
              <a:spLocks/>
            </p:cNvSpPr>
            <p:nvPr userDrawn="1"/>
          </p:nvSpPr>
          <p:spPr bwMode="auto">
            <a:xfrm>
              <a:off x="7337425" y="2165350"/>
              <a:ext cx="22225" cy="19050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2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14" h="12">
                  <a:moveTo>
                    <a:pt x="6" y="6"/>
                  </a:moveTo>
                  <a:lnTo>
                    <a:pt x="6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8"/>
                  </a:lnTo>
                  <a:lnTo>
                    <a:pt x="6" y="8"/>
                  </a:lnTo>
                  <a:lnTo>
                    <a:pt x="12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29AB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25"/>
            <p:cNvSpPr>
              <a:spLocks/>
            </p:cNvSpPr>
            <p:nvPr userDrawn="1"/>
          </p:nvSpPr>
          <p:spPr bwMode="auto">
            <a:xfrm>
              <a:off x="6972300" y="2266950"/>
              <a:ext cx="57150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4" y="0"/>
                </a:cxn>
                <a:cxn ang="0">
                  <a:pos x="14" y="0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36" h="8">
                  <a:moveTo>
                    <a:pt x="0" y="2"/>
                  </a:moveTo>
                  <a:lnTo>
                    <a:pt x="0" y="2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4" y="0"/>
                  </a:lnTo>
                  <a:lnTo>
                    <a:pt x="14" y="0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BB03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Freeform 26"/>
            <p:cNvSpPr>
              <a:spLocks/>
            </p:cNvSpPr>
            <p:nvPr userDrawn="1"/>
          </p:nvSpPr>
          <p:spPr bwMode="auto">
            <a:xfrm>
              <a:off x="7054850" y="1752600"/>
              <a:ext cx="390525" cy="327025"/>
            </a:xfrm>
            <a:custGeom>
              <a:avLst/>
              <a:gdLst/>
              <a:ahLst/>
              <a:cxnLst>
                <a:cxn ang="0">
                  <a:pos x="242" y="108"/>
                </a:cxn>
                <a:cxn ang="0">
                  <a:pos x="232" y="86"/>
                </a:cxn>
                <a:cxn ang="0">
                  <a:pos x="220" y="76"/>
                </a:cxn>
                <a:cxn ang="0">
                  <a:pos x="206" y="72"/>
                </a:cxn>
                <a:cxn ang="0">
                  <a:pos x="198" y="74"/>
                </a:cxn>
                <a:cxn ang="0">
                  <a:pos x="178" y="82"/>
                </a:cxn>
                <a:cxn ang="0">
                  <a:pos x="168" y="98"/>
                </a:cxn>
                <a:cxn ang="0">
                  <a:pos x="164" y="104"/>
                </a:cxn>
                <a:cxn ang="0">
                  <a:pos x="156" y="110"/>
                </a:cxn>
                <a:cxn ang="0">
                  <a:pos x="146" y="108"/>
                </a:cxn>
                <a:cxn ang="0">
                  <a:pos x="140" y="102"/>
                </a:cxn>
                <a:cxn ang="0">
                  <a:pos x="138" y="96"/>
                </a:cxn>
                <a:cxn ang="0">
                  <a:pos x="114" y="12"/>
                </a:cxn>
                <a:cxn ang="0">
                  <a:pos x="106" y="2"/>
                </a:cxn>
                <a:cxn ang="0">
                  <a:pos x="92" y="0"/>
                </a:cxn>
                <a:cxn ang="0">
                  <a:pos x="64" y="4"/>
                </a:cxn>
                <a:cxn ang="0">
                  <a:pos x="16" y="18"/>
                </a:cxn>
                <a:cxn ang="0">
                  <a:pos x="10" y="22"/>
                </a:cxn>
                <a:cxn ang="0">
                  <a:pos x="6" y="30"/>
                </a:cxn>
                <a:cxn ang="0">
                  <a:pos x="10" y="42"/>
                </a:cxn>
                <a:cxn ang="0">
                  <a:pos x="20" y="50"/>
                </a:cxn>
                <a:cxn ang="0">
                  <a:pos x="26" y="52"/>
                </a:cxn>
                <a:cxn ang="0">
                  <a:pos x="36" y="60"/>
                </a:cxn>
                <a:cxn ang="0">
                  <a:pos x="40" y="76"/>
                </a:cxn>
                <a:cxn ang="0">
                  <a:pos x="34" y="94"/>
                </a:cxn>
                <a:cxn ang="0">
                  <a:pos x="16" y="108"/>
                </a:cxn>
                <a:cxn ang="0">
                  <a:pos x="24" y="110"/>
                </a:cxn>
                <a:cxn ang="0">
                  <a:pos x="28" y="114"/>
                </a:cxn>
                <a:cxn ang="0">
                  <a:pos x="34" y="122"/>
                </a:cxn>
                <a:cxn ang="0">
                  <a:pos x="30" y="134"/>
                </a:cxn>
                <a:cxn ang="0">
                  <a:pos x="20" y="142"/>
                </a:cxn>
                <a:cxn ang="0">
                  <a:pos x="14" y="144"/>
                </a:cxn>
                <a:cxn ang="0">
                  <a:pos x="4" y="154"/>
                </a:cxn>
                <a:cxn ang="0">
                  <a:pos x="0" y="172"/>
                </a:cxn>
                <a:cxn ang="0">
                  <a:pos x="8" y="192"/>
                </a:cxn>
                <a:cxn ang="0">
                  <a:pos x="32" y="204"/>
                </a:cxn>
                <a:cxn ang="0">
                  <a:pos x="46" y="206"/>
                </a:cxn>
                <a:cxn ang="0">
                  <a:pos x="68" y="198"/>
                </a:cxn>
                <a:cxn ang="0">
                  <a:pos x="82" y="182"/>
                </a:cxn>
                <a:cxn ang="0">
                  <a:pos x="84" y="164"/>
                </a:cxn>
                <a:cxn ang="0">
                  <a:pos x="80" y="156"/>
                </a:cxn>
                <a:cxn ang="0">
                  <a:pos x="76" y="146"/>
                </a:cxn>
                <a:cxn ang="0">
                  <a:pos x="76" y="138"/>
                </a:cxn>
                <a:cxn ang="0">
                  <a:pos x="82" y="132"/>
                </a:cxn>
                <a:cxn ang="0">
                  <a:pos x="92" y="130"/>
                </a:cxn>
                <a:cxn ang="0">
                  <a:pos x="112" y="134"/>
                </a:cxn>
                <a:cxn ang="0">
                  <a:pos x="162" y="150"/>
                </a:cxn>
                <a:cxn ang="0">
                  <a:pos x="170" y="156"/>
                </a:cxn>
                <a:cxn ang="0">
                  <a:pos x="176" y="164"/>
                </a:cxn>
                <a:cxn ang="0">
                  <a:pos x="184" y="164"/>
                </a:cxn>
                <a:cxn ang="0">
                  <a:pos x="194" y="170"/>
                </a:cxn>
                <a:cxn ang="0">
                  <a:pos x="212" y="174"/>
                </a:cxn>
                <a:cxn ang="0">
                  <a:pos x="228" y="166"/>
                </a:cxn>
                <a:cxn ang="0">
                  <a:pos x="234" y="160"/>
                </a:cxn>
                <a:cxn ang="0">
                  <a:pos x="242" y="146"/>
                </a:cxn>
                <a:cxn ang="0">
                  <a:pos x="246" y="124"/>
                </a:cxn>
                <a:cxn ang="0">
                  <a:pos x="242" y="108"/>
                </a:cxn>
              </a:cxnLst>
              <a:rect l="0" t="0" r="r" b="b"/>
              <a:pathLst>
                <a:path w="246" h="206">
                  <a:moveTo>
                    <a:pt x="242" y="108"/>
                  </a:moveTo>
                  <a:lnTo>
                    <a:pt x="242" y="108"/>
                  </a:lnTo>
                  <a:lnTo>
                    <a:pt x="236" y="94"/>
                  </a:lnTo>
                  <a:lnTo>
                    <a:pt x="232" y="86"/>
                  </a:lnTo>
                  <a:lnTo>
                    <a:pt x="226" y="82"/>
                  </a:lnTo>
                  <a:lnTo>
                    <a:pt x="220" y="76"/>
                  </a:lnTo>
                  <a:lnTo>
                    <a:pt x="214" y="74"/>
                  </a:lnTo>
                  <a:lnTo>
                    <a:pt x="206" y="72"/>
                  </a:lnTo>
                  <a:lnTo>
                    <a:pt x="198" y="74"/>
                  </a:lnTo>
                  <a:lnTo>
                    <a:pt x="198" y="74"/>
                  </a:lnTo>
                  <a:lnTo>
                    <a:pt x="184" y="78"/>
                  </a:lnTo>
                  <a:lnTo>
                    <a:pt x="178" y="82"/>
                  </a:lnTo>
                  <a:lnTo>
                    <a:pt x="172" y="88"/>
                  </a:lnTo>
                  <a:lnTo>
                    <a:pt x="168" y="98"/>
                  </a:lnTo>
                  <a:lnTo>
                    <a:pt x="168" y="98"/>
                  </a:lnTo>
                  <a:lnTo>
                    <a:pt x="164" y="104"/>
                  </a:lnTo>
                  <a:lnTo>
                    <a:pt x="160" y="108"/>
                  </a:lnTo>
                  <a:lnTo>
                    <a:pt x="156" y="110"/>
                  </a:lnTo>
                  <a:lnTo>
                    <a:pt x="150" y="110"/>
                  </a:lnTo>
                  <a:lnTo>
                    <a:pt x="146" y="108"/>
                  </a:lnTo>
                  <a:lnTo>
                    <a:pt x="142" y="106"/>
                  </a:lnTo>
                  <a:lnTo>
                    <a:pt x="140" y="102"/>
                  </a:lnTo>
                  <a:lnTo>
                    <a:pt x="138" y="96"/>
                  </a:lnTo>
                  <a:lnTo>
                    <a:pt x="138" y="96"/>
                  </a:lnTo>
                  <a:lnTo>
                    <a:pt x="114" y="12"/>
                  </a:lnTo>
                  <a:lnTo>
                    <a:pt x="114" y="12"/>
                  </a:lnTo>
                  <a:lnTo>
                    <a:pt x="110" y="6"/>
                  </a:lnTo>
                  <a:lnTo>
                    <a:pt x="106" y="2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64" y="4"/>
                  </a:lnTo>
                  <a:lnTo>
                    <a:pt x="40" y="1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22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8" y="36"/>
                  </a:lnTo>
                  <a:lnTo>
                    <a:pt x="10" y="42"/>
                  </a:lnTo>
                  <a:lnTo>
                    <a:pt x="14" y="46"/>
                  </a:lnTo>
                  <a:lnTo>
                    <a:pt x="20" y="5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2" y="54"/>
                  </a:lnTo>
                  <a:lnTo>
                    <a:pt x="36" y="60"/>
                  </a:lnTo>
                  <a:lnTo>
                    <a:pt x="40" y="68"/>
                  </a:lnTo>
                  <a:lnTo>
                    <a:pt x="40" y="76"/>
                  </a:lnTo>
                  <a:lnTo>
                    <a:pt x="40" y="86"/>
                  </a:lnTo>
                  <a:lnTo>
                    <a:pt x="34" y="94"/>
                  </a:lnTo>
                  <a:lnTo>
                    <a:pt x="26" y="102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8" y="114"/>
                  </a:lnTo>
                  <a:lnTo>
                    <a:pt x="32" y="118"/>
                  </a:lnTo>
                  <a:lnTo>
                    <a:pt x="34" y="122"/>
                  </a:lnTo>
                  <a:lnTo>
                    <a:pt x="32" y="128"/>
                  </a:lnTo>
                  <a:lnTo>
                    <a:pt x="30" y="134"/>
                  </a:lnTo>
                  <a:lnTo>
                    <a:pt x="26" y="138"/>
                  </a:lnTo>
                  <a:lnTo>
                    <a:pt x="20" y="14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8" y="148"/>
                  </a:lnTo>
                  <a:lnTo>
                    <a:pt x="4" y="154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2" y="182"/>
                  </a:lnTo>
                  <a:lnTo>
                    <a:pt x="8" y="192"/>
                  </a:lnTo>
                  <a:lnTo>
                    <a:pt x="18" y="200"/>
                  </a:lnTo>
                  <a:lnTo>
                    <a:pt x="32" y="204"/>
                  </a:lnTo>
                  <a:lnTo>
                    <a:pt x="32" y="204"/>
                  </a:lnTo>
                  <a:lnTo>
                    <a:pt x="46" y="206"/>
                  </a:lnTo>
                  <a:lnTo>
                    <a:pt x="58" y="204"/>
                  </a:lnTo>
                  <a:lnTo>
                    <a:pt x="68" y="198"/>
                  </a:lnTo>
                  <a:lnTo>
                    <a:pt x="76" y="190"/>
                  </a:lnTo>
                  <a:lnTo>
                    <a:pt x="82" y="182"/>
                  </a:lnTo>
                  <a:lnTo>
                    <a:pt x="84" y="172"/>
                  </a:lnTo>
                  <a:lnTo>
                    <a:pt x="84" y="164"/>
                  </a:lnTo>
                  <a:lnTo>
                    <a:pt x="80" y="156"/>
                  </a:lnTo>
                  <a:lnTo>
                    <a:pt x="80" y="156"/>
                  </a:lnTo>
                  <a:lnTo>
                    <a:pt x="76" y="150"/>
                  </a:lnTo>
                  <a:lnTo>
                    <a:pt x="76" y="146"/>
                  </a:lnTo>
                  <a:lnTo>
                    <a:pt x="76" y="142"/>
                  </a:lnTo>
                  <a:lnTo>
                    <a:pt x="76" y="138"/>
                  </a:lnTo>
                  <a:lnTo>
                    <a:pt x="80" y="134"/>
                  </a:lnTo>
                  <a:lnTo>
                    <a:pt x="82" y="132"/>
                  </a:lnTo>
                  <a:lnTo>
                    <a:pt x="86" y="130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112" y="134"/>
                  </a:lnTo>
                  <a:lnTo>
                    <a:pt x="134" y="142"/>
                  </a:lnTo>
                  <a:lnTo>
                    <a:pt x="162" y="150"/>
                  </a:lnTo>
                  <a:lnTo>
                    <a:pt x="162" y="150"/>
                  </a:lnTo>
                  <a:lnTo>
                    <a:pt x="170" y="156"/>
                  </a:lnTo>
                  <a:lnTo>
                    <a:pt x="176" y="164"/>
                  </a:lnTo>
                  <a:lnTo>
                    <a:pt x="176" y="164"/>
                  </a:lnTo>
                  <a:lnTo>
                    <a:pt x="180" y="162"/>
                  </a:lnTo>
                  <a:lnTo>
                    <a:pt x="184" y="164"/>
                  </a:lnTo>
                  <a:lnTo>
                    <a:pt x="194" y="170"/>
                  </a:lnTo>
                  <a:lnTo>
                    <a:pt x="194" y="170"/>
                  </a:lnTo>
                  <a:lnTo>
                    <a:pt x="202" y="174"/>
                  </a:lnTo>
                  <a:lnTo>
                    <a:pt x="212" y="174"/>
                  </a:lnTo>
                  <a:lnTo>
                    <a:pt x="220" y="170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34" y="160"/>
                  </a:lnTo>
                  <a:lnTo>
                    <a:pt x="238" y="154"/>
                  </a:lnTo>
                  <a:lnTo>
                    <a:pt x="242" y="146"/>
                  </a:lnTo>
                  <a:lnTo>
                    <a:pt x="244" y="140"/>
                  </a:lnTo>
                  <a:lnTo>
                    <a:pt x="246" y="124"/>
                  </a:lnTo>
                  <a:lnTo>
                    <a:pt x="242" y="108"/>
                  </a:lnTo>
                  <a:lnTo>
                    <a:pt x="242" y="10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Freeform 27"/>
            <p:cNvSpPr>
              <a:spLocks/>
            </p:cNvSpPr>
            <p:nvPr userDrawn="1"/>
          </p:nvSpPr>
          <p:spPr bwMode="auto">
            <a:xfrm>
              <a:off x="6753225" y="1816100"/>
              <a:ext cx="257175" cy="374650"/>
            </a:xfrm>
            <a:custGeom>
              <a:avLst/>
              <a:gdLst/>
              <a:ahLst/>
              <a:cxnLst>
                <a:cxn ang="0">
                  <a:pos x="158" y="190"/>
                </a:cxn>
                <a:cxn ang="0">
                  <a:pos x="162" y="160"/>
                </a:cxn>
                <a:cxn ang="0">
                  <a:pos x="150" y="142"/>
                </a:cxn>
                <a:cxn ang="0">
                  <a:pos x="132" y="134"/>
                </a:cxn>
                <a:cxn ang="0">
                  <a:pos x="120" y="136"/>
                </a:cxn>
                <a:cxn ang="0">
                  <a:pos x="114" y="138"/>
                </a:cxn>
                <a:cxn ang="0">
                  <a:pos x="104" y="138"/>
                </a:cxn>
                <a:cxn ang="0">
                  <a:pos x="92" y="130"/>
                </a:cxn>
                <a:cxn ang="0">
                  <a:pos x="90" y="122"/>
                </a:cxn>
                <a:cxn ang="0">
                  <a:pos x="94" y="102"/>
                </a:cxn>
                <a:cxn ang="0">
                  <a:pos x="104" y="74"/>
                </a:cxn>
                <a:cxn ang="0">
                  <a:pos x="110" y="66"/>
                </a:cxn>
                <a:cxn ang="0">
                  <a:pos x="128" y="56"/>
                </a:cxn>
                <a:cxn ang="0">
                  <a:pos x="138" y="54"/>
                </a:cxn>
                <a:cxn ang="0">
                  <a:pos x="160" y="58"/>
                </a:cxn>
                <a:cxn ang="0">
                  <a:pos x="150" y="42"/>
                </a:cxn>
                <a:cxn ang="0">
                  <a:pos x="154" y="24"/>
                </a:cxn>
                <a:cxn ang="0">
                  <a:pos x="156" y="20"/>
                </a:cxn>
                <a:cxn ang="0">
                  <a:pos x="158" y="10"/>
                </a:cxn>
                <a:cxn ang="0">
                  <a:pos x="150" y="2"/>
                </a:cxn>
                <a:cxn ang="0">
                  <a:pos x="142" y="2"/>
                </a:cxn>
                <a:cxn ang="0">
                  <a:pos x="122" y="6"/>
                </a:cxn>
                <a:cxn ang="0">
                  <a:pos x="70" y="26"/>
                </a:cxn>
                <a:cxn ang="0">
                  <a:pos x="64" y="28"/>
                </a:cxn>
                <a:cxn ang="0">
                  <a:pos x="60" y="40"/>
                </a:cxn>
                <a:cxn ang="0">
                  <a:pos x="62" y="46"/>
                </a:cxn>
                <a:cxn ang="0">
                  <a:pos x="84" y="104"/>
                </a:cxn>
                <a:cxn ang="0">
                  <a:pos x="90" y="128"/>
                </a:cxn>
                <a:cxn ang="0">
                  <a:pos x="90" y="132"/>
                </a:cxn>
                <a:cxn ang="0">
                  <a:pos x="84" y="140"/>
                </a:cxn>
                <a:cxn ang="0">
                  <a:pos x="74" y="142"/>
                </a:cxn>
                <a:cxn ang="0">
                  <a:pos x="64" y="140"/>
                </a:cxn>
                <a:cxn ang="0">
                  <a:pos x="58" y="136"/>
                </a:cxn>
                <a:cxn ang="0">
                  <a:pos x="42" y="130"/>
                </a:cxn>
                <a:cxn ang="0">
                  <a:pos x="18" y="136"/>
                </a:cxn>
                <a:cxn ang="0">
                  <a:pos x="8" y="144"/>
                </a:cxn>
                <a:cxn ang="0">
                  <a:pos x="2" y="158"/>
                </a:cxn>
                <a:cxn ang="0">
                  <a:pos x="0" y="176"/>
                </a:cxn>
                <a:cxn ang="0">
                  <a:pos x="4" y="198"/>
                </a:cxn>
                <a:cxn ang="0">
                  <a:pos x="8" y="210"/>
                </a:cxn>
                <a:cxn ang="0">
                  <a:pos x="20" y="226"/>
                </a:cxn>
                <a:cxn ang="0">
                  <a:pos x="36" y="234"/>
                </a:cxn>
                <a:cxn ang="0">
                  <a:pos x="52" y="236"/>
                </a:cxn>
                <a:cxn ang="0">
                  <a:pos x="58" y="234"/>
                </a:cxn>
                <a:cxn ang="0">
                  <a:pos x="72" y="202"/>
                </a:cxn>
                <a:cxn ang="0">
                  <a:pos x="76" y="198"/>
                </a:cxn>
                <a:cxn ang="0">
                  <a:pos x="84" y="192"/>
                </a:cxn>
                <a:cxn ang="0">
                  <a:pos x="96" y="192"/>
                </a:cxn>
                <a:cxn ang="0">
                  <a:pos x="104" y="196"/>
                </a:cxn>
                <a:cxn ang="0">
                  <a:pos x="114" y="204"/>
                </a:cxn>
                <a:cxn ang="0">
                  <a:pos x="118" y="212"/>
                </a:cxn>
                <a:cxn ang="0">
                  <a:pos x="128" y="214"/>
                </a:cxn>
                <a:cxn ang="0">
                  <a:pos x="138" y="212"/>
                </a:cxn>
                <a:cxn ang="0">
                  <a:pos x="150" y="204"/>
                </a:cxn>
                <a:cxn ang="0">
                  <a:pos x="158" y="190"/>
                </a:cxn>
              </a:cxnLst>
              <a:rect l="0" t="0" r="r" b="b"/>
              <a:pathLst>
                <a:path w="162" h="236">
                  <a:moveTo>
                    <a:pt x="158" y="190"/>
                  </a:moveTo>
                  <a:lnTo>
                    <a:pt x="158" y="190"/>
                  </a:lnTo>
                  <a:lnTo>
                    <a:pt x="162" y="172"/>
                  </a:lnTo>
                  <a:lnTo>
                    <a:pt x="162" y="160"/>
                  </a:lnTo>
                  <a:lnTo>
                    <a:pt x="158" y="148"/>
                  </a:lnTo>
                  <a:lnTo>
                    <a:pt x="150" y="142"/>
                  </a:lnTo>
                  <a:lnTo>
                    <a:pt x="142" y="136"/>
                  </a:lnTo>
                  <a:lnTo>
                    <a:pt x="132" y="134"/>
                  </a:lnTo>
                  <a:lnTo>
                    <a:pt x="126" y="134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4" y="138"/>
                  </a:lnTo>
                  <a:lnTo>
                    <a:pt x="110" y="138"/>
                  </a:lnTo>
                  <a:lnTo>
                    <a:pt x="104" y="138"/>
                  </a:lnTo>
                  <a:lnTo>
                    <a:pt x="100" y="136"/>
                  </a:lnTo>
                  <a:lnTo>
                    <a:pt x="92" y="130"/>
                  </a:lnTo>
                  <a:lnTo>
                    <a:pt x="90" y="126"/>
                  </a:lnTo>
                  <a:lnTo>
                    <a:pt x="90" y="122"/>
                  </a:lnTo>
                  <a:lnTo>
                    <a:pt x="90" y="122"/>
                  </a:lnTo>
                  <a:lnTo>
                    <a:pt x="94" y="102"/>
                  </a:lnTo>
                  <a:lnTo>
                    <a:pt x="98" y="88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10" y="66"/>
                  </a:lnTo>
                  <a:lnTo>
                    <a:pt x="118" y="60"/>
                  </a:lnTo>
                  <a:lnTo>
                    <a:pt x="128" y="56"/>
                  </a:lnTo>
                  <a:lnTo>
                    <a:pt x="138" y="54"/>
                  </a:lnTo>
                  <a:lnTo>
                    <a:pt x="138" y="54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54" y="50"/>
                  </a:lnTo>
                  <a:lnTo>
                    <a:pt x="150" y="42"/>
                  </a:lnTo>
                  <a:lnTo>
                    <a:pt x="150" y="32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6" y="20"/>
                  </a:lnTo>
                  <a:lnTo>
                    <a:pt x="158" y="14"/>
                  </a:lnTo>
                  <a:lnTo>
                    <a:pt x="158" y="10"/>
                  </a:lnTo>
                  <a:lnTo>
                    <a:pt x="156" y="6"/>
                  </a:lnTo>
                  <a:lnTo>
                    <a:pt x="150" y="2"/>
                  </a:lnTo>
                  <a:lnTo>
                    <a:pt x="146" y="0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22" y="6"/>
                  </a:lnTo>
                  <a:lnTo>
                    <a:pt x="98" y="14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4" y="28"/>
                  </a:lnTo>
                  <a:lnTo>
                    <a:pt x="60" y="34"/>
                  </a:lnTo>
                  <a:lnTo>
                    <a:pt x="60" y="40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74" y="76"/>
                  </a:lnTo>
                  <a:lnTo>
                    <a:pt x="84" y="104"/>
                  </a:lnTo>
                  <a:lnTo>
                    <a:pt x="88" y="116"/>
                  </a:lnTo>
                  <a:lnTo>
                    <a:pt x="90" y="128"/>
                  </a:lnTo>
                  <a:lnTo>
                    <a:pt x="90" y="128"/>
                  </a:lnTo>
                  <a:lnTo>
                    <a:pt x="90" y="132"/>
                  </a:lnTo>
                  <a:lnTo>
                    <a:pt x="88" y="136"/>
                  </a:lnTo>
                  <a:lnTo>
                    <a:pt x="84" y="140"/>
                  </a:lnTo>
                  <a:lnTo>
                    <a:pt x="80" y="142"/>
                  </a:lnTo>
                  <a:lnTo>
                    <a:pt x="74" y="142"/>
                  </a:lnTo>
                  <a:lnTo>
                    <a:pt x="68" y="142"/>
                  </a:lnTo>
                  <a:lnTo>
                    <a:pt x="64" y="140"/>
                  </a:lnTo>
                  <a:lnTo>
                    <a:pt x="58" y="136"/>
                  </a:lnTo>
                  <a:lnTo>
                    <a:pt x="58" y="136"/>
                  </a:lnTo>
                  <a:lnTo>
                    <a:pt x="52" y="130"/>
                  </a:lnTo>
                  <a:lnTo>
                    <a:pt x="42" y="130"/>
                  </a:lnTo>
                  <a:lnTo>
                    <a:pt x="30" y="130"/>
                  </a:lnTo>
                  <a:lnTo>
                    <a:pt x="18" y="136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4" y="150"/>
                  </a:lnTo>
                  <a:lnTo>
                    <a:pt x="2" y="158"/>
                  </a:lnTo>
                  <a:lnTo>
                    <a:pt x="0" y="166"/>
                  </a:lnTo>
                  <a:lnTo>
                    <a:pt x="0" y="176"/>
                  </a:lnTo>
                  <a:lnTo>
                    <a:pt x="0" y="186"/>
                  </a:lnTo>
                  <a:lnTo>
                    <a:pt x="4" y="198"/>
                  </a:lnTo>
                  <a:lnTo>
                    <a:pt x="4" y="198"/>
                  </a:lnTo>
                  <a:lnTo>
                    <a:pt x="8" y="210"/>
                  </a:lnTo>
                  <a:lnTo>
                    <a:pt x="14" y="218"/>
                  </a:lnTo>
                  <a:lnTo>
                    <a:pt x="20" y="226"/>
                  </a:lnTo>
                  <a:lnTo>
                    <a:pt x="28" y="230"/>
                  </a:lnTo>
                  <a:lnTo>
                    <a:pt x="36" y="234"/>
                  </a:lnTo>
                  <a:lnTo>
                    <a:pt x="44" y="236"/>
                  </a:lnTo>
                  <a:lnTo>
                    <a:pt x="52" y="236"/>
                  </a:lnTo>
                  <a:lnTo>
                    <a:pt x="58" y="234"/>
                  </a:lnTo>
                  <a:lnTo>
                    <a:pt x="58" y="234"/>
                  </a:lnTo>
                  <a:lnTo>
                    <a:pt x="64" y="216"/>
                  </a:lnTo>
                  <a:lnTo>
                    <a:pt x="72" y="202"/>
                  </a:lnTo>
                  <a:lnTo>
                    <a:pt x="72" y="202"/>
                  </a:lnTo>
                  <a:lnTo>
                    <a:pt x="76" y="198"/>
                  </a:lnTo>
                  <a:lnTo>
                    <a:pt x="80" y="194"/>
                  </a:lnTo>
                  <a:lnTo>
                    <a:pt x="84" y="192"/>
                  </a:lnTo>
                  <a:lnTo>
                    <a:pt x="88" y="190"/>
                  </a:lnTo>
                  <a:lnTo>
                    <a:pt x="96" y="192"/>
                  </a:lnTo>
                  <a:lnTo>
                    <a:pt x="104" y="196"/>
                  </a:lnTo>
                  <a:lnTo>
                    <a:pt x="104" y="196"/>
                  </a:lnTo>
                  <a:lnTo>
                    <a:pt x="110" y="198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28" y="214"/>
                  </a:lnTo>
                  <a:lnTo>
                    <a:pt x="134" y="214"/>
                  </a:lnTo>
                  <a:lnTo>
                    <a:pt x="138" y="212"/>
                  </a:lnTo>
                  <a:lnTo>
                    <a:pt x="144" y="210"/>
                  </a:lnTo>
                  <a:lnTo>
                    <a:pt x="150" y="204"/>
                  </a:lnTo>
                  <a:lnTo>
                    <a:pt x="154" y="198"/>
                  </a:lnTo>
                  <a:lnTo>
                    <a:pt x="158" y="190"/>
                  </a:lnTo>
                  <a:lnTo>
                    <a:pt x="158" y="19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Freeform 28"/>
            <p:cNvSpPr>
              <a:spLocks/>
            </p:cNvSpPr>
            <p:nvPr userDrawn="1"/>
          </p:nvSpPr>
          <p:spPr bwMode="auto">
            <a:xfrm>
              <a:off x="7296150" y="2051050"/>
              <a:ext cx="66675" cy="1365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8" y="34"/>
                </a:cxn>
                <a:cxn ang="0">
                  <a:pos x="2" y="54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2" y="78"/>
                </a:cxn>
                <a:cxn ang="0">
                  <a:pos x="6" y="84"/>
                </a:cxn>
                <a:cxn ang="0">
                  <a:pos x="14" y="86"/>
                </a:cxn>
                <a:cxn ang="0">
                  <a:pos x="22" y="86"/>
                </a:cxn>
                <a:cxn ang="0">
                  <a:pos x="22" y="86"/>
                </a:cxn>
                <a:cxn ang="0">
                  <a:pos x="26" y="84"/>
                </a:cxn>
                <a:cxn ang="0">
                  <a:pos x="26" y="84"/>
                </a:cxn>
                <a:cxn ang="0">
                  <a:pos x="32" y="78"/>
                </a:cxn>
                <a:cxn ang="0">
                  <a:pos x="32" y="78"/>
                </a:cxn>
                <a:cxn ang="0">
                  <a:pos x="36" y="7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2" y="64"/>
                </a:cxn>
                <a:cxn ang="0">
                  <a:pos x="40" y="56"/>
                </a:cxn>
                <a:cxn ang="0">
                  <a:pos x="40" y="56"/>
                </a:cxn>
                <a:cxn ang="0">
                  <a:pos x="32" y="36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86">
                  <a:moveTo>
                    <a:pt x="20" y="0"/>
                  </a:moveTo>
                  <a:lnTo>
                    <a:pt x="20" y="0"/>
                  </a:lnTo>
                  <a:lnTo>
                    <a:pt x="8" y="34"/>
                  </a:lnTo>
                  <a:lnTo>
                    <a:pt x="2" y="54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8"/>
                  </a:lnTo>
                  <a:lnTo>
                    <a:pt x="6" y="84"/>
                  </a:lnTo>
                  <a:lnTo>
                    <a:pt x="14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6" y="84"/>
                  </a:lnTo>
                  <a:lnTo>
                    <a:pt x="26" y="84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36" y="7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2" y="64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32" y="36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Freeform 29"/>
            <p:cNvSpPr>
              <a:spLocks/>
            </p:cNvSpPr>
            <p:nvPr userDrawn="1"/>
          </p:nvSpPr>
          <p:spPr bwMode="auto">
            <a:xfrm>
              <a:off x="6813550" y="1901825"/>
              <a:ext cx="635000" cy="539750"/>
            </a:xfrm>
            <a:custGeom>
              <a:avLst/>
              <a:gdLst/>
              <a:ahLst/>
              <a:cxnLst>
                <a:cxn ang="0">
                  <a:pos x="336" y="174"/>
                </a:cxn>
                <a:cxn ang="0">
                  <a:pos x="326" y="180"/>
                </a:cxn>
                <a:cxn ang="0">
                  <a:pos x="306" y="172"/>
                </a:cxn>
                <a:cxn ang="0">
                  <a:pos x="312" y="128"/>
                </a:cxn>
                <a:cxn ang="0">
                  <a:pos x="322" y="78"/>
                </a:cxn>
                <a:cxn ang="0">
                  <a:pos x="328" y="70"/>
                </a:cxn>
                <a:cxn ang="0">
                  <a:pos x="286" y="48"/>
                </a:cxn>
                <a:cxn ang="0">
                  <a:pos x="238" y="36"/>
                </a:cxn>
                <a:cxn ang="0">
                  <a:pos x="228" y="48"/>
                </a:cxn>
                <a:cxn ang="0">
                  <a:pos x="232" y="62"/>
                </a:cxn>
                <a:cxn ang="0">
                  <a:pos x="228" y="96"/>
                </a:cxn>
                <a:cxn ang="0">
                  <a:pos x="184" y="110"/>
                </a:cxn>
                <a:cxn ang="0">
                  <a:pos x="154" y="88"/>
                </a:cxn>
                <a:cxn ang="0">
                  <a:pos x="160" y="54"/>
                </a:cxn>
                <a:cxn ang="0">
                  <a:pos x="178" y="44"/>
                </a:cxn>
                <a:cxn ang="0">
                  <a:pos x="184" y="24"/>
                </a:cxn>
                <a:cxn ang="0">
                  <a:pos x="168" y="14"/>
                </a:cxn>
                <a:cxn ang="0">
                  <a:pos x="122" y="4"/>
                </a:cxn>
                <a:cxn ang="0">
                  <a:pos x="80" y="6"/>
                </a:cxn>
                <a:cxn ang="0">
                  <a:pos x="60" y="34"/>
                </a:cxn>
                <a:cxn ang="0">
                  <a:pos x="52" y="72"/>
                </a:cxn>
                <a:cxn ang="0">
                  <a:pos x="72" y="84"/>
                </a:cxn>
                <a:cxn ang="0">
                  <a:pos x="88" y="80"/>
                </a:cxn>
                <a:cxn ang="0">
                  <a:pos x="120" y="94"/>
                </a:cxn>
                <a:cxn ang="0">
                  <a:pos x="120" y="136"/>
                </a:cxn>
                <a:cxn ang="0">
                  <a:pos x="100" y="158"/>
                </a:cxn>
                <a:cxn ang="0">
                  <a:pos x="80" y="158"/>
                </a:cxn>
                <a:cxn ang="0">
                  <a:pos x="66" y="142"/>
                </a:cxn>
                <a:cxn ang="0">
                  <a:pos x="46" y="138"/>
                </a:cxn>
                <a:cxn ang="0">
                  <a:pos x="34" y="148"/>
                </a:cxn>
                <a:cxn ang="0">
                  <a:pos x="6" y="230"/>
                </a:cxn>
                <a:cxn ang="0">
                  <a:pos x="4" y="274"/>
                </a:cxn>
                <a:cxn ang="0">
                  <a:pos x="32" y="294"/>
                </a:cxn>
                <a:cxn ang="0">
                  <a:pos x="70" y="302"/>
                </a:cxn>
                <a:cxn ang="0">
                  <a:pos x="82" y="288"/>
                </a:cxn>
                <a:cxn ang="0">
                  <a:pos x="80" y="272"/>
                </a:cxn>
                <a:cxn ang="0">
                  <a:pos x="82" y="246"/>
                </a:cxn>
                <a:cxn ang="0">
                  <a:pos x="100" y="232"/>
                </a:cxn>
                <a:cxn ang="0">
                  <a:pos x="134" y="234"/>
                </a:cxn>
                <a:cxn ang="0">
                  <a:pos x="148" y="242"/>
                </a:cxn>
                <a:cxn ang="0">
                  <a:pos x="156" y="274"/>
                </a:cxn>
                <a:cxn ang="0">
                  <a:pos x="144" y="286"/>
                </a:cxn>
                <a:cxn ang="0">
                  <a:pos x="134" y="300"/>
                </a:cxn>
                <a:cxn ang="0">
                  <a:pos x="146" y="320"/>
                </a:cxn>
                <a:cxn ang="0">
                  <a:pos x="204" y="336"/>
                </a:cxn>
                <a:cxn ang="0">
                  <a:pos x="258" y="334"/>
                </a:cxn>
                <a:cxn ang="0">
                  <a:pos x="270" y="290"/>
                </a:cxn>
                <a:cxn ang="0">
                  <a:pos x="286" y="240"/>
                </a:cxn>
                <a:cxn ang="0">
                  <a:pos x="314" y="246"/>
                </a:cxn>
                <a:cxn ang="0">
                  <a:pos x="334" y="272"/>
                </a:cxn>
                <a:cxn ang="0">
                  <a:pos x="380" y="264"/>
                </a:cxn>
                <a:cxn ang="0">
                  <a:pos x="400" y="224"/>
                </a:cxn>
                <a:cxn ang="0">
                  <a:pos x="396" y="190"/>
                </a:cxn>
                <a:cxn ang="0">
                  <a:pos x="364" y="166"/>
                </a:cxn>
              </a:cxnLst>
              <a:rect l="0" t="0" r="r" b="b"/>
              <a:pathLst>
                <a:path w="400" h="340">
                  <a:moveTo>
                    <a:pt x="344" y="166"/>
                  </a:moveTo>
                  <a:lnTo>
                    <a:pt x="344" y="166"/>
                  </a:lnTo>
                  <a:lnTo>
                    <a:pt x="342" y="172"/>
                  </a:lnTo>
                  <a:lnTo>
                    <a:pt x="336" y="174"/>
                  </a:lnTo>
                  <a:lnTo>
                    <a:pt x="336" y="174"/>
                  </a:lnTo>
                  <a:lnTo>
                    <a:pt x="330" y="178"/>
                  </a:lnTo>
                  <a:lnTo>
                    <a:pt x="330" y="178"/>
                  </a:lnTo>
                  <a:lnTo>
                    <a:pt x="326" y="180"/>
                  </a:lnTo>
                  <a:lnTo>
                    <a:pt x="326" y="180"/>
                  </a:lnTo>
                  <a:lnTo>
                    <a:pt x="318" y="180"/>
                  </a:lnTo>
                  <a:lnTo>
                    <a:pt x="310" y="178"/>
                  </a:lnTo>
                  <a:lnTo>
                    <a:pt x="306" y="172"/>
                  </a:lnTo>
                  <a:lnTo>
                    <a:pt x="304" y="166"/>
                  </a:lnTo>
                  <a:lnTo>
                    <a:pt x="304" y="166"/>
                  </a:lnTo>
                  <a:lnTo>
                    <a:pt x="306" y="148"/>
                  </a:lnTo>
                  <a:lnTo>
                    <a:pt x="312" y="128"/>
                  </a:lnTo>
                  <a:lnTo>
                    <a:pt x="324" y="94"/>
                  </a:lnTo>
                  <a:lnTo>
                    <a:pt x="324" y="94"/>
                  </a:lnTo>
                  <a:lnTo>
                    <a:pt x="322" y="84"/>
                  </a:lnTo>
                  <a:lnTo>
                    <a:pt x="322" y="78"/>
                  </a:lnTo>
                  <a:lnTo>
                    <a:pt x="322" y="78"/>
                  </a:lnTo>
                  <a:lnTo>
                    <a:pt x="324" y="72"/>
                  </a:lnTo>
                  <a:lnTo>
                    <a:pt x="328" y="70"/>
                  </a:lnTo>
                  <a:lnTo>
                    <a:pt x="328" y="70"/>
                  </a:lnTo>
                  <a:lnTo>
                    <a:pt x="322" y="62"/>
                  </a:lnTo>
                  <a:lnTo>
                    <a:pt x="314" y="56"/>
                  </a:lnTo>
                  <a:lnTo>
                    <a:pt x="314" y="56"/>
                  </a:lnTo>
                  <a:lnTo>
                    <a:pt x="286" y="48"/>
                  </a:lnTo>
                  <a:lnTo>
                    <a:pt x="264" y="40"/>
                  </a:lnTo>
                  <a:lnTo>
                    <a:pt x="244" y="36"/>
                  </a:lnTo>
                  <a:lnTo>
                    <a:pt x="244" y="36"/>
                  </a:lnTo>
                  <a:lnTo>
                    <a:pt x="238" y="36"/>
                  </a:lnTo>
                  <a:lnTo>
                    <a:pt x="234" y="38"/>
                  </a:lnTo>
                  <a:lnTo>
                    <a:pt x="232" y="40"/>
                  </a:lnTo>
                  <a:lnTo>
                    <a:pt x="228" y="44"/>
                  </a:lnTo>
                  <a:lnTo>
                    <a:pt x="228" y="48"/>
                  </a:lnTo>
                  <a:lnTo>
                    <a:pt x="228" y="52"/>
                  </a:lnTo>
                  <a:lnTo>
                    <a:pt x="228" y="56"/>
                  </a:lnTo>
                  <a:lnTo>
                    <a:pt x="232" y="62"/>
                  </a:lnTo>
                  <a:lnTo>
                    <a:pt x="232" y="62"/>
                  </a:lnTo>
                  <a:lnTo>
                    <a:pt x="236" y="70"/>
                  </a:lnTo>
                  <a:lnTo>
                    <a:pt x="236" y="78"/>
                  </a:lnTo>
                  <a:lnTo>
                    <a:pt x="234" y="88"/>
                  </a:lnTo>
                  <a:lnTo>
                    <a:pt x="228" y="96"/>
                  </a:lnTo>
                  <a:lnTo>
                    <a:pt x="220" y="104"/>
                  </a:lnTo>
                  <a:lnTo>
                    <a:pt x="210" y="110"/>
                  </a:lnTo>
                  <a:lnTo>
                    <a:pt x="198" y="112"/>
                  </a:lnTo>
                  <a:lnTo>
                    <a:pt x="184" y="110"/>
                  </a:lnTo>
                  <a:lnTo>
                    <a:pt x="184" y="110"/>
                  </a:lnTo>
                  <a:lnTo>
                    <a:pt x="170" y="106"/>
                  </a:lnTo>
                  <a:lnTo>
                    <a:pt x="160" y="98"/>
                  </a:lnTo>
                  <a:lnTo>
                    <a:pt x="154" y="88"/>
                  </a:lnTo>
                  <a:lnTo>
                    <a:pt x="152" y="78"/>
                  </a:lnTo>
                  <a:lnTo>
                    <a:pt x="152" y="70"/>
                  </a:lnTo>
                  <a:lnTo>
                    <a:pt x="156" y="60"/>
                  </a:lnTo>
                  <a:lnTo>
                    <a:pt x="160" y="54"/>
                  </a:lnTo>
                  <a:lnTo>
                    <a:pt x="166" y="50"/>
                  </a:lnTo>
                  <a:lnTo>
                    <a:pt x="166" y="50"/>
                  </a:lnTo>
                  <a:lnTo>
                    <a:pt x="172" y="48"/>
                  </a:lnTo>
                  <a:lnTo>
                    <a:pt x="178" y="44"/>
                  </a:lnTo>
                  <a:lnTo>
                    <a:pt x="182" y="40"/>
                  </a:lnTo>
                  <a:lnTo>
                    <a:pt x="184" y="34"/>
                  </a:lnTo>
                  <a:lnTo>
                    <a:pt x="186" y="28"/>
                  </a:lnTo>
                  <a:lnTo>
                    <a:pt x="184" y="24"/>
                  </a:lnTo>
                  <a:lnTo>
                    <a:pt x="180" y="20"/>
                  </a:lnTo>
                  <a:lnTo>
                    <a:pt x="176" y="16"/>
                  </a:lnTo>
                  <a:lnTo>
                    <a:pt x="176" y="16"/>
                  </a:lnTo>
                  <a:lnTo>
                    <a:pt x="168" y="14"/>
                  </a:lnTo>
                  <a:lnTo>
                    <a:pt x="168" y="14"/>
                  </a:lnTo>
                  <a:lnTo>
                    <a:pt x="144" y="8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90" y="2"/>
                  </a:lnTo>
                  <a:lnTo>
                    <a:pt x="80" y="6"/>
                  </a:lnTo>
                  <a:lnTo>
                    <a:pt x="72" y="12"/>
                  </a:lnTo>
                  <a:lnTo>
                    <a:pt x="66" y="2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56" y="4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72"/>
                  </a:lnTo>
                  <a:lnTo>
                    <a:pt x="54" y="76"/>
                  </a:lnTo>
                  <a:lnTo>
                    <a:pt x="62" y="82"/>
                  </a:lnTo>
                  <a:lnTo>
                    <a:pt x="66" y="84"/>
                  </a:lnTo>
                  <a:lnTo>
                    <a:pt x="72" y="84"/>
                  </a:lnTo>
                  <a:lnTo>
                    <a:pt x="76" y="84"/>
                  </a:lnTo>
                  <a:lnTo>
                    <a:pt x="82" y="82"/>
                  </a:lnTo>
                  <a:lnTo>
                    <a:pt x="82" y="82"/>
                  </a:lnTo>
                  <a:lnTo>
                    <a:pt x="88" y="80"/>
                  </a:lnTo>
                  <a:lnTo>
                    <a:pt x="94" y="80"/>
                  </a:lnTo>
                  <a:lnTo>
                    <a:pt x="104" y="82"/>
                  </a:lnTo>
                  <a:lnTo>
                    <a:pt x="112" y="88"/>
                  </a:lnTo>
                  <a:lnTo>
                    <a:pt x="120" y="94"/>
                  </a:lnTo>
                  <a:lnTo>
                    <a:pt x="124" y="106"/>
                  </a:lnTo>
                  <a:lnTo>
                    <a:pt x="124" y="118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6" y="144"/>
                  </a:lnTo>
                  <a:lnTo>
                    <a:pt x="112" y="150"/>
                  </a:lnTo>
                  <a:lnTo>
                    <a:pt x="106" y="156"/>
                  </a:lnTo>
                  <a:lnTo>
                    <a:pt x="100" y="158"/>
                  </a:lnTo>
                  <a:lnTo>
                    <a:pt x="96" y="160"/>
                  </a:lnTo>
                  <a:lnTo>
                    <a:pt x="90" y="160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72" y="152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6" y="142"/>
                  </a:lnTo>
                  <a:lnTo>
                    <a:pt x="66" y="142"/>
                  </a:lnTo>
                  <a:lnTo>
                    <a:pt x="58" y="138"/>
                  </a:lnTo>
                  <a:lnTo>
                    <a:pt x="50" y="136"/>
                  </a:lnTo>
                  <a:lnTo>
                    <a:pt x="46" y="138"/>
                  </a:lnTo>
                  <a:lnTo>
                    <a:pt x="42" y="140"/>
                  </a:lnTo>
                  <a:lnTo>
                    <a:pt x="38" y="144"/>
                  </a:lnTo>
                  <a:lnTo>
                    <a:pt x="34" y="148"/>
                  </a:lnTo>
                  <a:lnTo>
                    <a:pt x="34" y="148"/>
                  </a:lnTo>
                  <a:lnTo>
                    <a:pt x="26" y="162"/>
                  </a:lnTo>
                  <a:lnTo>
                    <a:pt x="20" y="180"/>
                  </a:lnTo>
                  <a:lnTo>
                    <a:pt x="20" y="180"/>
                  </a:lnTo>
                  <a:lnTo>
                    <a:pt x="6" y="230"/>
                  </a:lnTo>
                  <a:lnTo>
                    <a:pt x="2" y="254"/>
                  </a:lnTo>
                  <a:lnTo>
                    <a:pt x="2" y="254"/>
                  </a:lnTo>
                  <a:lnTo>
                    <a:pt x="0" y="264"/>
                  </a:lnTo>
                  <a:lnTo>
                    <a:pt x="4" y="274"/>
                  </a:lnTo>
                  <a:lnTo>
                    <a:pt x="10" y="282"/>
                  </a:lnTo>
                  <a:lnTo>
                    <a:pt x="18" y="288"/>
                  </a:lnTo>
                  <a:lnTo>
                    <a:pt x="18" y="288"/>
                  </a:lnTo>
                  <a:lnTo>
                    <a:pt x="32" y="294"/>
                  </a:lnTo>
                  <a:lnTo>
                    <a:pt x="46" y="298"/>
                  </a:lnTo>
                  <a:lnTo>
                    <a:pt x="66" y="302"/>
                  </a:lnTo>
                  <a:lnTo>
                    <a:pt x="66" y="302"/>
                  </a:lnTo>
                  <a:lnTo>
                    <a:pt x="70" y="302"/>
                  </a:lnTo>
                  <a:lnTo>
                    <a:pt x="74" y="300"/>
                  </a:lnTo>
                  <a:lnTo>
                    <a:pt x="78" y="296"/>
                  </a:lnTo>
                  <a:lnTo>
                    <a:pt x="80" y="292"/>
                  </a:lnTo>
                  <a:lnTo>
                    <a:pt x="82" y="288"/>
                  </a:lnTo>
                  <a:lnTo>
                    <a:pt x="84" y="282"/>
                  </a:lnTo>
                  <a:lnTo>
                    <a:pt x="82" y="278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78" y="268"/>
                  </a:lnTo>
                  <a:lnTo>
                    <a:pt x="78" y="264"/>
                  </a:lnTo>
                  <a:lnTo>
                    <a:pt x="80" y="252"/>
                  </a:lnTo>
                  <a:lnTo>
                    <a:pt x="82" y="246"/>
                  </a:lnTo>
                  <a:lnTo>
                    <a:pt x="88" y="240"/>
                  </a:lnTo>
                  <a:lnTo>
                    <a:pt x="92" y="234"/>
                  </a:lnTo>
                  <a:lnTo>
                    <a:pt x="100" y="232"/>
                  </a:lnTo>
                  <a:lnTo>
                    <a:pt x="100" y="232"/>
                  </a:lnTo>
                  <a:lnTo>
                    <a:pt x="106" y="230"/>
                  </a:lnTo>
                  <a:lnTo>
                    <a:pt x="114" y="230"/>
                  </a:lnTo>
                  <a:lnTo>
                    <a:pt x="124" y="230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6" y="236"/>
                  </a:lnTo>
                  <a:lnTo>
                    <a:pt x="136" y="236"/>
                  </a:lnTo>
                  <a:lnTo>
                    <a:pt x="148" y="242"/>
                  </a:lnTo>
                  <a:lnTo>
                    <a:pt x="154" y="250"/>
                  </a:lnTo>
                  <a:lnTo>
                    <a:pt x="158" y="258"/>
                  </a:lnTo>
                  <a:lnTo>
                    <a:pt x="158" y="266"/>
                  </a:lnTo>
                  <a:lnTo>
                    <a:pt x="156" y="274"/>
                  </a:lnTo>
                  <a:lnTo>
                    <a:pt x="154" y="280"/>
                  </a:lnTo>
                  <a:lnTo>
                    <a:pt x="148" y="284"/>
                  </a:lnTo>
                  <a:lnTo>
                    <a:pt x="144" y="286"/>
                  </a:lnTo>
                  <a:lnTo>
                    <a:pt x="144" y="286"/>
                  </a:lnTo>
                  <a:lnTo>
                    <a:pt x="140" y="288"/>
                  </a:lnTo>
                  <a:lnTo>
                    <a:pt x="138" y="292"/>
                  </a:lnTo>
                  <a:lnTo>
                    <a:pt x="136" y="296"/>
                  </a:lnTo>
                  <a:lnTo>
                    <a:pt x="134" y="300"/>
                  </a:lnTo>
                  <a:lnTo>
                    <a:pt x="134" y="306"/>
                  </a:lnTo>
                  <a:lnTo>
                    <a:pt x="136" y="312"/>
                  </a:lnTo>
                  <a:lnTo>
                    <a:pt x="140" y="316"/>
                  </a:lnTo>
                  <a:lnTo>
                    <a:pt x="146" y="320"/>
                  </a:lnTo>
                  <a:lnTo>
                    <a:pt x="146" y="320"/>
                  </a:lnTo>
                  <a:lnTo>
                    <a:pt x="158" y="326"/>
                  </a:lnTo>
                  <a:lnTo>
                    <a:pt x="172" y="330"/>
                  </a:lnTo>
                  <a:lnTo>
                    <a:pt x="204" y="336"/>
                  </a:lnTo>
                  <a:lnTo>
                    <a:pt x="240" y="340"/>
                  </a:lnTo>
                  <a:lnTo>
                    <a:pt x="240" y="340"/>
                  </a:lnTo>
                  <a:lnTo>
                    <a:pt x="250" y="338"/>
                  </a:lnTo>
                  <a:lnTo>
                    <a:pt x="258" y="334"/>
                  </a:lnTo>
                  <a:lnTo>
                    <a:pt x="264" y="326"/>
                  </a:lnTo>
                  <a:lnTo>
                    <a:pt x="266" y="318"/>
                  </a:lnTo>
                  <a:lnTo>
                    <a:pt x="266" y="318"/>
                  </a:lnTo>
                  <a:lnTo>
                    <a:pt x="270" y="290"/>
                  </a:lnTo>
                  <a:lnTo>
                    <a:pt x="276" y="268"/>
                  </a:lnTo>
                  <a:lnTo>
                    <a:pt x="282" y="248"/>
                  </a:lnTo>
                  <a:lnTo>
                    <a:pt x="282" y="248"/>
                  </a:lnTo>
                  <a:lnTo>
                    <a:pt x="286" y="240"/>
                  </a:lnTo>
                  <a:lnTo>
                    <a:pt x="292" y="238"/>
                  </a:lnTo>
                  <a:lnTo>
                    <a:pt x="298" y="238"/>
                  </a:lnTo>
                  <a:lnTo>
                    <a:pt x="304" y="240"/>
                  </a:lnTo>
                  <a:lnTo>
                    <a:pt x="314" y="246"/>
                  </a:lnTo>
                  <a:lnTo>
                    <a:pt x="318" y="252"/>
                  </a:lnTo>
                  <a:lnTo>
                    <a:pt x="318" y="252"/>
                  </a:lnTo>
                  <a:lnTo>
                    <a:pt x="326" y="264"/>
                  </a:lnTo>
                  <a:lnTo>
                    <a:pt x="334" y="272"/>
                  </a:lnTo>
                  <a:lnTo>
                    <a:pt x="346" y="276"/>
                  </a:lnTo>
                  <a:lnTo>
                    <a:pt x="358" y="276"/>
                  </a:lnTo>
                  <a:lnTo>
                    <a:pt x="370" y="272"/>
                  </a:lnTo>
                  <a:lnTo>
                    <a:pt x="380" y="264"/>
                  </a:lnTo>
                  <a:lnTo>
                    <a:pt x="390" y="252"/>
                  </a:lnTo>
                  <a:lnTo>
                    <a:pt x="396" y="234"/>
                  </a:lnTo>
                  <a:lnTo>
                    <a:pt x="396" y="234"/>
                  </a:lnTo>
                  <a:lnTo>
                    <a:pt x="400" y="224"/>
                  </a:lnTo>
                  <a:lnTo>
                    <a:pt x="400" y="214"/>
                  </a:lnTo>
                  <a:lnTo>
                    <a:pt x="400" y="204"/>
                  </a:lnTo>
                  <a:lnTo>
                    <a:pt x="398" y="196"/>
                  </a:lnTo>
                  <a:lnTo>
                    <a:pt x="396" y="190"/>
                  </a:lnTo>
                  <a:lnTo>
                    <a:pt x="394" y="184"/>
                  </a:lnTo>
                  <a:lnTo>
                    <a:pt x="384" y="174"/>
                  </a:lnTo>
                  <a:lnTo>
                    <a:pt x="374" y="168"/>
                  </a:lnTo>
                  <a:lnTo>
                    <a:pt x="364" y="166"/>
                  </a:lnTo>
                  <a:lnTo>
                    <a:pt x="354" y="164"/>
                  </a:lnTo>
                  <a:lnTo>
                    <a:pt x="344" y="166"/>
                  </a:lnTo>
                  <a:lnTo>
                    <a:pt x="344" y="16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30"/>
            <p:cNvSpPr>
              <a:spLocks/>
            </p:cNvSpPr>
            <p:nvPr userDrawn="1"/>
          </p:nvSpPr>
          <p:spPr bwMode="auto">
            <a:xfrm>
              <a:off x="5286375" y="5972175"/>
              <a:ext cx="590550" cy="619125"/>
            </a:xfrm>
            <a:custGeom>
              <a:avLst/>
              <a:gdLst/>
              <a:ahLst/>
              <a:cxnLst>
                <a:cxn ang="0">
                  <a:pos x="340" y="186"/>
                </a:cxn>
                <a:cxn ang="0">
                  <a:pos x="318" y="196"/>
                </a:cxn>
                <a:cxn ang="0">
                  <a:pos x="308" y="212"/>
                </a:cxn>
                <a:cxn ang="0">
                  <a:pos x="270" y="216"/>
                </a:cxn>
                <a:cxn ang="0">
                  <a:pos x="248" y="178"/>
                </a:cxn>
                <a:cxn ang="0">
                  <a:pos x="262" y="148"/>
                </a:cxn>
                <a:cxn ang="0">
                  <a:pos x="280" y="148"/>
                </a:cxn>
                <a:cxn ang="0">
                  <a:pos x="298" y="144"/>
                </a:cxn>
                <a:cxn ang="0">
                  <a:pos x="302" y="122"/>
                </a:cxn>
                <a:cxn ang="0">
                  <a:pos x="274" y="72"/>
                </a:cxn>
                <a:cxn ang="0">
                  <a:pos x="234" y="36"/>
                </a:cxn>
                <a:cxn ang="0">
                  <a:pos x="196" y="58"/>
                </a:cxn>
                <a:cxn ang="0">
                  <a:pos x="150" y="82"/>
                </a:cxn>
                <a:cxn ang="0">
                  <a:pos x="134" y="60"/>
                </a:cxn>
                <a:cxn ang="0">
                  <a:pos x="138" y="26"/>
                </a:cxn>
                <a:cxn ang="0">
                  <a:pos x="100" y="0"/>
                </a:cxn>
                <a:cxn ang="0">
                  <a:pos x="58" y="16"/>
                </a:cxn>
                <a:cxn ang="0">
                  <a:pos x="36" y="46"/>
                </a:cxn>
                <a:cxn ang="0">
                  <a:pos x="42" y="78"/>
                </a:cxn>
                <a:cxn ang="0">
                  <a:pos x="68" y="94"/>
                </a:cxn>
                <a:cxn ang="0">
                  <a:pos x="88" y="104"/>
                </a:cxn>
                <a:cxn ang="0">
                  <a:pos x="86" y="122"/>
                </a:cxn>
                <a:cxn ang="0">
                  <a:pos x="42" y="150"/>
                </a:cxn>
                <a:cxn ang="0">
                  <a:pos x="2" y="174"/>
                </a:cxn>
                <a:cxn ang="0">
                  <a:pos x="16" y="216"/>
                </a:cxn>
                <a:cxn ang="0">
                  <a:pos x="42" y="258"/>
                </a:cxn>
                <a:cxn ang="0">
                  <a:pos x="58" y="258"/>
                </a:cxn>
                <a:cxn ang="0">
                  <a:pos x="64" y="244"/>
                </a:cxn>
                <a:cxn ang="0">
                  <a:pos x="92" y="222"/>
                </a:cxn>
                <a:cxn ang="0">
                  <a:pos x="132" y="244"/>
                </a:cxn>
                <a:cxn ang="0">
                  <a:pos x="138" y="278"/>
                </a:cxn>
                <a:cxn ang="0">
                  <a:pos x="110" y="298"/>
                </a:cxn>
                <a:cxn ang="0">
                  <a:pos x="90" y="294"/>
                </a:cxn>
                <a:cxn ang="0">
                  <a:pos x="72" y="304"/>
                </a:cxn>
                <a:cxn ang="0">
                  <a:pos x="84" y="336"/>
                </a:cxn>
                <a:cxn ang="0">
                  <a:pos x="122" y="384"/>
                </a:cxn>
                <a:cxn ang="0">
                  <a:pos x="152" y="388"/>
                </a:cxn>
                <a:cxn ang="0">
                  <a:pos x="194" y="364"/>
                </a:cxn>
                <a:cxn ang="0">
                  <a:pos x="196" y="342"/>
                </a:cxn>
                <a:cxn ang="0">
                  <a:pos x="184" y="334"/>
                </a:cxn>
                <a:cxn ang="0">
                  <a:pos x="166" y="308"/>
                </a:cxn>
                <a:cxn ang="0">
                  <a:pos x="194" y="270"/>
                </a:cxn>
                <a:cxn ang="0">
                  <a:pos x="226" y="268"/>
                </a:cxn>
                <a:cxn ang="0">
                  <a:pos x="240" y="294"/>
                </a:cxn>
                <a:cxn ang="0">
                  <a:pos x="236" y="308"/>
                </a:cxn>
                <a:cxn ang="0">
                  <a:pos x="250" y="320"/>
                </a:cxn>
                <a:cxn ang="0">
                  <a:pos x="276" y="316"/>
                </a:cxn>
                <a:cxn ang="0">
                  <a:pos x="358" y="268"/>
                </a:cxn>
                <a:cxn ang="0">
                  <a:pos x="370" y="234"/>
                </a:cxn>
                <a:cxn ang="0">
                  <a:pos x="348" y="190"/>
                </a:cxn>
              </a:cxnLst>
              <a:rect l="0" t="0" r="r" b="b"/>
              <a:pathLst>
                <a:path w="372" h="390">
                  <a:moveTo>
                    <a:pt x="348" y="190"/>
                  </a:moveTo>
                  <a:lnTo>
                    <a:pt x="348" y="190"/>
                  </a:lnTo>
                  <a:lnTo>
                    <a:pt x="344" y="188"/>
                  </a:lnTo>
                  <a:lnTo>
                    <a:pt x="340" y="186"/>
                  </a:lnTo>
                  <a:lnTo>
                    <a:pt x="330" y="188"/>
                  </a:lnTo>
                  <a:lnTo>
                    <a:pt x="326" y="190"/>
                  </a:lnTo>
                  <a:lnTo>
                    <a:pt x="322" y="192"/>
                  </a:lnTo>
                  <a:lnTo>
                    <a:pt x="318" y="196"/>
                  </a:lnTo>
                  <a:lnTo>
                    <a:pt x="316" y="202"/>
                  </a:lnTo>
                  <a:lnTo>
                    <a:pt x="316" y="202"/>
                  </a:lnTo>
                  <a:lnTo>
                    <a:pt x="314" y="206"/>
                  </a:lnTo>
                  <a:lnTo>
                    <a:pt x="308" y="212"/>
                  </a:lnTo>
                  <a:lnTo>
                    <a:pt x="300" y="216"/>
                  </a:lnTo>
                  <a:lnTo>
                    <a:pt x="292" y="220"/>
                  </a:lnTo>
                  <a:lnTo>
                    <a:pt x="282" y="220"/>
                  </a:lnTo>
                  <a:lnTo>
                    <a:pt x="270" y="216"/>
                  </a:lnTo>
                  <a:lnTo>
                    <a:pt x="260" y="206"/>
                  </a:lnTo>
                  <a:lnTo>
                    <a:pt x="252" y="192"/>
                  </a:lnTo>
                  <a:lnTo>
                    <a:pt x="252" y="192"/>
                  </a:lnTo>
                  <a:lnTo>
                    <a:pt x="248" y="178"/>
                  </a:lnTo>
                  <a:lnTo>
                    <a:pt x="248" y="168"/>
                  </a:lnTo>
                  <a:lnTo>
                    <a:pt x="250" y="160"/>
                  </a:lnTo>
                  <a:lnTo>
                    <a:pt x="256" y="152"/>
                  </a:lnTo>
                  <a:lnTo>
                    <a:pt x="262" y="148"/>
                  </a:lnTo>
                  <a:lnTo>
                    <a:pt x="270" y="146"/>
                  </a:lnTo>
                  <a:lnTo>
                    <a:pt x="276" y="146"/>
                  </a:lnTo>
                  <a:lnTo>
                    <a:pt x="280" y="148"/>
                  </a:lnTo>
                  <a:lnTo>
                    <a:pt x="280" y="148"/>
                  </a:lnTo>
                  <a:lnTo>
                    <a:pt x="286" y="148"/>
                  </a:lnTo>
                  <a:lnTo>
                    <a:pt x="290" y="148"/>
                  </a:lnTo>
                  <a:lnTo>
                    <a:pt x="294" y="148"/>
                  </a:lnTo>
                  <a:lnTo>
                    <a:pt x="298" y="144"/>
                  </a:lnTo>
                  <a:lnTo>
                    <a:pt x="300" y="140"/>
                  </a:lnTo>
                  <a:lnTo>
                    <a:pt x="304" y="136"/>
                  </a:lnTo>
                  <a:lnTo>
                    <a:pt x="304" y="130"/>
                  </a:lnTo>
                  <a:lnTo>
                    <a:pt x="302" y="122"/>
                  </a:lnTo>
                  <a:lnTo>
                    <a:pt x="302" y="122"/>
                  </a:lnTo>
                  <a:lnTo>
                    <a:pt x="298" y="110"/>
                  </a:lnTo>
                  <a:lnTo>
                    <a:pt x="292" y="98"/>
                  </a:lnTo>
                  <a:lnTo>
                    <a:pt x="274" y="72"/>
                  </a:lnTo>
                  <a:lnTo>
                    <a:pt x="250" y="44"/>
                  </a:lnTo>
                  <a:lnTo>
                    <a:pt x="250" y="44"/>
                  </a:lnTo>
                  <a:lnTo>
                    <a:pt x="244" y="38"/>
                  </a:lnTo>
                  <a:lnTo>
                    <a:pt x="234" y="36"/>
                  </a:lnTo>
                  <a:lnTo>
                    <a:pt x="226" y="36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196" y="58"/>
                  </a:lnTo>
                  <a:lnTo>
                    <a:pt x="176" y="70"/>
                  </a:lnTo>
                  <a:lnTo>
                    <a:pt x="158" y="80"/>
                  </a:lnTo>
                  <a:lnTo>
                    <a:pt x="158" y="80"/>
                  </a:lnTo>
                  <a:lnTo>
                    <a:pt x="150" y="82"/>
                  </a:lnTo>
                  <a:lnTo>
                    <a:pt x="144" y="80"/>
                  </a:lnTo>
                  <a:lnTo>
                    <a:pt x="140" y="76"/>
                  </a:lnTo>
                  <a:lnTo>
                    <a:pt x="136" y="70"/>
                  </a:lnTo>
                  <a:lnTo>
                    <a:pt x="134" y="60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38" y="38"/>
                  </a:lnTo>
                  <a:lnTo>
                    <a:pt x="138" y="26"/>
                  </a:lnTo>
                  <a:lnTo>
                    <a:pt x="132" y="16"/>
                  </a:lnTo>
                  <a:lnTo>
                    <a:pt x="124" y="8"/>
                  </a:lnTo>
                  <a:lnTo>
                    <a:pt x="114" y="2"/>
                  </a:lnTo>
                  <a:lnTo>
                    <a:pt x="100" y="0"/>
                  </a:lnTo>
                  <a:lnTo>
                    <a:pt x="84" y="2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58" y="16"/>
                  </a:lnTo>
                  <a:lnTo>
                    <a:pt x="50" y="24"/>
                  </a:lnTo>
                  <a:lnTo>
                    <a:pt x="42" y="30"/>
                  </a:lnTo>
                  <a:lnTo>
                    <a:pt x="38" y="38"/>
                  </a:lnTo>
                  <a:lnTo>
                    <a:pt x="36" y="46"/>
                  </a:lnTo>
                  <a:lnTo>
                    <a:pt x="34" y="54"/>
                  </a:lnTo>
                  <a:lnTo>
                    <a:pt x="36" y="60"/>
                  </a:lnTo>
                  <a:lnTo>
                    <a:pt x="36" y="66"/>
                  </a:lnTo>
                  <a:lnTo>
                    <a:pt x="42" y="78"/>
                  </a:lnTo>
                  <a:lnTo>
                    <a:pt x="50" y="88"/>
                  </a:lnTo>
                  <a:lnTo>
                    <a:pt x="60" y="94"/>
                  </a:lnTo>
                  <a:lnTo>
                    <a:pt x="68" y="94"/>
                  </a:lnTo>
                  <a:lnTo>
                    <a:pt x="68" y="94"/>
                  </a:lnTo>
                  <a:lnTo>
                    <a:pt x="74" y="94"/>
                  </a:lnTo>
                  <a:lnTo>
                    <a:pt x="80" y="96"/>
                  </a:lnTo>
                  <a:lnTo>
                    <a:pt x="84" y="100"/>
                  </a:lnTo>
                  <a:lnTo>
                    <a:pt x="88" y="104"/>
                  </a:lnTo>
                  <a:lnTo>
                    <a:pt x="90" y="108"/>
                  </a:lnTo>
                  <a:lnTo>
                    <a:pt x="90" y="114"/>
                  </a:lnTo>
                  <a:lnTo>
                    <a:pt x="88" y="118"/>
                  </a:lnTo>
                  <a:lnTo>
                    <a:pt x="86" y="122"/>
                  </a:lnTo>
                  <a:lnTo>
                    <a:pt x="86" y="122"/>
                  </a:lnTo>
                  <a:lnTo>
                    <a:pt x="76" y="130"/>
                  </a:lnTo>
                  <a:lnTo>
                    <a:pt x="66" y="136"/>
                  </a:lnTo>
                  <a:lnTo>
                    <a:pt x="42" y="150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6" y="168"/>
                  </a:lnTo>
                  <a:lnTo>
                    <a:pt x="2" y="174"/>
                  </a:lnTo>
                  <a:lnTo>
                    <a:pt x="0" y="182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16" y="216"/>
                  </a:lnTo>
                  <a:lnTo>
                    <a:pt x="28" y="238"/>
                  </a:lnTo>
                  <a:lnTo>
                    <a:pt x="40" y="254"/>
                  </a:lnTo>
                  <a:lnTo>
                    <a:pt x="40" y="254"/>
                  </a:lnTo>
                  <a:lnTo>
                    <a:pt x="42" y="258"/>
                  </a:lnTo>
                  <a:lnTo>
                    <a:pt x="46" y="258"/>
                  </a:lnTo>
                  <a:lnTo>
                    <a:pt x="50" y="260"/>
                  </a:lnTo>
                  <a:lnTo>
                    <a:pt x="54" y="260"/>
                  </a:lnTo>
                  <a:lnTo>
                    <a:pt x="58" y="258"/>
                  </a:lnTo>
                  <a:lnTo>
                    <a:pt x="60" y="254"/>
                  </a:lnTo>
                  <a:lnTo>
                    <a:pt x="64" y="250"/>
                  </a:lnTo>
                  <a:lnTo>
                    <a:pt x="64" y="244"/>
                  </a:lnTo>
                  <a:lnTo>
                    <a:pt x="64" y="244"/>
                  </a:lnTo>
                  <a:lnTo>
                    <a:pt x="68" y="236"/>
                  </a:lnTo>
                  <a:lnTo>
                    <a:pt x="74" y="230"/>
                  </a:lnTo>
                  <a:lnTo>
                    <a:pt x="82" y="224"/>
                  </a:lnTo>
                  <a:lnTo>
                    <a:pt x="92" y="222"/>
                  </a:lnTo>
                  <a:lnTo>
                    <a:pt x="102" y="222"/>
                  </a:lnTo>
                  <a:lnTo>
                    <a:pt x="112" y="226"/>
                  </a:lnTo>
                  <a:lnTo>
                    <a:pt x="124" y="234"/>
                  </a:lnTo>
                  <a:lnTo>
                    <a:pt x="132" y="244"/>
                  </a:lnTo>
                  <a:lnTo>
                    <a:pt x="132" y="244"/>
                  </a:lnTo>
                  <a:lnTo>
                    <a:pt x="138" y="256"/>
                  </a:lnTo>
                  <a:lnTo>
                    <a:pt x="140" y="268"/>
                  </a:lnTo>
                  <a:lnTo>
                    <a:pt x="138" y="278"/>
                  </a:lnTo>
                  <a:lnTo>
                    <a:pt x="132" y="288"/>
                  </a:lnTo>
                  <a:lnTo>
                    <a:pt x="126" y="294"/>
                  </a:lnTo>
                  <a:lnTo>
                    <a:pt x="118" y="298"/>
                  </a:lnTo>
                  <a:lnTo>
                    <a:pt x="110" y="298"/>
                  </a:lnTo>
                  <a:lnTo>
                    <a:pt x="102" y="298"/>
                  </a:lnTo>
                  <a:lnTo>
                    <a:pt x="102" y="298"/>
                  </a:lnTo>
                  <a:lnTo>
                    <a:pt x="96" y="294"/>
                  </a:lnTo>
                  <a:lnTo>
                    <a:pt x="90" y="294"/>
                  </a:lnTo>
                  <a:lnTo>
                    <a:pt x="84" y="294"/>
                  </a:lnTo>
                  <a:lnTo>
                    <a:pt x="78" y="296"/>
                  </a:lnTo>
                  <a:lnTo>
                    <a:pt x="74" y="300"/>
                  </a:lnTo>
                  <a:lnTo>
                    <a:pt x="72" y="304"/>
                  </a:lnTo>
                  <a:lnTo>
                    <a:pt x="70" y="308"/>
                  </a:lnTo>
                  <a:lnTo>
                    <a:pt x="72" y="314"/>
                  </a:lnTo>
                  <a:lnTo>
                    <a:pt x="72" y="314"/>
                  </a:lnTo>
                  <a:lnTo>
                    <a:pt x="84" y="336"/>
                  </a:lnTo>
                  <a:lnTo>
                    <a:pt x="98" y="356"/>
                  </a:lnTo>
                  <a:lnTo>
                    <a:pt x="114" y="378"/>
                  </a:lnTo>
                  <a:lnTo>
                    <a:pt x="114" y="378"/>
                  </a:lnTo>
                  <a:lnTo>
                    <a:pt x="122" y="384"/>
                  </a:lnTo>
                  <a:lnTo>
                    <a:pt x="132" y="388"/>
                  </a:lnTo>
                  <a:lnTo>
                    <a:pt x="142" y="390"/>
                  </a:lnTo>
                  <a:lnTo>
                    <a:pt x="152" y="388"/>
                  </a:lnTo>
                  <a:lnTo>
                    <a:pt x="152" y="388"/>
                  </a:lnTo>
                  <a:lnTo>
                    <a:pt x="166" y="382"/>
                  </a:lnTo>
                  <a:lnTo>
                    <a:pt x="178" y="376"/>
                  </a:lnTo>
                  <a:lnTo>
                    <a:pt x="194" y="364"/>
                  </a:lnTo>
                  <a:lnTo>
                    <a:pt x="194" y="364"/>
                  </a:lnTo>
                  <a:lnTo>
                    <a:pt x="198" y="362"/>
                  </a:lnTo>
                  <a:lnTo>
                    <a:pt x="198" y="358"/>
                  </a:lnTo>
                  <a:lnTo>
                    <a:pt x="198" y="348"/>
                  </a:lnTo>
                  <a:lnTo>
                    <a:pt x="196" y="342"/>
                  </a:lnTo>
                  <a:lnTo>
                    <a:pt x="192" y="338"/>
                  </a:lnTo>
                  <a:lnTo>
                    <a:pt x="188" y="336"/>
                  </a:lnTo>
                  <a:lnTo>
                    <a:pt x="184" y="334"/>
                  </a:lnTo>
                  <a:lnTo>
                    <a:pt x="184" y="334"/>
                  </a:lnTo>
                  <a:lnTo>
                    <a:pt x="178" y="332"/>
                  </a:lnTo>
                  <a:lnTo>
                    <a:pt x="172" y="326"/>
                  </a:lnTo>
                  <a:lnTo>
                    <a:pt x="168" y="318"/>
                  </a:lnTo>
                  <a:lnTo>
                    <a:pt x="166" y="308"/>
                  </a:lnTo>
                  <a:lnTo>
                    <a:pt x="166" y="298"/>
                  </a:lnTo>
                  <a:lnTo>
                    <a:pt x="170" y="288"/>
                  </a:lnTo>
                  <a:lnTo>
                    <a:pt x="178" y="278"/>
                  </a:lnTo>
                  <a:lnTo>
                    <a:pt x="194" y="270"/>
                  </a:lnTo>
                  <a:lnTo>
                    <a:pt x="194" y="270"/>
                  </a:lnTo>
                  <a:lnTo>
                    <a:pt x="206" y="266"/>
                  </a:lnTo>
                  <a:lnTo>
                    <a:pt x="218" y="266"/>
                  </a:lnTo>
                  <a:lnTo>
                    <a:pt x="226" y="268"/>
                  </a:lnTo>
                  <a:lnTo>
                    <a:pt x="232" y="274"/>
                  </a:lnTo>
                  <a:lnTo>
                    <a:pt x="236" y="280"/>
                  </a:lnTo>
                  <a:lnTo>
                    <a:pt x="238" y="288"/>
                  </a:lnTo>
                  <a:lnTo>
                    <a:pt x="240" y="294"/>
                  </a:lnTo>
                  <a:lnTo>
                    <a:pt x="238" y="298"/>
                  </a:lnTo>
                  <a:lnTo>
                    <a:pt x="238" y="298"/>
                  </a:lnTo>
                  <a:lnTo>
                    <a:pt x="236" y="302"/>
                  </a:lnTo>
                  <a:lnTo>
                    <a:pt x="236" y="308"/>
                  </a:lnTo>
                  <a:lnTo>
                    <a:pt x="238" y="312"/>
                  </a:lnTo>
                  <a:lnTo>
                    <a:pt x="240" y="316"/>
                  </a:lnTo>
                  <a:lnTo>
                    <a:pt x="244" y="318"/>
                  </a:lnTo>
                  <a:lnTo>
                    <a:pt x="250" y="320"/>
                  </a:lnTo>
                  <a:lnTo>
                    <a:pt x="256" y="322"/>
                  </a:lnTo>
                  <a:lnTo>
                    <a:pt x="264" y="320"/>
                  </a:lnTo>
                  <a:lnTo>
                    <a:pt x="264" y="320"/>
                  </a:lnTo>
                  <a:lnTo>
                    <a:pt x="276" y="316"/>
                  </a:lnTo>
                  <a:lnTo>
                    <a:pt x="290" y="310"/>
                  </a:lnTo>
                  <a:lnTo>
                    <a:pt x="322" y="292"/>
                  </a:lnTo>
                  <a:lnTo>
                    <a:pt x="358" y="268"/>
                  </a:lnTo>
                  <a:lnTo>
                    <a:pt x="358" y="268"/>
                  </a:lnTo>
                  <a:lnTo>
                    <a:pt x="366" y="262"/>
                  </a:lnTo>
                  <a:lnTo>
                    <a:pt x="370" y="254"/>
                  </a:lnTo>
                  <a:lnTo>
                    <a:pt x="372" y="244"/>
                  </a:lnTo>
                  <a:lnTo>
                    <a:pt x="370" y="234"/>
                  </a:lnTo>
                  <a:lnTo>
                    <a:pt x="370" y="234"/>
                  </a:lnTo>
                  <a:lnTo>
                    <a:pt x="366" y="220"/>
                  </a:lnTo>
                  <a:lnTo>
                    <a:pt x="358" y="206"/>
                  </a:lnTo>
                  <a:lnTo>
                    <a:pt x="348" y="190"/>
                  </a:lnTo>
                  <a:lnTo>
                    <a:pt x="348" y="19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31"/>
            <p:cNvSpPr>
              <a:spLocks/>
            </p:cNvSpPr>
            <p:nvPr userDrawn="1"/>
          </p:nvSpPr>
          <p:spPr bwMode="auto">
            <a:xfrm>
              <a:off x="2492375" y="3549650"/>
              <a:ext cx="2263775" cy="2190750"/>
            </a:xfrm>
            <a:custGeom>
              <a:avLst/>
              <a:gdLst/>
              <a:ahLst/>
              <a:cxnLst>
                <a:cxn ang="0">
                  <a:pos x="736" y="1008"/>
                </a:cxn>
                <a:cxn ang="0">
                  <a:pos x="756" y="956"/>
                </a:cxn>
                <a:cxn ang="0">
                  <a:pos x="1034" y="852"/>
                </a:cxn>
                <a:cxn ang="0">
                  <a:pos x="1032" y="798"/>
                </a:cxn>
                <a:cxn ang="0">
                  <a:pos x="954" y="748"/>
                </a:cxn>
                <a:cxn ang="0">
                  <a:pos x="932" y="666"/>
                </a:cxn>
                <a:cxn ang="0">
                  <a:pos x="1006" y="578"/>
                </a:cxn>
                <a:cxn ang="0">
                  <a:pos x="1134" y="564"/>
                </a:cxn>
                <a:cxn ang="0">
                  <a:pos x="1240" y="572"/>
                </a:cxn>
                <a:cxn ang="0">
                  <a:pos x="1320" y="594"/>
                </a:cxn>
                <a:cxn ang="0">
                  <a:pos x="1382" y="596"/>
                </a:cxn>
                <a:cxn ang="0">
                  <a:pos x="1424" y="528"/>
                </a:cxn>
                <a:cxn ang="0">
                  <a:pos x="1422" y="464"/>
                </a:cxn>
                <a:cxn ang="0">
                  <a:pos x="1254" y="306"/>
                </a:cxn>
                <a:cxn ang="0">
                  <a:pos x="1196" y="208"/>
                </a:cxn>
                <a:cxn ang="0">
                  <a:pos x="1288" y="106"/>
                </a:cxn>
                <a:cxn ang="0">
                  <a:pos x="1262" y="12"/>
                </a:cxn>
                <a:cxn ang="0">
                  <a:pos x="1120" y="14"/>
                </a:cxn>
                <a:cxn ang="0">
                  <a:pos x="996" y="62"/>
                </a:cxn>
                <a:cxn ang="0">
                  <a:pos x="994" y="148"/>
                </a:cxn>
                <a:cxn ang="0">
                  <a:pos x="1040" y="192"/>
                </a:cxn>
                <a:cxn ang="0">
                  <a:pos x="1062" y="314"/>
                </a:cxn>
                <a:cxn ang="0">
                  <a:pos x="912" y="414"/>
                </a:cxn>
                <a:cxn ang="0">
                  <a:pos x="786" y="382"/>
                </a:cxn>
                <a:cxn ang="0">
                  <a:pos x="760" y="284"/>
                </a:cxn>
                <a:cxn ang="0">
                  <a:pos x="788" y="230"/>
                </a:cxn>
                <a:cxn ang="0">
                  <a:pos x="770" y="168"/>
                </a:cxn>
                <a:cxn ang="0">
                  <a:pos x="700" y="140"/>
                </a:cxn>
                <a:cxn ang="0">
                  <a:pos x="422" y="218"/>
                </a:cxn>
                <a:cxn ang="0">
                  <a:pos x="292" y="308"/>
                </a:cxn>
                <a:cxn ang="0">
                  <a:pos x="332" y="484"/>
                </a:cxn>
                <a:cxn ang="0">
                  <a:pos x="376" y="672"/>
                </a:cxn>
                <a:cxn ang="0">
                  <a:pos x="318" y="726"/>
                </a:cxn>
                <a:cxn ang="0">
                  <a:pos x="222" y="696"/>
                </a:cxn>
                <a:cxn ang="0">
                  <a:pos x="92" y="684"/>
                </a:cxn>
                <a:cxn ang="0">
                  <a:pos x="208" y="724"/>
                </a:cxn>
                <a:cxn ang="0">
                  <a:pos x="216" y="834"/>
                </a:cxn>
                <a:cxn ang="0">
                  <a:pos x="170" y="970"/>
                </a:cxn>
                <a:cxn ang="0">
                  <a:pos x="84" y="970"/>
                </a:cxn>
                <a:cxn ang="0">
                  <a:pos x="42" y="926"/>
                </a:cxn>
                <a:cxn ang="0">
                  <a:pos x="18" y="972"/>
                </a:cxn>
                <a:cxn ang="0">
                  <a:pos x="96" y="1080"/>
                </a:cxn>
                <a:cxn ang="0">
                  <a:pos x="218" y="1106"/>
                </a:cxn>
                <a:cxn ang="0">
                  <a:pos x="332" y="1030"/>
                </a:cxn>
                <a:cxn ang="0">
                  <a:pos x="362" y="966"/>
                </a:cxn>
                <a:cxn ang="0">
                  <a:pos x="432" y="956"/>
                </a:cxn>
                <a:cxn ang="0">
                  <a:pos x="476" y="1024"/>
                </a:cxn>
                <a:cxn ang="0">
                  <a:pos x="538" y="1320"/>
                </a:cxn>
                <a:cxn ang="0">
                  <a:pos x="636" y="1378"/>
                </a:cxn>
                <a:cxn ang="0">
                  <a:pos x="918" y="1308"/>
                </a:cxn>
                <a:cxn ang="0">
                  <a:pos x="954" y="1266"/>
                </a:cxn>
                <a:cxn ang="0">
                  <a:pos x="932" y="1212"/>
                </a:cxn>
                <a:cxn ang="0">
                  <a:pos x="892" y="1190"/>
                </a:cxn>
                <a:cxn ang="0">
                  <a:pos x="846" y="1246"/>
                </a:cxn>
                <a:cxn ang="0">
                  <a:pos x="802" y="1224"/>
                </a:cxn>
              </a:cxnLst>
              <a:rect l="0" t="0" r="r" b="b"/>
              <a:pathLst>
                <a:path w="1426" h="1380">
                  <a:moveTo>
                    <a:pt x="802" y="1224"/>
                  </a:moveTo>
                  <a:lnTo>
                    <a:pt x="802" y="1224"/>
                  </a:lnTo>
                  <a:lnTo>
                    <a:pt x="788" y="1192"/>
                  </a:lnTo>
                  <a:lnTo>
                    <a:pt x="776" y="1158"/>
                  </a:lnTo>
                  <a:lnTo>
                    <a:pt x="756" y="1088"/>
                  </a:lnTo>
                  <a:lnTo>
                    <a:pt x="742" y="1032"/>
                  </a:lnTo>
                  <a:lnTo>
                    <a:pt x="736" y="1008"/>
                  </a:lnTo>
                  <a:lnTo>
                    <a:pt x="736" y="1008"/>
                  </a:lnTo>
                  <a:lnTo>
                    <a:pt x="736" y="998"/>
                  </a:lnTo>
                  <a:lnTo>
                    <a:pt x="736" y="988"/>
                  </a:lnTo>
                  <a:lnTo>
                    <a:pt x="738" y="980"/>
                  </a:lnTo>
                  <a:lnTo>
                    <a:pt x="744" y="970"/>
                  </a:lnTo>
                  <a:lnTo>
                    <a:pt x="748" y="962"/>
                  </a:lnTo>
                  <a:lnTo>
                    <a:pt x="756" y="956"/>
                  </a:lnTo>
                  <a:lnTo>
                    <a:pt x="764" y="950"/>
                  </a:lnTo>
                  <a:lnTo>
                    <a:pt x="772" y="946"/>
                  </a:lnTo>
                  <a:lnTo>
                    <a:pt x="772" y="946"/>
                  </a:lnTo>
                  <a:lnTo>
                    <a:pt x="1006" y="870"/>
                  </a:lnTo>
                  <a:lnTo>
                    <a:pt x="1006" y="870"/>
                  </a:lnTo>
                  <a:lnTo>
                    <a:pt x="1022" y="862"/>
                  </a:lnTo>
                  <a:lnTo>
                    <a:pt x="1034" y="852"/>
                  </a:lnTo>
                  <a:lnTo>
                    <a:pt x="1042" y="842"/>
                  </a:lnTo>
                  <a:lnTo>
                    <a:pt x="1044" y="830"/>
                  </a:lnTo>
                  <a:lnTo>
                    <a:pt x="1044" y="822"/>
                  </a:lnTo>
                  <a:lnTo>
                    <a:pt x="1044" y="816"/>
                  </a:lnTo>
                  <a:lnTo>
                    <a:pt x="1040" y="810"/>
                  </a:lnTo>
                  <a:lnTo>
                    <a:pt x="1036" y="804"/>
                  </a:lnTo>
                  <a:lnTo>
                    <a:pt x="1032" y="798"/>
                  </a:lnTo>
                  <a:lnTo>
                    <a:pt x="1026" y="792"/>
                  </a:lnTo>
                  <a:lnTo>
                    <a:pt x="1008" y="782"/>
                  </a:lnTo>
                  <a:lnTo>
                    <a:pt x="1008" y="782"/>
                  </a:lnTo>
                  <a:lnTo>
                    <a:pt x="982" y="770"/>
                  </a:lnTo>
                  <a:lnTo>
                    <a:pt x="970" y="764"/>
                  </a:lnTo>
                  <a:lnTo>
                    <a:pt x="962" y="756"/>
                  </a:lnTo>
                  <a:lnTo>
                    <a:pt x="954" y="748"/>
                  </a:lnTo>
                  <a:lnTo>
                    <a:pt x="948" y="736"/>
                  </a:lnTo>
                  <a:lnTo>
                    <a:pt x="942" y="720"/>
                  </a:lnTo>
                  <a:lnTo>
                    <a:pt x="936" y="702"/>
                  </a:lnTo>
                  <a:lnTo>
                    <a:pt x="936" y="702"/>
                  </a:lnTo>
                  <a:lnTo>
                    <a:pt x="932" y="688"/>
                  </a:lnTo>
                  <a:lnTo>
                    <a:pt x="932" y="678"/>
                  </a:lnTo>
                  <a:lnTo>
                    <a:pt x="932" y="666"/>
                  </a:lnTo>
                  <a:lnTo>
                    <a:pt x="934" y="656"/>
                  </a:lnTo>
                  <a:lnTo>
                    <a:pt x="938" y="644"/>
                  </a:lnTo>
                  <a:lnTo>
                    <a:pt x="942" y="636"/>
                  </a:lnTo>
                  <a:lnTo>
                    <a:pt x="954" y="618"/>
                  </a:lnTo>
                  <a:lnTo>
                    <a:pt x="970" y="602"/>
                  </a:lnTo>
                  <a:lnTo>
                    <a:pt x="988" y="588"/>
                  </a:lnTo>
                  <a:lnTo>
                    <a:pt x="1006" y="578"/>
                  </a:lnTo>
                  <a:lnTo>
                    <a:pt x="1026" y="570"/>
                  </a:lnTo>
                  <a:lnTo>
                    <a:pt x="1026" y="570"/>
                  </a:lnTo>
                  <a:lnTo>
                    <a:pt x="1048" y="562"/>
                  </a:lnTo>
                  <a:lnTo>
                    <a:pt x="1068" y="560"/>
                  </a:lnTo>
                  <a:lnTo>
                    <a:pt x="1090" y="558"/>
                  </a:lnTo>
                  <a:lnTo>
                    <a:pt x="1112" y="560"/>
                  </a:lnTo>
                  <a:lnTo>
                    <a:pt x="1134" y="564"/>
                  </a:lnTo>
                  <a:lnTo>
                    <a:pt x="1154" y="572"/>
                  </a:lnTo>
                  <a:lnTo>
                    <a:pt x="1172" y="582"/>
                  </a:lnTo>
                  <a:lnTo>
                    <a:pt x="1188" y="596"/>
                  </a:lnTo>
                  <a:lnTo>
                    <a:pt x="1188" y="596"/>
                  </a:lnTo>
                  <a:lnTo>
                    <a:pt x="1204" y="586"/>
                  </a:lnTo>
                  <a:lnTo>
                    <a:pt x="1222" y="578"/>
                  </a:lnTo>
                  <a:lnTo>
                    <a:pt x="1240" y="572"/>
                  </a:lnTo>
                  <a:lnTo>
                    <a:pt x="1258" y="572"/>
                  </a:lnTo>
                  <a:lnTo>
                    <a:pt x="1274" y="572"/>
                  </a:lnTo>
                  <a:lnTo>
                    <a:pt x="1290" y="576"/>
                  </a:lnTo>
                  <a:lnTo>
                    <a:pt x="1302" y="580"/>
                  </a:lnTo>
                  <a:lnTo>
                    <a:pt x="1312" y="588"/>
                  </a:lnTo>
                  <a:lnTo>
                    <a:pt x="1312" y="588"/>
                  </a:lnTo>
                  <a:lnTo>
                    <a:pt x="1320" y="594"/>
                  </a:lnTo>
                  <a:lnTo>
                    <a:pt x="1328" y="598"/>
                  </a:lnTo>
                  <a:lnTo>
                    <a:pt x="1336" y="602"/>
                  </a:lnTo>
                  <a:lnTo>
                    <a:pt x="1344" y="602"/>
                  </a:lnTo>
                  <a:lnTo>
                    <a:pt x="1354" y="604"/>
                  </a:lnTo>
                  <a:lnTo>
                    <a:pt x="1364" y="602"/>
                  </a:lnTo>
                  <a:lnTo>
                    <a:pt x="1372" y="600"/>
                  </a:lnTo>
                  <a:lnTo>
                    <a:pt x="1382" y="596"/>
                  </a:lnTo>
                  <a:lnTo>
                    <a:pt x="1390" y="590"/>
                  </a:lnTo>
                  <a:lnTo>
                    <a:pt x="1398" y="584"/>
                  </a:lnTo>
                  <a:lnTo>
                    <a:pt x="1406" y="576"/>
                  </a:lnTo>
                  <a:lnTo>
                    <a:pt x="1412" y="566"/>
                  </a:lnTo>
                  <a:lnTo>
                    <a:pt x="1418" y="556"/>
                  </a:lnTo>
                  <a:lnTo>
                    <a:pt x="1422" y="544"/>
                  </a:lnTo>
                  <a:lnTo>
                    <a:pt x="1424" y="528"/>
                  </a:lnTo>
                  <a:lnTo>
                    <a:pt x="1426" y="514"/>
                  </a:lnTo>
                  <a:lnTo>
                    <a:pt x="1426" y="514"/>
                  </a:lnTo>
                  <a:lnTo>
                    <a:pt x="1424" y="490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06" y="454"/>
                  </a:lnTo>
                  <a:lnTo>
                    <a:pt x="1390" y="442"/>
                  </a:lnTo>
                  <a:lnTo>
                    <a:pt x="1372" y="428"/>
                  </a:lnTo>
                  <a:lnTo>
                    <a:pt x="1354" y="412"/>
                  </a:lnTo>
                  <a:lnTo>
                    <a:pt x="1318" y="378"/>
                  </a:lnTo>
                  <a:lnTo>
                    <a:pt x="1284" y="340"/>
                  </a:lnTo>
                  <a:lnTo>
                    <a:pt x="1254" y="306"/>
                  </a:lnTo>
                  <a:lnTo>
                    <a:pt x="1230" y="276"/>
                  </a:lnTo>
                  <a:lnTo>
                    <a:pt x="1208" y="248"/>
                  </a:lnTo>
                  <a:lnTo>
                    <a:pt x="1208" y="248"/>
                  </a:lnTo>
                  <a:lnTo>
                    <a:pt x="1202" y="238"/>
                  </a:lnTo>
                  <a:lnTo>
                    <a:pt x="1198" y="228"/>
                  </a:lnTo>
                  <a:lnTo>
                    <a:pt x="1196" y="218"/>
                  </a:lnTo>
                  <a:lnTo>
                    <a:pt x="1196" y="208"/>
                  </a:lnTo>
                  <a:lnTo>
                    <a:pt x="1198" y="196"/>
                  </a:lnTo>
                  <a:lnTo>
                    <a:pt x="1202" y="188"/>
                  </a:lnTo>
                  <a:lnTo>
                    <a:pt x="1208" y="178"/>
                  </a:lnTo>
                  <a:lnTo>
                    <a:pt x="1216" y="170"/>
                  </a:lnTo>
                  <a:lnTo>
                    <a:pt x="1216" y="170"/>
                  </a:lnTo>
                  <a:lnTo>
                    <a:pt x="1252" y="140"/>
                  </a:lnTo>
                  <a:lnTo>
                    <a:pt x="1288" y="106"/>
                  </a:lnTo>
                  <a:lnTo>
                    <a:pt x="1326" y="70"/>
                  </a:lnTo>
                  <a:lnTo>
                    <a:pt x="1326" y="70"/>
                  </a:lnTo>
                  <a:lnTo>
                    <a:pt x="1316" y="54"/>
                  </a:lnTo>
                  <a:lnTo>
                    <a:pt x="1304" y="42"/>
                  </a:lnTo>
                  <a:lnTo>
                    <a:pt x="1292" y="30"/>
                  </a:lnTo>
                  <a:lnTo>
                    <a:pt x="1278" y="20"/>
                  </a:lnTo>
                  <a:lnTo>
                    <a:pt x="1262" y="12"/>
                  </a:lnTo>
                  <a:lnTo>
                    <a:pt x="1244" y="6"/>
                  </a:lnTo>
                  <a:lnTo>
                    <a:pt x="1228" y="2"/>
                  </a:lnTo>
                  <a:lnTo>
                    <a:pt x="1210" y="0"/>
                  </a:lnTo>
                  <a:lnTo>
                    <a:pt x="1210" y="0"/>
                  </a:lnTo>
                  <a:lnTo>
                    <a:pt x="1194" y="2"/>
                  </a:lnTo>
                  <a:lnTo>
                    <a:pt x="1150" y="8"/>
                  </a:lnTo>
                  <a:lnTo>
                    <a:pt x="1120" y="14"/>
                  </a:lnTo>
                  <a:lnTo>
                    <a:pt x="1088" y="20"/>
                  </a:lnTo>
                  <a:lnTo>
                    <a:pt x="1052" y="32"/>
                  </a:lnTo>
                  <a:lnTo>
                    <a:pt x="1018" y="44"/>
                  </a:lnTo>
                  <a:lnTo>
                    <a:pt x="1018" y="44"/>
                  </a:lnTo>
                  <a:lnTo>
                    <a:pt x="1010" y="50"/>
                  </a:lnTo>
                  <a:lnTo>
                    <a:pt x="1002" y="54"/>
                  </a:lnTo>
                  <a:lnTo>
                    <a:pt x="996" y="62"/>
                  </a:lnTo>
                  <a:lnTo>
                    <a:pt x="992" y="70"/>
                  </a:lnTo>
                  <a:lnTo>
                    <a:pt x="988" y="78"/>
                  </a:lnTo>
                  <a:lnTo>
                    <a:pt x="986" y="88"/>
                  </a:lnTo>
                  <a:lnTo>
                    <a:pt x="984" y="108"/>
                  </a:lnTo>
                  <a:lnTo>
                    <a:pt x="986" y="128"/>
                  </a:lnTo>
                  <a:lnTo>
                    <a:pt x="990" y="138"/>
                  </a:lnTo>
                  <a:lnTo>
                    <a:pt x="994" y="148"/>
                  </a:lnTo>
                  <a:lnTo>
                    <a:pt x="1000" y="156"/>
                  </a:lnTo>
                  <a:lnTo>
                    <a:pt x="1006" y="164"/>
                  </a:lnTo>
                  <a:lnTo>
                    <a:pt x="1014" y="170"/>
                  </a:lnTo>
                  <a:lnTo>
                    <a:pt x="1024" y="176"/>
                  </a:lnTo>
                  <a:lnTo>
                    <a:pt x="1024" y="176"/>
                  </a:lnTo>
                  <a:lnTo>
                    <a:pt x="1032" y="182"/>
                  </a:lnTo>
                  <a:lnTo>
                    <a:pt x="1040" y="192"/>
                  </a:lnTo>
                  <a:lnTo>
                    <a:pt x="1048" y="206"/>
                  </a:lnTo>
                  <a:lnTo>
                    <a:pt x="1056" y="220"/>
                  </a:lnTo>
                  <a:lnTo>
                    <a:pt x="1062" y="236"/>
                  </a:lnTo>
                  <a:lnTo>
                    <a:pt x="1066" y="254"/>
                  </a:lnTo>
                  <a:lnTo>
                    <a:pt x="1066" y="274"/>
                  </a:lnTo>
                  <a:lnTo>
                    <a:pt x="1066" y="294"/>
                  </a:lnTo>
                  <a:lnTo>
                    <a:pt x="1062" y="314"/>
                  </a:lnTo>
                  <a:lnTo>
                    <a:pt x="1054" y="332"/>
                  </a:lnTo>
                  <a:lnTo>
                    <a:pt x="1042" y="350"/>
                  </a:lnTo>
                  <a:lnTo>
                    <a:pt x="1026" y="368"/>
                  </a:lnTo>
                  <a:lnTo>
                    <a:pt x="1006" y="384"/>
                  </a:lnTo>
                  <a:lnTo>
                    <a:pt x="980" y="396"/>
                  </a:lnTo>
                  <a:lnTo>
                    <a:pt x="950" y="406"/>
                  </a:lnTo>
                  <a:lnTo>
                    <a:pt x="912" y="414"/>
                  </a:lnTo>
                  <a:lnTo>
                    <a:pt x="912" y="414"/>
                  </a:lnTo>
                  <a:lnTo>
                    <a:pt x="884" y="416"/>
                  </a:lnTo>
                  <a:lnTo>
                    <a:pt x="858" y="414"/>
                  </a:lnTo>
                  <a:lnTo>
                    <a:pt x="836" y="410"/>
                  </a:lnTo>
                  <a:lnTo>
                    <a:pt x="816" y="404"/>
                  </a:lnTo>
                  <a:lnTo>
                    <a:pt x="800" y="394"/>
                  </a:lnTo>
                  <a:lnTo>
                    <a:pt x="786" y="382"/>
                  </a:lnTo>
                  <a:lnTo>
                    <a:pt x="776" y="370"/>
                  </a:lnTo>
                  <a:lnTo>
                    <a:pt x="768" y="356"/>
                  </a:lnTo>
                  <a:lnTo>
                    <a:pt x="762" y="340"/>
                  </a:lnTo>
                  <a:lnTo>
                    <a:pt x="760" y="326"/>
                  </a:lnTo>
                  <a:lnTo>
                    <a:pt x="758" y="310"/>
                  </a:lnTo>
                  <a:lnTo>
                    <a:pt x="758" y="296"/>
                  </a:lnTo>
                  <a:lnTo>
                    <a:pt x="760" y="284"/>
                  </a:lnTo>
                  <a:lnTo>
                    <a:pt x="764" y="272"/>
                  </a:lnTo>
                  <a:lnTo>
                    <a:pt x="768" y="262"/>
                  </a:lnTo>
                  <a:lnTo>
                    <a:pt x="774" y="254"/>
                  </a:lnTo>
                  <a:lnTo>
                    <a:pt x="774" y="254"/>
                  </a:lnTo>
                  <a:lnTo>
                    <a:pt x="780" y="246"/>
                  </a:lnTo>
                  <a:lnTo>
                    <a:pt x="784" y="238"/>
                  </a:lnTo>
                  <a:lnTo>
                    <a:pt x="788" y="230"/>
                  </a:lnTo>
                  <a:lnTo>
                    <a:pt x="790" y="222"/>
                  </a:lnTo>
                  <a:lnTo>
                    <a:pt x="790" y="212"/>
                  </a:lnTo>
                  <a:lnTo>
                    <a:pt x="788" y="202"/>
                  </a:lnTo>
                  <a:lnTo>
                    <a:pt x="786" y="194"/>
                  </a:lnTo>
                  <a:lnTo>
                    <a:pt x="782" y="184"/>
                  </a:lnTo>
                  <a:lnTo>
                    <a:pt x="778" y="176"/>
                  </a:lnTo>
                  <a:lnTo>
                    <a:pt x="770" y="168"/>
                  </a:lnTo>
                  <a:lnTo>
                    <a:pt x="762" y="160"/>
                  </a:lnTo>
                  <a:lnTo>
                    <a:pt x="752" y="154"/>
                  </a:lnTo>
                  <a:lnTo>
                    <a:pt x="742" y="148"/>
                  </a:lnTo>
                  <a:lnTo>
                    <a:pt x="730" y="144"/>
                  </a:lnTo>
                  <a:lnTo>
                    <a:pt x="716" y="142"/>
                  </a:lnTo>
                  <a:lnTo>
                    <a:pt x="700" y="140"/>
                  </a:lnTo>
                  <a:lnTo>
                    <a:pt x="700" y="140"/>
                  </a:lnTo>
                  <a:lnTo>
                    <a:pt x="676" y="142"/>
                  </a:lnTo>
                  <a:lnTo>
                    <a:pt x="650" y="144"/>
                  </a:lnTo>
                  <a:lnTo>
                    <a:pt x="622" y="150"/>
                  </a:lnTo>
                  <a:lnTo>
                    <a:pt x="592" y="158"/>
                  </a:lnTo>
                  <a:lnTo>
                    <a:pt x="532" y="176"/>
                  </a:lnTo>
                  <a:lnTo>
                    <a:pt x="474" y="196"/>
                  </a:lnTo>
                  <a:lnTo>
                    <a:pt x="422" y="218"/>
                  </a:lnTo>
                  <a:lnTo>
                    <a:pt x="380" y="23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24" y="264"/>
                  </a:lnTo>
                  <a:lnTo>
                    <a:pt x="310" y="278"/>
                  </a:lnTo>
                  <a:lnTo>
                    <a:pt x="300" y="292"/>
                  </a:lnTo>
                  <a:lnTo>
                    <a:pt x="292" y="308"/>
                  </a:lnTo>
                  <a:lnTo>
                    <a:pt x="286" y="326"/>
                  </a:lnTo>
                  <a:lnTo>
                    <a:pt x="284" y="344"/>
                  </a:lnTo>
                  <a:lnTo>
                    <a:pt x="286" y="364"/>
                  </a:lnTo>
                  <a:lnTo>
                    <a:pt x="292" y="382"/>
                  </a:lnTo>
                  <a:lnTo>
                    <a:pt x="292" y="382"/>
                  </a:lnTo>
                  <a:lnTo>
                    <a:pt x="304" y="412"/>
                  </a:lnTo>
                  <a:lnTo>
                    <a:pt x="332" y="484"/>
                  </a:lnTo>
                  <a:lnTo>
                    <a:pt x="346" y="528"/>
                  </a:lnTo>
                  <a:lnTo>
                    <a:pt x="360" y="572"/>
                  </a:lnTo>
                  <a:lnTo>
                    <a:pt x="370" y="616"/>
                  </a:lnTo>
                  <a:lnTo>
                    <a:pt x="374" y="636"/>
                  </a:lnTo>
                  <a:lnTo>
                    <a:pt x="376" y="654"/>
                  </a:lnTo>
                  <a:lnTo>
                    <a:pt x="376" y="654"/>
                  </a:lnTo>
                  <a:lnTo>
                    <a:pt x="376" y="672"/>
                  </a:lnTo>
                  <a:lnTo>
                    <a:pt x="372" y="686"/>
                  </a:lnTo>
                  <a:lnTo>
                    <a:pt x="368" y="698"/>
                  </a:lnTo>
                  <a:lnTo>
                    <a:pt x="360" y="708"/>
                  </a:lnTo>
                  <a:lnTo>
                    <a:pt x="352" y="714"/>
                  </a:lnTo>
                  <a:lnTo>
                    <a:pt x="342" y="720"/>
                  </a:lnTo>
                  <a:lnTo>
                    <a:pt x="330" y="724"/>
                  </a:lnTo>
                  <a:lnTo>
                    <a:pt x="318" y="726"/>
                  </a:lnTo>
                  <a:lnTo>
                    <a:pt x="306" y="726"/>
                  </a:lnTo>
                  <a:lnTo>
                    <a:pt x="294" y="724"/>
                  </a:lnTo>
                  <a:lnTo>
                    <a:pt x="270" y="720"/>
                  </a:lnTo>
                  <a:lnTo>
                    <a:pt x="252" y="716"/>
                  </a:lnTo>
                  <a:lnTo>
                    <a:pt x="240" y="708"/>
                  </a:lnTo>
                  <a:lnTo>
                    <a:pt x="240" y="708"/>
                  </a:lnTo>
                  <a:lnTo>
                    <a:pt x="222" y="696"/>
                  </a:lnTo>
                  <a:lnTo>
                    <a:pt x="204" y="686"/>
                  </a:lnTo>
                  <a:lnTo>
                    <a:pt x="184" y="678"/>
                  </a:lnTo>
                  <a:lnTo>
                    <a:pt x="166" y="674"/>
                  </a:lnTo>
                  <a:lnTo>
                    <a:pt x="146" y="674"/>
                  </a:lnTo>
                  <a:lnTo>
                    <a:pt x="128" y="674"/>
                  </a:lnTo>
                  <a:lnTo>
                    <a:pt x="110" y="678"/>
                  </a:lnTo>
                  <a:lnTo>
                    <a:pt x="92" y="684"/>
                  </a:lnTo>
                  <a:lnTo>
                    <a:pt x="92" y="684"/>
                  </a:lnTo>
                  <a:lnTo>
                    <a:pt x="168" y="700"/>
                  </a:lnTo>
                  <a:lnTo>
                    <a:pt x="168" y="700"/>
                  </a:lnTo>
                  <a:lnTo>
                    <a:pt x="180" y="702"/>
                  </a:lnTo>
                  <a:lnTo>
                    <a:pt x="190" y="708"/>
                  </a:lnTo>
                  <a:lnTo>
                    <a:pt x="200" y="716"/>
                  </a:lnTo>
                  <a:lnTo>
                    <a:pt x="208" y="724"/>
                  </a:lnTo>
                  <a:lnTo>
                    <a:pt x="216" y="734"/>
                  </a:lnTo>
                  <a:lnTo>
                    <a:pt x="220" y="746"/>
                  </a:lnTo>
                  <a:lnTo>
                    <a:pt x="224" y="758"/>
                  </a:lnTo>
                  <a:lnTo>
                    <a:pt x="224" y="770"/>
                  </a:lnTo>
                  <a:lnTo>
                    <a:pt x="224" y="770"/>
                  </a:lnTo>
                  <a:lnTo>
                    <a:pt x="222" y="788"/>
                  </a:lnTo>
                  <a:lnTo>
                    <a:pt x="216" y="834"/>
                  </a:lnTo>
                  <a:lnTo>
                    <a:pt x="210" y="862"/>
                  </a:lnTo>
                  <a:lnTo>
                    <a:pt x="202" y="894"/>
                  </a:lnTo>
                  <a:lnTo>
                    <a:pt x="192" y="926"/>
                  </a:lnTo>
                  <a:lnTo>
                    <a:pt x="180" y="958"/>
                  </a:lnTo>
                  <a:lnTo>
                    <a:pt x="180" y="958"/>
                  </a:lnTo>
                  <a:lnTo>
                    <a:pt x="176" y="964"/>
                  </a:lnTo>
                  <a:lnTo>
                    <a:pt x="170" y="970"/>
                  </a:lnTo>
                  <a:lnTo>
                    <a:pt x="164" y="976"/>
                  </a:lnTo>
                  <a:lnTo>
                    <a:pt x="158" y="980"/>
                  </a:lnTo>
                  <a:lnTo>
                    <a:pt x="142" y="984"/>
                  </a:lnTo>
                  <a:lnTo>
                    <a:pt x="124" y="986"/>
                  </a:lnTo>
                  <a:lnTo>
                    <a:pt x="108" y="982"/>
                  </a:lnTo>
                  <a:lnTo>
                    <a:pt x="90" y="976"/>
                  </a:lnTo>
                  <a:lnTo>
                    <a:pt x="84" y="970"/>
                  </a:lnTo>
                  <a:lnTo>
                    <a:pt x="76" y="964"/>
                  </a:lnTo>
                  <a:lnTo>
                    <a:pt x="70" y="958"/>
                  </a:lnTo>
                  <a:lnTo>
                    <a:pt x="66" y="950"/>
                  </a:lnTo>
                  <a:lnTo>
                    <a:pt x="66" y="950"/>
                  </a:lnTo>
                  <a:lnTo>
                    <a:pt x="62" y="944"/>
                  </a:lnTo>
                  <a:lnTo>
                    <a:pt x="56" y="938"/>
                  </a:lnTo>
                  <a:lnTo>
                    <a:pt x="42" y="926"/>
                  </a:lnTo>
                  <a:lnTo>
                    <a:pt x="22" y="918"/>
                  </a:lnTo>
                  <a:lnTo>
                    <a:pt x="0" y="912"/>
                  </a:lnTo>
                  <a:lnTo>
                    <a:pt x="0" y="912"/>
                  </a:lnTo>
                  <a:lnTo>
                    <a:pt x="2" y="922"/>
                  </a:lnTo>
                  <a:lnTo>
                    <a:pt x="2" y="922"/>
                  </a:lnTo>
                  <a:lnTo>
                    <a:pt x="10" y="948"/>
                  </a:lnTo>
                  <a:lnTo>
                    <a:pt x="18" y="972"/>
                  </a:lnTo>
                  <a:lnTo>
                    <a:pt x="26" y="992"/>
                  </a:lnTo>
                  <a:lnTo>
                    <a:pt x="36" y="1012"/>
                  </a:lnTo>
                  <a:lnTo>
                    <a:pt x="48" y="1030"/>
                  </a:lnTo>
                  <a:lnTo>
                    <a:pt x="58" y="1046"/>
                  </a:lnTo>
                  <a:lnTo>
                    <a:pt x="70" y="1058"/>
                  </a:lnTo>
                  <a:lnTo>
                    <a:pt x="82" y="1070"/>
                  </a:lnTo>
                  <a:lnTo>
                    <a:pt x="96" y="1080"/>
                  </a:lnTo>
                  <a:lnTo>
                    <a:pt x="108" y="1088"/>
                  </a:lnTo>
                  <a:lnTo>
                    <a:pt x="122" y="1096"/>
                  </a:lnTo>
                  <a:lnTo>
                    <a:pt x="136" y="1100"/>
                  </a:lnTo>
                  <a:lnTo>
                    <a:pt x="150" y="1104"/>
                  </a:lnTo>
                  <a:lnTo>
                    <a:pt x="164" y="1108"/>
                  </a:lnTo>
                  <a:lnTo>
                    <a:pt x="192" y="1110"/>
                  </a:lnTo>
                  <a:lnTo>
                    <a:pt x="218" y="1106"/>
                  </a:lnTo>
                  <a:lnTo>
                    <a:pt x="244" y="1100"/>
                  </a:lnTo>
                  <a:lnTo>
                    <a:pt x="268" y="1090"/>
                  </a:lnTo>
                  <a:lnTo>
                    <a:pt x="288" y="1080"/>
                  </a:lnTo>
                  <a:lnTo>
                    <a:pt x="306" y="1066"/>
                  </a:lnTo>
                  <a:lnTo>
                    <a:pt x="320" y="1052"/>
                  </a:lnTo>
                  <a:lnTo>
                    <a:pt x="328" y="1036"/>
                  </a:lnTo>
                  <a:lnTo>
                    <a:pt x="332" y="1030"/>
                  </a:lnTo>
                  <a:lnTo>
                    <a:pt x="332" y="1022"/>
                  </a:lnTo>
                  <a:lnTo>
                    <a:pt x="332" y="1022"/>
                  </a:lnTo>
                  <a:lnTo>
                    <a:pt x="336" y="1008"/>
                  </a:lnTo>
                  <a:lnTo>
                    <a:pt x="340" y="994"/>
                  </a:lnTo>
                  <a:lnTo>
                    <a:pt x="346" y="984"/>
                  </a:lnTo>
                  <a:lnTo>
                    <a:pt x="354" y="974"/>
                  </a:lnTo>
                  <a:lnTo>
                    <a:pt x="362" y="966"/>
                  </a:lnTo>
                  <a:lnTo>
                    <a:pt x="370" y="960"/>
                  </a:lnTo>
                  <a:lnTo>
                    <a:pt x="380" y="956"/>
                  </a:lnTo>
                  <a:lnTo>
                    <a:pt x="390" y="954"/>
                  </a:lnTo>
                  <a:lnTo>
                    <a:pt x="402" y="952"/>
                  </a:lnTo>
                  <a:lnTo>
                    <a:pt x="412" y="952"/>
                  </a:lnTo>
                  <a:lnTo>
                    <a:pt x="422" y="954"/>
                  </a:lnTo>
                  <a:lnTo>
                    <a:pt x="432" y="956"/>
                  </a:lnTo>
                  <a:lnTo>
                    <a:pt x="440" y="960"/>
                  </a:lnTo>
                  <a:lnTo>
                    <a:pt x="448" y="966"/>
                  </a:lnTo>
                  <a:lnTo>
                    <a:pt x="454" y="974"/>
                  </a:lnTo>
                  <a:lnTo>
                    <a:pt x="458" y="980"/>
                  </a:lnTo>
                  <a:lnTo>
                    <a:pt x="458" y="980"/>
                  </a:lnTo>
                  <a:lnTo>
                    <a:pt x="468" y="1002"/>
                  </a:lnTo>
                  <a:lnTo>
                    <a:pt x="476" y="1024"/>
                  </a:lnTo>
                  <a:lnTo>
                    <a:pt x="492" y="1076"/>
                  </a:lnTo>
                  <a:lnTo>
                    <a:pt x="504" y="1128"/>
                  </a:lnTo>
                  <a:lnTo>
                    <a:pt x="516" y="1180"/>
                  </a:lnTo>
                  <a:lnTo>
                    <a:pt x="530" y="1266"/>
                  </a:lnTo>
                  <a:lnTo>
                    <a:pt x="534" y="1302"/>
                  </a:lnTo>
                  <a:lnTo>
                    <a:pt x="534" y="1302"/>
                  </a:lnTo>
                  <a:lnTo>
                    <a:pt x="538" y="1320"/>
                  </a:lnTo>
                  <a:lnTo>
                    <a:pt x="546" y="1336"/>
                  </a:lnTo>
                  <a:lnTo>
                    <a:pt x="556" y="1352"/>
                  </a:lnTo>
                  <a:lnTo>
                    <a:pt x="568" y="1362"/>
                  </a:lnTo>
                  <a:lnTo>
                    <a:pt x="584" y="1372"/>
                  </a:lnTo>
                  <a:lnTo>
                    <a:pt x="600" y="1378"/>
                  </a:lnTo>
                  <a:lnTo>
                    <a:pt x="618" y="1380"/>
                  </a:lnTo>
                  <a:lnTo>
                    <a:pt x="636" y="1378"/>
                  </a:lnTo>
                  <a:lnTo>
                    <a:pt x="636" y="1378"/>
                  </a:lnTo>
                  <a:lnTo>
                    <a:pt x="670" y="1372"/>
                  </a:lnTo>
                  <a:lnTo>
                    <a:pt x="748" y="1354"/>
                  </a:lnTo>
                  <a:lnTo>
                    <a:pt x="840" y="1332"/>
                  </a:lnTo>
                  <a:lnTo>
                    <a:pt x="884" y="1320"/>
                  </a:lnTo>
                  <a:lnTo>
                    <a:pt x="918" y="1308"/>
                  </a:lnTo>
                  <a:lnTo>
                    <a:pt x="918" y="1308"/>
                  </a:lnTo>
                  <a:lnTo>
                    <a:pt x="926" y="1304"/>
                  </a:lnTo>
                  <a:lnTo>
                    <a:pt x="934" y="1300"/>
                  </a:lnTo>
                  <a:lnTo>
                    <a:pt x="940" y="1294"/>
                  </a:lnTo>
                  <a:lnTo>
                    <a:pt x="946" y="1288"/>
                  </a:lnTo>
                  <a:lnTo>
                    <a:pt x="950" y="1280"/>
                  </a:lnTo>
                  <a:lnTo>
                    <a:pt x="952" y="1274"/>
                  </a:lnTo>
                  <a:lnTo>
                    <a:pt x="954" y="1266"/>
                  </a:lnTo>
                  <a:lnTo>
                    <a:pt x="956" y="1258"/>
                  </a:lnTo>
                  <a:lnTo>
                    <a:pt x="954" y="1250"/>
                  </a:lnTo>
                  <a:lnTo>
                    <a:pt x="952" y="1242"/>
                  </a:lnTo>
                  <a:lnTo>
                    <a:pt x="950" y="1234"/>
                  </a:lnTo>
                  <a:lnTo>
                    <a:pt x="944" y="1226"/>
                  </a:lnTo>
                  <a:lnTo>
                    <a:pt x="938" y="1218"/>
                  </a:lnTo>
                  <a:lnTo>
                    <a:pt x="932" y="1212"/>
                  </a:lnTo>
                  <a:lnTo>
                    <a:pt x="922" y="1206"/>
                  </a:lnTo>
                  <a:lnTo>
                    <a:pt x="912" y="1200"/>
                  </a:lnTo>
                  <a:lnTo>
                    <a:pt x="912" y="1200"/>
                  </a:lnTo>
                  <a:lnTo>
                    <a:pt x="902" y="1196"/>
                  </a:lnTo>
                  <a:lnTo>
                    <a:pt x="894" y="1190"/>
                  </a:lnTo>
                  <a:lnTo>
                    <a:pt x="894" y="1190"/>
                  </a:lnTo>
                  <a:lnTo>
                    <a:pt x="892" y="1190"/>
                  </a:lnTo>
                  <a:lnTo>
                    <a:pt x="892" y="1190"/>
                  </a:lnTo>
                  <a:lnTo>
                    <a:pt x="890" y="1200"/>
                  </a:lnTo>
                  <a:lnTo>
                    <a:pt x="888" y="1208"/>
                  </a:lnTo>
                  <a:lnTo>
                    <a:pt x="878" y="1222"/>
                  </a:lnTo>
                  <a:lnTo>
                    <a:pt x="866" y="1236"/>
                  </a:lnTo>
                  <a:lnTo>
                    <a:pt x="852" y="1244"/>
                  </a:lnTo>
                  <a:lnTo>
                    <a:pt x="846" y="1246"/>
                  </a:lnTo>
                  <a:lnTo>
                    <a:pt x="838" y="1248"/>
                  </a:lnTo>
                  <a:lnTo>
                    <a:pt x="830" y="1248"/>
                  </a:lnTo>
                  <a:lnTo>
                    <a:pt x="824" y="1246"/>
                  </a:lnTo>
                  <a:lnTo>
                    <a:pt x="818" y="1244"/>
                  </a:lnTo>
                  <a:lnTo>
                    <a:pt x="812" y="1238"/>
                  </a:lnTo>
                  <a:lnTo>
                    <a:pt x="806" y="1232"/>
                  </a:lnTo>
                  <a:lnTo>
                    <a:pt x="802" y="1224"/>
                  </a:lnTo>
                  <a:lnTo>
                    <a:pt x="802" y="122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32"/>
            <p:cNvSpPr>
              <a:spLocks/>
            </p:cNvSpPr>
            <p:nvPr userDrawn="1"/>
          </p:nvSpPr>
          <p:spPr bwMode="auto">
            <a:xfrm>
              <a:off x="4679950" y="5207000"/>
              <a:ext cx="200025" cy="114300"/>
            </a:xfrm>
            <a:custGeom>
              <a:avLst/>
              <a:gdLst/>
              <a:ahLst/>
              <a:cxnLst>
                <a:cxn ang="0">
                  <a:pos x="126" y="58"/>
                </a:cxn>
                <a:cxn ang="0">
                  <a:pos x="126" y="58"/>
                </a:cxn>
                <a:cxn ang="0">
                  <a:pos x="112" y="42"/>
                </a:cxn>
                <a:cxn ang="0">
                  <a:pos x="112" y="42"/>
                </a:cxn>
                <a:cxn ang="0">
                  <a:pos x="96" y="28"/>
                </a:cxn>
                <a:cxn ang="0">
                  <a:pos x="80" y="16"/>
                </a:cxn>
                <a:cxn ang="0">
                  <a:pos x="66" y="8"/>
                </a:cxn>
                <a:cxn ang="0">
                  <a:pos x="50" y="4"/>
                </a:cxn>
                <a:cxn ang="0">
                  <a:pos x="38" y="0"/>
                </a:cxn>
                <a:cxn ang="0">
                  <a:pos x="24" y="0"/>
                </a:cxn>
                <a:cxn ang="0">
                  <a:pos x="1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12" y="26"/>
                </a:cxn>
                <a:cxn ang="0">
                  <a:pos x="18" y="36"/>
                </a:cxn>
                <a:cxn ang="0">
                  <a:pos x="26" y="46"/>
                </a:cxn>
                <a:cxn ang="0">
                  <a:pos x="34" y="54"/>
                </a:cxn>
                <a:cxn ang="0">
                  <a:pos x="42" y="60"/>
                </a:cxn>
                <a:cxn ang="0">
                  <a:pos x="52" y="66"/>
                </a:cxn>
                <a:cxn ang="0">
                  <a:pos x="68" y="72"/>
                </a:cxn>
                <a:cxn ang="0">
                  <a:pos x="84" y="72"/>
                </a:cxn>
                <a:cxn ang="0">
                  <a:pos x="100" y="70"/>
                </a:cxn>
                <a:cxn ang="0">
                  <a:pos x="114" y="66"/>
                </a:cxn>
                <a:cxn ang="0">
                  <a:pos x="126" y="58"/>
                </a:cxn>
                <a:cxn ang="0">
                  <a:pos x="126" y="58"/>
                </a:cxn>
              </a:cxnLst>
              <a:rect l="0" t="0" r="r" b="b"/>
              <a:pathLst>
                <a:path w="126" h="72">
                  <a:moveTo>
                    <a:pt x="126" y="58"/>
                  </a:moveTo>
                  <a:lnTo>
                    <a:pt x="126" y="58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96" y="28"/>
                  </a:lnTo>
                  <a:lnTo>
                    <a:pt x="80" y="16"/>
                  </a:lnTo>
                  <a:lnTo>
                    <a:pt x="66" y="8"/>
                  </a:lnTo>
                  <a:lnTo>
                    <a:pt x="50" y="4"/>
                  </a:lnTo>
                  <a:lnTo>
                    <a:pt x="38" y="0"/>
                  </a:lnTo>
                  <a:lnTo>
                    <a:pt x="24" y="0"/>
                  </a:lnTo>
                  <a:lnTo>
                    <a:pt x="1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2" y="26"/>
                  </a:lnTo>
                  <a:lnTo>
                    <a:pt x="18" y="36"/>
                  </a:lnTo>
                  <a:lnTo>
                    <a:pt x="26" y="46"/>
                  </a:lnTo>
                  <a:lnTo>
                    <a:pt x="34" y="54"/>
                  </a:lnTo>
                  <a:lnTo>
                    <a:pt x="42" y="60"/>
                  </a:lnTo>
                  <a:lnTo>
                    <a:pt x="52" y="66"/>
                  </a:lnTo>
                  <a:lnTo>
                    <a:pt x="68" y="72"/>
                  </a:lnTo>
                  <a:lnTo>
                    <a:pt x="84" y="72"/>
                  </a:lnTo>
                  <a:lnTo>
                    <a:pt x="100" y="70"/>
                  </a:lnTo>
                  <a:lnTo>
                    <a:pt x="114" y="66"/>
                  </a:lnTo>
                  <a:lnTo>
                    <a:pt x="126" y="58"/>
                  </a:lnTo>
                  <a:lnTo>
                    <a:pt x="12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2" name="Freeform 33"/>
            <p:cNvSpPr>
              <a:spLocks/>
            </p:cNvSpPr>
            <p:nvPr userDrawn="1"/>
          </p:nvSpPr>
          <p:spPr bwMode="auto">
            <a:xfrm>
              <a:off x="4391025" y="3660775"/>
              <a:ext cx="358775" cy="625475"/>
            </a:xfrm>
            <a:custGeom>
              <a:avLst/>
              <a:gdLst/>
              <a:ahLst/>
              <a:cxnLst>
                <a:cxn ang="0">
                  <a:pos x="20" y="100"/>
                </a:cxn>
                <a:cxn ang="0">
                  <a:pos x="20" y="100"/>
                </a:cxn>
                <a:cxn ang="0">
                  <a:pos x="12" y="108"/>
                </a:cxn>
                <a:cxn ang="0">
                  <a:pos x="6" y="118"/>
                </a:cxn>
                <a:cxn ang="0">
                  <a:pos x="2" y="126"/>
                </a:cxn>
                <a:cxn ang="0">
                  <a:pos x="0" y="138"/>
                </a:cxn>
                <a:cxn ang="0">
                  <a:pos x="0" y="148"/>
                </a:cxn>
                <a:cxn ang="0">
                  <a:pos x="2" y="158"/>
                </a:cxn>
                <a:cxn ang="0">
                  <a:pos x="6" y="168"/>
                </a:cxn>
                <a:cxn ang="0">
                  <a:pos x="12" y="178"/>
                </a:cxn>
                <a:cxn ang="0">
                  <a:pos x="12" y="178"/>
                </a:cxn>
                <a:cxn ang="0">
                  <a:pos x="34" y="206"/>
                </a:cxn>
                <a:cxn ang="0">
                  <a:pos x="58" y="236"/>
                </a:cxn>
                <a:cxn ang="0">
                  <a:pos x="88" y="270"/>
                </a:cxn>
                <a:cxn ang="0">
                  <a:pos x="122" y="308"/>
                </a:cxn>
                <a:cxn ang="0">
                  <a:pos x="158" y="342"/>
                </a:cxn>
                <a:cxn ang="0">
                  <a:pos x="176" y="358"/>
                </a:cxn>
                <a:cxn ang="0">
                  <a:pos x="194" y="372"/>
                </a:cxn>
                <a:cxn ang="0">
                  <a:pos x="210" y="38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18" y="338"/>
                </a:cxn>
                <a:cxn ang="0">
                  <a:pos x="206" y="276"/>
                </a:cxn>
                <a:cxn ang="0">
                  <a:pos x="190" y="214"/>
                </a:cxn>
                <a:cxn ang="0">
                  <a:pos x="176" y="154"/>
                </a:cxn>
                <a:cxn ang="0">
                  <a:pos x="148" y="56"/>
                </a:cxn>
                <a:cxn ang="0">
                  <a:pos x="136" y="16"/>
                </a:cxn>
                <a:cxn ang="0">
                  <a:pos x="136" y="16"/>
                </a:cxn>
                <a:cxn ang="0">
                  <a:pos x="130" y="0"/>
                </a:cxn>
                <a:cxn ang="0">
                  <a:pos x="130" y="0"/>
                </a:cxn>
                <a:cxn ang="0">
                  <a:pos x="92" y="36"/>
                </a:cxn>
                <a:cxn ang="0">
                  <a:pos x="56" y="70"/>
                </a:cxn>
                <a:cxn ang="0">
                  <a:pos x="20" y="100"/>
                </a:cxn>
                <a:cxn ang="0">
                  <a:pos x="20" y="100"/>
                </a:cxn>
              </a:cxnLst>
              <a:rect l="0" t="0" r="r" b="b"/>
              <a:pathLst>
                <a:path w="226" h="394">
                  <a:moveTo>
                    <a:pt x="20" y="100"/>
                  </a:moveTo>
                  <a:lnTo>
                    <a:pt x="20" y="100"/>
                  </a:lnTo>
                  <a:lnTo>
                    <a:pt x="12" y="108"/>
                  </a:lnTo>
                  <a:lnTo>
                    <a:pt x="6" y="118"/>
                  </a:lnTo>
                  <a:lnTo>
                    <a:pt x="2" y="126"/>
                  </a:lnTo>
                  <a:lnTo>
                    <a:pt x="0" y="138"/>
                  </a:lnTo>
                  <a:lnTo>
                    <a:pt x="0" y="148"/>
                  </a:lnTo>
                  <a:lnTo>
                    <a:pt x="2" y="158"/>
                  </a:lnTo>
                  <a:lnTo>
                    <a:pt x="6" y="168"/>
                  </a:lnTo>
                  <a:lnTo>
                    <a:pt x="12" y="178"/>
                  </a:lnTo>
                  <a:lnTo>
                    <a:pt x="12" y="178"/>
                  </a:lnTo>
                  <a:lnTo>
                    <a:pt x="34" y="206"/>
                  </a:lnTo>
                  <a:lnTo>
                    <a:pt x="58" y="236"/>
                  </a:lnTo>
                  <a:lnTo>
                    <a:pt x="88" y="270"/>
                  </a:lnTo>
                  <a:lnTo>
                    <a:pt x="122" y="308"/>
                  </a:lnTo>
                  <a:lnTo>
                    <a:pt x="158" y="342"/>
                  </a:lnTo>
                  <a:lnTo>
                    <a:pt x="176" y="358"/>
                  </a:lnTo>
                  <a:lnTo>
                    <a:pt x="194" y="372"/>
                  </a:lnTo>
                  <a:lnTo>
                    <a:pt x="210" y="38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18" y="338"/>
                  </a:lnTo>
                  <a:lnTo>
                    <a:pt x="206" y="276"/>
                  </a:lnTo>
                  <a:lnTo>
                    <a:pt x="190" y="214"/>
                  </a:lnTo>
                  <a:lnTo>
                    <a:pt x="176" y="154"/>
                  </a:lnTo>
                  <a:lnTo>
                    <a:pt x="148" y="56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92" y="36"/>
                  </a:lnTo>
                  <a:lnTo>
                    <a:pt x="56" y="70"/>
                  </a:lnTo>
                  <a:lnTo>
                    <a:pt x="20" y="100"/>
                  </a:lnTo>
                  <a:lnTo>
                    <a:pt x="20" y="10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3" name="Freeform 37"/>
            <p:cNvSpPr>
              <a:spLocks/>
            </p:cNvSpPr>
            <p:nvPr userDrawn="1"/>
          </p:nvSpPr>
          <p:spPr bwMode="auto">
            <a:xfrm>
              <a:off x="6632575" y="2705100"/>
              <a:ext cx="685800" cy="549275"/>
            </a:xfrm>
            <a:custGeom>
              <a:avLst/>
              <a:gdLst/>
              <a:ahLst/>
              <a:cxnLst>
                <a:cxn ang="0">
                  <a:pos x="66" y="120"/>
                </a:cxn>
                <a:cxn ang="0">
                  <a:pos x="22" y="122"/>
                </a:cxn>
                <a:cxn ang="0">
                  <a:pos x="6" y="150"/>
                </a:cxn>
                <a:cxn ang="0">
                  <a:pos x="16" y="160"/>
                </a:cxn>
                <a:cxn ang="0">
                  <a:pos x="38" y="154"/>
                </a:cxn>
                <a:cxn ang="0">
                  <a:pos x="54" y="140"/>
                </a:cxn>
                <a:cxn ang="0">
                  <a:pos x="90" y="144"/>
                </a:cxn>
                <a:cxn ang="0">
                  <a:pos x="106" y="170"/>
                </a:cxn>
                <a:cxn ang="0">
                  <a:pos x="104" y="208"/>
                </a:cxn>
                <a:cxn ang="0">
                  <a:pos x="74" y="224"/>
                </a:cxn>
                <a:cxn ang="0">
                  <a:pos x="58" y="216"/>
                </a:cxn>
                <a:cxn ang="0">
                  <a:pos x="38" y="220"/>
                </a:cxn>
                <a:cxn ang="0">
                  <a:pos x="30" y="240"/>
                </a:cxn>
                <a:cxn ang="0">
                  <a:pos x="44" y="284"/>
                </a:cxn>
                <a:cxn ang="0">
                  <a:pos x="88" y="264"/>
                </a:cxn>
                <a:cxn ang="0">
                  <a:pos x="108" y="248"/>
                </a:cxn>
                <a:cxn ang="0">
                  <a:pos x="146" y="262"/>
                </a:cxn>
                <a:cxn ang="0">
                  <a:pos x="174" y="270"/>
                </a:cxn>
                <a:cxn ang="0">
                  <a:pos x="208" y="278"/>
                </a:cxn>
                <a:cxn ang="0">
                  <a:pos x="214" y="310"/>
                </a:cxn>
                <a:cxn ang="0">
                  <a:pos x="208" y="324"/>
                </a:cxn>
                <a:cxn ang="0">
                  <a:pos x="218" y="342"/>
                </a:cxn>
                <a:cxn ang="0">
                  <a:pos x="246" y="346"/>
                </a:cxn>
                <a:cxn ang="0">
                  <a:pos x="332" y="316"/>
                </a:cxn>
                <a:cxn ang="0">
                  <a:pos x="348" y="290"/>
                </a:cxn>
                <a:cxn ang="0">
                  <a:pos x="328" y="226"/>
                </a:cxn>
                <a:cxn ang="0">
                  <a:pos x="330" y="190"/>
                </a:cxn>
                <a:cxn ang="0">
                  <a:pos x="362" y="190"/>
                </a:cxn>
                <a:cxn ang="0">
                  <a:pos x="382" y="198"/>
                </a:cxn>
                <a:cxn ang="0">
                  <a:pos x="422" y="180"/>
                </a:cxn>
                <a:cxn ang="0">
                  <a:pos x="432" y="140"/>
                </a:cxn>
                <a:cxn ang="0">
                  <a:pos x="420" y="106"/>
                </a:cxn>
                <a:cxn ang="0">
                  <a:pos x="394" y="80"/>
                </a:cxn>
                <a:cxn ang="0">
                  <a:pos x="350" y="86"/>
                </a:cxn>
                <a:cxn ang="0">
                  <a:pos x="338" y="102"/>
                </a:cxn>
                <a:cxn ang="0">
                  <a:pos x="322" y="120"/>
                </a:cxn>
                <a:cxn ang="0">
                  <a:pos x="302" y="112"/>
                </a:cxn>
                <a:cxn ang="0">
                  <a:pos x="288" y="56"/>
                </a:cxn>
                <a:cxn ang="0">
                  <a:pos x="274" y="6"/>
                </a:cxn>
                <a:cxn ang="0">
                  <a:pos x="224" y="6"/>
                </a:cxn>
                <a:cxn ang="0">
                  <a:pos x="170" y="22"/>
                </a:cxn>
                <a:cxn ang="0">
                  <a:pos x="166" y="38"/>
                </a:cxn>
                <a:cxn ang="0">
                  <a:pos x="176" y="50"/>
                </a:cxn>
                <a:cxn ang="0">
                  <a:pos x="192" y="86"/>
                </a:cxn>
                <a:cxn ang="0">
                  <a:pos x="156" y="122"/>
                </a:cxn>
                <a:cxn ang="0">
                  <a:pos x="136" y="124"/>
                </a:cxn>
                <a:cxn ang="0">
                  <a:pos x="110" y="136"/>
                </a:cxn>
                <a:cxn ang="0">
                  <a:pos x="80" y="126"/>
                </a:cxn>
              </a:cxnLst>
              <a:rect l="0" t="0" r="r" b="b"/>
              <a:pathLst>
                <a:path w="432" h="346">
                  <a:moveTo>
                    <a:pt x="80" y="126"/>
                  </a:moveTo>
                  <a:lnTo>
                    <a:pt x="80" y="126"/>
                  </a:lnTo>
                  <a:lnTo>
                    <a:pt x="74" y="122"/>
                  </a:lnTo>
                  <a:lnTo>
                    <a:pt x="66" y="120"/>
                  </a:lnTo>
                  <a:lnTo>
                    <a:pt x="56" y="118"/>
                  </a:lnTo>
                  <a:lnTo>
                    <a:pt x="46" y="118"/>
                  </a:lnTo>
                  <a:lnTo>
                    <a:pt x="34" y="120"/>
                  </a:lnTo>
                  <a:lnTo>
                    <a:pt x="22" y="122"/>
                  </a:lnTo>
                  <a:lnTo>
                    <a:pt x="10" y="128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4"/>
                  </a:lnTo>
                  <a:lnTo>
                    <a:pt x="12" y="158"/>
                  </a:lnTo>
                  <a:lnTo>
                    <a:pt x="16" y="160"/>
                  </a:lnTo>
                  <a:lnTo>
                    <a:pt x="22" y="160"/>
                  </a:lnTo>
                  <a:lnTo>
                    <a:pt x="28" y="160"/>
                  </a:lnTo>
                  <a:lnTo>
                    <a:pt x="34" y="158"/>
                  </a:lnTo>
                  <a:lnTo>
                    <a:pt x="38" y="154"/>
                  </a:lnTo>
                  <a:lnTo>
                    <a:pt x="42" y="150"/>
                  </a:lnTo>
                  <a:lnTo>
                    <a:pt x="42" y="150"/>
                  </a:lnTo>
                  <a:lnTo>
                    <a:pt x="46" y="144"/>
                  </a:lnTo>
                  <a:lnTo>
                    <a:pt x="54" y="140"/>
                  </a:lnTo>
                  <a:lnTo>
                    <a:pt x="64" y="138"/>
                  </a:lnTo>
                  <a:lnTo>
                    <a:pt x="74" y="138"/>
                  </a:lnTo>
                  <a:lnTo>
                    <a:pt x="86" y="142"/>
                  </a:lnTo>
                  <a:lnTo>
                    <a:pt x="90" y="144"/>
                  </a:lnTo>
                  <a:lnTo>
                    <a:pt x="96" y="148"/>
                  </a:lnTo>
                  <a:lnTo>
                    <a:pt x="100" y="154"/>
                  </a:lnTo>
                  <a:lnTo>
                    <a:pt x="104" y="162"/>
                  </a:lnTo>
                  <a:lnTo>
                    <a:pt x="106" y="170"/>
                  </a:lnTo>
                  <a:lnTo>
                    <a:pt x="108" y="180"/>
                  </a:lnTo>
                  <a:lnTo>
                    <a:pt x="108" y="180"/>
                  </a:lnTo>
                  <a:lnTo>
                    <a:pt x="108" y="196"/>
                  </a:lnTo>
                  <a:lnTo>
                    <a:pt x="104" y="208"/>
                  </a:lnTo>
                  <a:lnTo>
                    <a:pt x="98" y="216"/>
                  </a:lnTo>
                  <a:lnTo>
                    <a:pt x="90" y="220"/>
                  </a:lnTo>
                  <a:lnTo>
                    <a:pt x="82" y="224"/>
                  </a:lnTo>
                  <a:lnTo>
                    <a:pt x="74" y="224"/>
                  </a:lnTo>
                  <a:lnTo>
                    <a:pt x="68" y="222"/>
                  </a:lnTo>
                  <a:lnTo>
                    <a:pt x="62" y="218"/>
                  </a:lnTo>
                  <a:lnTo>
                    <a:pt x="62" y="218"/>
                  </a:lnTo>
                  <a:lnTo>
                    <a:pt x="58" y="216"/>
                  </a:lnTo>
                  <a:lnTo>
                    <a:pt x="54" y="214"/>
                  </a:lnTo>
                  <a:lnTo>
                    <a:pt x="48" y="214"/>
                  </a:lnTo>
                  <a:lnTo>
                    <a:pt x="44" y="216"/>
                  </a:lnTo>
                  <a:lnTo>
                    <a:pt x="38" y="220"/>
                  </a:lnTo>
                  <a:lnTo>
                    <a:pt x="34" y="224"/>
                  </a:lnTo>
                  <a:lnTo>
                    <a:pt x="32" y="232"/>
                  </a:lnTo>
                  <a:lnTo>
                    <a:pt x="30" y="240"/>
                  </a:lnTo>
                  <a:lnTo>
                    <a:pt x="30" y="240"/>
                  </a:lnTo>
                  <a:lnTo>
                    <a:pt x="32" y="260"/>
                  </a:lnTo>
                  <a:lnTo>
                    <a:pt x="36" y="284"/>
                  </a:lnTo>
                  <a:lnTo>
                    <a:pt x="36" y="284"/>
                  </a:lnTo>
                  <a:lnTo>
                    <a:pt x="44" y="284"/>
                  </a:lnTo>
                  <a:lnTo>
                    <a:pt x="54" y="284"/>
                  </a:lnTo>
                  <a:lnTo>
                    <a:pt x="68" y="280"/>
                  </a:lnTo>
                  <a:lnTo>
                    <a:pt x="80" y="272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92" y="256"/>
                  </a:lnTo>
                  <a:lnTo>
                    <a:pt x="100" y="250"/>
                  </a:lnTo>
                  <a:lnTo>
                    <a:pt x="108" y="248"/>
                  </a:lnTo>
                  <a:lnTo>
                    <a:pt x="118" y="246"/>
                  </a:lnTo>
                  <a:lnTo>
                    <a:pt x="128" y="248"/>
                  </a:lnTo>
                  <a:lnTo>
                    <a:pt x="138" y="254"/>
                  </a:lnTo>
                  <a:lnTo>
                    <a:pt x="146" y="262"/>
                  </a:lnTo>
                  <a:lnTo>
                    <a:pt x="154" y="274"/>
                  </a:lnTo>
                  <a:lnTo>
                    <a:pt x="154" y="274"/>
                  </a:lnTo>
                  <a:lnTo>
                    <a:pt x="164" y="270"/>
                  </a:lnTo>
                  <a:lnTo>
                    <a:pt x="174" y="270"/>
                  </a:lnTo>
                  <a:lnTo>
                    <a:pt x="174" y="270"/>
                  </a:lnTo>
                  <a:lnTo>
                    <a:pt x="188" y="268"/>
                  </a:lnTo>
                  <a:lnTo>
                    <a:pt x="200" y="272"/>
                  </a:lnTo>
                  <a:lnTo>
                    <a:pt x="208" y="278"/>
                  </a:lnTo>
                  <a:lnTo>
                    <a:pt x="214" y="286"/>
                  </a:lnTo>
                  <a:lnTo>
                    <a:pt x="216" y="294"/>
                  </a:lnTo>
                  <a:lnTo>
                    <a:pt x="216" y="302"/>
                  </a:lnTo>
                  <a:lnTo>
                    <a:pt x="214" y="310"/>
                  </a:lnTo>
                  <a:lnTo>
                    <a:pt x="212" y="314"/>
                  </a:lnTo>
                  <a:lnTo>
                    <a:pt x="212" y="314"/>
                  </a:lnTo>
                  <a:lnTo>
                    <a:pt x="208" y="318"/>
                  </a:lnTo>
                  <a:lnTo>
                    <a:pt x="208" y="324"/>
                  </a:lnTo>
                  <a:lnTo>
                    <a:pt x="208" y="328"/>
                  </a:lnTo>
                  <a:lnTo>
                    <a:pt x="210" y="334"/>
                  </a:lnTo>
                  <a:lnTo>
                    <a:pt x="212" y="338"/>
                  </a:lnTo>
                  <a:lnTo>
                    <a:pt x="218" y="342"/>
                  </a:lnTo>
                  <a:lnTo>
                    <a:pt x="224" y="346"/>
                  </a:lnTo>
                  <a:lnTo>
                    <a:pt x="232" y="346"/>
                  </a:lnTo>
                  <a:lnTo>
                    <a:pt x="232" y="346"/>
                  </a:lnTo>
                  <a:lnTo>
                    <a:pt x="246" y="346"/>
                  </a:lnTo>
                  <a:lnTo>
                    <a:pt x="262" y="342"/>
                  </a:lnTo>
                  <a:lnTo>
                    <a:pt x="296" y="332"/>
                  </a:lnTo>
                  <a:lnTo>
                    <a:pt x="322" y="320"/>
                  </a:lnTo>
                  <a:lnTo>
                    <a:pt x="332" y="316"/>
                  </a:lnTo>
                  <a:lnTo>
                    <a:pt x="332" y="316"/>
                  </a:lnTo>
                  <a:lnTo>
                    <a:pt x="342" y="310"/>
                  </a:lnTo>
                  <a:lnTo>
                    <a:pt x="346" y="300"/>
                  </a:lnTo>
                  <a:lnTo>
                    <a:pt x="348" y="290"/>
                  </a:lnTo>
                  <a:lnTo>
                    <a:pt x="346" y="280"/>
                  </a:lnTo>
                  <a:lnTo>
                    <a:pt x="346" y="280"/>
                  </a:lnTo>
                  <a:lnTo>
                    <a:pt x="336" y="252"/>
                  </a:lnTo>
                  <a:lnTo>
                    <a:pt x="328" y="226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26" y="194"/>
                  </a:lnTo>
                  <a:lnTo>
                    <a:pt x="330" y="190"/>
                  </a:lnTo>
                  <a:lnTo>
                    <a:pt x="334" y="186"/>
                  </a:lnTo>
                  <a:lnTo>
                    <a:pt x="340" y="184"/>
                  </a:lnTo>
                  <a:lnTo>
                    <a:pt x="354" y="186"/>
                  </a:lnTo>
                  <a:lnTo>
                    <a:pt x="362" y="190"/>
                  </a:lnTo>
                  <a:lnTo>
                    <a:pt x="362" y="190"/>
                  </a:lnTo>
                  <a:lnTo>
                    <a:pt x="368" y="194"/>
                  </a:lnTo>
                  <a:lnTo>
                    <a:pt x="376" y="196"/>
                  </a:lnTo>
                  <a:lnTo>
                    <a:pt x="382" y="198"/>
                  </a:lnTo>
                  <a:lnTo>
                    <a:pt x="388" y="200"/>
                  </a:lnTo>
                  <a:lnTo>
                    <a:pt x="402" y="198"/>
                  </a:lnTo>
                  <a:lnTo>
                    <a:pt x="414" y="192"/>
                  </a:lnTo>
                  <a:lnTo>
                    <a:pt x="422" y="180"/>
                  </a:lnTo>
                  <a:lnTo>
                    <a:pt x="430" y="168"/>
                  </a:lnTo>
                  <a:lnTo>
                    <a:pt x="432" y="160"/>
                  </a:lnTo>
                  <a:lnTo>
                    <a:pt x="432" y="150"/>
                  </a:lnTo>
                  <a:lnTo>
                    <a:pt x="432" y="140"/>
                  </a:lnTo>
                  <a:lnTo>
                    <a:pt x="430" y="130"/>
                  </a:lnTo>
                  <a:lnTo>
                    <a:pt x="430" y="130"/>
                  </a:lnTo>
                  <a:lnTo>
                    <a:pt x="426" y="116"/>
                  </a:lnTo>
                  <a:lnTo>
                    <a:pt x="420" y="106"/>
                  </a:lnTo>
                  <a:lnTo>
                    <a:pt x="414" y="96"/>
                  </a:lnTo>
                  <a:lnTo>
                    <a:pt x="408" y="88"/>
                  </a:lnTo>
                  <a:lnTo>
                    <a:pt x="400" y="84"/>
                  </a:lnTo>
                  <a:lnTo>
                    <a:pt x="394" y="80"/>
                  </a:lnTo>
                  <a:lnTo>
                    <a:pt x="386" y="78"/>
                  </a:lnTo>
                  <a:lnTo>
                    <a:pt x="378" y="78"/>
                  </a:lnTo>
                  <a:lnTo>
                    <a:pt x="364" y="80"/>
                  </a:lnTo>
                  <a:lnTo>
                    <a:pt x="350" y="86"/>
                  </a:lnTo>
                  <a:lnTo>
                    <a:pt x="342" y="94"/>
                  </a:lnTo>
                  <a:lnTo>
                    <a:pt x="340" y="98"/>
                  </a:lnTo>
                  <a:lnTo>
                    <a:pt x="338" y="102"/>
                  </a:lnTo>
                  <a:lnTo>
                    <a:pt x="338" y="102"/>
                  </a:lnTo>
                  <a:lnTo>
                    <a:pt x="336" y="108"/>
                  </a:lnTo>
                  <a:lnTo>
                    <a:pt x="332" y="114"/>
                  </a:lnTo>
                  <a:lnTo>
                    <a:pt x="328" y="118"/>
                  </a:lnTo>
                  <a:lnTo>
                    <a:pt x="322" y="120"/>
                  </a:lnTo>
                  <a:lnTo>
                    <a:pt x="316" y="120"/>
                  </a:lnTo>
                  <a:lnTo>
                    <a:pt x="310" y="120"/>
                  </a:lnTo>
                  <a:lnTo>
                    <a:pt x="306" y="116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298" y="100"/>
                  </a:lnTo>
                  <a:lnTo>
                    <a:pt x="294" y="86"/>
                  </a:lnTo>
                  <a:lnTo>
                    <a:pt x="288" y="56"/>
                  </a:lnTo>
                  <a:lnTo>
                    <a:pt x="282" y="22"/>
                  </a:lnTo>
                  <a:lnTo>
                    <a:pt x="282" y="22"/>
                  </a:lnTo>
                  <a:lnTo>
                    <a:pt x="280" y="12"/>
                  </a:lnTo>
                  <a:lnTo>
                    <a:pt x="274" y="6"/>
                  </a:lnTo>
                  <a:lnTo>
                    <a:pt x="264" y="2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24" y="6"/>
                  </a:lnTo>
                  <a:lnTo>
                    <a:pt x="198" y="12"/>
                  </a:lnTo>
                  <a:lnTo>
                    <a:pt x="176" y="20"/>
                  </a:lnTo>
                  <a:lnTo>
                    <a:pt x="176" y="20"/>
                  </a:lnTo>
                  <a:lnTo>
                    <a:pt x="170" y="22"/>
                  </a:lnTo>
                  <a:lnTo>
                    <a:pt x="168" y="24"/>
                  </a:lnTo>
                  <a:lnTo>
                    <a:pt x="166" y="28"/>
                  </a:lnTo>
                  <a:lnTo>
                    <a:pt x="164" y="34"/>
                  </a:lnTo>
                  <a:lnTo>
                    <a:pt x="166" y="38"/>
                  </a:lnTo>
                  <a:lnTo>
                    <a:pt x="168" y="42"/>
                  </a:lnTo>
                  <a:lnTo>
                    <a:pt x="172" y="46"/>
                  </a:lnTo>
                  <a:lnTo>
                    <a:pt x="176" y="50"/>
                  </a:lnTo>
                  <a:lnTo>
                    <a:pt x="176" y="50"/>
                  </a:lnTo>
                  <a:lnTo>
                    <a:pt x="186" y="56"/>
                  </a:lnTo>
                  <a:lnTo>
                    <a:pt x="190" y="64"/>
                  </a:lnTo>
                  <a:lnTo>
                    <a:pt x="192" y="74"/>
                  </a:lnTo>
                  <a:lnTo>
                    <a:pt x="192" y="86"/>
                  </a:lnTo>
                  <a:lnTo>
                    <a:pt x="188" y="96"/>
                  </a:lnTo>
                  <a:lnTo>
                    <a:pt x="180" y="108"/>
                  </a:lnTo>
                  <a:lnTo>
                    <a:pt x="170" y="116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46" y="124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32" y="128"/>
                  </a:lnTo>
                  <a:lnTo>
                    <a:pt x="124" y="132"/>
                  </a:lnTo>
                  <a:lnTo>
                    <a:pt x="118" y="134"/>
                  </a:lnTo>
                  <a:lnTo>
                    <a:pt x="110" y="136"/>
                  </a:lnTo>
                  <a:lnTo>
                    <a:pt x="102" y="136"/>
                  </a:lnTo>
                  <a:lnTo>
                    <a:pt x="94" y="134"/>
                  </a:lnTo>
                  <a:lnTo>
                    <a:pt x="88" y="130"/>
                  </a:lnTo>
                  <a:lnTo>
                    <a:pt x="80" y="126"/>
                  </a:lnTo>
                  <a:lnTo>
                    <a:pt x="80" y="1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38"/>
            <p:cNvSpPr>
              <a:spLocks/>
            </p:cNvSpPr>
            <p:nvPr userDrawn="1"/>
          </p:nvSpPr>
          <p:spPr bwMode="auto">
            <a:xfrm>
              <a:off x="6457950" y="3536950"/>
              <a:ext cx="669925" cy="657225"/>
            </a:xfrm>
            <a:custGeom>
              <a:avLst/>
              <a:gdLst/>
              <a:ahLst/>
              <a:cxnLst>
                <a:cxn ang="0">
                  <a:pos x="140" y="58"/>
                </a:cxn>
                <a:cxn ang="0">
                  <a:pos x="110" y="80"/>
                </a:cxn>
                <a:cxn ang="0">
                  <a:pos x="92" y="62"/>
                </a:cxn>
                <a:cxn ang="0">
                  <a:pos x="82" y="28"/>
                </a:cxn>
                <a:cxn ang="0">
                  <a:pos x="54" y="16"/>
                </a:cxn>
                <a:cxn ang="0">
                  <a:pos x="44" y="42"/>
                </a:cxn>
                <a:cxn ang="0">
                  <a:pos x="64" y="82"/>
                </a:cxn>
                <a:cxn ang="0">
                  <a:pos x="90" y="104"/>
                </a:cxn>
                <a:cxn ang="0">
                  <a:pos x="106" y="150"/>
                </a:cxn>
                <a:cxn ang="0">
                  <a:pos x="90" y="200"/>
                </a:cxn>
                <a:cxn ang="0">
                  <a:pos x="42" y="234"/>
                </a:cxn>
                <a:cxn ang="0">
                  <a:pos x="0" y="244"/>
                </a:cxn>
                <a:cxn ang="0">
                  <a:pos x="8" y="258"/>
                </a:cxn>
                <a:cxn ang="0">
                  <a:pos x="72" y="310"/>
                </a:cxn>
                <a:cxn ang="0">
                  <a:pos x="88" y="308"/>
                </a:cxn>
                <a:cxn ang="0">
                  <a:pos x="94" y="290"/>
                </a:cxn>
                <a:cxn ang="0">
                  <a:pos x="104" y="260"/>
                </a:cxn>
                <a:cxn ang="0">
                  <a:pos x="152" y="252"/>
                </a:cxn>
                <a:cxn ang="0">
                  <a:pos x="176" y="270"/>
                </a:cxn>
                <a:cxn ang="0">
                  <a:pos x="178" y="316"/>
                </a:cxn>
                <a:cxn ang="0">
                  <a:pos x="156" y="328"/>
                </a:cxn>
                <a:cxn ang="0">
                  <a:pos x="130" y="338"/>
                </a:cxn>
                <a:cxn ang="0">
                  <a:pos x="132" y="360"/>
                </a:cxn>
                <a:cxn ang="0">
                  <a:pos x="202" y="410"/>
                </a:cxn>
                <a:cxn ang="0">
                  <a:pos x="236" y="412"/>
                </a:cxn>
                <a:cxn ang="0">
                  <a:pos x="270" y="380"/>
                </a:cxn>
                <a:cxn ang="0">
                  <a:pos x="284" y="352"/>
                </a:cxn>
                <a:cxn ang="0">
                  <a:pos x="270" y="336"/>
                </a:cxn>
                <a:cxn ang="0">
                  <a:pos x="250" y="334"/>
                </a:cxn>
                <a:cxn ang="0">
                  <a:pos x="224" y="304"/>
                </a:cxn>
                <a:cxn ang="0">
                  <a:pos x="230" y="278"/>
                </a:cxn>
                <a:cxn ang="0">
                  <a:pos x="254" y="252"/>
                </a:cxn>
                <a:cxn ang="0">
                  <a:pos x="292" y="256"/>
                </a:cxn>
                <a:cxn ang="0">
                  <a:pos x="300" y="274"/>
                </a:cxn>
                <a:cxn ang="0">
                  <a:pos x="310" y="290"/>
                </a:cxn>
                <a:cxn ang="0">
                  <a:pos x="336" y="286"/>
                </a:cxn>
                <a:cxn ang="0">
                  <a:pos x="386" y="232"/>
                </a:cxn>
                <a:cxn ang="0">
                  <a:pos x="422" y="170"/>
                </a:cxn>
                <a:cxn ang="0">
                  <a:pos x="402" y="138"/>
                </a:cxn>
                <a:cxn ang="0">
                  <a:pos x="366" y="112"/>
                </a:cxn>
                <a:cxn ang="0">
                  <a:pos x="348" y="122"/>
                </a:cxn>
                <a:cxn ang="0">
                  <a:pos x="342" y="138"/>
                </a:cxn>
                <a:cxn ang="0">
                  <a:pos x="324" y="168"/>
                </a:cxn>
                <a:cxn ang="0">
                  <a:pos x="294" y="170"/>
                </a:cxn>
                <a:cxn ang="0">
                  <a:pos x="270" y="154"/>
                </a:cxn>
                <a:cxn ang="0">
                  <a:pos x="260" y="112"/>
                </a:cxn>
                <a:cxn ang="0">
                  <a:pos x="284" y="96"/>
                </a:cxn>
                <a:cxn ang="0">
                  <a:pos x="296" y="90"/>
                </a:cxn>
                <a:cxn ang="0">
                  <a:pos x="300" y="66"/>
                </a:cxn>
                <a:cxn ang="0">
                  <a:pos x="278" y="42"/>
                </a:cxn>
                <a:cxn ang="0">
                  <a:pos x="214" y="2"/>
                </a:cxn>
                <a:cxn ang="0">
                  <a:pos x="172" y="10"/>
                </a:cxn>
              </a:cxnLst>
              <a:rect l="0" t="0" r="r" b="b"/>
              <a:pathLst>
                <a:path w="422" h="414">
                  <a:moveTo>
                    <a:pt x="172" y="10"/>
                  </a:moveTo>
                  <a:lnTo>
                    <a:pt x="172" y="10"/>
                  </a:lnTo>
                  <a:lnTo>
                    <a:pt x="156" y="36"/>
                  </a:lnTo>
                  <a:lnTo>
                    <a:pt x="140" y="58"/>
                  </a:lnTo>
                  <a:lnTo>
                    <a:pt x="124" y="76"/>
                  </a:lnTo>
                  <a:lnTo>
                    <a:pt x="124" y="76"/>
                  </a:lnTo>
                  <a:lnTo>
                    <a:pt x="116" y="80"/>
                  </a:lnTo>
                  <a:lnTo>
                    <a:pt x="110" y="80"/>
                  </a:lnTo>
                  <a:lnTo>
                    <a:pt x="104" y="78"/>
                  </a:lnTo>
                  <a:lnTo>
                    <a:pt x="98" y="74"/>
                  </a:lnTo>
                  <a:lnTo>
                    <a:pt x="94" y="68"/>
                  </a:lnTo>
                  <a:lnTo>
                    <a:pt x="92" y="62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8" y="40"/>
                  </a:lnTo>
                  <a:lnTo>
                    <a:pt x="82" y="28"/>
                  </a:lnTo>
                  <a:lnTo>
                    <a:pt x="72" y="18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16"/>
                  </a:lnTo>
                  <a:lnTo>
                    <a:pt x="50" y="22"/>
                  </a:lnTo>
                  <a:lnTo>
                    <a:pt x="48" y="26"/>
                  </a:lnTo>
                  <a:lnTo>
                    <a:pt x="46" y="32"/>
                  </a:lnTo>
                  <a:lnTo>
                    <a:pt x="44" y="42"/>
                  </a:lnTo>
                  <a:lnTo>
                    <a:pt x="46" y="54"/>
                  </a:lnTo>
                  <a:lnTo>
                    <a:pt x="52" y="66"/>
                  </a:lnTo>
                  <a:lnTo>
                    <a:pt x="58" y="76"/>
                  </a:lnTo>
                  <a:lnTo>
                    <a:pt x="64" y="82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80" y="94"/>
                  </a:lnTo>
                  <a:lnTo>
                    <a:pt x="90" y="104"/>
                  </a:lnTo>
                  <a:lnTo>
                    <a:pt x="98" y="116"/>
                  </a:lnTo>
                  <a:lnTo>
                    <a:pt x="102" y="126"/>
                  </a:lnTo>
                  <a:lnTo>
                    <a:pt x="106" y="138"/>
                  </a:lnTo>
                  <a:lnTo>
                    <a:pt x="106" y="150"/>
                  </a:lnTo>
                  <a:lnTo>
                    <a:pt x="106" y="164"/>
                  </a:lnTo>
                  <a:lnTo>
                    <a:pt x="104" y="176"/>
                  </a:lnTo>
                  <a:lnTo>
                    <a:pt x="98" y="188"/>
                  </a:lnTo>
                  <a:lnTo>
                    <a:pt x="90" y="200"/>
                  </a:lnTo>
                  <a:lnTo>
                    <a:pt x="82" y="210"/>
                  </a:lnTo>
                  <a:lnTo>
                    <a:pt x="70" y="220"/>
                  </a:lnTo>
                  <a:lnTo>
                    <a:pt x="58" y="228"/>
                  </a:lnTo>
                  <a:lnTo>
                    <a:pt x="42" y="234"/>
                  </a:lnTo>
                  <a:lnTo>
                    <a:pt x="24" y="240"/>
                  </a:lnTo>
                  <a:lnTo>
                    <a:pt x="6" y="244"/>
                  </a:lnTo>
                  <a:lnTo>
                    <a:pt x="6" y="244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2"/>
                  </a:lnTo>
                  <a:lnTo>
                    <a:pt x="8" y="258"/>
                  </a:lnTo>
                  <a:lnTo>
                    <a:pt x="8" y="258"/>
                  </a:lnTo>
                  <a:lnTo>
                    <a:pt x="32" y="278"/>
                  </a:lnTo>
                  <a:lnTo>
                    <a:pt x="52" y="296"/>
                  </a:lnTo>
                  <a:lnTo>
                    <a:pt x="72" y="310"/>
                  </a:lnTo>
                  <a:lnTo>
                    <a:pt x="72" y="310"/>
                  </a:lnTo>
                  <a:lnTo>
                    <a:pt x="76" y="312"/>
                  </a:lnTo>
                  <a:lnTo>
                    <a:pt x="80" y="312"/>
                  </a:lnTo>
                  <a:lnTo>
                    <a:pt x="84" y="310"/>
                  </a:lnTo>
                  <a:lnTo>
                    <a:pt x="88" y="308"/>
                  </a:lnTo>
                  <a:lnTo>
                    <a:pt x="92" y="306"/>
                  </a:lnTo>
                  <a:lnTo>
                    <a:pt x="94" y="302"/>
                  </a:lnTo>
                  <a:lnTo>
                    <a:pt x="94" y="296"/>
                  </a:lnTo>
                  <a:lnTo>
                    <a:pt x="94" y="290"/>
                  </a:lnTo>
                  <a:lnTo>
                    <a:pt x="94" y="290"/>
                  </a:lnTo>
                  <a:lnTo>
                    <a:pt x="94" y="278"/>
                  </a:lnTo>
                  <a:lnTo>
                    <a:pt x="98" y="270"/>
                  </a:lnTo>
                  <a:lnTo>
                    <a:pt x="104" y="260"/>
                  </a:lnTo>
                  <a:lnTo>
                    <a:pt x="114" y="254"/>
                  </a:lnTo>
                  <a:lnTo>
                    <a:pt x="124" y="250"/>
                  </a:lnTo>
                  <a:lnTo>
                    <a:pt x="138" y="250"/>
                  </a:lnTo>
                  <a:lnTo>
                    <a:pt x="152" y="252"/>
                  </a:lnTo>
                  <a:lnTo>
                    <a:pt x="166" y="260"/>
                  </a:lnTo>
                  <a:lnTo>
                    <a:pt x="166" y="260"/>
                  </a:lnTo>
                  <a:lnTo>
                    <a:pt x="172" y="266"/>
                  </a:lnTo>
                  <a:lnTo>
                    <a:pt x="176" y="270"/>
                  </a:lnTo>
                  <a:lnTo>
                    <a:pt x="184" y="282"/>
                  </a:lnTo>
                  <a:lnTo>
                    <a:pt x="186" y="294"/>
                  </a:lnTo>
                  <a:lnTo>
                    <a:pt x="184" y="306"/>
                  </a:lnTo>
                  <a:lnTo>
                    <a:pt x="178" y="316"/>
                  </a:lnTo>
                  <a:lnTo>
                    <a:pt x="172" y="324"/>
                  </a:lnTo>
                  <a:lnTo>
                    <a:pt x="164" y="328"/>
                  </a:lnTo>
                  <a:lnTo>
                    <a:pt x="156" y="328"/>
                  </a:lnTo>
                  <a:lnTo>
                    <a:pt x="156" y="328"/>
                  </a:lnTo>
                  <a:lnTo>
                    <a:pt x="150" y="328"/>
                  </a:lnTo>
                  <a:lnTo>
                    <a:pt x="142" y="330"/>
                  </a:lnTo>
                  <a:lnTo>
                    <a:pt x="136" y="334"/>
                  </a:lnTo>
                  <a:lnTo>
                    <a:pt x="130" y="338"/>
                  </a:lnTo>
                  <a:lnTo>
                    <a:pt x="128" y="342"/>
                  </a:lnTo>
                  <a:lnTo>
                    <a:pt x="126" y="348"/>
                  </a:lnTo>
                  <a:lnTo>
                    <a:pt x="128" y="354"/>
                  </a:lnTo>
                  <a:lnTo>
                    <a:pt x="132" y="360"/>
                  </a:lnTo>
                  <a:lnTo>
                    <a:pt x="132" y="360"/>
                  </a:lnTo>
                  <a:lnTo>
                    <a:pt x="154" y="378"/>
                  </a:lnTo>
                  <a:lnTo>
                    <a:pt x="176" y="394"/>
                  </a:lnTo>
                  <a:lnTo>
                    <a:pt x="202" y="410"/>
                  </a:lnTo>
                  <a:lnTo>
                    <a:pt x="202" y="410"/>
                  </a:lnTo>
                  <a:lnTo>
                    <a:pt x="212" y="414"/>
                  </a:lnTo>
                  <a:lnTo>
                    <a:pt x="224" y="414"/>
                  </a:lnTo>
                  <a:lnTo>
                    <a:pt x="236" y="412"/>
                  </a:lnTo>
                  <a:lnTo>
                    <a:pt x="246" y="406"/>
                  </a:lnTo>
                  <a:lnTo>
                    <a:pt x="246" y="406"/>
                  </a:lnTo>
                  <a:lnTo>
                    <a:pt x="258" y="394"/>
                  </a:lnTo>
                  <a:lnTo>
                    <a:pt x="270" y="380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4" y="358"/>
                  </a:lnTo>
                  <a:lnTo>
                    <a:pt x="284" y="352"/>
                  </a:lnTo>
                  <a:lnTo>
                    <a:pt x="282" y="348"/>
                  </a:lnTo>
                  <a:lnTo>
                    <a:pt x="278" y="342"/>
                  </a:lnTo>
                  <a:lnTo>
                    <a:pt x="274" y="338"/>
                  </a:lnTo>
                  <a:lnTo>
                    <a:pt x="270" y="336"/>
                  </a:lnTo>
                  <a:lnTo>
                    <a:pt x="264" y="334"/>
                  </a:lnTo>
                  <a:lnTo>
                    <a:pt x="258" y="334"/>
                  </a:lnTo>
                  <a:lnTo>
                    <a:pt x="258" y="334"/>
                  </a:lnTo>
                  <a:lnTo>
                    <a:pt x="250" y="334"/>
                  </a:lnTo>
                  <a:lnTo>
                    <a:pt x="242" y="330"/>
                  </a:lnTo>
                  <a:lnTo>
                    <a:pt x="234" y="324"/>
                  </a:lnTo>
                  <a:lnTo>
                    <a:pt x="228" y="314"/>
                  </a:lnTo>
                  <a:lnTo>
                    <a:pt x="224" y="304"/>
                  </a:lnTo>
                  <a:lnTo>
                    <a:pt x="224" y="298"/>
                  </a:lnTo>
                  <a:lnTo>
                    <a:pt x="224" y="292"/>
                  </a:lnTo>
                  <a:lnTo>
                    <a:pt x="226" y="284"/>
                  </a:lnTo>
                  <a:lnTo>
                    <a:pt x="230" y="278"/>
                  </a:lnTo>
                  <a:lnTo>
                    <a:pt x="234" y="270"/>
                  </a:lnTo>
                  <a:lnTo>
                    <a:pt x="242" y="262"/>
                  </a:lnTo>
                  <a:lnTo>
                    <a:pt x="242" y="262"/>
                  </a:lnTo>
                  <a:lnTo>
                    <a:pt x="254" y="252"/>
                  </a:lnTo>
                  <a:lnTo>
                    <a:pt x="266" y="248"/>
                  </a:lnTo>
                  <a:lnTo>
                    <a:pt x="276" y="248"/>
                  </a:lnTo>
                  <a:lnTo>
                    <a:pt x="284" y="250"/>
                  </a:lnTo>
                  <a:lnTo>
                    <a:pt x="292" y="256"/>
                  </a:lnTo>
                  <a:lnTo>
                    <a:pt x="296" y="262"/>
                  </a:lnTo>
                  <a:lnTo>
                    <a:pt x="300" y="268"/>
                  </a:lnTo>
                  <a:lnTo>
                    <a:pt x="300" y="274"/>
                  </a:lnTo>
                  <a:lnTo>
                    <a:pt x="300" y="274"/>
                  </a:lnTo>
                  <a:lnTo>
                    <a:pt x="300" y="278"/>
                  </a:lnTo>
                  <a:lnTo>
                    <a:pt x="302" y="284"/>
                  </a:lnTo>
                  <a:lnTo>
                    <a:pt x="306" y="288"/>
                  </a:lnTo>
                  <a:lnTo>
                    <a:pt x="310" y="290"/>
                  </a:lnTo>
                  <a:lnTo>
                    <a:pt x="316" y="292"/>
                  </a:lnTo>
                  <a:lnTo>
                    <a:pt x="322" y="292"/>
                  </a:lnTo>
                  <a:lnTo>
                    <a:pt x="330" y="290"/>
                  </a:lnTo>
                  <a:lnTo>
                    <a:pt x="336" y="286"/>
                  </a:lnTo>
                  <a:lnTo>
                    <a:pt x="336" y="286"/>
                  </a:lnTo>
                  <a:lnTo>
                    <a:pt x="348" y="276"/>
                  </a:lnTo>
                  <a:lnTo>
                    <a:pt x="360" y="264"/>
                  </a:lnTo>
                  <a:lnTo>
                    <a:pt x="386" y="232"/>
                  </a:lnTo>
                  <a:lnTo>
                    <a:pt x="416" y="192"/>
                  </a:lnTo>
                  <a:lnTo>
                    <a:pt x="416" y="192"/>
                  </a:lnTo>
                  <a:lnTo>
                    <a:pt x="420" y="182"/>
                  </a:lnTo>
                  <a:lnTo>
                    <a:pt x="422" y="170"/>
                  </a:lnTo>
                  <a:lnTo>
                    <a:pt x="420" y="160"/>
                  </a:lnTo>
                  <a:lnTo>
                    <a:pt x="414" y="150"/>
                  </a:lnTo>
                  <a:lnTo>
                    <a:pt x="414" y="150"/>
                  </a:lnTo>
                  <a:lnTo>
                    <a:pt x="402" y="138"/>
                  </a:lnTo>
                  <a:lnTo>
                    <a:pt x="390" y="126"/>
                  </a:lnTo>
                  <a:lnTo>
                    <a:pt x="372" y="114"/>
                  </a:lnTo>
                  <a:lnTo>
                    <a:pt x="372" y="114"/>
                  </a:lnTo>
                  <a:lnTo>
                    <a:pt x="366" y="112"/>
                  </a:lnTo>
                  <a:lnTo>
                    <a:pt x="362" y="112"/>
                  </a:lnTo>
                  <a:lnTo>
                    <a:pt x="356" y="114"/>
                  </a:lnTo>
                  <a:lnTo>
                    <a:pt x="352" y="118"/>
                  </a:lnTo>
                  <a:lnTo>
                    <a:pt x="348" y="122"/>
                  </a:lnTo>
                  <a:lnTo>
                    <a:pt x="344" y="126"/>
                  </a:lnTo>
                  <a:lnTo>
                    <a:pt x="342" y="132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2" y="144"/>
                  </a:lnTo>
                  <a:lnTo>
                    <a:pt x="338" y="154"/>
                  </a:lnTo>
                  <a:lnTo>
                    <a:pt x="332" y="162"/>
                  </a:lnTo>
                  <a:lnTo>
                    <a:pt x="324" y="168"/>
                  </a:lnTo>
                  <a:lnTo>
                    <a:pt x="314" y="172"/>
                  </a:lnTo>
                  <a:lnTo>
                    <a:pt x="308" y="172"/>
                  </a:lnTo>
                  <a:lnTo>
                    <a:pt x="300" y="172"/>
                  </a:lnTo>
                  <a:lnTo>
                    <a:pt x="294" y="170"/>
                  </a:lnTo>
                  <a:lnTo>
                    <a:pt x="286" y="166"/>
                  </a:lnTo>
                  <a:lnTo>
                    <a:pt x="278" y="162"/>
                  </a:lnTo>
                  <a:lnTo>
                    <a:pt x="270" y="154"/>
                  </a:lnTo>
                  <a:lnTo>
                    <a:pt x="270" y="154"/>
                  </a:lnTo>
                  <a:lnTo>
                    <a:pt x="262" y="142"/>
                  </a:lnTo>
                  <a:lnTo>
                    <a:pt x="256" y="130"/>
                  </a:lnTo>
                  <a:lnTo>
                    <a:pt x="256" y="120"/>
                  </a:lnTo>
                  <a:lnTo>
                    <a:pt x="260" y="112"/>
                  </a:lnTo>
                  <a:lnTo>
                    <a:pt x="264" y="104"/>
                  </a:lnTo>
                  <a:lnTo>
                    <a:pt x="270" y="100"/>
                  </a:lnTo>
                  <a:lnTo>
                    <a:pt x="278" y="96"/>
                  </a:lnTo>
                  <a:lnTo>
                    <a:pt x="284" y="96"/>
                  </a:lnTo>
                  <a:lnTo>
                    <a:pt x="284" y="96"/>
                  </a:lnTo>
                  <a:lnTo>
                    <a:pt x="288" y="96"/>
                  </a:lnTo>
                  <a:lnTo>
                    <a:pt x="292" y="94"/>
                  </a:lnTo>
                  <a:lnTo>
                    <a:pt x="296" y="90"/>
                  </a:lnTo>
                  <a:lnTo>
                    <a:pt x="300" y="86"/>
                  </a:lnTo>
                  <a:lnTo>
                    <a:pt x="302" y="80"/>
                  </a:lnTo>
                  <a:lnTo>
                    <a:pt x="302" y="74"/>
                  </a:lnTo>
                  <a:lnTo>
                    <a:pt x="300" y="66"/>
                  </a:lnTo>
                  <a:lnTo>
                    <a:pt x="296" y="60"/>
                  </a:lnTo>
                  <a:lnTo>
                    <a:pt x="296" y="60"/>
                  </a:lnTo>
                  <a:lnTo>
                    <a:pt x="288" y="50"/>
                  </a:lnTo>
                  <a:lnTo>
                    <a:pt x="278" y="42"/>
                  </a:lnTo>
                  <a:lnTo>
                    <a:pt x="254" y="26"/>
                  </a:lnTo>
                  <a:lnTo>
                    <a:pt x="232" y="12"/>
                  </a:lnTo>
                  <a:lnTo>
                    <a:pt x="214" y="2"/>
                  </a:lnTo>
                  <a:lnTo>
                    <a:pt x="214" y="2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74" y="4"/>
                  </a:lnTo>
                  <a:lnTo>
                    <a:pt x="172" y="10"/>
                  </a:lnTo>
                  <a:lnTo>
                    <a:pt x="172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39"/>
            <p:cNvSpPr>
              <a:spLocks/>
            </p:cNvSpPr>
            <p:nvPr userDrawn="1"/>
          </p:nvSpPr>
          <p:spPr bwMode="auto">
            <a:xfrm>
              <a:off x="4657725" y="4311650"/>
              <a:ext cx="1276350" cy="1546225"/>
            </a:xfrm>
            <a:custGeom>
              <a:avLst/>
              <a:gdLst/>
              <a:ahLst/>
              <a:cxnLst>
                <a:cxn ang="0">
                  <a:pos x="652" y="668"/>
                </a:cxn>
                <a:cxn ang="0">
                  <a:pos x="610" y="646"/>
                </a:cxn>
                <a:cxn ang="0">
                  <a:pos x="604" y="610"/>
                </a:cxn>
                <a:cxn ang="0">
                  <a:pos x="724" y="458"/>
                </a:cxn>
                <a:cxn ang="0">
                  <a:pos x="758" y="410"/>
                </a:cxn>
                <a:cxn ang="0">
                  <a:pos x="738" y="356"/>
                </a:cxn>
                <a:cxn ang="0">
                  <a:pos x="588" y="240"/>
                </a:cxn>
                <a:cxn ang="0">
                  <a:pos x="546" y="240"/>
                </a:cxn>
                <a:cxn ang="0">
                  <a:pos x="534" y="286"/>
                </a:cxn>
                <a:cxn ang="0">
                  <a:pos x="522" y="344"/>
                </a:cxn>
                <a:cxn ang="0">
                  <a:pos x="464" y="378"/>
                </a:cxn>
                <a:cxn ang="0">
                  <a:pos x="386" y="366"/>
                </a:cxn>
                <a:cxn ang="0">
                  <a:pos x="330" y="312"/>
                </a:cxn>
                <a:cxn ang="0">
                  <a:pos x="330" y="238"/>
                </a:cxn>
                <a:cxn ang="0">
                  <a:pos x="356" y="206"/>
                </a:cxn>
                <a:cxn ang="0">
                  <a:pos x="388" y="196"/>
                </a:cxn>
                <a:cxn ang="0">
                  <a:pos x="456" y="162"/>
                </a:cxn>
                <a:cxn ang="0">
                  <a:pos x="450" y="128"/>
                </a:cxn>
                <a:cxn ang="0">
                  <a:pos x="336" y="44"/>
                </a:cxn>
                <a:cxn ang="0">
                  <a:pos x="254" y="2"/>
                </a:cxn>
                <a:cxn ang="0">
                  <a:pos x="188" y="12"/>
                </a:cxn>
                <a:cxn ang="0">
                  <a:pos x="122" y="80"/>
                </a:cxn>
                <a:cxn ang="0">
                  <a:pos x="92" y="144"/>
                </a:cxn>
                <a:cxn ang="0">
                  <a:pos x="138" y="188"/>
                </a:cxn>
                <a:cxn ang="0">
                  <a:pos x="176" y="190"/>
                </a:cxn>
                <a:cxn ang="0">
                  <a:pos x="222" y="230"/>
                </a:cxn>
                <a:cxn ang="0">
                  <a:pos x="226" y="300"/>
                </a:cxn>
                <a:cxn ang="0">
                  <a:pos x="184" y="362"/>
                </a:cxn>
                <a:cxn ang="0">
                  <a:pos x="186" y="390"/>
                </a:cxn>
                <a:cxn ang="0">
                  <a:pos x="162" y="418"/>
                </a:cxn>
                <a:cxn ang="0">
                  <a:pos x="118" y="424"/>
                </a:cxn>
                <a:cxn ang="0">
                  <a:pos x="84" y="418"/>
                </a:cxn>
                <a:cxn ang="0">
                  <a:pos x="28" y="442"/>
                </a:cxn>
                <a:cxn ang="0">
                  <a:pos x="0" y="508"/>
                </a:cxn>
                <a:cxn ang="0">
                  <a:pos x="26" y="566"/>
                </a:cxn>
                <a:cxn ang="0">
                  <a:pos x="94" y="580"/>
                </a:cxn>
                <a:cxn ang="0">
                  <a:pos x="140" y="622"/>
                </a:cxn>
                <a:cxn ang="0">
                  <a:pos x="164" y="592"/>
                </a:cxn>
                <a:cxn ang="0">
                  <a:pos x="200" y="560"/>
                </a:cxn>
                <a:cxn ang="0">
                  <a:pos x="256" y="590"/>
                </a:cxn>
                <a:cxn ang="0">
                  <a:pos x="302" y="704"/>
                </a:cxn>
                <a:cxn ang="0">
                  <a:pos x="336" y="864"/>
                </a:cxn>
                <a:cxn ang="0">
                  <a:pos x="312" y="904"/>
                </a:cxn>
                <a:cxn ang="0">
                  <a:pos x="210" y="932"/>
                </a:cxn>
                <a:cxn ang="0">
                  <a:pos x="288" y="972"/>
                </a:cxn>
                <a:cxn ang="0">
                  <a:pos x="346" y="960"/>
                </a:cxn>
                <a:cxn ang="0">
                  <a:pos x="398" y="878"/>
                </a:cxn>
                <a:cxn ang="0">
                  <a:pos x="470" y="786"/>
                </a:cxn>
                <a:cxn ang="0">
                  <a:pos x="510" y="774"/>
                </a:cxn>
                <a:cxn ang="0">
                  <a:pos x="552" y="826"/>
                </a:cxn>
                <a:cxn ang="0">
                  <a:pos x="564" y="884"/>
                </a:cxn>
                <a:cxn ang="0">
                  <a:pos x="624" y="930"/>
                </a:cxn>
                <a:cxn ang="0">
                  <a:pos x="710" y="916"/>
                </a:cxn>
                <a:cxn ang="0">
                  <a:pos x="780" y="844"/>
                </a:cxn>
                <a:cxn ang="0">
                  <a:pos x="798" y="728"/>
                </a:cxn>
                <a:cxn ang="0">
                  <a:pos x="740" y="666"/>
                </a:cxn>
                <a:cxn ang="0">
                  <a:pos x="678" y="658"/>
                </a:cxn>
              </a:cxnLst>
              <a:rect l="0" t="0" r="r" b="b"/>
              <a:pathLst>
                <a:path w="804" h="974">
                  <a:moveTo>
                    <a:pt x="678" y="658"/>
                  </a:moveTo>
                  <a:lnTo>
                    <a:pt x="678" y="658"/>
                  </a:lnTo>
                  <a:lnTo>
                    <a:pt x="668" y="664"/>
                  </a:lnTo>
                  <a:lnTo>
                    <a:pt x="660" y="666"/>
                  </a:lnTo>
                  <a:lnTo>
                    <a:pt x="652" y="668"/>
                  </a:lnTo>
                  <a:lnTo>
                    <a:pt x="644" y="668"/>
                  </a:lnTo>
                  <a:lnTo>
                    <a:pt x="636" y="666"/>
                  </a:lnTo>
                  <a:lnTo>
                    <a:pt x="630" y="664"/>
                  </a:lnTo>
                  <a:lnTo>
                    <a:pt x="618" y="656"/>
                  </a:lnTo>
                  <a:lnTo>
                    <a:pt x="610" y="646"/>
                  </a:lnTo>
                  <a:lnTo>
                    <a:pt x="604" y="634"/>
                  </a:lnTo>
                  <a:lnTo>
                    <a:pt x="602" y="622"/>
                  </a:lnTo>
                  <a:lnTo>
                    <a:pt x="602" y="616"/>
                  </a:lnTo>
                  <a:lnTo>
                    <a:pt x="604" y="610"/>
                  </a:lnTo>
                  <a:lnTo>
                    <a:pt x="604" y="610"/>
                  </a:lnTo>
                  <a:lnTo>
                    <a:pt x="620" y="584"/>
                  </a:lnTo>
                  <a:lnTo>
                    <a:pt x="640" y="556"/>
                  </a:lnTo>
                  <a:lnTo>
                    <a:pt x="662" y="526"/>
                  </a:lnTo>
                  <a:lnTo>
                    <a:pt x="686" y="500"/>
                  </a:lnTo>
                  <a:lnTo>
                    <a:pt x="724" y="458"/>
                  </a:lnTo>
                  <a:lnTo>
                    <a:pt x="740" y="440"/>
                  </a:lnTo>
                  <a:lnTo>
                    <a:pt x="740" y="440"/>
                  </a:lnTo>
                  <a:lnTo>
                    <a:pt x="748" y="432"/>
                  </a:lnTo>
                  <a:lnTo>
                    <a:pt x="754" y="420"/>
                  </a:lnTo>
                  <a:lnTo>
                    <a:pt x="758" y="410"/>
                  </a:lnTo>
                  <a:lnTo>
                    <a:pt x="758" y="398"/>
                  </a:lnTo>
                  <a:lnTo>
                    <a:pt x="756" y="386"/>
                  </a:lnTo>
                  <a:lnTo>
                    <a:pt x="752" y="376"/>
                  </a:lnTo>
                  <a:lnTo>
                    <a:pt x="746" y="366"/>
                  </a:lnTo>
                  <a:lnTo>
                    <a:pt x="738" y="356"/>
                  </a:lnTo>
                  <a:lnTo>
                    <a:pt x="738" y="356"/>
                  </a:lnTo>
                  <a:lnTo>
                    <a:pt x="682" y="308"/>
                  </a:lnTo>
                  <a:lnTo>
                    <a:pt x="632" y="270"/>
                  </a:lnTo>
                  <a:lnTo>
                    <a:pt x="608" y="252"/>
                  </a:lnTo>
                  <a:lnTo>
                    <a:pt x="588" y="240"/>
                  </a:lnTo>
                  <a:lnTo>
                    <a:pt x="588" y="240"/>
                  </a:lnTo>
                  <a:lnTo>
                    <a:pt x="576" y="234"/>
                  </a:lnTo>
                  <a:lnTo>
                    <a:pt x="566" y="234"/>
                  </a:lnTo>
                  <a:lnTo>
                    <a:pt x="556" y="236"/>
                  </a:lnTo>
                  <a:lnTo>
                    <a:pt x="546" y="240"/>
                  </a:lnTo>
                  <a:lnTo>
                    <a:pt x="538" y="248"/>
                  </a:lnTo>
                  <a:lnTo>
                    <a:pt x="534" y="258"/>
                  </a:lnTo>
                  <a:lnTo>
                    <a:pt x="532" y="272"/>
                  </a:lnTo>
                  <a:lnTo>
                    <a:pt x="534" y="286"/>
                  </a:lnTo>
                  <a:lnTo>
                    <a:pt x="534" y="286"/>
                  </a:lnTo>
                  <a:lnTo>
                    <a:pt x="536" y="298"/>
                  </a:lnTo>
                  <a:lnTo>
                    <a:pt x="536" y="310"/>
                  </a:lnTo>
                  <a:lnTo>
                    <a:pt x="534" y="322"/>
                  </a:lnTo>
                  <a:lnTo>
                    <a:pt x="528" y="334"/>
                  </a:lnTo>
                  <a:lnTo>
                    <a:pt x="522" y="344"/>
                  </a:lnTo>
                  <a:lnTo>
                    <a:pt x="512" y="354"/>
                  </a:lnTo>
                  <a:lnTo>
                    <a:pt x="502" y="362"/>
                  </a:lnTo>
                  <a:lnTo>
                    <a:pt x="490" y="368"/>
                  </a:lnTo>
                  <a:lnTo>
                    <a:pt x="478" y="374"/>
                  </a:lnTo>
                  <a:lnTo>
                    <a:pt x="464" y="378"/>
                  </a:lnTo>
                  <a:lnTo>
                    <a:pt x="450" y="380"/>
                  </a:lnTo>
                  <a:lnTo>
                    <a:pt x="434" y="380"/>
                  </a:lnTo>
                  <a:lnTo>
                    <a:pt x="418" y="378"/>
                  </a:lnTo>
                  <a:lnTo>
                    <a:pt x="402" y="374"/>
                  </a:lnTo>
                  <a:lnTo>
                    <a:pt x="386" y="366"/>
                  </a:lnTo>
                  <a:lnTo>
                    <a:pt x="370" y="356"/>
                  </a:lnTo>
                  <a:lnTo>
                    <a:pt x="370" y="356"/>
                  </a:lnTo>
                  <a:lnTo>
                    <a:pt x="352" y="342"/>
                  </a:lnTo>
                  <a:lnTo>
                    <a:pt x="340" y="328"/>
                  </a:lnTo>
                  <a:lnTo>
                    <a:pt x="330" y="312"/>
                  </a:lnTo>
                  <a:lnTo>
                    <a:pt x="324" y="296"/>
                  </a:lnTo>
                  <a:lnTo>
                    <a:pt x="322" y="280"/>
                  </a:lnTo>
                  <a:lnTo>
                    <a:pt x="322" y="266"/>
                  </a:lnTo>
                  <a:lnTo>
                    <a:pt x="326" y="250"/>
                  </a:lnTo>
                  <a:lnTo>
                    <a:pt x="330" y="238"/>
                  </a:lnTo>
                  <a:lnTo>
                    <a:pt x="330" y="238"/>
                  </a:lnTo>
                  <a:lnTo>
                    <a:pt x="336" y="228"/>
                  </a:lnTo>
                  <a:lnTo>
                    <a:pt x="342" y="220"/>
                  </a:lnTo>
                  <a:lnTo>
                    <a:pt x="348" y="212"/>
                  </a:lnTo>
                  <a:lnTo>
                    <a:pt x="356" y="206"/>
                  </a:lnTo>
                  <a:lnTo>
                    <a:pt x="364" y="202"/>
                  </a:lnTo>
                  <a:lnTo>
                    <a:pt x="372" y="198"/>
                  </a:lnTo>
                  <a:lnTo>
                    <a:pt x="380" y="196"/>
                  </a:lnTo>
                  <a:lnTo>
                    <a:pt x="388" y="196"/>
                  </a:lnTo>
                  <a:lnTo>
                    <a:pt x="388" y="196"/>
                  </a:lnTo>
                  <a:lnTo>
                    <a:pt x="404" y="196"/>
                  </a:lnTo>
                  <a:lnTo>
                    <a:pt x="422" y="192"/>
                  </a:lnTo>
                  <a:lnTo>
                    <a:pt x="436" y="184"/>
                  </a:lnTo>
                  <a:lnTo>
                    <a:pt x="448" y="174"/>
                  </a:lnTo>
                  <a:lnTo>
                    <a:pt x="456" y="162"/>
                  </a:lnTo>
                  <a:lnTo>
                    <a:pt x="458" y="156"/>
                  </a:lnTo>
                  <a:lnTo>
                    <a:pt x="458" y="150"/>
                  </a:lnTo>
                  <a:lnTo>
                    <a:pt x="458" y="142"/>
                  </a:lnTo>
                  <a:lnTo>
                    <a:pt x="454" y="136"/>
                  </a:lnTo>
                  <a:lnTo>
                    <a:pt x="450" y="128"/>
                  </a:lnTo>
                  <a:lnTo>
                    <a:pt x="444" y="122"/>
                  </a:lnTo>
                  <a:lnTo>
                    <a:pt x="444" y="122"/>
                  </a:lnTo>
                  <a:lnTo>
                    <a:pt x="420" y="102"/>
                  </a:lnTo>
                  <a:lnTo>
                    <a:pt x="392" y="82"/>
                  </a:lnTo>
                  <a:lnTo>
                    <a:pt x="336" y="44"/>
                  </a:lnTo>
                  <a:lnTo>
                    <a:pt x="336" y="44"/>
                  </a:lnTo>
                  <a:lnTo>
                    <a:pt x="278" y="10"/>
                  </a:lnTo>
                  <a:lnTo>
                    <a:pt x="278" y="10"/>
                  </a:lnTo>
                  <a:lnTo>
                    <a:pt x="266" y="4"/>
                  </a:lnTo>
                  <a:lnTo>
                    <a:pt x="254" y="2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6"/>
                  </a:lnTo>
                  <a:lnTo>
                    <a:pt x="188" y="12"/>
                  </a:lnTo>
                  <a:lnTo>
                    <a:pt x="178" y="20"/>
                  </a:lnTo>
                  <a:lnTo>
                    <a:pt x="178" y="20"/>
                  </a:lnTo>
                  <a:lnTo>
                    <a:pt x="170" y="26"/>
                  </a:lnTo>
                  <a:lnTo>
                    <a:pt x="150" y="48"/>
                  </a:lnTo>
                  <a:lnTo>
                    <a:pt x="122" y="80"/>
                  </a:lnTo>
                  <a:lnTo>
                    <a:pt x="108" y="100"/>
                  </a:lnTo>
                  <a:lnTo>
                    <a:pt x="96" y="120"/>
                  </a:lnTo>
                  <a:lnTo>
                    <a:pt x="96" y="120"/>
                  </a:lnTo>
                  <a:lnTo>
                    <a:pt x="92" y="132"/>
                  </a:lnTo>
                  <a:lnTo>
                    <a:pt x="92" y="144"/>
                  </a:lnTo>
                  <a:lnTo>
                    <a:pt x="96" y="156"/>
                  </a:lnTo>
                  <a:lnTo>
                    <a:pt x="104" y="166"/>
                  </a:lnTo>
                  <a:lnTo>
                    <a:pt x="114" y="176"/>
                  </a:lnTo>
                  <a:lnTo>
                    <a:pt x="124" y="184"/>
                  </a:lnTo>
                  <a:lnTo>
                    <a:pt x="138" y="188"/>
                  </a:lnTo>
                  <a:lnTo>
                    <a:pt x="152" y="186"/>
                  </a:lnTo>
                  <a:lnTo>
                    <a:pt x="152" y="186"/>
                  </a:lnTo>
                  <a:lnTo>
                    <a:pt x="160" y="186"/>
                  </a:lnTo>
                  <a:lnTo>
                    <a:pt x="168" y="188"/>
                  </a:lnTo>
                  <a:lnTo>
                    <a:pt x="176" y="190"/>
                  </a:lnTo>
                  <a:lnTo>
                    <a:pt x="186" y="196"/>
                  </a:lnTo>
                  <a:lnTo>
                    <a:pt x="196" y="202"/>
                  </a:lnTo>
                  <a:lnTo>
                    <a:pt x="206" y="210"/>
                  </a:lnTo>
                  <a:lnTo>
                    <a:pt x="214" y="220"/>
                  </a:lnTo>
                  <a:lnTo>
                    <a:pt x="222" y="230"/>
                  </a:lnTo>
                  <a:lnTo>
                    <a:pt x="228" y="242"/>
                  </a:lnTo>
                  <a:lnTo>
                    <a:pt x="232" y="256"/>
                  </a:lnTo>
                  <a:lnTo>
                    <a:pt x="232" y="270"/>
                  </a:lnTo>
                  <a:lnTo>
                    <a:pt x="232" y="284"/>
                  </a:lnTo>
                  <a:lnTo>
                    <a:pt x="226" y="300"/>
                  </a:lnTo>
                  <a:lnTo>
                    <a:pt x="220" y="318"/>
                  </a:lnTo>
                  <a:lnTo>
                    <a:pt x="208" y="336"/>
                  </a:lnTo>
                  <a:lnTo>
                    <a:pt x="192" y="354"/>
                  </a:lnTo>
                  <a:lnTo>
                    <a:pt x="192" y="354"/>
                  </a:lnTo>
                  <a:lnTo>
                    <a:pt x="184" y="362"/>
                  </a:lnTo>
                  <a:lnTo>
                    <a:pt x="184" y="362"/>
                  </a:lnTo>
                  <a:lnTo>
                    <a:pt x="186" y="374"/>
                  </a:lnTo>
                  <a:lnTo>
                    <a:pt x="186" y="374"/>
                  </a:lnTo>
                  <a:lnTo>
                    <a:pt x="186" y="382"/>
                  </a:lnTo>
                  <a:lnTo>
                    <a:pt x="186" y="390"/>
                  </a:lnTo>
                  <a:lnTo>
                    <a:pt x="182" y="398"/>
                  </a:lnTo>
                  <a:lnTo>
                    <a:pt x="176" y="406"/>
                  </a:lnTo>
                  <a:lnTo>
                    <a:pt x="176" y="406"/>
                  </a:lnTo>
                  <a:lnTo>
                    <a:pt x="170" y="412"/>
                  </a:lnTo>
                  <a:lnTo>
                    <a:pt x="162" y="418"/>
                  </a:lnTo>
                  <a:lnTo>
                    <a:pt x="154" y="422"/>
                  </a:lnTo>
                  <a:lnTo>
                    <a:pt x="146" y="424"/>
                  </a:lnTo>
                  <a:lnTo>
                    <a:pt x="136" y="426"/>
                  </a:lnTo>
                  <a:lnTo>
                    <a:pt x="128" y="426"/>
                  </a:lnTo>
                  <a:lnTo>
                    <a:pt x="118" y="424"/>
                  </a:lnTo>
                  <a:lnTo>
                    <a:pt x="110" y="422"/>
                  </a:lnTo>
                  <a:lnTo>
                    <a:pt x="110" y="422"/>
                  </a:lnTo>
                  <a:lnTo>
                    <a:pt x="102" y="418"/>
                  </a:lnTo>
                  <a:lnTo>
                    <a:pt x="94" y="418"/>
                  </a:lnTo>
                  <a:lnTo>
                    <a:pt x="84" y="418"/>
                  </a:lnTo>
                  <a:lnTo>
                    <a:pt x="72" y="420"/>
                  </a:lnTo>
                  <a:lnTo>
                    <a:pt x="62" y="422"/>
                  </a:lnTo>
                  <a:lnTo>
                    <a:pt x="50" y="428"/>
                  </a:lnTo>
                  <a:lnTo>
                    <a:pt x="38" y="434"/>
                  </a:lnTo>
                  <a:lnTo>
                    <a:pt x="28" y="442"/>
                  </a:lnTo>
                  <a:lnTo>
                    <a:pt x="18" y="452"/>
                  </a:lnTo>
                  <a:lnTo>
                    <a:pt x="10" y="462"/>
                  </a:lnTo>
                  <a:lnTo>
                    <a:pt x="4" y="476"/>
                  </a:lnTo>
                  <a:lnTo>
                    <a:pt x="0" y="490"/>
                  </a:lnTo>
                  <a:lnTo>
                    <a:pt x="0" y="508"/>
                  </a:lnTo>
                  <a:lnTo>
                    <a:pt x="0" y="526"/>
                  </a:lnTo>
                  <a:lnTo>
                    <a:pt x="6" y="546"/>
                  </a:lnTo>
                  <a:lnTo>
                    <a:pt x="14" y="570"/>
                  </a:lnTo>
                  <a:lnTo>
                    <a:pt x="14" y="570"/>
                  </a:lnTo>
                  <a:lnTo>
                    <a:pt x="26" y="566"/>
                  </a:lnTo>
                  <a:lnTo>
                    <a:pt x="38" y="564"/>
                  </a:lnTo>
                  <a:lnTo>
                    <a:pt x="52" y="564"/>
                  </a:lnTo>
                  <a:lnTo>
                    <a:pt x="64" y="568"/>
                  </a:lnTo>
                  <a:lnTo>
                    <a:pt x="80" y="572"/>
                  </a:lnTo>
                  <a:lnTo>
                    <a:pt x="94" y="580"/>
                  </a:lnTo>
                  <a:lnTo>
                    <a:pt x="110" y="592"/>
                  </a:lnTo>
                  <a:lnTo>
                    <a:pt x="126" y="606"/>
                  </a:lnTo>
                  <a:lnTo>
                    <a:pt x="126" y="606"/>
                  </a:lnTo>
                  <a:lnTo>
                    <a:pt x="140" y="622"/>
                  </a:lnTo>
                  <a:lnTo>
                    <a:pt x="140" y="622"/>
                  </a:lnTo>
                  <a:lnTo>
                    <a:pt x="150" y="614"/>
                  </a:lnTo>
                  <a:lnTo>
                    <a:pt x="156" y="608"/>
                  </a:lnTo>
                  <a:lnTo>
                    <a:pt x="160" y="600"/>
                  </a:lnTo>
                  <a:lnTo>
                    <a:pt x="164" y="592"/>
                  </a:lnTo>
                  <a:lnTo>
                    <a:pt x="164" y="592"/>
                  </a:lnTo>
                  <a:lnTo>
                    <a:pt x="168" y="580"/>
                  </a:lnTo>
                  <a:lnTo>
                    <a:pt x="176" y="572"/>
                  </a:lnTo>
                  <a:lnTo>
                    <a:pt x="188" y="564"/>
                  </a:lnTo>
                  <a:lnTo>
                    <a:pt x="200" y="560"/>
                  </a:lnTo>
                  <a:lnTo>
                    <a:pt x="200" y="560"/>
                  </a:lnTo>
                  <a:lnTo>
                    <a:pt x="214" y="562"/>
                  </a:lnTo>
                  <a:lnTo>
                    <a:pt x="228" y="566"/>
                  </a:lnTo>
                  <a:lnTo>
                    <a:pt x="244" y="576"/>
                  </a:lnTo>
                  <a:lnTo>
                    <a:pt x="250" y="582"/>
                  </a:lnTo>
                  <a:lnTo>
                    <a:pt x="256" y="590"/>
                  </a:lnTo>
                  <a:lnTo>
                    <a:pt x="256" y="590"/>
                  </a:lnTo>
                  <a:lnTo>
                    <a:pt x="266" y="604"/>
                  </a:lnTo>
                  <a:lnTo>
                    <a:pt x="274" y="622"/>
                  </a:lnTo>
                  <a:lnTo>
                    <a:pt x="290" y="660"/>
                  </a:lnTo>
                  <a:lnTo>
                    <a:pt x="302" y="704"/>
                  </a:lnTo>
                  <a:lnTo>
                    <a:pt x="314" y="748"/>
                  </a:lnTo>
                  <a:lnTo>
                    <a:pt x="330" y="822"/>
                  </a:lnTo>
                  <a:lnTo>
                    <a:pt x="336" y="854"/>
                  </a:lnTo>
                  <a:lnTo>
                    <a:pt x="336" y="854"/>
                  </a:lnTo>
                  <a:lnTo>
                    <a:pt x="336" y="864"/>
                  </a:lnTo>
                  <a:lnTo>
                    <a:pt x="334" y="874"/>
                  </a:lnTo>
                  <a:lnTo>
                    <a:pt x="330" y="884"/>
                  </a:lnTo>
                  <a:lnTo>
                    <a:pt x="326" y="892"/>
                  </a:lnTo>
                  <a:lnTo>
                    <a:pt x="320" y="898"/>
                  </a:lnTo>
                  <a:lnTo>
                    <a:pt x="312" y="904"/>
                  </a:lnTo>
                  <a:lnTo>
                    <a:pt x="304" y="910"/>
                  </a:lnTo>
                  <a:lnTo>
                    <a:pt x="296" y="912"/>
                  </a:lnTo>
                  <a:lnTo>
                    <a:pt x="296" y="912"/>
                  </a:lnTo>
                  <a:lnTo>
                    <a:pt x="270" y="918"/>
                  </a:lnTo>
                  <a:lnTo>
                    <a:pt x="210" y="932"/>
                  </a:lnTo>
                  <a:lnTo>
                    <a:pt x="210" y="932"/>
                  </a:lnTo>
                  <a:lnTo>
                    <a:pt x="258" y="958"/>
                  </a:lnTo>
                  <a:lnTo>
                    <a:pt x="276" y="968"/>
                  </a:lnTo>
                  <a:lnTo>
                    <a:pt x="276" y="968"/>
                  </a:lnTo>
                  <a:lnTo>
                    <a:pt x="288" y="972"/>
                  </a:lnTo>
                  <a:lnTo>
                    <a:pt x="300" y="974"/>
                  </a:lnTo>
                  <a:lnTo>
                    <a:pt x="312" y="974"/>
                  </a:lnTo>
                  <a:lnTo>
                    <a:pt x="324" y="970"/>
                  </a:lnTo>
                  <a:lnTo>
                    <a:pt x="336" y="966"/>
                  </a:lnTo>
                  <a:lnTo>
                    <a:pt x="346" y="960"/>
                  </a:lnTo>
                  <a:lnTo>
                    <a:pt x="354" y="950"/>
                  </a:lnTo>
                  <a:lnTo>
                    <a:pt x="362" y="940"/>
                  </a:lnTo>
                  <a:lnTo>
                    <a:pt x="362" y="940"/>
                  </a:lnTo>
                  <a:lnTo>
                    <a:pt x="372" y="922"/>
                  </a:lnTo>
                  <a:lnTo>
                    <a:pt x="398" y="878"/>
                  </a:lnTo>
                  <a:lnTo>
                    <a:pt x="416" y="854"/>
                  </a:lnTo>
                  <a:lnTo>
                    <a:pt x="434" y="828"/>
                  </a:lnTo>
                  <a:lnTo>
                    <a:pt x="452" y="804"/>
                  </a:lnTo>
                  <a:lnTo>
                    <a:pt x="470" y="786"/>
                  </a:lnTo>
                  <a:lnTo>
                    <a:pt x="470" y="786"/>
                  </a:lnTo>
                  <a:lnTo>
                    <a:pt x="478" y="780"/>
                  </a:lnTo>
                  <a:lnTo>
                    <a:pt x="488" y="774"/>
                  </a:lnTo>
                  <a:lnTo>
                    <a:pt x="496" y="772"/>
                  </a:lnTo>
                  <a:lnTo>
                    <a:pt x="504" y="772"/>
                  </a:lnTo>
                  <a:lnTo>
                    <a:pt x="510" y="774"/>
                  </a:lnTo>
                  <a:lnTo>
                    <a:pt x="518" y="778"/>
                  </a:lnTo>
                  <a:lnTo>
                    <a:pt x="530" y="788"/>
                  </a:lnTo>
                  <a:lnTo>
                    <a:pt x="540" y="800"/>
                  </a:lnTo>
                  <a:lnTo>
                    <a:pt x="546" y="814"/>
                  </a:lnTo>
                  <a:lnTo>
                    <a:pt x="552" y="826"/>
                  </a:lnTo>
                  <a:lnTo>
                    <a:pt x="552" y="834"/>
                  </a:lnTo>
                  <a:lnTo>
                    <a:pt x="552" y="834"/>
                  </a:lnTo>
                  <a:lnTo>
                    <a:pt x="554" y="852"/>
                  </a:lnTo>
                  <a:lnTo>
                    <a:pt x="558" y="870"/>
                  </a:lnTo>
                  <a:lnTo>
                    <a:pt x="564" y="884"/>
                  </a:lnTo>
                  <a:lnTo>
                    <a:pt x="572" y="898"/>
                  </a:lnTo>
                  <a:lnTo>
                    <a:pt x="582" y="908"/>
                  </a:lnTo>
                  <a:lnTo>
                    <a:pt x="596" y="918"/>
                  </a:lnTo>
                  <a:lnTo>
                    <a:pt x="608" y="926"/>
                  </a:lnTo>
                  <a:lnTo>
                    <a:pt x="624" y="930"/>
                  </a:lnTo>
                  <a:lnTo>
                    <a:pt x="640" y="932"/>
                  </a:lnTo>
                  <a:lnTo>
                    <a:pt x="656" y="932"/>
                  </a:lnTo>
                  <a:lnTo>
                    <a:pt x="674" y="930"/>
                  </a:lnTo>
                  <a:lnTo>
                    <a:pt x="692" y="924"/>
                  </a:lnTo>
                  <a:lnTo>
                    <a:pt x="710" y="916"/>
                  </a:lnTo>
                  <a:lnTo>
                    <a:pt x="726" y="904"/>
                  </a:lnTo>
                  <a:lnTo>
                    <a:pt x="744" y="890"/>
                  </a:lnTo>
                  <a:lnTo>
                    <a:pt x="760" y="872"/>
                  </a:lnTo>
                  <a:lnTo>
                    <a:pt x="760" y="872"/>
                  </a:lnTo>
                  <a:lnTo>
                    <a:pt x="780" y="844"/>
                  </a:lnTo>
                  <a:lnTo>
                    <a:pt x="792" y="816"/>
                  </a:lnTo>
                  <a:lnTo>
                    <a:pt x="800" y="792"/>
                  </a:lnTo>
                  <a:lnTo>
                    <a:pt x="804" y="770"/>
                  </a:lnTo>
                  <a:lnTo>
                    <a:pt x="804" y="748"/>
                  </a:lnTo>
                  <a:lnTo>
                    <a:pt x="798" y="728"/>
                  </a:lnTo>
                  <a:lnTo>
                    <a:pt x="790" y="712"/>
                  </a:lnTo>
                  <a:lnTo>
                    <a:pt x="780" y="698"/>
                  </a:lnTo>
                  <a:lnTo>
                    <a:pt x="768" y="684"/>
                  </a:lnTo>
                  <a:lnTo>
                    <a:pt x="754" y="674"/>
                  </a:lnTo>
                  <a:lnTo>
                    <a:pt x="740" y="666"/>
                  </a:lnTo>
                  <a:lnTo>
                    <a:pt x="726" y="660"/>
                  </a:lnTo>
                  <a:lnTo>
                    <a:pt x="712" y="656"/>
                  </a:lnTo>
                  <a:lnTo>
                    <a:pt x="698" y="654"/>
                  </a:lnTo>
                  <a:lnTo>
                    <a:pt x="686" y="656"/>
                  </a:lnTo>
                  <a:lnTo>
                    <a:pt x="678" y="658"/>
                  </a:lnTo>
                  <a:lnTo>
                    <a:pt x="678" y="65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Freeform 40"/>
            <p:cNvSpPr>
              <a:spLocks/>
            </p:cNvSpPr>
            <p:nvPr userDrawn="1"/>
          </p:nvSpPr>
          <p:spPr bwMode="auto">
            <a:xfrm>
              <a:off x="3876675" y="5540375"/>
              <a:ext cx="552450" cy="600075"/>
            </a:xfrm>
            <a:custGeom>
              <a:avLst/>
              <a:gdLst/>
              <a:ahLst/>
              <a:cxnLst>
                <a:cxn ang="0">
                  <a:pos x="2" y="150"/>
                </a:cxn>
                <a:cxn ang="0">
                  <a:pos x="20" y="206"/>
                </a:cxn>
                <a:cxn ang="0">
                  <a:pos x="78" y="350"/>
                </a:cxn>
                <a:cxn ang="0">
                  <a:pos x="84" y="360"/>
                </a:cxn>
                <a:cxn ang="0">
                  <a:pos x="96" y="372"/>
                </a:cxn>
                <a:cxn ang="0">
                  <a:pos x="114" y="378"/>
                </a:cxn>
                <a:cxn ang="0">
                  <a:pos x="132" y="376"/>
                </a:cxn>
                <a:cxn ang="0">
                  <a:pos x="140" y="372"/>
                </a:cxn>
                <a:cxn ang="0">
                  <a:pos x="212" y="338"/>
                </a:cxn>
                <a:cxn ang="0">
                  <a:pos x="312" y="296"/>
                </a:cxn>
                <a:cxn ang="0">
                  <a:pos x="344" y="286"/>
                </a:cxn>
                <a:cxn ang="0">
                  <a:pos x="310" y="268"/>
                </a:cxn>
                <a:cxn ang="0">
                  <a:pos x="290" y="244"/>
                </a:cxn>
                <a:cxn ang="0">
                  <a:pos x="278" y="220"/>
                </a:cxn>
                <a:cxn ang="0">
                  <a:pos x="278" y="196"/>
                </a:cxn>
                <a:cxn ang="0">
                  <a:pos x="282" y="174"/>
                </a:cxn>
                <a:cxn ang="0">
                  <a:pos x="292" y="154"/>
                </a:cxn>
                <a:cxn ang="0">
                  <a:pos x="304" y="140"/>
                </a:cxn>
                <a:cxn ang="0">
                  <a:pos x="316" y="134"/>
                </a:cxn>
                <a:cxn ang="0">
                  <a:pos x="328" y="128"/>
                </a:cxn>
                <a:cxn ang="0">
                  <a:pos x="344" y="108"/>
                </a:cxn>
                <a:cxn ang="0">
                  <a:pos x="348" y="84"/>
                </a:cxn>
                <a:cxn ang="0">
                  <a:pos x="342" y="62"/>
                </a:cxn>
                <a:cxn ang="0">
                  <a:pos x="334" y="54"/>
                </a:cxn>
                <a:cxn ang="0">
                  <a:pos x="292" y="30"/>
                </a:cxn>
                <a:cxn ang="0">
                  <a:pos x="220" y="4"/>
                </a:cxn>
                <a:cxn ang="0">
                  <a:pos x="208" y="0"/>
                </a:cxn>
                <a:cxn ang="0">
                  <a:pos x="192" y="0"/>
                </a:cxn>
                <a:cxn ang="0">
                  <a:pos x="192" y="22"/>
                </a:cxn>
                <a:cxn ang="0">
                  <a:pos x="182" y="60"/>
                </a:cxn>
                <a:cxn ang="0">
                  <a:pos x="162" y="92"/>
                </a:cxn>
                <a:cxn ang="0">
                  <a:pos x="134" y="112"/>
                </a:cxn>
                <a:cxn ang="0">
                  <a:pos x="120" y="118"/>
                </a:cxn>
                <a:cxn ang="0">
                  <a:pos x="94" y="176"/>
                </a:cxn>
                <a:cxn ang="0">
                  <a:pos x="76" y="204"/>
                </a:cxn>
                <a:cxn ang="0">
                  <a:pos x="72" y="208"/>
                </a:cxn>
                <a:cxn ang="0">
                  <a:pos x="44" y="214"/>
                </a:cxn>
                <a:cxn ang="0">
                  <a:pos x="30" y="206"/>
                </a:cxn>
                <a:cxn ang="0">
                  <a:pos x="24" y="188"/>
                </a:cxn>
                <a:cxn ang="0">
                  <a:pos x="20" y="172"/>
                </a:cxn>
                <a:cxn ang="0">
                  <a:pos x="14" y="152"/>
                </a:cxn>
                <a:cxn ang="0">
                  <a:pos x="0" y="136"/>
                </a:cxn>
                <a:cxn ang="0">
                  <a:pos x="2" y="150"/>
                </a:cxn>
              </a:cxnLst>
              <a:rect l="0" t="0" r="r" b="b"/>
              <a:pathLst>
                <a:path w="348" h="378">
                  <a:moveTo>
                    <a:pt x="2" y="150"/>
                  </a:moveTo>
                  <a:lnTo>
                    <a:pt x="2" y="150"/>
                  </a:lnTo>
                  <a:lnTo>
                    <a:pt x="8" y="174"/>
                  </a:lnTo>
                  <a:lnTo>
                    <a:pt x="20" y="206"/>
                  </a:lnTo>
                  <a:lnTo>
                    <a:pt x="46" y="272"/>
                  </a:lnTo>
                  <a:lnTo>
                    <a:pt x="78" y="350"/>
                  </a:lnTo>
                  <a:lnTo>
                    <a:pt x="78" y="350"/>
                  </a:lnTo>
                  <a:lnTo>
                    <a:pt x="84" y="360"/>
                  </a:lnTo>
                  <a:lnTo>
                    <a:pt x="90" y="366"/>
                  </a:lnTo>
                  <a:lnTo>
                    <a:pt x="96" y="372"/>
                  </a:lnTo>
                  <a:lnTo>
                    <a:pt x="106" y="376"/>
                  </a:lnTo>
                  <a:lnTo>
                    <a:pt x="114" y="378"/>
                  </a:lnTo>
                  <a:lnTo>
                    <a:pt x="122" y="378"/>
                  </a:lnTo>
                  <a:lnTo>
                    <a:pt x="132" y="376"/>
                  </a:lnTo>
                  <a:lnTo>
                    <a:pt x="140" y="372"/>
                  </a:lnTo>
                  <a:lnTo>
                    <a:pt x="140" y="372"/>
                  </a:lnTo>
                  <a:lnTo>
                    <a:pt x="162" y="362"/>
                  </a:lnTo>
                  <a:lnTo>
                    <a:pt x="212" y="338"/>
                  </a:lnTo>
                  <a:lnTo>
                    <a:pt x="278" y="308"/>
                  </a:lnTo>
                  <a:lnTo>
                    <a:pt x="312" y="296"/>
                  </a:lnTo>
                  <a:lnTo>
                    <a:pt x="344" y="286"/>
                  </a:lnTo>
                  <a:lnTo>
                    <a:pt x="344" y="286"/>
                  </a:lnTo>
                  <a:lnTo>
                    <a:pt x="326" y="278"/>
                  </a:lnTo>
                  <a:lnTo>
                    <a:pt x="310" y="268"/>
                  </a:lnTo>
                  <a:lnTo>
                    <a:pt x="298" y="256"/>
                  </a:lnTo>
                  <a:lnTo>
                    <a:pt x="290" y="244"/>
                  </a:lnTo>
                  <a:lnTo>
                    <a:pt x="282" y="232"/>
                  </a:lnTo>
                  <a:lnTo>
                    <a:pt x="278" y="220"/>
                  </a:lnTo>
                  <a:lnTo>
                    <a:pt x="276" y="208"/>
                  </a:lnTo>
                  <a:lnTo>
                    <a:pt x="278" y="196"/>
                  </a:lnTo>
                  <a:lnTo>
                    <a:pt x="278" y="184"/>
                  </a:lnTo>
                  <a:lnTo>
                    <a:pt x="282" y="174"/>
                  </a:lnTo>
                  <a:lnTo>
                    <a:pt x="286" y="164"/>
                  </a:lnTo>
                  <a:lnTo>
                    <a:pt x="292" y="154"/>
                  </a:lnTo>
                  <a:lnTo>
                    <a:pt x="298" y="146"/>
                  </a:lnTo>
                  <a:lnTo>
                    <a:pt x="304" y="140"/>
                  </a:lnTo>
                  <a:lnTo>
                    <a:pt x="310" y="136"/>
                  </a:lnTo>
                  <a:lnTo>
                    <a:pt x="316" y="134"/>
                  </a:lnTo>
                  <a:lnTo>
                    <a:pt x="316" y="134"/>
                  </a:lnTo>
                  <a:lnTo>
                    <a:pt x="328" y="128"/>
                  </a:lnTo>
                  <a:lnTo>
                    <a:pt x="336" y="118"/>
                  </a:lnTo>
                  <a:lnTo>
                    <a:pt x="344" y="108"/>
                  </a:lnTo>
                  <a:lnTo>
                    <a:pt x="348" y="96"/>
                  </a:lnTo>
                  <a:lnTo>
                    <a:pt x="348" y="84"/>
                  </a:lnTo>
                  <a:lnTo>
                    <a:pt x="346" y="72"/>
                  </a:lnTo>
                  <a:lnTo>
                    <a:pt x="342" y="62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14" y="42"/>
                  </a:lnTo>
                  <a:lnTo>
                    <a:pt x="292" y="30"/>
                  </a:lnTo>
                  <a:lnTo>
                    <a:pt x="250" y="14"/>
                  </a:lnTo>
                  <a:lnTo>
                    <a:pt x="220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22"/>
                  </a:lnTo>
                  <a:lnTo>
                    <a:pt x="190" y="42"/>
                  </a:lnTo>
                  <a:lnTo>
                    <a:pt x="182" y="60"/>
                  </a:lnTo>
                  <a:lnTo>
                    <a:pt x="174" y="78"/>
                  </a:lnTo>
                  <a:lnTo>
                    <a:pt x="162" y="92"/>
                  </a:lnTo>
                  <a:lnTo>
                    <a:pt x="148" y="102"/>
                  </a:lnTo>
                  <a:lnTo>
                    <a:pt x="134" y="112"/>
                  </a:lnTo>
                  <a:lnTo>
                    <a:pt x="120" y="118"/>
                  </a:lnTo>
                  <a:lnTo>
                    <a:pt x="120" y="118"/>
                  </a:lnTo>
                  <a:lnTo>
                    <a:pt x="106" y="148"/>
                  </a:lnTo>
                  <a:lnTo>
                    <a:pt x="94" y="176"/>
                  </a:lnTo>
                  <a:lnTo>
                    <a:pt x="82" y="196"/>
                  </a:lnTo>
                  <a:lnTo>
                    <a:pt x="76" y="204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56" y="214"/>
                  </a:lnTo>
                  <a:lnTo>
                    <a:pt x="44" y="214"/>
                  </a:lnTo>
                  <a:lnTo>
                    <a:pt x="36" y="212"/>
                  </a:lnTo>
                  <a:lnTo>
                    <a:pt x="30" y="206"/>
                  </a:lnTo>
                  <a:lnTo>
                    <a:pt x="26" y="198"/>
                  </a:lnTo>
                  <a:lnTo>
                    <a:pt x="24" y="188"/>
                  </a:lnTo>
                  <a:lnTo>
                    <a:pt x="20" y="172"/>
                  </a:lnTo>
                  <a:lnTo>
                    <a:pt x="20" y="172"/>
                  </a:lnTo>
                  <a:lnTo>
                    <a:pt x="18" y="162"/>
                  </a:lnTo>
                  <a:lnTo>
                    <a:pt x="14" y="152"/>
                  </a:lnTo>
                  <a:lnTo>
                    <a:pt x="8" y="14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50"/>
                  </a:lnTo>
                  <a:lnTo>
                    <a:pt x="2" y="15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41"/>
            <p:cNvSpPr>
              <a:spLocks/>
            </p:cNvSpPr>
            <p:nvPr userDrawn="1"/>
          </p:nvSpPr>
          <p:spPr bwMode="auto">
            <a:xfrm>
              <a:off x="4476750" y="5775325"/>
              <a:ext cx="479425" cy="612775"/>
            </a:xfrm>
            <a:custGeom>
              <a:avLst/>
              <a:gdLst/>
              <a:ahLst/>
              <a:cxnLst>
                <a:cxn ang="0">
                  <a:pos x="80" y="60"/>
                </a:cxn>
                <a:cxn ang="0">
                  <a:pos x="86" y="84"/>
                </a:cxn>
                <a:cxn ang="0">
                  <a:pos x="78" y="112"/>
                </a:cxn>
                <a:cxn ang="0">
                  <a:pos x="60" y="138"/>
                </a:cxn>
                <a:cxn ang="0">
                  <a:pos x="44" y="146"/>
                </a:cxn>
                <a:cxn ang="0">
                  <a:pos x="24" y="150"/>
                </a:cxn>
                <a:cxn ang="0">
                  <a:pos x="28" y="156"/>
                </a:cxn>
                <a:cxn ang="0">
                  <a:pos x="34" y="174"/>
                </a:cxn>
                <a:cxn ang="0">
                  <a:pos x="34" y="194"/>
                </a:cxn>
                <a:cxn ang="0">
                  <a:pos x="24" y="212"/>
                </a:cxn>
                <a:cxn ang="0">
                  <a:pos x="14" y="222"/>
                </a:cxn>
                <a:cxn ang="0">
                  <a:pos x="4" y="240"/>
                </a:cxn>
                <a:cxn ang="0">
                  <a:pos x="0" y="270"/>
                </a:cxn>
                <a:cxn ang="0">
                  <a:pos x="6" y="302"/>
                </a:cxn>
                <a:cxn ang="0">
                  <a:pos x="20" y="336"/>
                </a:cxn>
                <a:cxn ang="0">
                  <a:pos x="46" y="364"/>
                </a:cxn>
                <a:cxn ang="0">
                  <a:pos x="86" y="382"/>
                </a:cxn>
                <a:cxn ang="0">
                  <a:pos x="136" y="386"/>
                </a:cxn>
                <a:cxn ang="0">
                  <a:pos x="200" y="370"/>
                </a:cxn>
                <a:cxn ang="0">
                  <a:pos x="224" y="358"/>
                </a:cxn>
                <a:cxn ang="0">
                  <a:pos x="262" y="332"/>
                </a:cxn>
                <a:cxn ang="0">
                  <a:pos x="286" y="302"/>
                </a:cxn>
                <a:cxn ang="0">
                  <a:pos x="300" y="268"/>
                </a:cxn>
                <a:cxn ang="0">
                  <a:pos x="302" y="236"/>
                </a:cxn>
                <a:cxn ang="0">
                  <a:pos x="294" y="204"/>
                </a:cxn>
                <a:cxn ang="0">
                  <a:pos x="274" y="178"/>
                </a:cxn>
                <a:cxn ang="0">
                  <a:pos x="246" y="158"/>
                </a:cxn>
                <a:cxn ang="0">
                  <a:pos x="228" y="150"/>
                </a:cxn>
                <a:cxn ang="0">
                  <a:pos x="210" y="138"/>
                </a:cxn>
                <a:cxn ang="0">
                  <a:pos x="188" y="114"/>
                </a:cxn>
                <a:cxn ang="0">
                  <a:pos x="182" y="98"/>
                </a:cxn>
                <a:cxn ang="0">
                  <a:pos x="182" y="82"/>
                </a:cxn>
                <a:cxn ang="0">
                  <a:pos x="190" y="68"/>
                </a:cxn>
                <a:cxn ang="0">
                  <a:pos x="206" y="54"/>
                </a:cxn>
                <a:cxn ang="0">
                  <a:pos x="232" y="40"/>
                </a:cxn>
                <a:cxn ang="0">
                  <a:pos x="206" y="28"/>
                </a:cxn>
                <a:cxn ang="0">
                  <a:pos x="158" y="6"/>
                </a:cxn>
                <a:cxn ang="0">
                  <a:pos x="138" y="2"/>
                </a:cxn>
                <a:cxn ang="0">
                  <a:pos x="104" y="4"/>
                </a:cxn>
                <a:cxn ang="0">
                  <a:pos x="82" y="18"/>
                </a:cxn>
                <a:cxn ang="0">
                  <a:pos x="74" y="40"/>
                </a:cxn>
                <a:cxn ang="0">
                  <a:pos x="80" y="60"/>
                </a:cxn>
              </a:cxnLst>
              <a:rect l="0" t="0" r="r" b="b"/>
              <a:pathLst>
                <a:path w="302" h="386">
                  <a:moveTo>
                    <a:pt x="80" y="60"/>
                  </a:moveTo>
                  <a:lnTo>
                    <a:pt x="80" y="60"/>
                  </a:lnTo>
                  <a:lnTo>
                    <a:pt x="84" y="70"/>
                  </a:lnTo>
                  <a:lnTo>
                    <a:pt x="86" y="84"/>
                  </a:lnTo>
                  <a:lnTo>
                    <a:pt x="84" y="98"/>
                  </a:lnTo>
                  <a:lnTo>
                    <a:pt x="78" y="112"/>
                  </a:lnTo>
                  <a:lnTo>
                    <a:pt x="70" y="126"/>
                  </a:lnTo>
                  <a:lnTo>
                    <a:pt x="60" y="138"/>
                  </a:lnTo>
                  <a:lnTo>
                    <a:pt x="52" y="142"/>
                  </a:lnTo>
                  <a:lnTo>
                    <a:pt x="44" y="146"/>
                  </a:lnTo>
                  <a:lnTo>
                    <a:pt x="34" y="148"/>
                  </a:lnTo>
                  <a:lnTo>
                    <a:pt x="24" y="150"/>
                  </a:lnTo>
                  <a:lnTo>
                    <a:pt x="24" y="150"/>
                  </a:lnTo>
                  <a:lnTo>
                    <a:pt x="28" y="156"/>
                  </a:lnTo>
                  <a:lnTo>
                    <a:pt x="32" y="166"/>
                  </a:lnTo>
                  <a:lnTo>
                    <a:pt x="34" y="174"/>
                  </a:lnTo>
                  <a:lnTo>
                    <a:pt x="34" y="184"/>
                  </a:lnTo>
                  <a:lnTo>
                    <a:pt x="34" y="194"/>
                  </a:lnTo>
                  <a:lnTo>
                    <a:pt x="30" y="202"/>
                  </a:lnTo>
                  <a:lnTo>
                    <a:pt x="24" y="212"/>
                  </a:lnTo>
                  <a:lnTo>
                    <a:pt x="14" y="222"/>
                  </a:lnTo>
                  <a:lnTo>
                    <a:pt x="14" y="222"/>
                  </a:lnTo>
                  <a:lnTo>
                    <a:pt x="8" y="230"/>
                  </a:lnTo>
                  <a:lnTo>
                    <a:pt x="4" y="240"/>
                  </a:lnTo>
                  <a:lnTo>
                    <a:pt x="0" y="254"/>
                  </a:lnTo>
                  <a:lnTo>
                    <a:pt x="0" y="270"/>
                  </a:lnTo>
                  <a:lnTo>
                    <a:pt x="2" y="286"/>
                  </a:lnTo>
                  <a:lnTo>
                    <a:pt x="6" y="302"/>
                  </a:lnTo>
                  <a:lnTo>
                    <a:pt x="12" y="320"/>
                  </a:lnTo>
                  <a:lnTo>
                    <a:pt x="20" y="336"/>
                  </a:lnTo>
                  <a:lnTo>
                    <a:pt x="32" y="350"/>
                  </a:lnTo>
                  <a:lnTo>
                    <a:pt x="46" y="364"/>
                  </a:lnTo>
                  <a:lnTo>
                    <a:pt x="64" y="374"/>
                  </a:lnTo>
                  <a:lnTo>
                    <a:pt x="86" y="382"/>
                  </a:lnTo>
                  <a:lnTo>
                    <a:pt x="108" y="386"/>
                  </a:lnTo>
                  <a:lnTo>
                    <a:pt x="136" y="386"/>
                  </a:lnTo>
                  <a:lnTo>
                    <a:pt x="166" y="380"/>
                  </a:lnTo>
                  <a:lnTo>
                    <a:pt x="200" y="370"/>
                  </a:lnTo>
                  <a:lnTo>
                    <a:pt x="200" y="370"/>
                  </a:lnTo>
                  <a:lnTo>
                    <a:pt x="224" y="358"/>
                  </a:lnTo>
                  <a:lnTo>
                    <a:pt x="244" y="346"/>
                  </a:lnTo>
                  <a:lnTo>
                    <a:pt x="262" y="332"/>
                  </a:lnTo>
                  <a:lnTo>
                    <a:pt x="276" y="318"/>
                  </a:lnTo>
                  <a:lnTo>
                    <a:pt x="286" y="302"/>
                  </a:lnTo>
                  <a:lnTo>
                    <a:pt x="294" y="286"/>
                  </a:lnTo>
                  <a:lnTo>
                    <a:pt x="300" y="268"/>
                  </a:lnTo>
                  <a:lnTo>
                    <a:pt x="302" y="252"/>
                  </a:lnTo>
                  <a:lnTo>
                    <a:pt x="302" y="236"/>
                  </a:lnTo>
                  <a:lnTo>
                    <a:pt x="298" y="220"/>
                  </a:lnTo>
                  <a:lnTo>
                    <a:pt x="294" y="204"/>
                  </a:lnTo>
                  <a:lnTo>
                    <a:pt x="286" y="190"/>
                  </a:lnTo>
                  <a:lnTo>
                    <a:pt x="274" y="178"/>
                  </a:lnTo>
                  <a:lnTo>
                    <a:pt x="262" y="166"/>
                  </a:lnTo>
                  <a:lnTo>
                    <a:pt x="246" y="158"/>
                  </a:lnTo>
                  <a:lnTo>
                    <a:pt x="228" y="150"/>
                  </a:lnTo>
                  <a:lnTo>
                    <a:pt x="228" y="150"/>
                  </a:lnTo>
                  <a:lnTo>
                    <a:pt x="220" y="146"/>
                  </a:lnTo>
                  <a:lnTo>
                    <a:pt x="210" y="138"/>
                  </a:lnTo>
                  <a:lnTo>
                    <a:pt x="198" y="128"/>
                  </a:lnTo>
                  <a:lnTo>
                    <a:pt x="188" y="114"/>
                  </a:lnTo>
                  <a:lnTo>
                    <a:pt x="186" y="106"/>
                  </a:lnTo>
                  <a:lnTo>
                    <a:pt x="182" y="98"/>
                  </a:lnTo>
                  <a:lnTo>
                    <a:pt x="182" y="90"/>
                  </a:lnTo>
                  <a:lnTo>
                    <a:pt x="182" y="82"/>
                  </a:lnTo>
                  <a:lnTo>
                    <a:pt x="184" y="74"/>
                  </a:lnTo>
                  <a:lnTo>
                    <a:pt x="190" y="68"/>
                  </a:lnTo>
                  <a:lnTo>
                    <a:pt x="196" y="60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32" y="40"/>
                  </a:lnTo>
                  <a:lnTo>
                    <a:pt x="232" y="40"/>
                  </a:lnTo>
                  <a:lnTo>
                    <a:pt x="206" y="28"/>
                  </a:lnTo>
                  <a:lnTo>
                    <a:pt x="182" y="16"/>
                  </a:lnTo>
                  <a:lnTo>
                    <a:pt x="158" y="6"/>
                  </a:lnTo>
                  <a:lnTo>
                    <a:pt x="138" y="2"/>
                  </a:lnTo>
                  <a:lnTo>
                    <a:pt x="138" y="2"/>
                  </a:lnTo>
                  <a:lnTo>
                    <a:pt x="120" y="0"/>
                  </a:lnTo>
                  <a:lnTo>
                    <a:pt x="104" y="4"/>
                  </a:lnTo>
                  <a:lnTo>
                    <a:pt x="92" y="10"/>
                  </a:lnTo>
                  <a:lnTo>
                    <a:pt x="82" y="18"/>
                  </a:lnTo>
                  <a:lnTo>
                    <a:pt x="76" y="28"/>
                  </a:lnTo>
                  <a:lnTo>
                    <a:pt x="74" y="40"/>
                  </a:lnTo>
                  <a:lnTo>
                    <a:pt x="76" y="50"/>
                  </a:lnTo>
                  <a:lnTo>
                    <a:pt x="80" y="60"/>
                  </a:lnTo>
                  <a:lnTo>
                    <a:pt x="80" y="6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42"/>
            <p:cNvSpPr>
              <a:spLocks/>
            </p:cNvSpPr>
            <p:nvPr userDrawn="1"/>
          </p:nvSpPr>
          <p:spPr bwMode="auto">
            <a:xfrm>
              <a:off x="4743450" y="4816475"/>
              <a:ext cx="177800" cy="114300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2" y="58"/>
                </a:cxn>
                <a:cxn ang="0">
                  <a:pos x="102" y="32"/>
                </a:cxn>
                <a:cxn ang="0">
                  <a:pos x="102" y="32"/>
                </a:cxn>
                <a:cxn ang="0">
                  <a:pos x="96" y="22"/>
                </a:cxn>
                <a:cxn ang="0">
                  <a:pos x="86" y="12"/>
                </a:cxn>
                <a:cxn ang="0">
                  <a:pos x="74" y="6"/>
                </a:cxn>
                <a:cxn ang="0">
                  <a:pos x="60" y="2"/>
                </a:cxn>
                <a:cxn ang="0">
                  <a:pos x="44" y="0"/>
                </a:cxn>
                <a:cxn ang="0">
                  <a:pos x="30" y="0"/>
                </a:cxn>
                <a:cxn ang="0">
                  <a:pos x="14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22"/>
                </a:cxn>
                <a:cxn ang="0">
                  <a:pos x="8" y="36"/>
                </a:cxn>
                <a:cxn ang="0">
                  <a:pos x="18" y="50"/>
                </a:cxn>
                <a:cxn ang="0">
                  <a:pos x="30" y="60"/>
                </a:cxn>
                <a:cxn ang="0">
                  <a:pos x="38" y="66"/>
                </a:cxn>
                <a:cxn ang="0">
                  <a:pos x="48" y="68"/>
                </a:cxn>
                <a:cxn ang="0">
                  <a:pos x="58" y="72"/>
                </a:cxn>
                <a:cxn ang="0">
                  <a:pos x="68" y="72"/>
                </a:cxn>
                <a:cxn ang="0">
                  <a:pos x="78" y="72"/>
                </a:cxn>
                <a:cxn ang="0">
                  <a:pos x="88" y="68"/>
                </a:cxn>
                <a:cxn ang="0">
                  <a:pos x="100" y="64"/>
                </a:cxn>
                <a:cxn ang="0">
                  <a:pos x="112" y="58"/>
                </a:cxn>
                <a:cxn ang="0">
                  <a:pos x="112" y="58"/>
                </a:cxn>
              </a:cxnLst>
              <a:rect l="0" t="0" r="r" b="b"/>
              <a:pathLst>
                <a:path w="112" h="72">
                  <a:moveTo>
                    <a:pt x="112" y="58"/>
                  </a:moveTo>
                  <a:lnTo>
                    <a:pt x="112" y="58"/>
                  </a:lnTo>
                  <a:lnTo>
                    <a:pt x="102" y="32"/>
                  </a:lnTo>
                  <a:lnTo>
                    <a:pt x="102" y="32"/>
                  </a:lnTo>
                  <a:lnTo>
                    <a:pt x="96" y="22"/>
                  </a:lnTo>
                  <a:lnTo>
                    <a:pt x="86" y="12"/>
                  </a:lnTo>
                  <a:lnTo>
                    <a:pt x="74" y="6"/>
                  </a:lnTo>
                  <a:lnTo>
                    <a:pt x="60" y="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14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22"/>
                  </a:lnTo>
                  <a:lnTo>
                    <a:pt x="8" y="36"/>
                  </a:lnTo>
                  <a:lnTo>
                    <a:pt x="18" y="50"/>
                  </a:lnTo>
                  <a:lnTo>
                    <a:pt x="30" y="60"/>
                  </a:lnTo>
                  <a:lnTo>
                    <a:pt x="38" y="66"/>
                  </a:lnTo>
                  <a:lnTo>
                    <a:pt x="48" y="68"/>
                  </a:lnTo>
                  <a:lnTo>
                    <a:pt x="58" y="72"/>
                  </a:lnTo>
                  <a:lnTo>
                    <a:pt x="68" y="72"/>
                  </a:lnTo>
                  <a:lnTo>
                    <a:pt x="78" y="72"/>
                  </a:lnTo>
                  <a:lnTo>
                    <a:pt x="88" y="68"/>
                  </a:lnTo>
                  <a:lnTo>
                    <a:pt x="100" y="64"/>
                  </a:lnTo>
                  <a:lnTo>
                    <a:pt x="112" y="58"/>
                  </a:lnTo>
                  <a:lnTo>
                    <a:pt x="112" y="5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43"/>
            <p:cNvSpPr>
              <a:spLocks/>
            </p:cNvSpPr>
            <p:nvPr userDrawn="1"/>
          </p:nvSpPr>
          <p:spPr bwMode="auto">
            <a:xfrm>
              <a:off x="3660775" y="4435475"/>
              <a:ext cx="809625" cy="1095375"/>
            </a:xfrm>
            <a:custGeom>
              <a:avLst/>
              <a:gdLst/>
              <a:ahLst/>
              <a:cxnLst>
                <a:cxn ang="0">
                  <a:pos x="246" y="380"/>
                </a:cxn>
                <a:cxn ang="0">
                  <a:pos x="278" y="372"/>
                </a:cxn>
                <a:cxn ang="0">
                  <a:pos x="332" y="374"/>
                </a:cxn>
                <a:cxn ang="0">
                  <a:pos x="376" y="390"/>
                </a:cxn>
                <a:cxn ang="0">
                  <a:pos x="408" y="418"/>
                </a:cxn>
                <a:cxn ang="0">
                  <a:pos x="420" y="434"/>
                </a:cxn>
                <a:cxn ang="0">
                  <a:pos x="510" y="314"/>
                </a:cxn>
                <a:cxn ang="0">
                  <a:pos x="494" y="308"/>
                </a:cxn>
                <a:cxn ang="0">
                  <a:pos x="464" y="284"/>
                </a:cxn>
                <a:cxn ang="0">
                  <a:pos x="440" y="250"/>
                </a:cxn>
                <a:cxn ang="0">
                  <a:pos x="422" y="200"/>
                </a:cxn>
                <a:cxn ang="0">
                  <a:pos x="416" y="168"/>
                </a:cxn>
                <a:cxn ang="0">
                  <a:pos x="414" y="124"/>
                </a:cxn>
                <a:cxn ang="0">
                  <a:pos x="420" y="88"/>
                </a:cxn>
                <a:cxn ang="0">
                  <a:pos x="434" y="60"/>
                </a:cxn>
                <a:cxn ang="0">
                  <a:pos x="452" y="38"/>
                </a:cxn>
                <a:cxn ang="0">
                  <a:pos x="436" y="24"/>
                </a:cxn>
                <a:cxn ang="0">
                  <a:pos x="398" y="6"/>
                </a:cxn>
                <a:cxn ang="0">
                  <a:pos x="354" y="0"/>
                </a:cxn>
                <a:cxn ang="0">
                  <a:pos x="312" y="4"/>
                </a:cxn>
                <a:cxn ang="0">
                  <a:pos x="290" y="12"/>
                </a:cxn>
                <a:cxn ang="0">
                  <a:pos x="252" y="30"/>
                </a:cxn>
                <a:cxn ang="0">
                  <a:pos x="218" y="60"/>
                </a:cxn>
                <a:cxn ang="0">
                  <a:pos x="202" y="86"/>
                </a:cxn>
                <a:cxn ang="0">
                  <a:pos x="196" y="108"/>
                </a:cxn>
                <a:cxn ang="0">
                  <a:pos x="196" y="130"/>
                </a:cxn>
                <a:cxn ang="0">
                  <a:pos x="200" y="144"/>
                </a:cxn>
                <a:cxn ang="0">
                  <a:pos x="212" y="178"/>
                </a:cxn>
                <a:cxn ang="0">
                  <a:pos x="226" y="198"/>
                </a:cxn>
                <a:cxn ang="0">
                  <a:pos x="246" y="212"/>
                </a:cxn>
                <a:cxn ang="0">
                  <a:pos x="272" y="224"/>
                </a:cxn>
                <a:cxn ang="0">
                  <a:pos x="296" y="240"/>
                </a:cxn>
                <a:cxn ang="0">
                  <a:pos x="304" y="252"/>
                </a:cxn>
                <a:cxn ang="0">
                  <a:pos x="308" y="264"/>
                </a:cxn>
                <a:cxn ang="0">
                  <a:pos x="306" y="284"/>
                </a:cxn>
                <a:cxn ang="0">
                  <a:pos x="286" y="304"/>
                </a:cxn>
                <a:cxn ang="0">
                  <a:pos x="270" y="312"/>
                </a:cxn>
                <a:cxn ang="0">
                  <a:pos x="36" y="388"/>
                </a:cxn>
                <a:cxn ang="0">
                  <a:pos x="20" y="398"/>
                </a:cxn>
                <a:cxn ang="0">
                  <a:pos x="8" y="412"/>
                </a:cxn>
                <a:cxn ang="0">
                  <a:pos x="0" y="430"/>
                </a:cxn>
                <a:cxn ang="0">
                  <a:pos x="0" y="450"/>
                </a:cxn>
                <a:cxn ang="0">
                  <a:pos x="6" y="474"/>
                </a:cxn>
                <a:cxn ang="0">
                  <a:pos x="40" y="600"/>
                </a:cxn>
                <a:cxn ang="0">
                  <a:pos x="66" y="666"/>
                </a:cxn>
                <a:cxn ang="0">
                  <a:pos x="70" y="674"/>
                </a:cxn>
                <a:cxn ang="0">
                  <a:pos x="82" y="686"/>
                </a:cxn>
                <a:cxn ang="0">
                  <a:pos x="94" y="690"/>
                </a:cxn>
                <a:cxn ang="0">
                  <a:pos x="110" y="688"/>
                </a:cxn>
                <a:cxn ang="0">
                  <a:pos x="130" y="678"/>
                </a:cxn>
                <a:cxn ang="0">
                  <a:pos x="152" y="650"/>
                </a:cxn>
                <a:cxn ang="0">
                  <a:pos x="156" y="632"/>
                </a:cxn>
                <a:cxn ang="0">
                  <a:pos x="158" y="632"/>
                </a:cxn>
                <a:cxn ang="0">
                  <a:pos x="144" y="620"/>
                </a:cxn>
                <a:cxn ang="0">
                  <a:pos x="126" y="592"/>
                </a:cxn>
                <a:cxn ang="0">
                  <a:pos x="118" y="558"/>
                </a:cxn>
                <a:cxn ang="0">
                  <a:pos x="118" y="520"/>
                </a:cxn>
                <a:cxn ang="0">
                  <a:pos x="128" y="482"/>
                </a:cxn>
                <a:cxn ang="0">
                  <a:pos x="148" y="446"/>
                </a:cxn>
                <a:cxn ang="0">
                  <a:pos x="180" y="414"/>
                </a:cxn>
                <a:cxn ang="0">
                  <a:pos x="222" y="388"/>
                </a:cxn>
                <a:cxn ang="0">
                  <a:pos x="246" y="380"/>
                </a:cxn>
              </a:cxnLst>
              <a:rect l="0" t="0" r="r" b="b"/>
              <a:pathLst>
                <a:path w="510" h="690">
                  <a:moveTo>
                    <a:pt x="246" y="380"/>
                  </a:moveTo>
                  <a:lnTo>
                    <a:pt x="246" y="380"/>
                  </a:lnTo>
                  <a:lnTo>
                    <a:pt x="262" y="376"/>
                  </a:lnTo>
                  <a:lnTo>
                    <a:pt x="278" y="372"/>
                  </a:lnTo>
                  <a:lnTo>
                    <a:pt x="306" y="370"/>
                  </a:lnTo>
                  <a:lnTo>
                    <a:pt x="332" y="374"/>
                  </a:lnTo>
                  <a:lnTo>
                    <a:pt x="354" y="380"/>
                  </a:lnTo>
                  <a:lnTo>
                    <a:pt x="376" y="390"/>
                  </a:lnTo>
                  <a:lnTo>
                    <a:pt x="392" y="402"/>
                  </a:lnTo>
                  <a:lnTo>
                    <a:pt x="408" y="418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56" y="386"/>
                  </a:lnTo>
                  <a:lnTo>
                    <a:pt x="510" y="314"/>
                  </a:lnTo>
                  <a:lnTo>
                    <a:pt x="510" y="314"/>
                  </a:lnTo>
                  <a:lnTo>
                    <a:pt x="494" y="308"/>
                  </a:lnTo>
                  <a:lnTo>
                    <a:pt x="478" y="298"/>
                  </a:lnTo>
                  <a:lnTo>
                    <a:pt x="464" y="284"/>
                  </a:lnTo>
                  <a:lnTo>
                    <a:pt x="452" y="268"/>
                  </a:lnTo>
                  <a:lnTo>
                    <a:pt x="440" y="250"/>
                  </a:lnTo>
                  <a:lnTo>
                    <a:pt x="430" y="226"/>
                  </a:lnTo>
                  <a:lnTo>
                    <a:pt x="422" y="200"/>
                  </a:lnTo>
                  <a:lnTo>
                    <a:pt x="416" y="168"/>
                  </a:lnTo>
                  <a:lnTo>
                    <a:pt x="416" y="168"/>
                  </a:lnTo>
                  <a:lnTo>
                    <a:pt x="414" y="146"/>
                  </a:lnTo>
                  <a:lnTo>
                    <a:pt x="414" y="124"/>
                  </a:lnTo>
                  <a:lnTo>
                    <a:pt x="416" y="104"/>
                  </a:lnTo>
                  <a:lnTo>
                    <a:pt x="420" y="88"/>
                  </a:lnTo>
                  <a:lnTo>
                    <a:pt x="426" y="72"/>
                  </a:lnTo>
                  <a:lnTo>
                    <a:pt x="434" y="60"/>
                  </a:lnTo>
                  <a:lnTo>
                    <a:pt x="442" y="48"/>
                  </a:lnTo>
                  <a:lnTo>
                    <a:pt x="452" y="38"/>
                  </a:lnTo>
                  <a:lnTo>
                    <a:pt x="452" y="38"/>
                  </a:lnTo>
                  <a:lnTo>
                    <a:pt x="436" y="24"/>
                  </a:lnTo>
                  <a:lnTo>
                    <a:pt x="418" y="14"/>
                  </a:lnTo>
                  <a:lnTo>
                    <a:pt x="398" y="6"/>
                  </a:lnTo>
                  <a:lnTo>
                    <a:pt x="376" y="2"/>
                  </a:lnTo>
                  <a:lnTo>
                    <a:pt x="354" y="0"/>
                  </a:lnTo>
                  <a:lnTo>
                    <a:pt x="332" y="2"/>
                  </a:lnTo>
                  <a:lnTo>
                    <a:pt x="312" y="4"/>
                  </a:lnTo>
                  <a:lnTo>
                    <a:pt x="290" y="12"/>
                  </a:lnTo>
                  <a:lnTo>
                    <a:pt x="290" y="12"/>
                  </a:lnTo>
                  <a:lnTo>
                    <a:pt x="270" y="20"/>
                  </a:lnTo>
                  <a:lnTo>
                    <a:pt x="252" y="30"/>
                  </a:lnTo>
                  <a:lnTo>
                    <a:pt x="234" y="44"/>
                  </a:lnTo>
                  <a:lnTo>
                    <a:pt x="218" y="60"/>
                  </a:lnTo>
                  <a:lnTo>
                    <a:pt x="206" y="78"/>
                  </a:lnTo>
                  <a:lnTo>
                    <a:pt x="202" y="86"/>
                  </a:lnTo>
                  <a:lnTo>
                    <a:pt x="198" y="98"/>
                  </a:lnTo>
                  <a:lnTo>
                    <a:pt x="196" y="108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6" y="162"/>
                  </a:lnTo>
                  <a:lnTo>
                    <a:pt x="212" y="178"/>
                  </a:lnTo>
                  <a:lnTo>
                    <a:pt x="218" y="190"/>
                  </a:lnTo>
                  <a:lnTo>
                    <a:pt x="226" y="198"/>
                  </a:lnTo>
                  <a:lnTo>
                    <a:pt x="234" y="206"/>
                  </a:lnTo>
                  <a:lnTo>
                    <a:pt x="246" y="212"/>
                  </a:lnTo>
                  <a:lnTo>
                    <a:pt x="272" y="224"/>
                  </a:lnTo>
                  <a:lnTo>
                    <a:pt x="272" y="224"/>
                  </a:lnTo>
                  <a:lnTo>
                    <a:pt x="290" y="234"/>
                  </a:lnTo>
                  <a:lnTo>
                    <a:pt x="296" y="240"/>
                  </a:lnTo>
                  <a:lnTo>
                    <a:pt x="300" y="246"/>
                  </a:lnTo>
                  <a:lnTo>
                    <a:pt x="304" y="252"/>
                  </a:lnTo>
                  <a:lnTo>
                    <a:pt x="308" y="258"/>
                  </a:lnTo>
                  <a:lnTo>
                    <a:pt x="308" y="264"/>
                  </a:lnTo>
                  <a:lnTo>
                    <a:pt x="308" y="272"/>
                  </a:lnTo>
                  <a:lnTo>
                    <a:pt x="306" y="284"/>
                  </a:lnTo>
                  <a:lnTo>
                    <a:pt x="298" y="294"/>
                  </a:lnTo>
                  <a:lnTo>
                    <a:pt x="286" y="304"/>
                  </a:lnTo>
                  <a:lnTo>
                    <a:pt x="270" y="312"/>
                  </a:lnTo>
                  <a:lnTo>
                    <a:pt x="270" y="312"/>
                  </a:lnTo>
                  <a:lnTo>
                    <a:pt x="36" y="388"/>
                  </a:lnTo>
                  <a:lnTo>
                    <a:pt x="36" y="388"/>
                  </a:lnTo>
                  <a:lnTo>
                    <a:pt x="28" y="392"/>
                  </a:lnTo>
                  <a:lnTo>
                    <a:pt x="20" y="398"/>
                  </a:lnTo>
                  <a:lnTo>
                    <a:pt x="12" y="404"/>
                  </a:lnTo>
                  <a:lnTo>
                    <a:pt x="8" y="412"/>
                  </a:lnTo>
                  <a:lnTo>
                    <a:pt x="2" y="422"/>
                  </a:lnTo>
                  <a:lnTo>
                    <a:pt x="0" y="430"/>
                  </a:lnTo>
                  <a:lnTo>
                    <a:pt x="0" y="440"/>
                  </a:lnTo>
                  <a:lnTo>
                    <a:pt x="0" y="450"/>
                  </a:lnTo>
                  <a:lnTo>
                    <a:pt x="0" y="450"/>
                  </a:lnTo>
                  <a:lnTo>
                    <a:pt x="6" y="474"/>
                  </a:lnTo>
                  <a:lnTo>
                    <a:pt x="20" y="530"/>
                  </a:lnTo>
                  <a:lnTo>
                    <a:pt x="40" y="600"/>
                  </a:lnTo>
                  <a:lnTo>
                    <a:pt x="52" y="634"/>
                  </a:lnTo>
                  <a:lnTo>
                    <a:pt x="66" y="666"/>
                  </a:lnTo>
                  <a:lnTo>
                    <a:pt x="66" y="666"/>
                  </a:lnTo>
                  <a:lnTo>
                    <a:pt x="70" y="674"/>
                  </a:lnTo>
                  <a:lnTo>
                    <a:pt x="76" y="680"/>
                  </a:lnTo>
                  <a:lnTo>
                    <a:pt x="82" y="686"/>
                  </a:lnTo>
                  <a:lnTo>
                    <a:pt x="88" y="688"/>
                  </a:lnTo>
                  <a:lnTo>
                    <a:pt x="94" y="690"/>
                  </a:lnTo>
                  <a:lnTo>
                    <a:pt x="102" y="690"/>
                  </a:lnTo>
                  <a:lnTo>
                    <a:pt x="110" y="688"/>
                  </a:lnTo>
                  <a:lnTo>
                    <a:pt x="116" y="686"/>
                  </a:lnTo>
                  <a:lnTo>
                    <a:pt x="130" y="678"/>
                  </a:lnTo>
                  <a:lnTo>
                    <a:pt x="142" y="664"/>
                  </a:lnTo>
                  <a:lnTo>
                    <a:pt x="152" y="650"/>
                  </a:lnTo>
                  <a:lnTo>
                    <a:pt x="154" y="642"/>
                  </a:lnTo>
                  <a:lnTo>
                    <a:pt x="156" y="632"/>
                  </a:lnTo>
                  <a:lnTo>
                    <a:pt x="156" y="632"/>
                  </a:lnTo>
                  <a:lnTo>
                    <a:pt x="158" y="632"/>
                  </a:lnTo>
                  <a:lnTo>
                    <a:pt x="158" y="632"/>
                  </a:lnTo>
                  <a:lnTo>
                    <a:pt x="144" y="620"/>
                  </a:lnTo>
                  <a:lnTo>
                    <a:pt x="134" y="606"/>
                  </a:lnTo>
                  <a:lnTo>
                    <a:pt x="126" y="592"/>
                  </a:lnTo>
                  <a:lnTo>
                    <a:pt x="120" y="576"/>
                  </a:lnTo>
                  <a:lnTo>
                    <a:pt x="118" y="558"/>
                  </a:lnTo>
                  <a:lnTo>
                    <a:pt x="116" y="540"/>
                  </a:lnTo>
                  <a:lnTo>
                    <a:pt x="118" y="520"/>
                  </a:lnTo>
                  <a:lnTo>
                    <a:pt x="122" y="502"/>
                  </a:lnTo>
                  <a:lnTo>
                    <a:pt x="128" y="482"/>
                  </a:lnTo>
                  <a:lnTo>
                    <a:pt x="136" y="464"/>
                  </a:lnTo>
                  <a:lnTo>
                    <a:pt x="148" y="446"/>
                  </a:lnTo>
                  <a:lnTo>
                    <a:pt x="162" y="430"/>
                  </a:lnTo>
                  <a:lnTo>
                    <a:pt x="180" y="414"/>
                  </a:lnTo>
                  <a:lnTo>
                    <a:pt x="200" y="400"/>
                  </a:lnTo>
                  <a:lnTo>
                    <a:pt x="222" y="388"/>
                  </a:lnTo>
                  <a:lnTo>
                    <a:pt x="246" y="380"/>
                  </a:lnTo>
                  <a:lnTo>
                    <a:pt x="246" y="38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44"/>
            <p:cNvSpPr>
              <a:spLocks/>
            </p:cNvSpPr>
            <p:nvPr userDrawn="1"/>
          </p:nvSpPr>
          <p:spPr bwMode="auto">
            <a:xfrm>
              <a:off x="4279900" y="5216525"/>
              <a:ext cx="625475" cy="314325"/>
            </a:xfrm>
            <a:custGeom>
              <a:avLst/>
              <a:gdLst/>
              <a:ahLst/>
              <a:cxnLst>
                <a:cxn ang="0">
                  <a:pos x="256" y="6"/>
                </a:cxn>
                <a:cxn ang="0">
                  <a:pos x="252" y="0"/>
                </a:cxn>
                <a:cxn ang="0">
                  <a:pos x="228" y="14"/>
                </a:cxn>
                <a:cxn ang="0">
                  <a:pos x="208" y="36"/>
                </a:cxn>
                <a:cxn ang="0">
                  <a:pos x="198" y="56"/>
                </a:cxn>
                <a:cxn ang="0">
                  <a:pos x="196" y="76"/>
                </a:cxn>
                <a:cxn ang="0">
                  <a:pos x="196" y="90"/>
                </a:cxn>
                <a:cxn ang="0">
                  <a:pos x="186" y="114"/>
                </a:cxn>
                <a:cxn ang="0">
                  <a:pos x="166" y="130"/>
                </a:cxn>
                <a:cxn ang="0">
                  <a:pos x="142" y="136"/>
                </a:cxn>
                <a:cxn ang="0">
                  <a:pos x="130" y="132"/>
                </a:cxn>
                <a:cxn ang="0">
                  <a:pos x="70" y="88"/>
                </a:cxn>
                <a:cxn ang="0">
                  <a:pos x="34" y="56"/>
                </a:cxn>
                <a:cxn ang="0">
                  <a:pos x="30" y="58"/>
                </a:cxn>
                <a:cxn ang="0">
                  <a:pos x="22" y="68"/>
                </a:cxn>
                <a:cxn ang="0">
                  <a:pos x="8" y="92"/>
                </a:cxn>
                <a:cxn ang="0">
                  <a:pos x="2" y="116"/>
                </a:cxn>
                <a:cxn ang="0">
                  <a:pos x="0" y="140"/>
                </a:cxn>
                <a:cxn ang="0">
                  <a:pos x="4" y="162"/>
                </a:cxn>
                <a:cxn ang="0">
                  <a:pos x="14" y="180"/>
                </a:cxn>
                <a:cxn ang="0">
                  <a:pos x="30" y="194"/>
                </a:cxn>
                <a:cxn ang="0">
                  <a:pos x="52" y="198"/>
                </a:cxn>
                <a:cxn ang="0">
                  <a:pos x="66" y="196"/>
                </a:cxn>
                <a:cxn ang="0">
                  <a:pos x="162" y="172"/>
                </a:cxn>
                <a:cxn ang="0">
                  <a:pos x="256" y="142"/>
                </a:cxn>
                <a:cxn ang="0">
                  <a:pos x="356" y="104"/>
                </a:cxn>
                <a:cxn ang="0">
                  <a:pos x="366" y="100"/>
                </a:cxn>
                <a:cxn ang="0">
                  <a:pos x="394" y="78"/>
                </a:cxn>
                <a:cxn ang="0">
                  <a:pos x="388" y="66"/>
                </a:cxn>
                <a:cxn ang="0">
                  <a:pos x="378" y="52"/>
                </a:cxn>
                <a:cxn ang="0">
                  <a:pos x="352" y="64"/>
                </a:cxn>
                <a:cxn ang="0">
                  <a:pos x="320" y="66"/>
                </a:cxn>
                <a:cxn ang="0">
                  <a:pos x="294" y="54"/>
                </a:cxn>
                <a:cxn ang="0">
                  <a:pos x="278" y="40"/>
                </a:cxn>
                <a:cxn ang="0">
                  <a:pos x="264" y="20"/>
                </a:cxn>
                <a:cxn ang="0">
                  <a:pos x="256" y="6"/>
                </a:cxn>
              </a:cxnLst>
              <a:rect l="0" t="0" r="r" b="b"/>
              <a:pathLst>
                <a:path w="394" h="198">
                  <a:moveTo>
                    <a:pt x="256" y="6"/>
                  </a:moveTo>
                  <a:lnTo>
                    <a:pt x="256" y="6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40" y="6"/>
                  </a:lnTo>
                  <a:lnTo>
                    <a:pt x="228" y="14"/>
                  </a:lnTo>
                  <a:lnTo>
                    <a:pt x="218" y="24"/>
                  </a:lnTo>
                  <a:lnTo>
                    <a:pt x="208" y="36"/>
                  </a:lnTo>
                  <a:lnTo>
                    <a:pt x="202" y="46"/>
                  </a:lnTo>
                  <a:lnTo>
                    <a:pt x="198" y="56"/>
                  </a:lnTo>
                  <a:lnTo>
                    <a:pt x="196" y="66"/>
                  </a:lnTo>
                  <a:lnTo>
                    <a:pt x="196" y="76"/>
                  </a:lnTo>
                  <a:lnTo>
                    <a:pt x="196" y="76"/>
                  </a:lnTo>
                  <a:lnTo>
                    <a:pt x="196" y="90"/>
                  </a:lnTo>
                  <a:lnTo>
                    <a:pt x="194" y="102"/>
                  </a:lnTo>
                  <a:lnTo>
                    <a:pt x="186" y="114"/>
                  </a:lnTo>
                  <a:lnTo>
                    <a:pt x="176" y="124"/>
                  </a:lnTo>
                  <a:lnTo>
                    <a:pt x="166" y="130"/>
                  </a:lnTo>
                  <a:lnTo>
                    <a:pt x="154" y="134"/>
                  </a:lnTo>
                  <a:lnTo>
                    <a:pt x="142" y="136"/>
                  </a:lnTo>
                  <a:lnTo>
                    <a:pt x="130" y="132"/>
                  </a:lnTo>
                  <a:lnTo>
                    <a:pt x="130" y="132"/>
                  </a:lnTo>
                  <a:lnTo>
                    <a:pt x="98" y="110"/>
                  </a:lnTo>
                  <a:lnTo>
                    <a:pt x="70" y="88"/>
                  </a:lnTo>
                  <a:lnTo>
                    <a:pt x="48" y="70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22" y="68"/>
                  </a:lnTo>
                  <a:lnTo>
                    <a:pt x="14" y="80"/>
                  </a:lnTo>
                  <a:lnTo>
                    <a:pt x="8" y="92"/>
                  </a:lnTo>
                  <a:lnTo>
                    <a:pt x="4" y="104"/>
                  </a:lnTo>
                  <a:lnTo>
                    <a:pt x="2" y="116"/>
                  </a:lnTo>
                  <a:lnTo>
                    <a:pt x="0" y="128"/>
                  </a:lnTo>
                  <a:lnTo>
                    <a:pt x="0" y="140"/>
                  </a:lnTo>
                  <a:lnTo>
                    <a:pt x="0" y="152"/>
                  </a:lnTo>
                  <a:lnTo>
                    <a:pt x="4" y="162"/>
                  </a:lnTo>
                  <a:lnTo>
                    <a:pt x="8" y="172"/>
                  </a:lnTo>
                  <a:lnTo>
                    <a:pt x="14" y="180"/>
                  </a:lnTo>
                  <a:lnTo>
                    <a:pt x="22" y="188"/>
                  </a:lnTo>
                  <a:lnTo>
                    <a:pt x="30" y="194"/>
                  </a:lnTo>
                  <a:lnTo>
                    <a:pt x="40" y="196"/>
                  </a:lnTo>
                  <a:lnTo>
                    <a:pt x="52" y="198"/>
                  </a:lnTo>
                  <a:lnTo>
                    <a:pt x="66" y="196"/>
                  </a:lnTo>
                  <a:lnTo>
                    <a:pt x="66" y="196"/>
                  </a:lnTo>
                  <a:lnTo>
                    <a:pt x="114" y="186"/>
                  </a:lnTo>
                  <a:lnTo>
                    <a:pt x="162" y="172"/>
                  </a:lnTo>
                  <a:lnTo>
                    <a:pt x="210" y="158"/>
                  </a:lnTo>
                  <a:lnTo>
                    <a:pt x="256" y="142"/>
                  </a:lnTo>
                  <a:lnTo>
                    <a:pt x="328" y="116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66" y="100"/>
                  </a:lnTo>
                  <a:lnTo>
                    <a:pt x="376" y="94"/>
                  </a:lnTo>
                  <a:lnTo>
                    <a:pt x="394" y="78"/>
                  </a:lnTo>
                  <a:lnTo>
                    <a:pt x="394" y="78"/>
                  </a:lnTo>
                  <a:lnTo>
                    <a:pt x="388" y="66"/>
                  </a:lnTo>
                  <a:lnTo>
                    <a:pt x="378" y="52"/>
                  </a:lnTo>
                  <a:lnTo>
                    <a:pt x="378" y="52"/>
                  </a:lnTo>
                  <a:lnTo>
                    <a:pt x="366" y="60"/>
                  </a:lnTo>
                  <a:lnTo>
                    <a:pt x="352" y="64"/>
                  </a:lnTo>
                  <a:lnTo>
                    <a:pt x="336" y="66"/>
                  </a:lnTo>
                  <a:lnTo>
                    <a:pt x="320" y="66"/>
                  </a:lnTo>
                  <a:lnTo>
                    <a:pt x="304" y="60"/>
                  </a:lnTo>
                  <a:lnTo>
                    <a:pt x="294" y="54"/>
                  </a:lnTo>
                  <a:lnTo>
                    <a:pt x="286" y="48"/>
                  </a:lnTo>
                  <a:lnTo>
                    <a:pt x="278" y="40"/>
                  </a:lnTo>
                  <a:lnTo>
                    <a:pt x="270" y="30"/>
                  </a:lnTo>
                  <a:lnTo>
                    <a:pt x="264" y="20"/>
                  </a:lnTo>
                  <a:lnTo>
                    <a:pt x="256" y="6"/>
                  </a:lnTo>
                  <a:lnTo>
                    <a:pt x="256" y="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45"/>
            <p:cNvSpPr>
              <a:spLocks/>
            </p:cNvSpPr>
            <p:nvPr userDrawn="1"/>
          </p:nvSpPr>
          <p:spPr bwMode="auto">
            <a:xfrm>
              <a:off x="4295775" y="4762500"/>
              <a:ext cx="657225" cy="669925"/>
            </a:xfrm>
            <a:custGeom>
              <a:avLst/>
              <a:gdLst/>
              <a:ahLst/>
              <a:cxnLst>
                <a:cxn ang="0">
                  <a:pos x="414" y="90"/>
                </a:cxn>
                <a:cxn ang="0">
                  <a:pos x="412" y="78"/>
                </a:cxn>
                <a:cxn ang="0">
                  <a:pos x="394" y="92"/>
                </a:cxn>
                <a:cxn ang="0">
                  <a:pos x="370" y="102"/>
                </a:cxn>
                <a:cxn ang="0">
                  <a:pos x="350" y="106"/>
                </a:cxn>
                <a:cxn ang="0">
                  <a:pos x="330" y="102"/>
                </a:cxn>
                <a:cxn ang="0">
                  <a:pos x="312" y="94"/>
                </a:cxn>
                <a:cxn ang="0">
                  <a:pos x="290" y="70"/>
                </a:cxn>
                <a:cxn ang="0">
                  <a:pos x="282" y="44"/>
                </a:cxn>
                <a:cxn ang="0">
                  <a:pos x="282" y="44"/>
                </a:cxn>
                <a:cxn ang="0">
                  <a:pos x="282" y="32"/>
                </a:cxn>
                <a:cxn ang="0">
                  <a:pos x="268" y="12"/>
                </a:cxn>
                <a:cxn ang="0">
                  <a:pos x="246" y="0"/>
                </a:cxn>
                <a:cxn ang="0">
                  <a:pos x="214" y="6"/>
                </a:cxn>
                <a:cxn ang="0">
                  <a:pos x="198" y="16"/>
                </a:cxn>
                <a:cxn ang="0">
                  <a:pos x="178" y="32"/>
                </a:cxn>
                <a:cxn ang="0">
                  <a:pos x="134" y="80"/>
                </a:cxn>
                <a:cxn ang="0">
                  <a:pos x="110" y="108"/>
                </a:cxn>
                <a:cxn ang="0">
                  <a:pos x="20" y="228"/>
                </a:cxn>
                <a:cxn ang="0">
                  <a:pos x="14" y="238"/>
                </a:cxn>
                <a:cxn ang="0">
                  <a:pos x="8" y="248"/>
                </a:cxn>
                <a:cxn ang="0">
                  <a:pos x="2" y="274"/>
                </a:cxn>
                <a:cxn ang="0">
                  <a:pos x="2" y="300"/>
                </a:cxn>
                <a:cxn ang="0">
                  <a:pos x="12" y="324"/>
                </a:cxn>
                <a:cxn ang="0">
                  <a:pos x="18" y="336"/>
                </a:cxn>
                <a:cxn ang="0">
                  <a:pos x="24" y="342"/>
                </a:cxn>
                <a:cxn ang="0">
                  <a:pos x="60" y="374"/>
                </a:cxn>
                <a:cxn ang="0">
                  <a:pos x="120" y="418"/>
                </a:cxn>
                <a:cxn ang="0">
                  <a:pos x="132" y="422"/>
                </a:cxn>
                <a:cxn ang="0">
                  <a:pos x="156" y="416"/>
                </a:cxn>
                <a:cxn ang="0">
                  <a:pos x="176" y="400"/>
                </a:cxn>
                <a:cxn ang="0">
                  <a:pos x="186" y="376"/>
                </a:cxn>
                <a:cxn ang="0">
                  <a:pos x="186" y="362"/>
                </a:cxn>
                <a:cxn ang="0">
                  <a:pos x="188" y="342"/>
                </a:cxn>
                <a:cxn ang="0">
                  <a:pos x="198" y="322"/>
                </a:cxn>
                <a:cxn ang="0">
                  <a:pos x="218" y="300"/>
                </a:cxn>
                <a:cxn ang="0">
                  <a:pos x="242" y="286"/>
                </a:cxn>
                <a:cxn ang="0">
                  <a:pos x="234" y="262"/>
                </a:cxn>
                <a:cxn ang="0">
                  <a:pos x="228" y="224"/>
                </a:cxn>
                <a:cxn ang="0">
                  <a:pos x="232" y="192"/>
                </a:cxn>
                <a:cxn ang="0">
                  <a:pos x="246" y="168"/>
                </a:cxn>
                <a:cxn ang="0">
                  <a:pos x="266" y="150"/>
                </a:cxn>
                <a:cxn ang="0">
                  <a:pos x="290" y="138"/>
                </a:cxn>
                <a:cxn ang="0">
                  <a:pos x="312" y="134"/>
                </a:cxn>
                <a:cxn ang="0">
                  <a:pos x="330" y="134"/>
                </a:cxn>
                <a:cxn ang="0">
                  <a:pos x="338" y="138"/>
                </a:cxn>
                <a:cxn ang="0">
                  <a:pos x="356" y="142"/>
                </a:cxn>
                <a:cxn ang="0">
                  <a:pos x="374" y="140"/>
                </a:cxn>
                <a:cxn ang="0">
                  <a:pos x="390" y="134"/>
                </a:cxn>
                <a:cxn ang="0">
                  <a:pos x="404" y="122"/>
                </a:cxn>
                <a:cxn ang="0">
                  <a:pos x="410" y="114"/>
                </a:cxn>
                <a:cxn ang="0">
                  <a:pos x="414" y="98"/>
                </a:cxn>
                <a:cxn ang="0">
                  <a:pos x="414" y="90"/>
                </a:cxn>
              </a:cxnLst>
              <a:rect l="0" t="0" r="r" b="b"/>
              <a:pathLst>
                <a:path w="414" h="422">
                  <a:moveTo>
                    <a:pt x="414" y="90"/>
                  </a:moveTo>
                  <a:lnTo>
                    <a:pt x="414" y="90"/>
                  </a:lnTo>
                  <a:lnTo>
                    <a:pt x="412" y="78"/>
                  </a:lnTo>
                  <a:lnTo>
                    <a:pt x="412" y="78"/>
                  </a:lnTo>
                  <a:lnTo>
                    <a:pt x="394" y="92"/>
                  </a:lnTo>
                  <a:lnTo>
                    <a:pt x="394" y="92"/>
                  </a:lnTo>
                  <a:lnTo>
                    <a:pt x="382" y="98"/>
                  </a:lnTo>
                  <a:lnTo>
                    <a:pt x="370" y="102"/>
                  </a:lnTo>
                  <a:lnTo>
                    <a:pt x="360" y="106"/>
                  </a:lnTo>
                  <a:lnTo>
                    <a:pt x="350" y="106"/>
                  </a:lnTo>
                  <a:lnTo>
                    <a:pt x="340" y="106"/>
                  </a:lnTo>
                  <a:lnTo>
                    <a:pt x="330" y="102"/>
                  </a:lnTo>
                  <a:lnTo>
                    <a:pt x="320" y="100"/>
                  </a:lnTo>
                  <a:lnTo>
                    <a:pt x="312" y="94"/>
                  </a:lnTo>
                  <a:lnTo>
                    <a:pt x="300" y="84"/>
                  </a:lnTo>
                  <a:lnTo>
                    <a:pt x="290" y="70"/>
                  </a:lnTo>
                  <a:lnTo>
                    <a:pt x="284" y="56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32"/>
                  </a:lnTo>
                  <a:lnTo>
                    <a:pt x="276" y="20"/>
                  </a:lnTo>
                  <a:lnTo>
                    <a:pt x="268" y="12"/>
                  </a:lnTo>
                  <a:lnTo>
                    <a:pt x="258" y="4"/>
                  </a:lnTo>
                  <a:lnTo>
                    <a:pt x="246" y="0"/>
                  </a:lnTo>
                  <a:lnTo>
                    <a:pt x="230" y="0"/>
                  </a:lnTo>
                  <a:lnTo>
                    <a:pt x="214" y="6"/>
                  </a:lnTo>
                  <a:lnTo>
                    <a:pt x="206" y="10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178" y="32"/>
                  </a:lnTo>
                  <a:lnTo>
                    <a:pt x="156" y="54"/>
                  </a:lnTo>
                  <a:lnTo>
                    <a:pt x="134" y="80"/>
                  </a:lnTo>
                  <a:lnTo>
                    <a:pt x="110" y="108"/>
                  </a:lnTo>
                  <a:lnTo>
                    <a:pt x="110" y="108"/>
                  </a:lnTo>
                  <a:lnTo>
                    <a:pt x="56" y="180"/>
                  </a:lnTo>
                  <a:lnTo>
                    <a:pt x="20" y="228"/>
                  </a:lnTo>
                  <a:lnTo>
                    <a:pt x="20" y="228"/>
                  </a:lnTo>
                  <a:lnTo>
                    <a:pt x="14" y="238"/>
                  </a:lnTo>
                  <a:lnTo>
                    <a:pt x="14" y="238"/>
                  </a:lnTo>
                  <a:lnTo>
                    <a:pt x="8" y="248"/>
                  </a:lnTo>
                  <a:lnTo>
                    <a:pt x="4" y="260"/>
                  </a:lnTo>
                  <a:lnTo>
                    <a:pt x="2" y="274"/>
                  </a:lnTo>
                  <a:lnTo>
                    <a:pt x="0" y="286"/>
                  </a:lnTo>
                  <a:lnTo>
                    <a:pt x="2" y="300"/>
                  </a:lnTo>
                  <a:lnTo>
                    <a:pt x="6" y="312"/>
                  </a:lnTo>
                  <a:lnTo>
                    <a:pt x="12" y="324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4" y="342"/>
                  </a:lnTo>
                  <a:lnTo>
                    <a:pt x="24" y="342"/>
                  </a:lnTo>
                  <a:lnTo>
                    <a:pt x="38" y="356"/>
                  </a:lnTo>
                  <a:lnTo>
                    <a:pt x="60" y="374"/>
                  </a:lnTo>
                  <a:lnTo>
                    <a:pt x="88" y="396"/>
                  </a:lnTo>
                  <a:lnTo>
                    <a:pt x="120" y="418"/>
                  </a:lnTo>
                  <a:lnTo>
                    <a:pt x="120" y="418"/>
                  </a:lnTo>
                  <a:lnTo>
                    <a:pt x="132" y="422"/>
                  </a:lnTo>
                  <a:lnTo>
                    <a:pt x="144" y="420"/>
                  </a:lnTo>
                  <a:lnTo>
                    <a:pt x="156" y="416"/>
                  </a:lnTo>
                  <a:lnTo>
                    <a:pt x="166" y="410"/>
                  </a:lnTo>
                  <a:lnTo>
                    <a:pt x="176" y="400"/>
                  </a:lnTo>
                  <a:lnTo>
                    <a:pt x="184" y="388"/>
                  </a:lnTo>
                  <a:lnTo>
                    <a:pt x="186" y="376"/>
                  </a:lnTo>
                  <a:lnTo>
                    <a:pt x="186" y="362"/>
                  </a:lnTo>
                  <a:lnTo>
                    <a:pt x="186" y="362"/>
                  </a:lnTo>
                  <a:lnTo>
                    <a:pt x="186" y="352"/>
                  </a:lnTo>
                  <a:lnTo>
                    <a:pt x="188" y="342"/>
                  </a:lnTo>
                  <a:lnTo>
                    <a:pt x="192" y="332"/>
                  </a:lnTo>
                  <a:lnTo>
                    <a:pt x="198" y="322"/>
                  </a:lnTo>
                  <a:lnTo>
                    <a:pt x="208" y="310"/>
                  </a:lnTo>
                  <a:lnTo>
                    <a:pt x="218" y="300"/>
                  </a:lnTo>
                  <a:lnTo>
                    <a:pt x="230" y="292"/>
                  </a:lnTo>
                  <a:lnTo>
                    <a:pt x="242" y="286"/>
                  </a:lnTo>
                  <a:lnTo>
                    <a:pt x="242" y="286"/>
                  </a:lnTo>
                  <a:lnTo>
                    <a:pt x="234" y="262"/>
                  </a:lnTo>
                  <a:lnTo>
                    <a:pt x="228" y="242"/>
                  </a:lnTo>
                  <a:lnTo>
                    <a:pt x="228" y="224"/>
                  </a:lnTo>
                  <a:lnTo>
                    <a:pt x="228" y="206"/>
                  </a:lnTo>
                  <a:lnTo>
                    <a:pt x="232" y="192"/>
                  </a:lnTo>
                  <a:lnTo>
                    <a:pt x="238" y="178"/>
                  </a:lnTo>
                  <a:lnTo>
                    <a:pt x="246" y="168"/>
                  </a:lnTo>
                  <a:lnTo>
                    <a:pt x="256" y="158"/>
                  </a:lnTo>
                  <a:lnTo>
                    <a:pt x="266" y="150"/>
                  </a:lnTo>
                  <a:lnTo>
                    <a:pt x="278" y="144"/>
                  </a:lnTo>
                  <a:lnTo>
                    <a:pt x="290" y="138"/>
                  </a:lnTo>
                  <a:lnTo>
                    <a:pt x="300" y="136"/>
                  </a:lnTo>
                  <a:lnTo>
                    <a:pt x="312" y="134"/>
                  </a:lnTo>
                  <a:lnTo>
                    <a:pt x="322" y="134"/>
                  </a:lnTo>
                  <a:lnTo>
                    <a:pt x="330" y="134"/>
                  </a:lnTo>
                  <a:lnTo>
                    <a:pt x="338" y="138"/>
                  </a:lnTo>
                  <a:lnTo>
                    <a:pt x="338" y="138"/>
                  </a:lnTo>
                  <a:lnTo>
                    <a:pt x="346" y="140"/>
                  </a:lnTo>
                  <a:lnTo>
                    <a:pt x="356" y="142"/>
                  </a:lnTo>
                  <a:lnTo>
                    <a:pt x="364" y="142"/>
                  </a:lnTo>
                  <a:lnTo>
                    <a:pt x="374" y="140"/>
                  </a:lnTo>
                  <a:lnTo>
                    <a:pt x="382" y="138"/>
                  </a:lnTo>
                  <a:lnTo>
                    <a:pt x="390" y="134"/>
                  </a:lnTo>
                  <a:lnTo>
                    <a:pt x="398" y="128"/>
                  </a:lnTo>
                  <a:lnTo>
                    <a:pt x="404" y="122"/>
                  </a:lnTo>
                  <a:lnTo>
                    <a:pt x="404" y="122"/>
                  </a:lnTo>
                  <a:lnTo>
                    <a:pt x="410" y="114"/>
                  </a:lnTo>
                  <a:lnTo>
                    <a:pt x="414" y="106"/>
                  </a:lnTo>
                  <a:lnTo>
                    <a:pt x="414" y="98"/>
                  </a:lnTo>
                  <a:lnTo>
                    <a:pt x="414" y="90"/>
                  </a:lnTo>
                  <a:lnTo>
                    <a:pt x="414" y="9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Freeform 46"/>
            <p:cNvSpPr>
              <a:spLocks/>
            </p:cNvSpPr>
            <p:nvPr userDrawn="1"/>
          </p:nvSpPr>
          <p:spPr bwMode="auto">
            <a:xfrm>
              <a:off x="4746625" y="5200650"/>
              <a:ext cx="444500" cy="590550"/>
            </a:xfrm>
            <a:custGeom>
              <a:avLst/>
              <a:gdLst/>
              <a:ahLst/>
              <a:cxnLst>
                <a:cxn ang="0">
                  <a:pos x="280" y="294"/>
                </a:cxn>
                <a:cxn ang="0">
                  <a:pos x="258" y="188"/>
                </a:cxn>
                <a:cxn ang="0">
                  <a:pos x="234" y="100"/>
                </a:cxn>
                <a:cxn ang="0">
                  <a:pos x="210" y="44"/>
                </a:cxn>
                <a:cxn ang="0">
                  <a:pos x="200" y="30"/>
                </a:cxn>
                <a:cxn ang="0">
                  <a:pos x="188" y="16"/>
                </a:cxn>
                <a:cxn ang="0">
                  <a:pos x="158" y="2"/>
                </a:cxn>
                <a:cxn ang="0">
                  <a:pos x="144" y="0"/>
                </a:cxn>
                <a:cxn ang="0">
                  <a:pos x="120" y="12"/>
                </a:cxn>
                <a:cxn ang="0">
                  <a:pos x="108" y="32"/>
                </a:cxn>
                <a:cxn ang="0">
                  <a:pos x="104" y="40"/>
                </a:cxn>
                <a:cxn ang="0">
                  <a:pos x="94" y="54"/>
                </a:cxn>
                <a:cxn ang="0">
                  <a:pos x="84" y="62"/>
                </a:cxn>
                <a:cxn ang="0">
                  <a:pos x="100" y="88"/>
                </a:cxn>
                <a:cxn ang="0">
                  <a:pos x="104" y="98"/>
                </a:cxn>
                <a:cxn ang="0">
                  <a:pos x="106" y="118"/>
                </a:cxn>
                <a:cxn ang="0">
                  <a:pos x="100" y="144"/>
                </a:cxn>
                <a:cxn ang="0">
                  <a:pos x="78" y="170"/>
                </a:cxn>
                <a:cxn ang="0">
                  <a:pos x="54" y="182"/>
                </a:cxn>
                <a:cxn ang="0">
                  <a:pos x="44" y="182"/>
                </a:cxn>
                <a:cxn ang="0">
                  <a:pos x="20" y="188"/>
                </a:cxn>
                <a:cxn ang="0">
                  <a:pos x="4" y="206"/>
                </a:cxn>
                <a:cxn ang="0">
                  <a:pos x="0" y="234"/>
                </a:cxn>
                <a:cxn ang="0">
                  <a:pos x="10" y="260"/>
                </a:cxn>
                <a:cxn ang="0">
                  <a:pos x="16" y="268"/>
                </a:cxn>
                <a:cxn ang="0">
                  <a:pos x="42" y="296"/>
                </a:cxn>
                <a:cxn ang="0">
                  <a:pos x="76" y="324"/>
                </a:cxn>
                <a:cxn ang="0">
                  <a:pos x="154" y="372"/>
                </a:cxn>
                <a:cxn ang="0">
                  <a:pos x="214" y="358"/>
                </a:cxn>
                <a:cxn ang="0">
                  <a:pos x="240" y="352"/>
                </a:cxn>
                <a:cxn ang="0">
                  <a:pos x="256" y="344"/>
                </a:cxn>
                <a:cxn ang="0">
                  <a:pos x="270" y="332"/>
                </a:cxn>
                <a:cxn ang="0">
                  <a:pos x="278" y="314"/>
                </a:cxn>
                <a:cxn ang="0">
                  <a:pos x="280" y="294"/>
                </a:cxn>
              </a:cxnLst>
              <a:rect l="0" t="0" r="r" b="b"/>
              <a:pathLst>
                <a:path w="280" h="372">
                  <a:moveTo>
                    <a:pt x="280" y="294"/>
                  </a:moveTo>
                  <a:lnTo>
                    <a:pt x="280" y="294"/>
                  </a:lnTo>
                  <a:lnTo>
                    <a:pt x="274" y="262"/>
                  </a:lnTo>
                  <a:lnTo>
                    <a:pt x="258" y="188"/>
                  </a:lnTo>
                  <a:lnTo>
                    <a:pt x="246" y="144"/>
                  </a:lnTo>
                  <a:lnTo>
                    <a:pt x="234" y="100"/>
                  </a:lnTo>
                  <a:lnTo>
                    <a:pt x="218" y="62"/>
                  </a:lnTo>
                  <a:lnTo>
                    <a:pt x="210" y="44"/>
                  </a:lnTo>
                  <a:lnTo>
                    <a:pt x="200" y="30"/>
                  </a:lnTo>
                  <a:lnTo>
                    <a:pt x="200" y="30"/>
                  </a:lnTo>
                  <a:lnTo>
                    <a:pt x="194" y="22"/>
                  </a:lnTo>
                  <a:lnTo>
                    <a:pt x="188" y="16"/>
                  </a:lnTo>
                  <a:lnTo>
                    <a:pt x="172" y="6"/>
                  </a:lnTo>
                  <a:lnTo>
                    <a:pt x="158" y="2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32" y="4"/>
                  </a:lnTo>
                  <a:lnTo>
                    <a:pt x="120" y="12"/>
                  </a:lnTo>
                  <a:lnTo>
                    <a:pt x="112" y="20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104" y="40"/>
                  </a:lnTo>
                  <a:lnTo>
                    <a:pt x="100" y="48"/>
                  </a:lnTo>
                  <a:lnTo>
                    <a:pt x="94" y="54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94" y="76"/>
                  </a:lnTo>
                  <a:lnTo>
                    <a:pt x="100" y="88"/>
                  </a:lnTo>
                  <a:lnTo>
                    <a:pt x="100" y="88"/>
                  </a:lnTo>
                  <a:lnTo>
                    <a:pt x="104" y="98"/>
                  </a:lnTo>
                  <a:lnTo>
                    <a:pt x="106" y="108"/>
                  </a:lnTo>
                  <a:lnTo>
                    <a:pt x="106" y="118"/>
                  </a:lnTo>
                  <a:lnTo>
                    <a:pt x="104" y="128"/>
                  </a:lnTo>
                  <a:lnTo>
                    <a:pt x="100" y="144"/>
                  </a:lnTo>
                  <a:lnTo>
                    <a:pt x="90" y="158"/>
                  </a:lnTo>
                  <a:lnTo>
                    <a:pt x="78" y="170"/>
                  </a:lnTo>
                  <a:lnTo>
                    <a:pt x="66" y="178"/>
                  </a:lnTo>
                  <a:lnTo>
                    <a:pt x="54" y="182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32" y="184"/>
                  </a:lnTo>
                  <a:lnTo>
                    <a:pt x="20" y="188"/>
                  </a:lnTo>
                  <a:lnTo>
                    <a:pt x="12" y="196"/>
                  </a:lnTo>
                  <a:lnTo>
                    <a:pt x="4" y="206"/>
                  </a:lnTo>
                  <a:lnTo>
                    <a:pt x="0" y="220"/>
                  </a:lnTo>
                  <a:lnTo>
                    <a:pt x="0" y="234"/>
                  </a:lnTo>
                  <a:lnTo>
                    <a:pt x="6" y="250"/>
                  </a:lnTo>
                  <a:lnTo>
                    <a:pt x="10" y="260"/>
                  </a:lnTo>
                  <a:lnTo>
                    <a:pt x="16" y="268"/>
                  </a:lnTo>
                  <a:lnTo>
                    <a:pt x="16" y="268"/>
                  </a:lnTo>
                  <a:lnTo>
                    <a:pt x="26" y="282"/>
                  </a:lnTo>
                  <a:lnTo>
                    <a:pt x="42" y="296"/>
                  </a:lnTo>
                  <a:lnTo>
                    <a:pt x="58" y="310"/>
                  </a:lnTo>
                  <a:lnTo>
                    <a:pt x="76" y="324"/>
                  </a:lnTo>
                  <a:lnTo>
                    <a:pt x="116" y="350"/>
                  </a:lnTo>
                  <a:lnTo>
                    <a:pt x="154" y="372"/>
                  </a:lnTo>
                  <a:lnTo>
                    <a:pt x="154" y="372"/>
                  </a:lnTo>
                  <a:lnTo>
                    <a:pt x="214" y="358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48" y="350"/>
                  </a:lnTo>
                  <a:lnTo>
                    <a:pt x="256" y="344"/>
                  </a:lnTo>
                  <a:lnTo>
                    <a:pt x="264" y="338"/>
                  </a:lnTo>
                  <a:lnTo>
                    <a:pt x="270" y="332"/>
                  </a:lnTo>
                  <a:lnTo>
                    <a:pt x="274" y="324"/>
                  </a:lnTo>
                  <a:lnTo>
                    <a:pt x="278" y="314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80" y="29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Freeform 53"/>
            <p:cNvSpPr>
              <a:spLocks/>
            </p:cNvSpPr>
            <p:nvPr userDrawn="1"/>
          </p:nvSpPr>
          <p:spPr bwMode="auto">
            <a:xfrm>
              <a:off x="6051550" y="4530725"/>
              <a:ext cx="1000125" cy="1387475"/>
            </a:xfrm>
            <a:custGeom>
              <a:avLst/>
              <a:gdLst/>
              <a:ahLst/>
              <a:cxnLst>
                <a:cxn ang="0">
                  <a:pos x="310" y="872"/>
                </a:cxn>
                <a:cxn ang="0">
                  <a:pos x="366" y="836"/>
                </a:cxn>
                <a:cxn ang="0">
                  <a:pos x="376" y="778"/>
                </a:cxn>
                <a:cxn ang="0">
                  <a:pos x="354" y="738"/>
                </a:cxn>
                <a:cxn ang="0">
                  <a:pos x="350" y="686"/>
                </a:cxn>
                <a:cxn ang="0">
                  <a:pos x="380" y="672"/>
                </a:cxn>
                <a:cxn ang="0">
                  <a:pos x="516" y="702"/>
                </a:cxn>
                <a:cxn ang="0">
                  <a:pos x="554" y="708"/>
                </a:cxn>
                <a:cxn ang="0">
                  <a:pos x="580" y="686"/>
                </a:cxn>
                <a:cxn ang="0">
                  <a:pos x="624" y="544"/>
                </a:cxn>
                <a:cxn ang="0">
                  <a:pos x="626" y="472"/>
                </a:cxn>
                <a:cxn ang="0">
                  <a:pos x="586" y="444"/>
                </a:cxn>
                <a:cxn ang="0">
                  <a:pos x="548" y="464"/>
                </a:cxn>
                <a:cxn ang="0">
                  <a:pos x="496" y="446"/>
                </a:cxn>
                <a:cxn ang="0">
                  <a:pos x="482" y="388"/>
                </a:cxn>
                <a:cxn ang="0">
                  <a:pos x="474" y="352"/>
                </a:cxn>
                <a:cxn ang="0">
                  <a:pos x="420" y="292"/>
                </a:cxn>
                <a:cxn ang="0">
                  <a:pos x="418" y="224"/>
                </a:cxn>
                <a:cxn ang="0">
                  <a:pos x="458" y="182"/>
                </a:cxn>
                <a:cxn ang="0">
                  <a:pos x="494" y="174"/>
                </a:cxn>
                <a:cxn ang="0">
                  <a:pos x="500" y="150"/>
                </a:cxn>
                <a:cxn ang="0">
                  <a:pos x="476" y="124"/>
                </a:cxn>
                <a:cxn ang="0">
                  <a:pos x="504" y="94"/>
                </a:cxn>
                <a:cxn ang="0">
                  <a:pos x="486" y="56"/>
                </a:cxn>
                <a:cxn ang="0">
                  <a:pos x="420" y="4"/>
                </a:cxn>
                <a:cxn ang="0">
                  <a:pos x="376" y="6"/>
                </a:cxn>
                <a:cxn ang="0">
                  <a:pos x="332" y="52"/>
                </a:cxn>
                <a:cxn ang="0">
                  <a:pos x="356" y="106"/>
                </a:cxn>
                <a:cxn ang="0">
                  <a:pos x="312" y="126"/>
                </a:cxn>
                <a:cxn ang="0">
                  <a:pos x="226" y="152"/>
                </a:cxn>
                <a:cxn ang="0">
                  <a:pos x="182" y="146"/>
                </a:cxn>
                <a:cxn ang="0">
                  <a:pos x="182" y="102"/>
                </a:cxn>
                <a:cxn ang="0">
                  <a:pos x="126" y="88"/>
                </a:cxn>
                <a:cxn ang="0">
                  <a:pos x="94" y="102"/>
                </a:cxn>
                <a:cxn ang="0">
                  <a:pos x="62" y="200"/>
                </a:cxn>
                <a:cxn ang="0">
                  <a:pos x="84" y="260"/>
                </a:cxn>
                <a:cxn ang="0">
                  <a:pos x="80" y="310"/>
                </a:cxn>
                <a:cxn ang="0">
                  <a:pos x="118" y="290"/>
                </a:cxn>
                <a:cxn ang="0">
                  <a:pos x="146" y="278"/>
                </a:cxn>
                <a:cxn ang="0">
                  <a:pos x="190" y="294"/>
                </a:cxn>
                <a:cxn ang="0">
                  <a:pos x="214" y="344"/>
                </a:cxn>
                <a:cxn ang="0">
                  <a:pos x="202" y="400"/>
                </a:cxn>
                <a:cxn ang="0">
                  <a:pos x="160" y="440"/>
                </a:cxn>
                <a:cxn ang="0">
                  <a:pos x="108" y="442"/>
                </a:cxn>
                <a:cxn ang="0">
                  <a:pos x="80" y="418"/>
                </a:cxn>
                <a:cxn ang="0">
                  <a:pos x="42" y="400"/>
                </a:cxn>
                <a:cxn ang="0">
                  <a:pos x="20" y="438"/>
                </a:cxn>
                <a:cxn ang="0">
                  <a:pos x="0" y="586"/>
                </a:cxn>
                <a:cxn ang="0">
                  <a:pos x="18" y="612"/>
                </a:cxn>
                <a:cxn ang="0">
                  <a:pos x="92" y="620"/>
                </a:cxn>
                <a:cxn ang="0">
                  <a:pos x="110" y="588"/>
                </a:cxn>
                <a:cxn ang="0">
                  <a:pos x="158" y="564"/>
                </a:cxn>
                <a:cxn ang="0">
                  <a:pos x="220" y="578"/>
                </a:cxn>
                <a:cxn ang="0">
                  <a:pos x="264" y="630"/>
                </a:cxn>
                <a:cxn ang="0">
                  <a:pos x="272" y="702"/>
                </a:cxn>
                <a:cxn ang="0">
                  <a:pos x="238" y="756"/>
                </a:cxn>
                <a:cxn ang="0">
                  <a:pos x="194" y="766"/>
                </a:cxn>
                <a:cxn ang="0">
                  <a:pos x="154" y="778"/>
                </a:cxn>
                <a:cxn ang="0">
                  <a:pos x="190" y="846"/>
                </a:cxn>
              </a:cxnLst>
              <a:rect l="0" t="0" r="r" b="b"/>
              <a:pathLst>
                <a:path w="630" h="874">
                  <a:moveTo>
                    <a:pt x="258" y="872"/>
                  </a:moveTo>
                  <a:lnTo>
                    <a:pt x="258" y="872"/>
                  </a:lnTo>
                  <a:lnTo>
                    <a:pt x="276" y="874"/>
                  </a:lnTo>
                  <a:lnTo>
                    <a:pt x="294" y="874"/>
                  </a:lnTo>
                  <a:lnTo>
                    <a:pt x="310" y="872"/>
                  </a:lnTo>
                  <a:lnTo>
                    <a:pt x="324" y="868"/>
                  </a:lnTo>
                  <a:lnTo>
                    <a:pt x="338" y="862"/>
                  </a:lnTo>
                  <a:lnTo>
                    <a:pt x="348" y="854"/>
                  </a:lnTo>
                  <a:lnTo>
                    <a:pt x="358" y="846"/>
                  </a:lnTo>
                  <a:lnTo>
                    <a:pt x="366" y="836"/>
                  </a:lnTo>
                  <a:lnTo>
                    <a:pt x="372" y="824"/>
                  </a:lnTo>
                  <a:lnTo>
                    <a:pt x="376" y="814"/>
                  </a:lnTo>
                  <a:lnTo>
                    <a:pt x="378" y="802"/>
                  </a:lnTo>
                  <a:lnTo>
                    <a:pt x="380" y="790"/>
                  </a:lnTo>
                  <a:lnTo>
                    <a:pt x="376" y="778"/>
                  </a:lnTo>
                  <a:lnTo>
                    <a:pt x="372" y="766"/>
                  </a:lnTo>
                  <a:lnTo>
                    <a:pt x="366" y="754"/>
                  </a:lnTo>
                  <a:lnTo>
                    <a:pt x="358" y="742"/>
                  </a:lnTo>
                  <a:lnTo>
                    <a:pt x="358" y="742"/>
                  </a:lnTo>
                  <a:lnTo>
                    <a:pt x="354" y="738"/>
                  </a:lnTo>
                  <a:lnTo>
                    <a:pt x="350" y="728"/>
                  </a:lnTo>
                  <a:lnTo>
                    <a:pt x="348" y="716"/>
                  </a:lnTo>
                  <a:lnTo>
                    <a:pt x="346" y="704"/>
                  </a:lnTo>
                  <a:lnTo>
                    <a:pt x="348" y="692"/>
                  </a:lnTo>
                  <a:lnTo>
                    <a:pt x="350" y="686"/>
                  </a:lnTo>
                  <a:lnTo>
                    <a:pt x="354" y="682"/>
                  </a:lnTo>
                  <a:lnTo>
                    <a:pt x="358" y="678"/>
                  </a:lnTo>
                  <a:lnTo>
                    <a:pt x="364" y="674"/>
                  </a:lnTo>
                  <a:lnTo>
                    <a:pt x="370" y="672"/>
                  </a:lnTo>
                  <a:lnTo>
                    <a:pt x="380" y="672"/>
                  </a:lnTo>
                  <a:lnTo>
                    <a:pt x="380" y="672"/>
                  </a:lnTo>
                  <a:lnTo>
                    <a:pt x="400" y="674"/>
                  </a:lnTo>
                  <a:lnTo>
                    <a:pt x="424" y="678"/>
                  </a:lnTo>
                  <a:lnTo>
                    <a:pt x="474" y="690"/>
                  </a:lnTo>
                  <a:lnTo>
                    <a:pt x="516" y="702"/>
                  </a:lnTo>
                  <a:lnTo>
                    <a:pt x="534" y="708"/>
                  </a:lnTo>
                  <a:lnTo>
                    <a:pt x="534" y="708"/>
                  </a:lnTo>
                  <a:lnTo>
                    <a:pt x="540" y="710"/>
                  </a:lnTo>
                  <a:lnTo>
                    <a:pt x="548" y="710"/>
                  </a:lnTo>
                  <a:lnTo>
                    <a:pt x="554" y="708"/>
                  </a:lnTo>
                  <a:lnTo>
                    <a:pt x="562" y="706"/>
                  </a:lnTo>
                  <a:lnTo>
                    <a:pt x="568" y="702"/>
                  </a:lnTo>
                  <a:lnTo>
                    <a:pt x="574" y="698"/>
                  </a:lnTo>
                  <a:lnTo>
                    <a:pt x="578" y="692"/>
                  </a:lnTo>
                  <a:lnTo>
                    <a:pt x="580" y="686"/>
                  </a:lnTo>
                  <a:lnTo>
                    <a:pt x="580" y="686"/>
                  </a:lnTo>
                  <a:lnTo>
                    <a:pt x="590" y="664"/>
                  </a:lnTo>
                  <a:lnTo>
                    <a:pt x="608" y="610"/>
                  </a:lnTo>
                  <a:lnTo>
                    <a:pt x="618" y="576"/>
                  </a:lnTo>
                  <a:lnTo>
                    <a:pt x="624" y="544"/>
                  </a:lnTo>
                  <a:lnTo>
                    <a:pt x="630" y="514"/>
                  </a:lnTo>
                  <a:lnTo>
                    <a:pt x="630" y="500"/>
                  </a:lnTo>
                  <a:lnTo>
                    <a:pt x="630" y="486"/>
                  </a:lnTo>
                  <a:lnTo>
                    <a:pt x="630" y="486"/>
                  </a:lnTo>
                  <a:lnTo>
                    <a:pt x="626" y="472"/>
                  </a:lnTo>
                  <a:lnTo>
                    <a:pt x="622" y="460"/>
                  </a:lnTo>
                  <a:lnTo>
                    <a:pt x="614" y="452"/>
                  </a:lnTo>
                  <a:lnTo>
                    <a:pt x="604" y="446"/>
                  </a:lnTo>
                  <a:lnTo>
                    <a:pt x="594" y="444"/>
                  </a:lnTo>
                  <a:lnTo>
                    <a:pt x="586" y="444"/>
                  </a:lnTo>
                  <a:lnTo>
                    <a:pt x="576" y="448"/>
                  </a:lnTo>
                  <a:lnTo>
                    <a:pt x="570" y="454"/>
                  </a:lnTo>
                  <a:lnTo>
                    <a:pt x="570" y="454"/>
                  </a:lnTo>
                  <a:lnTo>
                    <a:pt x="560" y="460"/>
                  </a:lnTo>
                  <a:lnTo>
                    <a:pt x="548" y="464"/>
                  </a:lnTo>
                  <a:lnTo>
                    <a:pt x="534" y="464"/>
                  </a:lnTo>
                  <a:lnTo>
                    <a:pt x="518" y="460"/>
                  </a:lnTo>
                  <a:lnTo>
                    <a:pt x="510" y="456"/>
                  </a:lnTo>
                  <a:lnTo>
                    <a:pt x="504" y="452"/>
                  </a:lnTo>
                  <a:lnTo>
                    <a:pt x="496" y="446"/>
                  </a:lnTo>
                  <a:lnTo>
                    <a:pt x="492" y="438"/>
                  </a:lnTo>
                  <a:lnTo>
                    <a:pt x="486" y="428"/>
                  </a:lnTo>
                  <a:lnTo>
                    <a:pt x="484" y="416"/>
                  </a:lnTo>
                  <a:lnTo>
                    <a:pt x="482" y="404"/>
                  </a:lnTo>
                  <a:lnTo>
                    <a:pt x="482" y="388"/>
                  </a:lnTo>
                  <a:lnTo>
                    <a:pt x="482" y="388"/>
                  </a:lnTo>
                  <a:lnTo>
                    <a:pt x="484" y="372"/>
                  </a:lnTo>
                  <a:lnTo>
                    <a:pt x="486" y="358"/>
                  </a:lnTo>
                  <a:lnTo>
                    <a:pt x="486" y="358"/>
                  </a:lnTo>
                  <a:lnTo>
                    <a:pt x="474" y="352"/>
                  </a:lnTo>
                  <a:lnTo>
                    <a:pt x="460" y="340"/>
                  </a:lnTo>
                  <a:lnTo>
                    <a:pt x="460" y="340"/>
                  </a:lnTo>
                  <a:lnTo>
                    <a:pt x="442" y="324"/>
                  </a:lnTo>
                  <a:lnTo>
                    <a:pt x="430" y="308"/>
                  </a:lnTo>
                  <a:lnTo>
                    <a:pt x="420" y="292"/>
                  </a:lnTo>
                  <a:lnTo>
                    <a:pt x="414" y="278"/>
                  </a:lnTo>
                  <a:lnTo>
                    <a:pt x="412" y="264"/>
                  </a:lnTo>
                  <a:lnTo>
                    <a:pt x="412" y="250"/>
                  </a:lnTo>
                  <a:lnTo>
                    <a:pt x="414" y="236"/>
                  </a:lnTo>
                  <a:lnTo>
                    <a:pt x="418" y="224"/>
                  </a:lnTo>
                  <a:lnTo>
                    <a:pt x="424" y="214"/>
                  </a:lnTo>
                  <a:lnTo>
                    <a:pt x="432" y="204"/>
                  </a:lnTo>
                  <a:lnTo>
                    <a:pt x="440" y="194"/>
                  </a:lnTo>
                  <a:lnTo>
                    <a:pt x="448" y="188"/>
                  </a:lnTo>
                  <a:lnTo>
                    <a:pt x="458" y="182"/>
                  </a:lnTo>
                  <a:lnTo>
                    <a:pt x="466" y="178"/>
                  </a:lnTo>
                  <a:lnTo>
                    <a:pt x="474" y="176"/>
                  </a:lnTo>
                  <a:lnTo>
                    <a:pt x="482" y="176"/>
                  </a:lnTo>
                  <a:lnTo>
                    <a:pt x="482" y="176"/>
                  </a:lnTo>
                  <a:lnTo>
                    <a:pt x="494" y="174"/>
                  </a:lnTo>
                  <a:lnTo>
                    <a:pt x="504" y="170"/>
                  </a:lnTo>
                  <a:lnTo>
                    <a:pt x="514" y="164"/>
                  </a:lnTo>
                  <a:lnTo>
                    <a:pt x="524" y="156"/>
                  </a:lnTo>
                  <a:lnTo>
                    <a:pt x="524" y="156"/>
                  </a:lnTo>
                  <a:lnTo>
                    <a:pt x="500" y="150"/>
                  </a:lnTo>
                  <a:lnTo>
                    <a:pt x="492" y="146"/>
                  </a:lnTo>
                  <a:lnTo>
                    <a:pt x="486" y="142"/>
                  </a:lnTo>
                  <a:lnTo>
                    <a:pt x="486" y="142"/>
                  </a:lnTo>
                  <a:lnTo>
                    <a:pt x="478" y="132"/>
                  </a:lnTo>
                  <a:lnTo>
                    <a:pt x="476" y="124"/>
                  </a:lnTo>
                  <a:lnTo>
                    <a:pt x="476" y="116"/>
                  </a:lnTo>
                  <a:lnTo>
                    <a:pt x="480" y="110"/>
                  </a:lnTo>
                  <a:lnTo>
                    <a:pt x="484" y="106"/>
                  </a:lnTo>
                  <a:lnTo>
                    <a:pt x="492" y="102"/>
                  </a:lnTo>
                  <a:lnTo>
                    <a:pt x="504" y="94"/>
                  </a:lnTo>
                  <a:lnTo>
                    <a:pt x="504" y="94"/>
                  </a:lnTo>
                  <a:lnTo>
                    <a:pt x="514" y="88"/>
                  </a:lnTo>
                  <a:lnTo>
                    <a:pt x="514" y="88"/>
                  </a:lnTo>
                  <a:lnTo>
                    <a:pt x="500" y="72"/>
                  </a:lnTo>
                  <a:lnTo>
                    <a:pt x="486" y="56"/>
                  </a:lnTo>
                  <a:lnTo>
                    <a:pt x="456" y="30"/>
                  </a:lnTo>
                  <a:lnTo>
                    <a:pt x="436" y="14"/>
                  </a:lnTo>
                  <a:lnTo>
                    <a:pt x="428" y="8"/>
                  </a:lnTo>
                  <a:lnTo>
                    <a:pt x="428" y="8"/>
                  </a:lnTo>
                  <a:lnTo>
                    <a:pt x="420" y="4"/>
                  </a:lnTo>
                  <a:lnTo>
                    <a:pt x="410" y="2"/>
                  </a:lnTo>
                  <a:lnTo>
                    <a:pt x="402" y="0"/>
                  </a:lnTo>
                  <a:lnTo>
                    <a:pt x="392" y="0"/>
                  </a:lnTo>
                  <a:lnTo>
                    <a:pt x="384" y="2"/>
                  </a:lnTo>
                  <a:lnTo>
                    <a:pt x="376" y="6"/>
                  </a:lnTo>
                  <a:lnTo>
                    <a:pt x="368" y="10"/>
                  </a:lnTo>
                  <a:lnTo>
                    <a:pt x="362" y="18"/>
                  </a:lnTo>
                  <a:lnTo>
                    <a:pt x="362" y="18"/>
                  </a:lnTo>
                  <a:lnTo>
                    <a:pt x="332" y="52"/>
                  </a:lnTo>
                  <a:lnTo>
                    <a:pt x="332" y="52"/>
                  </a:lnTo>
                  <a:lnTo>
                    <a:pt x="346" y="72"/>
                  </a:lnTo>
                  <a:lnTo>
                    <a:pt x="346" y="72"/>
                  </a:lnTo>
                  <a:lnTo>
                    <a:pt x="352" y="84"/>
                  </a:lnTo>
                  <a:lnTo>
                    <a:pt x="356" y="96"/>
                  </a:lnTo>
                  <a:lnTo>
                    <a:pt x="356" y="106"/>
                  </a:lnTo>
                  <a:lnTo>
                    <a:pt x="352" y="116"/>
                  </a:lnTo>
                  <a:lnTo>
                    <a:pt x="344" y="122"/>
                  </a:lnTo>
                  <a:lnTo>
                    <a:pt x="336" y="126"/>
                  </a:lnTo>
                  <a:lnTo>
                    <a:pt x="324" y="128"/>
                  </a:lnTo>
                  <a:lnTo>
                    <a:pt x="312" y="126"/>
                  </a:lnTo>
                  <a:lnTo>
                    <a:pt x="312" y="126"/>
                  </a:lnTo>
                  <a:lnTo>
                    <a:pt x="268" y="118"/>
                  </a:lnTo>
                  <a:lnTo>
                    <a:pt x="268" y="118"/>
                  </a:lnTo>
                  <a:lnTo>
                    <a:pt x="238" y="144"/>
                  </a:lnTo>
                  <a:lnTo>
                    <a:pt x="226" y="152"/>
                  </a:lnTo>
                  <a:lnTo>
                    <a:pt x="218" y="156"/>
                  </a:lnTo>
                  <a:lnTo>
                    <a:pt x="218" y="156"/>
                  </a:lnTo>
                  <a:lnTo>
                    <a:pt x="200" y="154"/>
                  </a:lnTo>
                  <a:lnTo>
                    <a:pt x="190" y="152"/>
                  </a:lnTo>
                  <a:lnTo>
                    <a:pt x="182" y="146"/>
                  </a:lnTo>
                  <a:lnTo>
                    <a:pt x="180" y="138"/>
                  </a:lnTo>
                  <a:lnTo>
                    <a:pt x="178" y="128"/>
                  </a:lnTo>
                  <a:lnTo>
                    <a:pt x="180" y="120"/>
                  </a:lnTo>
                  <a:lnTo>
                    <a:pt x="182" y="102"/>
                  </a:lnTo>
                  <a:lnTo>
                    <a:pt x="182" y="102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26" y="88"/>
                  </a:lnTo>
                  <a:lnTo>
                    <a:pt x="118" y="88"/>
                  </a:lnTo>
                  <a:lnTo>
                    <a:pt x="112" y="90"/>
                  </a:lnTo>
                  <a:lnTo>
                    <a:pt x="104" y="92"/>
                  </a:lnTo>
                  <a:lnTo>
                    <a:pt x="98" y="96"/>
                  </a:lnTo>
                  <a:lnTo>
                    <a:pt x="94" y="102"/>
                  </a:lnTo>
                  <a:lnTo>
                    <a:pt x="90" y="108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74" y="158"/>
                  </a:lnTo>
                  <a:lnTo>
                    <a:pt x="62" y="200"/>
                  </a:lnTo>
                  <a:lnTo>
                    <a:pt x="52" y="244"/>
                  </a:lnTo>
                  <a:lnTo>
                    <a:pt x="52" y="244"/>
                  </a:lnTo>
                  <a:lnTo>
                    <a:pt x="66" y="248"/>
                  </a:lnTo>
                  <a:lnTo>
                    <a:pt x="76" y="254"/>
                  </a:lnTo>
                  <a:lnTo>
                    <a:pt x="84" y="260"/>
                  </a:lnTo>
                  <a:lnTo>
                    <a:pt x="90" y="270"/>
                  </a:lnTo>
                  <a:lnTo>
                    <a:pt x="92" y="278"/>
                  </a:lnTo>
                  <a:lnTo>
                    <a:pt x="90" y="288"/>
                  </a:lnTo>
                  <a:lnTo>
                    <a:pt x="88" y="300"/>
                  </a:lnTo>
                  <a:lnTo>
                    <a:pt x="80" y="310"/>
                  </a:lnTo>
                  <a:lnTo>
                    <a:pt x="80" y="310"/>
                  </a:lnTo>
                  <a:lnTo>
                    <a:pt x="90" y="308"/>
                  </a:lnTo>
                  <a:lnTo>
                    <a:pt x="100" y="304"/>
                  </a:lnTo>
                  <a:lnTo>
                    <a:pt x="110" y="298"/>
                  </a:lnTo>
                  <a:lnTo>
                    <a:pt x="118" y="290"/>
                  </a:lnTo>
                  <a:lnTo>
                    <a:pt x="118" y="290"/>
                  </a:lnTo>
                  <a:lnTo>
                    <a:pt x="124" y="286"/>
                  </a:lnTo>
                  <a:lnTo>
                    <a:pt x="130" y="282"/>
                  </a:lnTo>
                  <a:lnTo>
                    <a:pt x="138" y="280"/>
                  </a:lnTo>
                  <a:lnTo>
                    <a:pt x="146" y="278"/>
                  </a:lnTo>
                  <a:lnTo>
                    <a:pt x="154" y="280"/>
                  </a:lnTo>
                  <a:lnTo>
                    <a:pt x="164" y="282"/>
                  </a:lnTo>
                  <a:lnTo>
                    <a:pt x="172" y="284"/>
                  </a:lnTo>
                  <a:lnTo>
                    <a:pt x="182" y="288"/>
                  </a:lnTo>
                  <a:lnTo>
                    <a:pt x="190" y="294"/>
                  </a:lnTo>
                  <a:lnTo>
                    <a:pt x="198" y="302"/>
                  </a:lnTo>
                  <a:lnTo>
                    <a:pt x="204" y="310"/>
                  </a:lnTo>
                  <a:lnTo>
                    <a:pt x="208" y="320"/>
                  </a:lnTo>
                  <a:lnTo>
                    <a:pt x="212" y="332"/>
                  </a:lnTo>
                  <a:lnTo>
                    <a:pt x="214" y="344"/>
                  </a:lnTo>
                  <a:lnTo>
                    <a:pt x="214" y="358"/>
                  </a:lnTo>
                  <a:lnTo>
                    <a:pt x="212" y="372"/>
                  </a:lnTo>
                  <a:lnTo>
                    <a:pt x="212" y="372"/>
                  </a:lnTo>
                  <a:lnTo>
                    <a:pt x="208" y="386"/>
                  </a:lnTo>
                  <a:lnTo>
                    <a:pt x="202" y="400"/>
                  </a:lnTo>
                  <a:lnTo>
                    <a:pt x="196" y="410"/>
                  </a:lnTo>
                  <a:lnTo>
                    <a:pt x="188" y="420"/>
                  </a:lnTo>
                  <a:lnTo>
                    <a:pt x="178" y="428"/>
                  </a:lnTo>
                  <a:lnTo>
                    <a:pt x="170" y="434"/>
                  </a:lnTo>
                  <a:lnTo>
                    <a:pt x="160" y="440"/>
                  </a:lnTo>
                  <a:lnTo>
                    <a:pt x="148" y="444"/>
                  </a:lnTo>
                  <a:lnTo>
                    <a:pt x="138" y="446"/>
                  </a:lnTo>
                  <a:lnTo>
                    <a:pt x="128" y="446"/>
                  </a:lnTo>
                  <a:lnTo>
                    <a:pt x="118" y="444"/>
                  </a:lnTo>
                  <a:lnTo>
                    <a:pt x="108" y="442"/>
                  </a:lnTo>
                  <a:lnTo>
                    <a:pt x="100" y="438"/>
                  </a:lnTo>
                  <a:lnTo>
                    <a:pt x="92" y="434"/>
                  </a:lnTo>
                  <a:lnTo>
                    <a:pt x="86" y="426"/>
                  </a:lnTo>
                  <a:lnTo>
                    <a:pt x="80" y="418"/>
                  </a:lnTo>
                  <a:lnTo>
                    <a:pt x="80" y="418"/>
                  </a:lnTo>
                  <a:lnTo>
                    <a:pt x="74" y="410"/>
                  </a:lnTo>
                  <a:lnTo>
                    <a:pt x="66" y="402"/>
                  </a:lnTo>
                  <a:lnTo>
                    <a:pt x="58" y="400"/>
                  </a:lnTo>
                  <a:lnTo>
                    <a:pt x="50" y="398"/>
                  </a:lnTo>
                  <a:lnTo>
                    <a:pt x="42" y="400"/>
                  </a:lnTo>
                  <a:lnTo>
                    <a:pt x="34" y="406"/>
                  </a:lnTo>
                  <a:lnTo>
                    <a:pt x="30" y="412"/>
                  </a:lnTo>
                  <a:lnTo>
                    <a:pt x="26" y="420"/>
                  </a:lnTo>
                  <a:lnTo>
                    <a:pt x="26" y="420"/>
                  </a:lnTo>
                  <a:lnTo>
                    <a:pt x="20" y="438"/>
                  </a:lnTo>
                  <a:lnTo>
                    <a:pt x="16" y="462"/>
                  </a:lnTo>
                  <a:lnTo>
                    <a:pt x="8" y="514"/>
                  </a:lnTo>
                  <a:lnTo>
                    <a:pt x="0" y="578"/>
                  </a:lnTo>
                  <a:lnTo>
                    <a:pt x="0" y="578"/>
                  </a:lnTo>
                  <a:lnTo>
                    <a:pt x="0" y="586"/>
                  </a:lnTo>
                  <a:lnTo>
                    <a:pt x="0" y="592"/>
                  </a:lnTo>
                  <a:lnTo>
                    <a:pt x="4" y="598"/>
                  </a:lnTo>
                  <a:lnTo>
                    <a:pt x="8" y="604"/>
                  </a:lnTo>
                  <a:lnTo>
                    <a:pt x="12" y="608"/>
                  </a:lnTo>
                  <a:lnTo>
                    <a:pt x="18" y="612"/>
                  </a:lnTo>
                  <a:lnTo>
                    <a:pt x="24" y="614"/>
                  </a:lnTo>
                  <a:lnTo>
                    <a:pt x="32" y="616"/>
                  </a:lnTo>
                  <a:lnTo>
                    <a:pt x="32" y="616"/>
                  </a:lnTo>
                  <a:lnTo>
                    <a:pt x="48" y="616"/>
                  </a:lnTo>
                  <a:lnTo>
                    <a:pt x="92" y="620"/>
                  </a:lnTo>
                  <a:lnTo>
                    <a:pt x="92" y="620"/>
                  </a:lnTo>
                  <a:lnTo>
                    <a:pt x="94" y="612"/>
                  </a:lnTo>
                  <a:lnTo>
                    <a:pt x="98" y="602"/>
                  </a:lnTo>
                  <a:lnTo>
                    <a:pt x="104" y="594"/>
                  </a:lnTo>
                  <a:lnTo>
                    <a:pt x="110" y="588"/>
                  </a:lnTo>
                  <a:lnTo>
                    <a:pt x="118" y="580"/>
                  </a:lnTo>
                  <a:lnTo>
                    <a:pt x="126" y="574"/>
                  </a:lnTo>
                  <a:lnTo>
                    <a:pt x="136" y="570"/>
                  </a:lnTo>
                  <a:lnTo>
                    <a:pt x="148" y="566"/>
                  </a:lnTo>
                  <a:lnTo>
                    <a:pt x="158" y="564"/>
                  </a:lnTo>
                  <a:lnTo>
                    <a:pt x="170" y="562"/>
                  </a:lnTo>
                  <a:lnTo>
                    <a:pt x="182" y="562"/>
                  </a:lnTo>
                  <a:lnTo>
                    <a:pt x="196" y="566"/>
                  </a:lnTo>
                  <a:lnTo>
                    <a:pt x="208" y="570"/>
                  </a:lnTo>
                  <a:lnTo>
                    <a:pt x="220" y="578"/>
                  </a:lnTo>
                  <a:lnTo>
                    <a:pt x="232" y="588"/>
                  </a:lnTo>
                  <a:lnTo>
                    <a:pt x="244" y="600"/>
                  </a:lnTo>
                  <a:lnTo>
                    <a:pt x="244" y="600"/>
                  </a:lnTo>
                  <a:lnTo>
                    <a:pt x="256" y="614"/>
                  </a:lnTo>
                  <a:lnTo>
                    <a:pt x="264" y="630"/>
                  </a:lnTo>
                  <a:lnTo>
                    <a:pt x="270" y="644"/>
                  </a:lnTo>
                  <a:lnTo>
                    <a:pt x="274" y="660"/>
                  </a:lnTo>
                  <a:lnTo>
                    <a:pt x="276" y="674"/>
                  </a:lnTo>
                  <a:lnTo>
                    <a:pt x="276" y="688"/>
                  </a:lnTo>
                  <a:lnTo>
                    <a:pt x="272" y="702"/>
                  </a:lnTo>
                  <a:lnTo>
                    <a:pt x="268" y="716"/>
                  </a:lnTo>
                  <a:lnTo>
                    <a:pt x="262" y="728"/>
                  </a:lnTo>
                  <a:lnTo>
                    <a:pt x="256" y="738"/>
                  </a:lnTo>
                  <a:lnTo>
                    <a:pt x="248" y="748"/>
                  </a:lnTo>
                  <a:lnTo>
                    <a:pt x="238" y="756"/>
                  </a:lnTo>
                  <a:lnTo>
                    <a:pt x="228" y="762"/>
                  </a:lnTo>
                  <a:lnTo>
                    <a:pt x="218" y="766"/>
                  </a:lnTo>
                  <a:lnTo>
                    <a:pt x="206" y="766"/>
                  </a:lnTo>
                  <a:lnTo>
                    <a:pt x="194" y="766"/>
                  </a:lnTo>
                  <a:lnTo>
                    <a:pt x="194" y="766"/>
                  </a:lnTo>
                  <a:lnTo>
                    <a:pt x="182" y="766"/>
                  </a:lnTo>
                  <a:lnTo>
                    <a:pt x="170" y="768"/>
                  </a:lnTo>
                  <a:lnTo>
                    <a:pt x="162" y="772"/>
                  </a:lnTo>
                  <a:lnTo>
                    <a:pt x="154" y="778"/>
                  </a:lnTo>
                  <a:lnTo>
                    <a:pt x="154" y="778"/>
                  </a:lnTo>
                  <a:lnTo>
                    <a:pt x="156" y="792"/>
                  </a:lnTo>
                  <a:lnTo>
                    <a:pt x="160" y="806"/>
                  </a:lnTo>
                  <a:lnTo>
                    <a:pt x="166" y="822"/>
                  </a:lnTo>
                  <a:lnTo>
                    <a:pt x="176" y="834"/>
                  </a:lnTo>
                  <a:lnTo>
                    <a:pt x="190" y="846"/>
                  </a:lnTo>
                  <a:lnTo>
                    <a:pt x="208" y="858"/>
                  </a:lnTo>
                  <a:lnTo>
                    <a:pt x="230" y="866"/>
                  </a:lnTo>
                  <a:lnTo>
                    <a:pt x="258" y="872"/>
                  </a:lnTo>
                  <a:lnTo>
                    <a:pt x="258" y="87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Freeform 54"/>
            <p:cNvSpPr>
              <a:spLocks/>
            </p:cNvSpPr>
            <p:nvPr userDrawn="1"/>
          </p:nvSpPr>
          <p:spPr bwMode="auto">
            <a:xfrm>
              <a:off x="6988175" y="4933950"/>
              <a:ext cx="139700" cy="136525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48"/>
                </a:cxn>
                <a:cxn ang="0">
                  <a:pos x="0" y="54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6" y="64"/>
                </a:cxn>
                <a:cxn ang="0">
                  <a:pos x="10" y="70"/>
                </a:cxn>
                <a:cxn ang="0">
                  <a:pos x="10" y="70"/>
                </a:cxn>
                <a:cxn ang="0">
                  <a:pos x="16" y="78"/>
                </a:cxn>
                <a:cxn ang="0">
                  <a:pos x="26" y="82"/>
                </a:cxn>
                <a:cxn ang="0">
                  <a:pos x="36" y="86"/>
                </a:cxn>
                <a:cxn ang="0">
                  <a:pos x="46" y="86"/>
                </a:cxn>
                <a:cxn ang="0">
                  <a:pos x="56" y="84"/>
                </a:cxn>
                <a:cxn ang="0">
                  <a:pos x="64" y="80"/>
                </a:cxn>
                <a:cxn ang="0">
                  <a:pos x="72" y="76"/>
                </a:cxn>
                <a:cxn ang="0">
                  <a:pos x="76" y="68"/>
                </a:cxn>
                <a:cxn ang="0">
                  <a:pos x="76" y="68"/>
                </a:cxn>
                <a:cxn ang="0">
                  <a:pos x="84" y="42"/>
                </a:cxn>
                <a:cxn ang="0">
                  <a:pos x="88" y="18"/>
                </a:cxn>
                <a:cxn ang="0">
                  <a:pos x="88" y="18"/>
                </a:cxn>
                <a:cxn ang="0">
                  <a:pos x="78" y="12"/>
                </a:cxn>
                <a:cxn ang="0">
                  <a:pos x="78" y="12"/>
                </a:cxn>
                <a:cxn ang="0">
                  <a:pos x="62" y="4"/>
                </a:cxn>
                <a:cxn ang="0">
                  <a:pos x="46" y="0"/>
                </a:cxn>
                <a:cxn ang="0">
                  <a:pos x="30" y="2"/>
                </a:cxn>
                <a:cxn ang="0">
                  <a:pos x="18" y="8"/>
                </a:cxn>
                <a:cxn ang="0">
                  <a:pos x="10" y="16"/>
                </a:cxn>
                <a:cxn ang="0">
                  <a:pos x="2" y="24"/>
                </a:cxn>
                <a:cxn ang="0">
                  <a:pos x="0" y="36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88" h="86">
                  <a:moveTo>
                    <a:pt x="0" y="48"/>
                  </a:moveTo>
                  <a:lnTo>
                    <a:pt x="0" y="48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6" y="64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6" y="78"/>
                  </a:lnTo>
                  <a:lnTo>
                    <a:pt x="26" y="82"/>
                  </a:lnTo>
                  <a:lnTo>
                    <a:pt x="36" y="86"/>
                  </a:lnTo>
                  <a:lnTo>
                    <a:pt x="46" y="86"/>
                  </a:lnTo>
                  <a:lnTo>
                    <a:pt x="56" y="84"/>
                  </a:lnTo>
                  <a:lnTo>
                    <a:pt x="64" y="80"/>
                  </a:lnTo>
                  <a:lnTo>
                    <a:pt x="72" y="76"/>
                  </a:lnTo>
                  <a:lnTo>
                    <a:pt x="76" y="68"/>
                  </a:lnTo>
                  <a:lnTo>
                    <a:pt x="76" y="68"/>
                  </a:lnTo>
                  <a:lnTo>
                    <a:pt x="84" y="42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2" y="4"/>
                  </a:lnTo>
                  <a:lnTo>
                    <a:pt x="46" y="0"/>
                  </a:lnTo>
                  <a:lnTo>
                    <a:pt x="30" y="2"/>
                  </a:lnTo>
                  <a:lnTo>
                    <a:pt x="18" y="8"/>
                  </a:lnTo>
                  <a:lnTo>
                    <a:pt x="10" y="16"/>
                  </a:lnTo>
                  <a:lnTo>
                    <a:pt x="2" y="24"/>
                  </a:lnTo>
                  <a:lnTo>
                    <a:pt x="0" y="36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Freeform 55"/>
            <p:cNvSpPr>
              <a:spLocks/>
            </p:cNvSpPr>
            <p:nvPr userDrawn="1"/>
          </p:nvSpPr>
          <p:spPr bwMode="auto">
            <a:xfrm>
              <a:off x="6283325" y="4962525"/>
              <a:ext cx="1098550" cy="1120775"/>
            </a:xfrm>
            <a:custGeom>
              <a:avLst/>
              <a:gdLst/>
              <a:ahLst/>
              <a:cxnLst>
                <a:cxn ang="0">
                  <a:pos x="556" y="452"/>
                </a:cxn>
                <a:cxn ang="0">
                  <a:pos x="516" y="422"/>
                </a:cxn>
                <a:cxn ang="0">
                  <a:pos x="516" y="390"/>
                </a:cxn>
                <a:cxn ang="0">
                  <a:pos x="560" y="342"/>
                </a:cxn>
                <a:cxn ang="0">
                  <a:pos x="672" y="254"/>
                </a:cxn>
                <a:cxn ang="0">
                  <a:pos x="688" y="232"/>
                </a:cxn>
                <a:cxn ang="0">
                  <a:pos x="690" y="198"/>
                </a:cxn>
                <a:cxn ang="0">
                  <a:pos x="634" y="112"/>
                </a:cxn>
                <a:cxn ang="0">
                  <a:pos x="544" y="10"/>
                </a:cxn>
                <a:cxn ang="0">
                  <a:pos x="520" y="50"/>
                </a:cxn>
                <a:cxn ang="0">
                  <a:pos x="500" y="66"/>
                </a:cxn>
                <a:cxn ang="0">
                  <a:pos x="460" y="60"/>
                </a:cxn>
                <a:cxn ang="0">
                  <a:pos x="444" y="42"/>
                </a:cxn>
                <a:cxn ang="0">
                  <a:pos x="424" y="78"/>
                </a:cxn>
                <a:cxn ang="0">
                  <a:pos x="372" y="96"/>
                </a:cxn>
                <a:cxn ang="0">
                  <a:pos x="340" y="86"/>
                </a:cxn>
                <a:cxn ang="0">
                  <a:pos x="336" y="132"/>
                </a:cxn>
                <a:cxn ang="0">
                  <a:pos x="350" y="174"/>
                </a:cxn>
                <a:cxn ang="0">
                  <a:pos x="388" y="192"/>
                </a:cxn>
                <a:cxn ang="0">
                  <a:pos x="424" y="182"/>
                </a:cxn>
                <a:cxn ang="0">
                  <a:pos x="458" y="174"/>
                </a:cxn>
                <a:cxn ang="0">
                  <a:pos x="484" y="214"/>
                </a:cxn>
                <a:cxn ang="0">
                  <a:pos x="478" y="272"/>
                </a:cxn>
                <a:cxn ang="0">
                  <a:pos x="434" y="414"/>
                </a:cxn>
                <a:cxn ang="0">
                  <a:pos x="422" y="430"/>
                </a:cxn>
                <a:cxn ang="0">
                  <a:pos x="394" y="438"/>
                </a:cxn>
                <a:cxn ang="0">
                  <a:pos x="328" y="418"/>
                </a:cxn>
                <a:cxn ang="0">
                  <a:pos x="234" y="400"/>
                </a:cxn>
                <a:cxn ang="0">
                  <a:pos x="208" y="410"/>
                </a:cxn>
                <a:cxn ang="0">
                  <a:pos x="202" y="444"/>
                </a:cxn>
                <a:cxn ang="0">
                  <a:pos x="212" y="470"/>
                </a:cxn>
                <a:cxn ang="0">
                  <a:pos x="234" y="518"/>
                </a:cxn>
                <a:cxn ang="0">
                  <a:pos x="220" y="564"/>
                </a:cxn>
                <a:cxn ang="0">
                  <a:pos x="178" y="596"/>
                </a:cxn>
                <a:cxn ang="0">
                  <a:pos x="112" y="600"/>
                </a:cxn>
                <a:cxn ang="0">
                  <a:pos x="44" y="574"/>
                </a:cxn>
                <a:cxn ang="0">
                  <a:pos x="10" y="520"/>
                </a:cxn>
                <a:cxn ang="0">
                  <a:pos x="0" y="526"/>
                </a:cxn>
                <a:cxn ang="0">
                  <a:pos x="22" y="568"/>
                </a:cxn>
                <a:cxn ang="0">
                  <a:pos x="148" y="694"/>
                </a:cxn>
                <a:cxn ang="0">
                  <a:pos x="178" y="704"/>
                </a:cxn>
                <a:cxn ang="0">
                  <a:pos x="208" y="688"/>
                </a:cxn>
                <a:cxn ang="0">
                  <a:pos x="290" y="598"/>
                </a:cxn>
                <a:cxn ang="0">
                  <a:pos x="368" y="530"/>
                </a:cxn>
                <a:cxn ang="0">
                  <a:pos x="402" y="530"/>
                </a:cxn>
                <a:cxn ang="0">
                  <a:pos x="426" y="562"/>
                </a:cxn>
                <a:cxn ang="0">
                  <a:pos x="420" y="594"/>
                </a:cxn>
                <a:cxn ang="0">
                  <a:pos x="420" y="628"/>
                </a:cxn>
                <a:cxn ang="0">
                  <a:pos x="454" y="678"/>
                </a:cxn>
                <a:cxn ang="0">
                  <a:pos x="520" y="706"/>
                </a:cxn>
                <a:cxn ang="0">
                  <a:pos x="608" y="674"/>
                </a:cxn>
                <a:cxn ang="0">
                  <a:pos x="662" y="618"/>
                </a:cxn>
                <a:cxn ang="0">
                  <a:pos x="682" y="548"/>
                </a:cxn>
                <a:cxn ang="0">
                  <a:pos x="662" y="490"/>
                </a:cxn>
                <a:cxn ang="0">
                  <a:pos x="612" y="458"/>
                </a:cxn>
              </a:cxnLst>
              <a:rect l="0" t="0" r="r" b="b"/>
              <a:pathLst>
                <a:path w="692" h="706">
                  <a:moveTo>
                    <a:pt x="578" y="456"/>
                  </a:moveTo>
                  <a:lnTo>
                    <a:pt x="578" y="456"/>
                  </a:lnTo>
                  <a:lnTo>
                    <a:pt x="568" y="456"/>
                  </a:lnTo>
                  <a:lnTo>
                    <a:pt x="556" y="452"/>
                  </a:lnTo>
                  <a:lnTo>
                    <a:pt x="544" y="448"/>
                  </a:lnTo>
                  <a:lnTo>
                    <a:pt x="530" y="440"/>
                  </a:lnTo>
                  <a:lnTo>
                    <a:pt x="520" y="428"/>
                  </a:lnTo>
                  <a:lnTo>
                    <a:pt x="516" y="422"/>
                  </a:lnTo>
                  <a:lnTo>
                    <a:pt x="512" y="416"/>
                  </a:lnTo>
                  <a:lnTo>
                    <a:pt x="512" y="408"/>
                  </a:lnTo>
                  <a:lnTo>
                    <a:pt x="514" y="400"/>
                  </a:lnTo>
                  <a:lnTo>
                    <a:pt x="516" y="390"/>
                  </a:lnTo>
                  <a:lnTo>
                    <a:pt x="522" y="382"/>
                  </a:lnTo>
                  <a:lnTo>
                    <a:pt x="522" y="382"/>
                  </a:lnTo>
                  <a:lnTo>
                    <a:pt x="540" y="362"/>
                  </a:lnTo>
                  <a:lnTo>
                    <a:pt x="560" y="342"/>
                  </a:lnTo>
                  <a:lnTo>
                    <a:pt x="586" y="320"/>
                  </a:lnTo>
                  <a:lnTo>
                    <a:pt x="610" y="300"/>
                  </a:lnTo>
                  <a:lnTo>
                    <a:pt x="654" y="266"/>
                  </a:lnTo>
                  <a:lnTo>
                    <a:pt x="672" y="254"/>
                  </a:lnTo>
                  <a:lnTo>
                    <a:pt x="672" y="254"/>
                  </a:lnTo>
                  <a:lnTo>
                    <a:pt x="680" y="248"/>
                  </a:lnTo>
                  <a:lnTo>
                    <a:pt x="684" y="240"/>
                  </a:lnTo>
                  <a:lnTo>
                    <a:pt x="688" y="232"/>
                  </a:lnTo>
                  <a:lnTo>
                    <a:pt x="692" y="224"/>
                  </a:lnTo>
                  <a:lnTo>
                    <a:pt x="692" y="216"/>
                  </a:lnTo>
                  <a:lnTo>
                    <a:pt x="692" y="206"/>
                  </a:lnTo>
                  <a:lnTo>
                    <a:pt x="690" y="198"/>
                  </a:lnTo>
                  <a:lnTo>
                    <a:pt x="686" y="190"/>
                  </a:lnTo>
                  <a:lnTo>
                    <a:pt x="686" y="190"/>
                  </a:lnTo>
                  <a:lnTo>
                    <a:pt x="670" y="168"/>
                  </a:lnTo>
                  <a:lnTo>
                    <a:pt x="634" y="112"/>
                  </a:lnTo>
                  <a:lnTo>
                    <a:pt x="608" y="80"/>
                  </a:lnTo>
                  <a:lnTo>
                    <a:pt x="584" y="50"/>
                  </a:lnTo>
                  <a:lnTo>
                    <a:pt x="556" y="22"/>
                  </a:lnTo>
                  <a:lnTo>
                    <a:pt x="544" y="10"/>
                  </a:lnTo>
                  <a:lnTo>
                    <a:pt x="532" y="0"/>
                  </a:lnTo>
                  <a:lnTo>
                    <a:pt x="532" y="0"/>
                  </a:lnTo>
                  <a:lnTo>
                    <a:pt x="528" y="24"/>
                  </a:lnTo>
                  <a:lnTo>
                    <a:pt x="520" y="50"/>
                  </a:lnTo>
                  <a:lnTo>
                    <a:pt x="520" y="50"/>
                  </a:lnTo>
                  <a:lnTo>
                    <a:pt x="516" y="58"/>
                  </a:lnTo>
                  <a:lnTo>
                    <a:pt x="508" y="62"/>
                  </a:lnTo>
                  <a:lnTo>
                    <a:pt x="500" y="66"/>
                  </a:lnTo>
                  <a:lnTo>
                    <a:pt x="490" y="68"/>
                  </a:lnTo>
                  <a:lnTo>
                    <a:pt x="480" y="68"/>
                  </a:lnTo>
                  <a:lnTo>
                    <a:pt x="470" y="64"/>
                  </a:lnTo>
                  <a:lnTo>
                    <a:pt x="460" y="60"/>
                  </a:lnTo>
                  <a:lnTo>
                    <a:pt x="454" y="52"/>
                  </a:lnTo>
                  <a:lnTo>
                    <a:pt x="454" y="52"/>
                  </a:lnTo>
                  <a:lnTo>
                    <a:pt x="450" y="46"/>
                  </a:lnTo>
                  <a:lnTo>
                    <a:pt x="444" y="42"/>
                  </a:lnTo>
                  <a:lnTo>
                    <a:pt x="444" y="42"/>
                  </a:lnTo>
                  <a:lnTo>
                    <a:pt x="440" y="54"/>
                  </a:lnTo>
                  <a:lnTo>
                    <a:pt x="434" y="66"/>
                  </a:lnTo>
                  <a:lnTo>
                    <a:pt x="424" y="78"/>
                  </a:lnTo>
                  <a:lnTo>
                    <a:pt x="412" y="86"/>
                  </a:lnTo>
                  <a:lnTo>
                    <a:pt x="398" y="94"/>
                  </a:lnTo>
                  <a:lnTo>
                    <a:pt x="380" y="96"/>
                  </a:lnTo>
                  <a:lnTo>
                    <a:pt x="372" y="96"/>
                  </a:lnTo>
                  <a:lnTo>
                    <a:pt x="362" y="94"/>
                  </a:lnTo>
                  <a:lnTo>
                    <a:pt x="352" y="92"/>
                  </a:lnTo>
                  <a:lnTo>
                    <a:pt x="340" y="86"/>
                  </a:lnTo>
                  <a:lnTo>
                    <a:pt x="340" y="86"/>
                  </a:lnTo>
                  <a:lnTo>
                    <a:pt x="338" y="100"/>
                  </a:lnTo>
                  <a:lnTo>
                    <a:pt x="336" y="116"/>
                  </a:lnTo>
                  <a:lnTo>
                    <a:pt x="336" y="116"/>
                  </a:lnTo>
                  <a:lnTo>
                    <a:pt x="336" y="132"/>
                  </a:lnTo>
                  <a:lnTo>
                    <a:pt x="338" y="144"/>
                  </a:lnTo>
                  <a:lnTo>
                    <a:pt x="340" y="156"/>
                  </a:lnTo>
                  <a:lnTo>
                    <a:pt x="346" y="166"/>
                  </a:lnTo>
                  <a:lnTo>
                    <a:pt x="350" y="174"/>
                  </a:lnTo>
                  <a:lnTo>
                    <a:pt x="358" y="180"/>
                  </a:lnTo>
                  <a:lnTo>
                    <a:pt x="364" y="184"/>
                  </a:lnTo>
                  <a:lnTo>
                    <a:pt x="372" y="188"/>
                  </a:lnTo>
                  <a:lnTo>
                    <a:pt x="388" y="192"/>
                  </a:lnTo>
                  <a:lnTo>
                    <a:pt x="402" y="192"/>
                  </a:lnTo>
                  <a:lnTo>
                    <a:pt x="414" y="188"/>
                  </a:lnTo>
                  <a:lnTo>
                    <a:pt x="424" y="182"/>
                  </a:lnTo>
                  <a:lnTo>
                    <a:pt x="424" y="182"/>
                  </a:lnTo>
                  <a:lnTo>
                    <a:pt x="430" y="176"/>
                  </a:lnTo>
                  <a:lnTo>
                    <a:pt x="440" y="172"/>
                  </a:lnTo>
                  <a:lnTo>
                    <a:pt x="448" y="172"/>
                  </a:lnTo>
                  <a:lnTo>
                    <a:pt x="458" y="174"/>
                  </a:lnTo>
                  <a:lnTo>
                    <a:pt x="468" y="180"/>
                  </a:lnTo>
                  <a:lnTo>
                    <a:pt x="476" y="188"/>
                  </a:lnTo>
                  <a:lnTo>
                    <a:pt x="480" y="200"/>
                  </a:lnTo>
                  <a:lnTo>
                    <a:pt x="484" y="214"/>
                  </a:lnTo>
                  <a:lnTo>
                    <a:pt x="484" y="214"/>
                  </a:lnTo>
                  <a:lnTo>
                    <a:pt x="484" y="228"/>
                  </a:lnTo>
                  <a:lnTo>
                    <a:pt x="484" y="242"/>
                  </a:lnTo>
                  <a:lnTo>
                    <a:pt x="478" y="272"/>
                  </a:lnTo>
                  <a:lnTo>
                    <a:pt x="472" y="304"/>
                  </a:lnTo>
                  <a:lnTo>
                    <a:pt x="462" y="338"/>
                  </a:lnTo>
                  <a:lnTo>
                    <a:pt x="444" y="392"/>
                  </a:lnTo>
                  <a:lnTo>
                    <a:pt x="434" y="414"/>
                  </a:lnTo>
                  <a:lnTo>
                    <a:pt x="434" y="414"/>
                  </a:lnTo>
                  <a:lnTo>
                    <a:pt x="432" y="420"/>
                  </a:lnTo>
                  <a:lnTo>
                    <a:pt x="428" y="426"/>
                  </a:lnTo>
                  <a:lnTo>
                    <a:pt x="422" y="430"/>
                  </a:lnTo>
                  <a:lnTo>
                    <a:pt x="416" y="434"/>
                  </a:lnTo>
                  <a:lnTo>
                    <a:pt x="408" y="436"/>
                  </a:lnTo>
                  <a:lnTo>
                    <a:pt x="402" y="438"/>
                  </a:lnTo>
                  <a:lnTo>
                    <a:pt x="394" y="438"/>
                  </a:lnTo>
                  <a:lnTo>
                    <a:pt x="388" y="436"/>
                  </a:lnTo>
                  <a:lnTo>
                    <a:pt x="388" y="436"/>
                  </a:lnTo>
                  <a:lnTo>
                    <a:pt x="370" y="430"/>
                  </a:lnTo>
                  <a:lnTo>
                    <a:pt x="328" y="418"/>
                  </a:lnTo>
                  <a:lnTo>
                    <a:pt x="278" y="406"/>
                  </a:lnTo>
                  <a:lnTo>
                    <a:pt x="254" y="402"/>
                  </a:lnTo>
                  <a:lnTo>
                    <a:pt x="234" y="400"/>
                  </a:lnTo>
                  <a:lnTo>
                    <a:pt x="234" y="400"/>
                  </a:lnTo>
                  <a:lnTo>
                    <a:pt x="224" y="400"/>
                  </a:lnTo>
                  <a:lnTo>
                    <a:pt x="218" y="402"/>
                  </a:lnTo>
                  <a:lnTo>
                    <a:pt x="212" y="406"/>
                  </a:lnTo>
                  <a:lnTo>
                    <a:pt x="208" y="410"/>
                  </a:lnTo>
                  <a:lnTo>
                    <a:pt x="204" y="414"/>
                  </a:lnTo>
                  <a:lnTo>
                    <a:pt x="202" y="420"/>
                  </a:lnTo>
                  <a:lnTo>
                    <a:pt x="200" y="432"/>
                  </a:lnTo>
                  <a:lnTo>
                    <a:pt x="202" y="444"/>
                  </a:lnTo>
                  <a:lnTo>
                    <a:pt x="204" y="456"/>
                  </a:lnTo>
                  <a:lnTo>
                    <a:pt x="208" y="466"/>
                  </a:lnTo>
                  <a:lnTo>
                    <a:pt x="212" y="470"/>
                  </a:lnTo>
                  <a:lnTo>
                    <a:pt x="212" y="470"/>
                  </a:lnTo>
                  <a:lnTo>
                    <a:pt x="220" y="482"/>
                  </a:lnTo>
                  <a:lnTo>
                    <a:pt x="226" y="494"/>
                  </a:lnTo>
                  <a:lnTo>
                    <a:pt x="230" y="506"/>
                  </a:lnTo>
                  <a:lnTo>
                    <a:pt x="234" y="518"/>
                  </a:lnTo>
                  <a:lnTo>
                    <a:pt x="232" y="530"/>
                  </a:lnTo>
                  <a:lnTo>
                    <a:pt x="230" y="542"/>
                  </a:lnTo>
                  <a:lnTo>
                    <a:pt x="226" y="552"/>
                  </a:lnTo>
                  <a:lnTo>
                    <a:pt x="220" y="564"/>
                  </a:lnTo>
                  <a:lnTo>
                    <a:pt x="212" y="574"/>
                  </a:lnTo>
                  <a:lnTo>
                    <a:pt x="202" y="582"/>
                  </a:lnTo>
                  <a:lnTo>
                    <a:pt x="192" y="590"/>
                  </a:lnTo>
                  <a:lnTo>
                    <a:pt x="178" y="596"/>
                  </a:lnTo>
                  <a:lnTo>
                    <a:pt x="164" y="600"/>
                  </a:lnTo>
                  <a:lnTo>
                    <a:pt x="148" y="602"/>
                  </a:lnTo>
                  <a:lnTo>
                    <a:pt x="130" y="602"/>
                  </a:lnTo>
                  <a:lnTo>
                    <a:pt x="112" y="600"/>
                  </a:lnTo>
                  <a:lnTo>
                    <a:pt x="112" y="600"/>
                  </a:lnTo>
                  <a:lnTo>
                    <a:pt x="84" y="594"/>
                  </a:lnTo>
                  <a:lnTo>
                    <a:pt x="62" y="586"/>
                  </a:lnTo>
                  <a:lnTo>
                    <a:pt x="44" y="574"/>
                  </a:lnTo>
                  <a:lnTo>
                    <a:pt x="30" y="562"/>
                  </a:lnTo>
                  <a:lnTo>
                    <a:pt x="20" y="550"/>
                  </a:lnTo>
                  <a:lnTo>
                    <a:pt x="14" y="534"/>
                  </a:lnTo>
                  <a:lnTo>
                    <a:pt x="10" y="520"/>
                  </a:lnTo>
                  <a:lnTo>
                    <a:pt x="8" y="506"/>
                  </a:lnTo>
                  <a:lnTo>
                    <a:pt x="8" y="506"/>
                  </a:lnTo>
                  <a:lnTo>
                    <a:pt x="2" y="516"/>
                  </a:lnTo>
                  <a:lnTo>
                    <a:pt x="0" y="526"/>
                  </a:lnTo>
                  <a:lnTo>
                    <a:pt x="2" y="538"/>
                  </a:lnTo>
                  <a:lnTo>
                    <a:pt x="8" y="550"/>
                  </a:lnTo>
                  <a:lnTo>
                    <a:pt x="8" y="550"/>
                  </a:lnTo>
                  <a:lnTo>
                    <a:pt x="22" y="568"/>
                  </a:lnTo>
                  <a:lnTo>
                    <a:pt x="44" y="590"/>
                  </a:lnTo>
                  <a:lnTo>
                    <a:pt x="90" y="638"/>
                  </a:lnTo>
                  <a:lnTo>
                    <a:pt x="148" y="694"/>
                  </a:lnTo>
                  <a:lnTo>
                    <a:pt x="148" y="694"/>
                  </a:lnTo>
                  <a:lnTo>
                    <a:pt x="154" y="698"/>
                  </a:lnTo>
                  <a:lnTo>
                    <a:pt x="162" y="702"/>
                  </a:lnTo>
                  <a:lnTo>
                    <a:pt x="170" y="704"/>
                  </a:lnTo>
                  <a:lnTo>
                    <a:pt x="178" y="704"/>
                  </a:lnTo>
                  <a:lnTo>
                    <a:pt x="186" y="704"/>
                  </a:lnTo>
                  <a:lnTo>
                    <a:pt x="194" y="700"/>
                  </a:lnTo>
                  <a:lnTo>
                    <a:pt x="202" y="696"/>
                  </a:lnTo>
                  <a:lnTo>
                    <a:pt x="208" y="688"/>
                  </a:lnTo>
                  <a:lnTo>
                    <a:pt x="208" y="688"/>
                  </a:lnTo>
                  <a:lnTo>
                    <a:pt x="224" y="670"/>
                  </a:lnTo>
                  <a:lnTo>
                    <a:pt x="264" y="624"/>
                  </a:lnTo>
                  <a:lnTo>
                    <a:pt x="290" y="598"/>
                  </a:lnTo>
                  <a:lnTo>
                    <a:pt x="316" y="570"/>
                  </a:lnTo>
                  <a:lnTo>
                    <a:pt x="342" y="548"/>
                  </a:lnTo>
                  <a:lnTo>
                    <a:pt x="368" y="530"/>
                  </a:lnTo>
                  <a:lnTo>
                    <a:pt x="368" y="530"/>
                  </a:lnTo>
                  <a:lnTo>
                    <a:pt x="372" y="526"/>
                  </a:lnTo>
                  <a:lnTo>
                    <a:pt x="378" y="526"/>
                  </a:lnTo>
                  <a:lnTo>
                    <a:pt x="390" y="526"/>
                  </a:lnTo>
                  <a:lnTo>
                    <a:pt x="402" y="530"/>
                  </a:lnTo>
                  <a:lnTo>
                    <a:pt x="412" y="538"/>
                  </a:lnTo>
                  <a:lnTo>
                    <a:pt x="422" y="548"/>
                  </a:lnTo>
                  <a:lnTo>
                    <a:pt x="424" y="554"/>
                  </a:lnTo>
                  <a:lnTo>
                    <a:pt x="426" y="562"/>
                  </a:lnTo>
                  <a:lnTo>
                    <a:pt x="426" y="570"/>
                  </a:lnTo>
                  <a:lnTo>
                    <a:pt x="426" y="578"/>
                  </a:lnTo>
                  <a:lnTo>
                    <a:pt x="424" y="586"/>
                  </a:lnTo>
                  <a:lnTo>
                    <a:pt x="420" y="594"/>
                  </a:lnTo>
                  <a:lnTo>
                    <a:pt x="420" y="594"/>
                  </a:lnTo>
                  <a:lnTo>
                    <a:pt x="418" y="604"/>
                  </a:lnTo>
                  <a:lnTo>
                    <a:pt x="418" y="614"/>
                  </a:lnTo>
                  <a:lnTo>
                    <a:pt x="420" y="628"/>
                  </a:lnTo>
                  <a:lnTo>
                    <a:pt x="426" y="640"/>
                  </a:lnTo>
                  <a:lnTo>
                    <a:pt x="434" y="654"/>
                  </a:lnTo>
                  <a:lnTo>
                    <a:pt x="442" y="666"/>
                  </a:lnTo>
                  <a:lnTo>
                    <a:pt x="454" y="678"/>
                  </a:lnTo>
                  <a:lnTo>
                    <a:pt x="468" y="690"/>
                  </a:lnTo>
                  <a:lnTo>
                    <a:pt x="484" y="698"/>
                  </a:lnTo>
                  <a:lnTo>
                    <a:pt x="500" y="704"/>
                  </a:lnTo>
                  <a:lnTo>
                    <a:pt x="520" y="706"/>
                  </a:lnTo>
                  <a:lnTo>
                    <a:pt x="540" y="706"/>
                  </a:lnTo>
                  <a:lnTo>
                    <a:pt x="562" y="700"/>
                  </a:lnTo>
                  <a:lnTo>
                    <a:pt x="584" y="690"/>
                  </a:lnTo>
                  <a:lnTo>
                    <a:pt x="608" y="674"/>
                  </a:lnTo>
                  <a:lnTo>
                    <a:pt x="634" y="652"/>
                  </a:lnTo>
                  <a:lnTo>
                    <a:pt x="634" y="652"/>
                  </a:lnTo>
                  <a:lnTo>
                    <a:pt x="650" y="634"/>
                  </a:lnTo>
                  <a:lnTo>
                    <a:pt x="662" y="618"/>
                  </a:lnTo>
                  <a:lnTo>
                    <a:pt x="672" y="600"/>
                  </a:lnTo>
                  <a:lnTo>
                    <a:pt x="678" y="582"/>
                  </a:lnTo>
                  <a:lnTo>
                    <a:pt x="682" y="564"/>
                  </a:lnTo>
                  <a:lnTo>
                    <a:pt x="682" y="548"/>
                  </a:lnTo>
                  <a:lnTo>
                    <a:pt x="680" y="530"/>
                  </a:lnTo>
                  <a:lnTo>
                    <a:pt x="676" y="516"/>
                  </a:lnTo>
                  <a:lnTo>
                    <a:pt x="670" y="502"/>
                  </a:lnTo>
                  <a:lnTo>
                    <a:pt x="662" y="490"/>
                  </a:lnTo>
                  <a:lnTo>
                    <a:pt x="652" y="478"/>
                  </a:lnTo>
                  <a:lnTo>
                    <a:pt x="640" y="470"/>
                  </a:lnTo>
                  <a:lnTo>
                    <a:pt x="626" y="462"/>
                  </a:lnTo>
                  <a:lnTo>
                    <a:pt x="612" y="458"/>
                  </a:lnTo>
                  <a:lnTo>
                    <a:pt x="594" y="456"/>
                  </a:lnTo>
                  <a:lnTo>
                    <a:pt x="578" y="456"/>
                  </a:lnTo>
                  <a:lnTo>
                    <a:pt x="578" y="45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6" name="Freeform 56"/>
            <p:cNvSpPr>
              <a:spLocks/>
            </p:cNvSpPr>
            <p:nvPr userDrawn="1"/>
          </p:nvSpPr>
          <p:spPr bwMode="auto">
            <a:xfrm>
              <a:off x="6807200" y="4670425"/>
              <a:ext cx="92075" cy="107950"/>
            </a:xfrm>
            <a:custGeom>
              <a:avLst/>
              <a:gdLst/>
              <a:ahLst/>
              <a:cxnLst>
                <a:cxn ang="0">
                  <a:pos x="48" y="68"/>
                </a:cxn>
                <a:cxn ang="0">
                  <a:pos x="48" y="68"/>
                </a:cxn>
                <a:cxn ang="0">
                  <a:pos x="54" y="56"/>
                </a:cxn>
                <a:cxn ang="0">
                  <a:pos x="58" y="42"/>
                </a:cxn>
                <a:cxn ang="0">
                  <a:pos x="58" y="30"/>
                </a:cxn>
                <a:cxn ang="0">
                  <a:pos x="56" y="24"/>
                </a:cxn>
                <a:cxn ang="0">
                  <a:pos x="54" y="18"/>
                </a:cxn>
                <a:cxn ang="0">
                  <a:pos x="54" y="1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16" y="14"/>
                </a:cxn>
                <a:cxn ang="0">
                  <a:pos x="8" y="18"/>
                </a:cxn>
                <a:cxn ang="0">
                  <a:pos x="4" y="22"/>
                </a:cxn>
                <a:cxn ang="0">
                  <a:pos x="0" y="28"/>
                </a:cxn>
                <a:cxn ang="0">
                  <a:pos x="0" y="36"/>
                </a:cxn>
                <a:cxn ang="0">
                  <a:pos x="2" y="44"/>
                </a:cxn>
                <a:cxn ang="0">
                  <a:pos x="10" y="54"/>
                </a:cxn>
                <a:cxn ang="0">
                  <a:pos x="10" y="54"/>
                </a:cxn>
                <a:cxn ang="0">
                  <a:pos x="16" y="58"/>
                </a:cxn>
                <a:cxn ang="0">
                  <a:pos x="24" y="62"/>
                </a:cxn>
                <a:cxn ang="0">
                  <a:pos x="48" y="68"/>
                </a:cxn>
                <a:cxn ang="0">
                  <a:pos x="48" y="68"/>
                </a:cxn>
              </a:cxnLst>
              <a:rect l="0" t="0" r="r" b="b"/>
              <a:pathLst>
                <a:path w="58" h="68">
                  <a:moveTo>
                    <a:pt x="48" y="68"/>
                  </a:moveTo>
                  <a:lnTo>
                    <a:pt x="48" y="68"/>
                  </a:lnTo>
                  <a:lnTo>
                    <a:pt x="54" y="56"/>
                  </a:lnTo>
                  <a:lnTo>
                    <a:pt x="58" y="42"/>
                  </a:lnTo>
                  <a:lnTo>
                    <a:pt x="58" y="30"/>
                  </a:lnTo>
                  <a:lnTo>
                    <a:pt x="56" y="2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16" y="14"/>
                  </a:lnTo>
                  <a:lnTo>
                    <a:pt x="8" y="18"/>
                  </a:lnTo>
                  <a:lnTo>
                    <a:pt x="4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6" y="58"/>
                  </a:lnTo>
                  <a:lnTo>
                    <a:pt x="24" y="62"/>
                  </a:lnTo>
                  <a:lnTo>
                    <a:pt x="48" y="68"/>
                  </a:lnTo>
                  <a:lnTo>
                    <a:pt x="48" y="6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7" name="Freeform 57"/>
            <p:cNvSpPr>
              <a:spLocks/>
            </p:cNvSpPr>
            <p:nvPr userDrawn="1"/>
          </p:nvSpPr>
          <p:spPr bwMode="auto">
            <a:xfrm>
              <a:off x="6477000" y="4613275"/>
              <a:ext cx="139700" cy="120650"/>
            </a:xfrm>
            <a:custGeom>
              <a:avLst/>
              <a:gdLst/>
              <a:ahLst/>
              <a:cxnLst>
                <a:cxn ang="0">
                  <a:pos x="78" y="20"/>
                </a:cxn>
                <a:cxn ang="0">
                  <a:pos x="78" y="2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32" y="32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6" y="76"/>
                </a:cxn>
                <a:cxn ang="0">
                  <a:pos x="68" y="74"/>
                </a:cxn>
                <a:cxn ang="0">
                  <a:pos x="76" y="70"/>
                </a:cxn>
                <a:cxn ang="0">
                  <a:pos x="84" y="64"/>
                </a:cxn>
                <a:cxn ang="0">
                  <a:pos x="88" y="54"/>
                </a:cxn>
                <a:cxn ang="0">
                  <a:pos x="88" y="44"/>
                </a:cxn>
                <a:cxn ang="0">
                  <a:pos x="84" y="32"/>
                </a:cxn>
                <a:cxn ang="0">
                  <a:pos x="78" y="20"/>
                </a:cxn>
                <a:cxn ang="0">
                  <a:pos x="78" y="20"/>
                </a:cxn>
              </a:cxnLst>
              <a:rect l="0" t="0" r="r" b="b"/>
              <a:pathLst>
                <a:path w="88" h="76">
                  <a:moveTo>
                    <a:pt x="78" y="20"/>
                  </a:moveTo>
                  <a:lnTo>
                    <a:pt x="78" y="2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32" y="3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6" y="76"/>
                  </a:lnTo>
                  <a:lnTo>
                    <a:pt x="68" y="74"/>
                  </a:lnTo>
                  <a:lnTo>
                    <a:pt x="76" y="70"/>
                  </a:lnTo>
                  <a:lnTo>
                    <a:pt x="84" y="64"/>
                  </a:lnTo>
                  <a:lnTo>
                    <a:pt x="88" y="54"/>
                  </a:lnTo>
                  <a:lnTo>
                    <a:pt x="88" y="44"/>
                  </a:lnTo>
                  <a:lnTo>
                    <a:pt x="84" y="32"/>
                  </a:lnTo>
                  <a:lnTo>
                    <a:pt x="78" y="20"/>
                  </a:lnTo>
                  <a:lnTo>
                    <a:pt x="78" y="2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8" name="Freeform 58"/>
            <p:cNvSpPr>
              <a:spLocks/>
            </p:cNvSpPr>
            <p:nvPr userDrawn="1"/>
          </p:nvSpPr>
          <p:spPr bwMode="auto">
            <a:xfrm>
              <a:off x="5867400" y="4972050"/>
              <a:ext cx="523875" cy="679450"/>
            </a:xfrm>
            <a:custGeom>
              <a:avLst/>
              <a:gdLst/>
              <a:ahLst/>
              <a:cxnLst>
                <a:cxn ang="0">
                  <a:pos x="142" y="142"/>
                </a:cxn>
                <a:cxn ang="0">
                  <a:pos x="150" y="128"/>
                </a:cxn>
                <a:cxn ang="0">
                  <a:pos x="166" y="120"/>
                </a:cxn>
                <a:cxn ang="0">
                  <a:pos x="182" y="124"/>
                </a:cxn>
                <a:cxn ang="0">
                  <a:pos x="196" y="140"/>
                </a:cxn>
                <a:cxn ang="0">
                  <a:pos x="202" y="148"/>
                </a:cxn>
                <a:cxn ang="0">
                  <a:pos x="216" y="160"/>
                </a:cxn>
                <a:cxn ang="0">
                  <a:pos x="234" y="166"/>
                </a:cxn>
                <a:cxn ang="0">
                  <a:pos x="254" y="168"/>
                </a:cxn>
                <a:cxn ang="0">
                  <a:pos x="276" y="162"/>
                </a:cxn>
                <a:cxn ang="0">
                  <a:pos x="294" y="150"/>
                </a:cxn>
                <a:cxn ang="0">
                  <a:pos x="312" y="132"/>
                </a:cxn>
                <a:cxn ang="0">
                  <a:pos x="324" y="108"/>
                </a:cxn>
                <a:cxn ang="0">
                  <a:pos x="328" y="94"/>
                </a:cxn>
                <a:cxn ang="0">
                  <a:pos x="330" y="66"/>
                </a:cxn>
                <a:cxn ang="0">
                  <a:pos x="324" y="42"/>
                </a:cxn>
                <a:cxn ang="0">
                  <a:pos x="314" y="24"/>
                </a:cxn>
                <a:cxn ang="0">
                  <a:pos x="298" y="10"/>
                </a:cxn>
                <a:cxn ang="0">
                  <a:pos x="280" y="4"/>
                </a:cxn>
                <a:cxn ang="0">
                  <a:pos x="262" y="0"/>
                </a:cxn>
                <a:cxn ang="0">
                  <a:pos x="246" y="4"/>
                </a:cxn>
                <a:cxn ang="0">
                  <a:pos x="234" y="12"/>
                </a:cxn>
                <a:cxn ang="0">
                  <a:pos x="226" y="20"/>
                </a:cxn>
                <a:cxn ang="0">
                  <a:pos x="206" y="30"/>
                </a:cxn>
                <a:cxn ang="0">
                  <a:pos x="196" y="32"/>
                </a:cxn>
                <a:cxn ang="0">
                  <a:pos x="188" y="40"/>
                </a:cxn>
                <a:cxn ang="0">
                  <a:pos x="16" y="192"/>
                </a:cxn>
                <a:cxn ang="0">
                  <a:pos x="6" y="206"/>
                </a:cxn>
                <a:cxn ang="0">
                  <a:pos x="0" y="222"/>
                </a:cxn>
                <a:cxn ang="0">
                  <a:pos x="2" y="240"/>
                </a:cxn>
                <a:cxn ang="0">
                  <a:pos x="10" y="258"/>
                </a:cxn>
                <a:cxn ang="0">
                  <a:pos x="22" y="274"/>
                </a:cxn>
                <a:cxn ang="0">
                  <a:pos x="98" y="370"/>
                </a:cxn>
                <a:cxn ang="0">
                  <a:pos x="142" y="418"/>
                </a:cxn>
                <a:cxn ang="0">
                  <a:pos x="150" y="424"/>
                </a:cxn>
                <a:cxn ang="0">
                  <a:pos x="164" y="428"/>
                </a:cxn>
                <a:cxn ang="0">
                  <a:pos x="176" y="428"/>
                </a:cxn>
                <a:cxn ang="0">
                  <a:pos x="194" y="416"/>
                </a:cxn>
                <a:cxn ang="0">
                  <a:pos x="208" y="388"/>
                </a:cxn>
                <a:cxn ang="0">
                  <a:pos x="208" y="356"/>
                </a:cxn>
                <a:cxn ang="0">
                  <a:pos x="208" y="348"/>
                </a:cxn>
                <a:cxn ang="0">
                  <a:pos x="208" y="342"/>
                </a:cxn>
                <a:cxn ang="0">
                  <a:pos x="148" y="338"/>
                </a:cxn>
                <a:cxn ang="0">
                  <a:pos x="140" y="336"/>
                </a:cxn>
                <a:cxn ang="0">
                  <a:pos x="128" y="330"/>
                </a:cxn>
                <a:cxn ang="0">
                  <a:pos x="120" y="320"/>
                </a:cxn>
                <a:cxn ang="0">
                  <a:pos x="116" y="308"/>
                </a:cxn>
                <a:cxn ang="0">
                  <a:pos x="116" y="300"/>
                </a:cxn>
                <a:cxn ang="0">
                  <a:pos x="132" y="184"/>
                </a:cxn>
                <a:cxn ang="0">
                  <a:pos x="142" y="142"/>
                </a:cxn>
              </a:cxnLst>
              <a:rect l="0" t="0" r="r" b="b"/>
              <a:pathLst>
                <a:path w="330" h="428">
                  <a:moveTo>
                    <a:pt x="142" y="142"/>
                  </a:moveTo>
                  <a:lnTo>
                    <a:pt x="142" y="142"/>
                  </a:lnTo>
                  <a:lnTo>
                    <a:pt x="146" y="134"/>
                  </a:lnTo>
                  <a:lnTo>
                    <a:pt x="150" y="128"/>
                  </a:lnTo>
                  <a:lnTo>
                    <a:pt x="158" y="122"/>
                  </a:lnTo>
                  <a:lnTo>
                    <a:pt x="166" y="120"/>
                  </a:lnTo>
                  <a:lnTo>
                    <a:pt x="174" y="122"/>
                  </a:lnTo>
                  <a:lnTo>
                    <a:pt x="182" y="124"/>
                  </a:lnTo>
                  <a:lnTo>
                    <a:pt x="190" y="132"/>
                  </a:lnTo>
                  <a:lnTo>
                    <a:pt x="196" y="140"/>
                  </a:lnTo>
                  <a:lnTo>
                    <a:pt x="196" y="140"/>
                  </a:lnTo>
                  <a:lnTo>
                    <a:pt x="202" y="148"/>
                  </a:lnTo>
                  <a:lnTo>
                    <a:pt x="208" y="156"/>
                  </a:lnTo>
                  <a:lnTo>
                    <a:pt x="216" y="160"/>
                  </a:lnTo>
                  <a:lnTo>
                    <a:pt x="224" y="164"/>
                  </a:lnTo>
                  <a:lnTo>
                    <a:pt x="234" y="166"/>
                  </a:lnTo>
                  <a:lnTo>
                    <a:pt x="244" y="168"/>
                  </a:lnTo>
                  <a:lnTo>
                    <a:pt x="254" y="168"/>
                  </a:lnTo>
                  <a:lnTo>
                    <a:pt x="264" y="166"/>
                  </a:lnTo>
                  <a:lnTo>
                    <a:pt x="276" y="162"/>
                  </a:lnTo>
                  <a:lnTo>
                    <a:pt x="286" y="156"/>
                  </a:lnTo>
                  <a:lnTo>
                    <a:pt x="294" y="150"/>
                  </a:lnTo>
                  <a:lnTo>
                    <a:pt x="304" y="142"/>
                  </a:lnTo>
                  <a:lnTo>
                    <a:pt x="312" y="132"/>
                  </a:lnTo>
                  <a:lnTo>
                    <a:pt x="318" y="122"/>
                  </a:lnTo>
                  <a:lnTo>
                    <a:pt x="324" y="108"/>
                  </a:lnTo>
                  <a:lnTo>
                    <a:pt x="328" y="94"/>
                  </a:lnTo>
                  <a:lnTo>
                    <a:pt x="328" y="94"/>
                  </a:lnTo>
                  <a:lnTo>
                    <a:pt x="330" y="80"/>
                  </a:lnTo>
                  <a:lnTo>
                    <a:pt x="330" y="66"/>
                  </a:lnTo>
                  <a:lnTo>
                    <a:pt x="328" y="54"/>
                  </a:lnTo>
                  <a:lnTo>
                    <a:pt x="324" y="42"/>
                  </a:lnTo>
                  <a:lnTo>
                    <a:pt x="320" y="32"/>
                  </a:lnTo>
                  <a:lnTo>
                    <a:pt x="314" y="24"/>
                  </a:lnTo>
                  <a:lnTo>
                    <a:pt x="306" y="16"/>
                  </a:lnTo>
                  <a:lnTo>
                    <a:pt x="298" y="10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0" y="2"/>
                  </a:lnTo>
                  <a:lnTo>
                    <a:pt x="262" y="0"/>
                  </a:lnTo>
                  <a:lnTo>
                    <a:pt x="254" y="2"/>
                  </a:lnTo>
                  <a:lnTo>
                    <a:pt x="246" y="4"/>
                  </a:lnTo>
                  <a:lnTo>
                    <a:pt x="240" y="8"/>
                  </a:lnTo>
                  <a:lnTo>
                    <a:pt x="234" y="12"/>
                  </a:lnTo>
                  <a:lnTo>
                    <a:pt x="234" y="12"/>
                  </a:lnTo>
                  <a:lnTo>
                    <a:pt x="226" y="20"/>
                  </a:lnTo>
                  <a:lnTo>
                    <a:pt x="216" y="26"/>
                  </a:lnTo>
                  <a:lnTo>
                    <a:pt x="206" y="30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6" y="192"/>
                  </a:lnTo>
                  <a:lnTo>
                    <a:pt x="16" y="192"/>
                  </a:lnTo>
                  <a:lnTo>
                    <a:pt x="10" y="198"/>
                  </a:lnTo>
                  <a:lnTo>
                    <a:pt x="6" y="206"/>
                  </a:lnTo>
                  <a:lnTo>
                    <a:pt x="2" y="214"/>
                  </a:lnTo>
                  <a:lnTo>
                    <a:pt x="0" y="222"/>
                  </a:lnTo>
                  <a:lnTo>
                    <a:pt x="0" y="232"/>
                  </a:lnTo>
                  <a:lnTo>
                    <a:pt x="2" y="240"/>
                  </a:lnTo>
                  <a:lnTo>
                    <a:pt x="4" y="250"/>
                  </a:lnTo>
                  <a:lnTo>
                    <a:pt x="10" y="258"/>
                  </a:lnTo>
                  <a:lnTo>
                    <a:pt x="10" y="258"/>
                  </a:lnTo>
                  <a:lnTo>
                    <a:pt x="22" y="274"/>
                  </a:lnTo>
                  <a:lnTo>
                    <a:pt x="54" y="318"/>
                  </a:lnTo>
                  <a:lnTo>
                    <a:pt x="98" y="370"/>
                  </a:lnTo>
                  <a:lnTo>
                    <a:pt x="120" y="396"/>
                  </a:lnTo>
                  <a:lnTo>
                    <a:pt x="142" y="418"/>
                  </a:lnTo>
                  <a:lnTo>
                    <a:pt x="142" y="418"/>
                  </a:lnTo>
                  <a:lnTo>
                    <a:pt x="150" y="424"/>
                  </a:lnTo>
                  <a:lnTo>
                    <a:pt x="156" y="426"/>
                  </a:lnTo>
                  <a:lnTo>
                    <a:pt x="164" y="428"/>
                  </a:lnTo>
                  <a:lnTo>
                    <a:pt x="170" y="428"/>
                  </a:lnTo>
                  <a:lnTo>
                    <a:pt x="176" y="428"/>
                  </a:lnTo>
                  <a:lnTo>
                    <a:pt x="182" y="424"/>
                  </a:lnTo>
                  <a:lnTo>
                    <a:pt x="194" y="416"/>
                  </a:lnTo>
                  <a:lnTo>
                    <a:pt x="202" y="404"/>
                  </a:lnTo>
                  <a:lnTo>
                    <a:pt x="208" y="388"/>
                  </a:lnTo>
                  <a:lnTo>
                    <a:pt x="210" y="372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48"/>
                  </a:lnTo>
                  <a:lnTo>
                    <a:pt x="208" y="342"/>
                  </a:lnTo>
                  <a:lnTo>
                    <a:pt x="208" y="342"/>
                  </a:lnTo>
                  <a:lnTo>
                    <a:pt x="164" y="338"/>
                  </a:lnTo>
                  <a:lnTo>
                    <a:pt x="148" y="338"/>
                  </a:lnTo>
                  <a:lnTo>
                    <a:pt x="148" y="338"/>
                  </a:lnTo>
                  <a:lnTo>
                    <a:pt x="140" y="336"/>
                  </a:lnTo>
                  <a:lnTo>
                    <a:pt x="134" y="334"/>
                  </a:lnTo>
                  <a:lnTo>
                    <a:pt x="128" y="330"/>
                  </a:lnTo>
                  <a:lnTo>
                    <a:pt x="124" y="326"/>
                  </a:lnTo>
                  <a:lnTo>
                    <a:pt x="120" y="320"/>
                  </a:lnTo>
                  <a:lnTo>
                    <a:pt x="116" y="314"/>
                  </a:lnTo>
                  <a:lnTo>
                    <a:pt x="116" y="308"/>
                  </a:lnTo>
                  <a:lnTo>
                    <a:pt x="116" y="300"/>
                  </a:lnTo>
                  <a:lnTo>
                    <a:pt x="116" y="300"/>
                  </a:lnTo>
                  <a:lnTo>
                    <a:pt x="124" y="236"/>
                  </a:lnTo>
                  <a:lnTo>
                    <a:pt x="132" y="184"/>
                  </a:lnTo>
                  <a:lnTo>
                    <a:pt x="136" y="160"/>
                  </a:lnTo>
                  <a:lnTo>
                    <a:pt x="142" y="142"/>
                  </a:lnTo>
                  <a:lnTo>
                    <a:pt x="142" y="14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9" name="Freeform 59"/>
            <p:cNvSpPr>
              <a:spLocks/>
            </p:cNvSpPr>
            <p:nvPr userDrawn="1"/>
          </p:nvSpPr>
          <p:spPr bwMode="auto">
            <a:xfrm>
              <a:off x="5943600" y="4549775"/>
              <a:ext cx="400050" cy="368300"/>
            </a:xfrm>
            <a:custGeom>
              <a:avLst/>
              <a:gdLst/>
              <a:ahLst/>
              <a:cxnLst>
                <a:cxn ang="0">
                  <a:pos x="110" y="232"/>
                </a:cxn>
                <a:cxn ang="0">
                  <a:pos x="110" y="232"/>
                </a:cxn>
                <a:cxn ang="0">
                  <a:pos x="120" y="232"/>
                </a:cxn>
                <a:cxn ang="0">
                  <a:pos x="120" y="232"/>
                </a:cxn>
                <a:cxn ang="0">
                  <a:pos x="130" y="188"/>
                </a:cxn>
                <a:cxn ang="0">
                  <a:pos x="142" y="146"/>
                </a:cxn>
                <a:cxn ang="0">
                  <a:pos x="154" y="102"/>
                </a:cxn>
                <a:cxn ang="0">
                  <a:pos x="154" y="102"/>
                </a:cxn>
                <a:cxn ang="0">
                  <a:pos x="158" y="96"/>
                </a:cxn>
                <a:cxn ang="0">
                  <a:pos x="162" y="90"/>
                </a:cxn>
                <a:cxn ang="0">
                  <a:pos x="166" y="84"/>
                </a:cxn>
                <a:cxn ang="0">
                  <a:pos x="172" y="80"/>
                </a:cxn>
                <a:cxn ang="0">
                  <a:pos x="180" y="78"/>
                </a:cxn>
                <a:cxn ang="0">
                  <a:pos x="186" y="76"/>
                </a:cxn>
                <a:cxn ang="0">
                  <a:pos x="194" y="76"/>
                </a:cxn>
                <a:cxn ang="0">
                  <a:pos x="200" y="76"/>
                </a:cxn>
                <a:cxn ang="0">
                  <a:pos x="200" y="76"/>
                </a:cxn>
                <a:cxn ang="0">
                  <a:pos x="250" y="88"/>
                </a:cxn>
                <a:cxn ang="0">
                  <a:pos x="250" y="88"/>
                </a:cxn>
                <a:cxn ang="0">
                  <a:pos x="252" y="74"/>
                </a:cxn>
                <a:cxn ang="0">
                  <a:pos x="250" y="62"/>
                </a:cxn>
                <a:cxn ang="0">
                  <a:pos x="246" y="52"/>
                </a:cxn>
                <a:cxn ang="0">
                  <a:pos x="240" y="42"/>
                </a:cxn>
                <a:cxn ang="0">
                  <a:pos x="232" y="32"/>
                </a:cxn>
                <a:cxn ang="0">
                  <a:pos x="222" y="24"/>
                </a:cxn>
                <a:cxn ang="0">
                  <a:pos x="212" y="18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186" y="4"/>
                </a:cxn>
                <a:cxn ang="0">
                  <a:pos x="170" y="0"/>
                </a:cxn>
                <a:cxn ang="0">
                  <a:pos x="154" y="0"/>
                </a:cxn>
                <a:cxn ang="0">
                  <a:pos x="136" y="0"/>
                </a:cxn>
                <a:cxn ang="0">
                  <a:pos x="120" y="4"/>
                </a:cxn>
                <a:cxn ang="0">
                  <a:pos x="104" y="8"/>
                </a:cxn>
                <a:cxn ang="0">
                  <a:pos x="90" y="14"/>
                </a:cxn>
                <a:cxn ang="0">
                  <a:pos x="74" y="24"/>
                </a:cxn>
                <a:cxn ang="0">
                  <a:pos x="74" y="24"/>
                </a:cxn>
                <a:cxn ang="0">
                  <a:pos x="60" y="32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46" y="46"/>
                </a:cxn>
                <a:cxn ang="0">
                  <a:pos x="46" y="46"/>
                </a:cxn>
                <a:cxn ang="0">
                  <a:pos x="32" y="60"/>
                </a:cxn>
                <a:cxn ang="0">
                  <a:pos x="20" y="76"/>
                </a:cxn>
                <a:cxn ang="0">
                  <a:pos x="10" y="94"/>
                </a:cxn>
                <a:cxn ang="0">
                  <a:pos x="4" y="112"/>
                </a:cxn>
                <a:cxn ang="0">
                  <a:pos x="0" y="132"/>
                </a:cxn>
                <a:cxn ang="0">
                  <a:pos x="0" y="142"/>
                </a:cxn>
                <a:cxn ang="0">
                  <a:pos x="0" y="152"/>
                </a:cxn>
                <a:cxn ang="0">
                  <a:pos x="2" y="160"/>
                </a:cxn>
                <a:cxn ang="0">
                  <a:pos x="6" y="170"/>
                </a:cxn>
                <a:cxn ang="0">
                  <a:pos x="12" y="180"/>
                </a:cxn>
                <a:cxn ang="0">
                  <a:pos x="18" y="190"/>
                </a:cxn>
                <a:cxn ang="0">
                  <a:pos x="18" y="190"/>
                </a:cxn>
                <a:cxn ang="0">
                  <a:pos x="30" y="204"/>
                </a:cxn>
                <a:cxn ang="0">
                  <a:pos x="42" y="214"/>
                </a:cxn>
                <a:cxn ang="0">
                  <a:pos x="52" y="222"/>
                </a:cxn>
                <a:cxn ang="0">
                  <a:pos x="62" y="226"/>
                </a:cxn>
                <a:cxn ang="0">
                  <a:pos x="72" y="230"/>
                </a:cxn>
                <a:cxn ang="0">
                  <a:pos x="82" y="232"/>
                </a:cxn>
                <a:cxn ang="0">
                  <a:pos x="110" y="232"/>
                </a:cxn>
                <a:cxn ang="0">
                  <a:pos x="110" y="232"/>
                </a:cxn>
              </a:cxnLst>
              <a:rect l="0" t="0" r="r" b="b"/>
              <a:pathLst>
                <a:path w="252" h="232">
                  <a:moveTo>
                    <a:pt x="110" y="232"/>
                  </a:moveTo>
                  <a:lnTo>
                    <a:pt x="110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30" y="188"/>
                  </a:lnTo>
                  <a:lnTo>
                    <a:pt x="142" y="146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8" y="96"/>
                  </a:lnTo>
                  <a:lnTo>
                    <a:pt x="162" y="90"/>
                  </a:lnTo>
                  <a:lnTo>
                    <a:pt x="166" y="84"/>
                  </a:lnTo>
                  <a:lnTo>
                    <a:pt x="172" y="80"/>
                  </a:lnTo>
                  <a:lnTo>
                    <a:pt x="180" y="78"/>
                  </a:lnTo>
                  <a:lnTo>
                    <a:pt x="186" y="76"/>
                  </a:lnTo>
                  <a:lnTo>
                    <a:pt x="194" y="76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250" y="88"/>
                  </a:lnTo>
                  <a:lnTo>
                    <a:pt x="250" y="88"/>
                  </a:lnTo>
                  <a:lnTo>
                    <a:pt x="252" y="74"/>
                  </a:lnTo>
                  <a:lnTo>
                    <a:pt x="250" y="62"/>
                  </a:lnTo>
                  <a:lnTo>
                    <a:pt x="246" y="52"/>
                  </a:lnTo>
                  <a:lnTo>
                    <a:pt x="240" y="42"/>
                  </a:lnTo>
                  <a:lnTo>
                    <a:pt x="232" y="32"/>
                  </a:lnTo>
                  <a:lnTo>
                    <a:pt x="222" y="24"/>
                  </a:lnTo>
                  <a:lnTo>
                    <a:pt x="212" y="18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186" y="4"/>
                  </a:lnTo>
                  <a:lnTo>
                    <a:pt x="170" y="0"/>
                  </a:lnTo>
                  <a:lnTo>
                    <a:pt x="154" y="0"/>
                  </a:lnTo>
                  <a:lnTo>
                    <a:pt x="136" y="0"/>
                  </a:lnTo>
                  <a:lnTo>
                    <a:pt x="120" y="4"/>
                  </a:lnTo>
                  <a:lnTo>
                    <a:pt x="104" y="8"/>
                  </a:lnTo>
                  <a:lnTo>
                    <a:pt x="90" y="14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60" y="32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32" y="60"/>
                  </a:lnTo>
                  <a:lnTo>
                    <a:pt x="20" y="76"/>
                  </a:lnTo>
                  <a:lnTo>
                    <a:pt x="10" y="94"/>
                  </a:lnTo>
                  <a:lnTo>
                    <a:pt x="4" y="112"/>
                  </a:lnTo>
                  <a:lnTo>
                    <a:pt x="0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2" y="160"/>
                  </a:lnTo>
                  <a:lnTo>
                    <a:pt x="6" y="170"/>
                  </a:lnTo>
                  <a:lnTo>
                    <a:pt x="12" y="180"/>
                  </a:lnTo>
                  <a:lnTo>
                    <a:pt x="18" y="190"/>
                  </a:lnTo>
                  <a:lnTo>
                    <a:pt x="18" y="190"/>
                  </a:lnTo>
                  <a:lnTo>
                    <a:pt x="30" y="204"/>
                  </a:lnTo>
                  <a:lnTo>
                    <a:pt x="42" y="214"/>
                  </a:lnTo>
                  <a:lnTo>
                    <a:pt x="52" y="222"/>
                  </a:lnTo>
                  <a:lnTo>
                    <a:pt x="62" y="226"/>
                  </a:lnTo>
                  <a:lnTo>
                    <a:pt x="72" y="230"/>
                  </a:lnTo>
                  <a:lnTo>
                    <a:pt x="82" y="232"/>
                  </a:lnTo>
                  <a:lnTo>
                    <a:pt x="110" y="232"/>
                  </a:lnTo>
                  <a:lnTo>
                    <a:pt x="110" y="23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0" name="Freeform 60"/>
            <p:cNvSpPr>
              <a:spLocks/>
            </p:cNvSpPr>
            <p:nvPr userDrawn="1"/>
          </p:nvSpPr>
          <p:spPr bwMode="auto">
            <a:xfrm>
              <a:off x="4543425" y="2581275"/>
              <a:ext cx="790575" cy="679450"/>
            </a:xfrm>
            <a:custGeom>
              <a:avLst/>
              <a:gdLst/>
              <a:ahLst/>
              <a:cxnLst>
                <a:cxn ang="0">
                  <a:pos x="184" y="360"/>
                </a:cxn>
                <a:cxn ang="0">
                  <a:pos x="184" y="388"/>
                </a:cxn>
                <a:cxn ang="0">
                  <a:pos x="196" y="410"/>
                </a:cxn>
                <a:cxn ang="0">
                  <a:pos x="230" y="428"/>
                </a:cxn>
                <a:cxn ang="0">
                  <a:pos x="252" y="424"/>
                </a:cxn>
                <a:cxn ang="0">
                  <a:pos x="272" y="408"/>
                </a:cxn>
                <a:cxn ang="0">
                  <a:pos x="352" y="320"/>
                </a:cxn>
                <a:cxn ang="0">
                  <a:pos x="378" y="272"/>
                </a:cxn>
                <a:cxn ang="0">
                  <a:pos x="380" y="242"/>
                </a:cxn>
                <a:cxn ang="0">
                  <a:pos x="398" y="212"/>
                </a:cxn>
                <a:cxn ang="0">
                  <a:pos x="436" y="192"/>
                </a:cxn>
                <a:cxn ang="0">
                  <a:pos x="458" y="194"/>
                </a:cxn>
                <a:cxn ang="0">
                  <a:pos x="486" y="180"/>
                </a:cxn>
                <a:cxn ang="0">
                  <a:pos x="498" y="152"/>
                </a:cxn>
                <a:cxn ang="0">
                  <a:pos x="486" y="124"/>
                </a:cxn>
                <a:cxn ang="0">
                  <a:pos x="434" y="56"/>
                </a:cxn>
                <a:cxn ang="0">
                  <a:pos x="420" y="44"/>
                </a:cxn>
                <a:cxn ang="0">
                  <a:pos x="400" y="36"/>
                </a:cxn>
                <a:cxn ang="0">
                  <a:pos x="378" y="42"/>
                </a:cxn>
                <a:cxn ang="0">
                  <a:pos x="354" y="60"/>
                </a:cxn>
                <a:cxn ang="0">
                  <a:pos x="266" y="124"/>
                </a:cxn>
                <a:cxn ang="0">
                  <a:pos x="234" y="138"/>
                </a:cxn>
                <a:cxn ang="0">
                  <a:pos x="212" y="130"/>
                </a:cxn>
                <a:cxn ang="0">
                  <a:pos x="206" y="110"/>
                </a:cxn>
                <a:cxn ang="0">
                  <a:pos x="214" y="88"/>
                </a:cxn>
                <a:cxn ang="0">
                  <a:pos x="214" y="58"/>
                </a:cxn>
                <a:cxn ang="0">
                  <a:pos x="200" y="32"/>
                </a:cxn>
                <a:cxn ang="0">
                  <a:pos x="170" y="8"/>
                </a:cxn>
                <a:cxn ang="0">
                  <a:pos x="120" y="0"/>
                </a:cxn>
                <a:cxn ang="0">
                  <a:pos x="70" y="14"/>
                </a:cxn>
                <a:cxn ang="0">
                  <a:pos x="42" y="32"/>
                </a:cxn>
                <a:cxn ang="0">
                  <a:pos x="8" y="70"/>
                </a:cxn>
                <a:cxn ang="0">
                  <a:pos x="2" y="120"/>
                </a:cxn>
                <a:cxn ang="0">
                  <a:pos x="10" y="136"/>
                </a:cxn>
                <a:cxn ang="0">
                  <a:pos x="32" y="168"/>
                </a:cxn>
                <a:cxn ang="0">
                  <a:pos x="56" y="180"/>
                </a:cxn>
                <a:cxn ang="0">
                  <a:pos x="90" y="188"/>
                </a:cxn>
                <a:cxn ang="0">
                  <a:pos x="110" y="206"/>
                </a:cxn>
                <a:cxn ang="0">
                  <a:pos x="112" y="228"/>
                </a:cxn>
                <a:cxn ang="0">
                  <a:pos x="128" y="246"/>
                </a:cxn>
                <a:cxn ang="0">
                  <a:pos x="172" y="290"/>
                </a:cxn>
                <a:cxn ang="0">
                  <a:pos x="188" y="336"/>
                </a:cxn>
              </a:cxnLst>
              <a:rect l="0" t="0" r="r" b="b"/>
              <a:pathLst>
                <a:path w="498" h="428">
                  <a:moveTo>
                    <a:pt x="186" y="350"/>
                  </a:moveTo>
                  <a:lnTo>
                    <a:pt x="186" y="350"/>
                  </a:lnTo>
                  <a:lnTo>
                    <a:pt x="184" y="360"/>
                  </a:lnTo>
                  <a:lnTo>
                    <a:pt x="182" y="370"/>
                  </a:lnTo>
                  <a:lnTo>
                    <a:pt x="182" y="380"/>
                  </a:lnTo>
                  <a:lnTo>
                    <a:pt x="184" y="388"/>
                  </a:lnTo>
                  <a:lnTo>
                    <a:pt x="186" y="396"/>
                  </a:lnTo>
                  <a:lnTo>
                    <a:pt x="192" y="404"/>
                  </a:lnTo>
                  <a:lnTo>
                    <a:pt x="196" y="410"/>
                  </a:lnTo>
                  <a:lnTo>
                    <a:pt x="202" y="416"/>
                  </a:lnTo>
                  <a:lnTo>
                    <a:pt x="216" y="424"/>
                  </a:lnTo>
                  <a:lnTo>
                    <a:pt x="230" y="428"/>
                  </a:lnTo>
                  <a:lnTo>
                    <a:pt x="238" y="428"/>
                  </a:lnTo>
                  <a:lnTo>
                    <a:pt x="244" y="426"/>
                  </a:lnTo>
                  <a:lnTo>
                    <a:pt x="252" y="424"/>
                  </a:lnTo>
                  <a:lnTo>
                    <a:pt x="258" y="420"/>
                  </a:lnTo>
                  <a:lnTo>
                    <a:pt x="258" y="420"/>
                  </a:lnTo>
                  <a:lnTo>
                    <a:pt x="272" y="408"/>
                  </a:lnTo>
                  <a:lnTo>
                    <a:pt x="288" y="394"/>
                  </a:lnTo>
                  <a:lnTo>
                    <a:pt x="320" y="358"/>
                  </a:lnTo>
                  <a:lnTo>
                    <a:pt x="352" y="320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78" y="272"/>
                  </a:lnTo>
                  <a:lnTo>
                    <a:pt x="378" y="260"/>
                  </a:lnTo>
                  <a:lnTo>
                    <a:pt x="378" y="250"/>
                  </a:lnTo>
                  <a:lnTo>
                    <a:pt x="380" y="242"/>
                  </a:lnTo>
                  <a:lnTo>
                    <a:pt x="382" y="234"/>
                  </a:lnTo>
                  <a:lnTo>
                    <a:pt x="386" y="226"/>
                  </a:lnTo>
                  <a:lnTo>
                    <a:pt x="398" y="212"/>
                  </a:lnTo>
                  <a:lnTo>
                    <a:pt x="410" y="202"/>
                  </a:lnTo>
                  <a:lnTo>
                    <a:pt x="424" y="194"/>
                  </a:lnTo>
                  <a:lnTo>
                    <a:pt x="436" y="192"/>
                  </a:lnTo>
                  <a:lnTo>
                    <a:pt x="446" y="192"/>
                  </a:lnTo>
                  <a:lnTo>
                    <a:pt x="446" y="192"/>
                  </a:lnTo>
                  <a:lnTo>
                    <a:pt x="458" y="194"/>
                  </a:lnTo>
                  <a:lnTo>
                    <a:pt x="468" y="190"/>
                  </a:lnTo>
                  <a:lnTo>
                    <a:pt x="478" y="186"/>
                  </a:lnTo>
                  <a:lnTo>
                    <a:pt x="486" y="180"/>
                  </a:lnTo>
                  <a:lnTo>
                    <a:pt x="492" y="170"/>
                  </a:lnTo>
                  <a:lnTo>
                    <a:pt x="496" y="162"/>
                  </a:lnTo>
                  <a:lnTo>
                    <a:pt x="498" y="152"/>
                  </a:lnTo>
                  <a:lnTo>
                    <a:pt x="496" y="142"/>
                  </a:lnTo>
                  <a:lnTo>
                    <a:pt x="496" y="142"/>
                  </a:lnTo>
                  <a:lnTo>
                    <a:pt x="486" y="124"/>
                  </a:lnTo>
                  <a:lnTo>
                    <a:pt x="476" y="106"/>
                  </a:lnTo>
                  <a:lnTo>
                    <a:pt x="452" y="76"/>
                  </a:lnTo>
                  <a:lnTo>
                    <a:pt x="434" y="56"/>
                  </a:lnTo>
                  <a:lnTo>
                    <a:pt x="426" y="48"/>
                  </a:lnTo>
                  <a:lnTo>
                    <a:pt x="426" y="48"/>
                  </a:lnTo>
                  <a:lnTo>
                    <a:pt x="420" y="44"/>
                  </a:lnTo>
                  <a:lnTo>
                    <a:pt x="414" y="40"/>
                  </a:lnTo>
                  <a:lnTo>
                    <a:pt x="406" y="38"/>
                  </a:lnTo>
                  <a:lnTo>
                    <a:pt x="400" y="36"/>
                  </a:lnTo>
                  <a:lnTo>
                    <a:pt x="392" y="36"/>
                  </a:lnTo>
                  <a:lnTo>
                    <a:pt x="384" y="38"/>
                  </a:lnTo>
                  <a:lnTo>
                    <a:pt x="378" y="42"/>
                  </a:lnTo>
                  <a:lnTo>
                    <a:pt x="372" y="46"/>
                  </a:lnTo>
                  <a:lnTo>
                    <a:pt x="372" y="46"/>
                  </a:lnTo>
                  <a:lnTo>
                    <a:pt x="354" y="60"/>
                  </a:lnTo>
                  <a:lnTo>
                    <a:pt x="312" y="92"/>
                  </a:lnTo>
                  <a:lnTo>
                    <a:pt x="288" y="110"/>
                  </a:lnTo>
                  <a:lnTo>
                    <a:pt x="266" y="124"/>
                  </a:lnTo>
                  <a:lnTo>
                    <a:pt x="246" y="134"/>
                  </a:lnTo>
                  <a:lnTo>
                    <a:pt x="240" y="136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20" y="134"/>
                  </a:lnTo>
                  <a:lnTo>
                    <a:pt x="212" y="130"/>
                  </a:lnTo>
                  <a:lnTo>
                    <a:pt x="208" y="124"/>
                  </a:lnTo>
                  <a:lnTo>
                    <a:pt x="206" y="118"/>
                  </a:lnTo>
                  <a:lnTo>
                    <a:pt x="206" y="110"/>
                  </a:lnTo>
                  <a:lnTo>
                    <a:pt x="208" y="102"/>
                  </a:lnTo>
                  <a:lnTo>
                    <a:pt x="214" y="88"/>
                  </a:lnTo>
                  <a:lnTo>
                    <a:pt x="214" y="88"/>
                  </a:lnTo>
                  <a:lnTo>
                    <a:pt x="216" y="78"/>
                  </a:lnTo>
                  <a:lnTo>
                    <a:pt x="216" y="68"/>
                  </a:lnTo>
                  <a:lnTo>
                    <a:pt x="214" y="58"/>
                  </a:lnTo>
                  <a:lnTo>
                    <a:pt x="212" y="48"/>
                  </a:lnTo>
                  <a:lnTo>
                    <a:pt x="206" y="40"/>
                  </a:lnTo>
                  <a:lnTo>
                    <a:pt x="200" y="32"/>
                  </a:lnTo>
                  <a:lnTo>
                    <a:pt x="184" y="16"/>
                  </a:lnTo>
                  <a:lnTo>
                    <a:pt x="184" y="16"/>
                  </a:lnTo>
                  <a:lnTo>
                    <a:pt x="170" y="8"/>
                  </a:lnTo>
                  <a:lnTo>
                    <a:pt x="154" y="2"/>
                  </a:lnTo>
                  <a:lnTo>
                    <a:pt x="136" y="0"/>
                  </a:lnTo>
                  <a:lnTo>
                    <a:pt x="120" y="0"/>
                  </a:lnTo>
                  <a:lnTo>
                    <a:pt x="102" y="2"/>
                  </a:lnTo>
                  <a:lnTo>
                    <a:pt x="86" y="6"/>
                  </a:lnTo>
                  <a:lnTo>
                    <a:pt x="70" y="14"/>
                  </a:lnTo>
                  <a:lnTo>
                    <a:pt x="54" y="22"/>
                  </a:lnTo>
                  <a:lnTo>
                    <a:pt x="54" y="22"/>
                  </a:lnTo>
                  <a:lnTo>
                    <a:pt x="42" y="32"/>
                  </a:lnTo>
                  <a:lnTo>
                    <a:pt x="28" y="44"/>
                  </a:lnTo>
                  <a:lnTo>
                    <a:pt x="18" y="56"/>
                  </a:lnTo>
                  <a:lnTo>
                    <a:pt x="8" y="70"/>
                  </a:lnTo>
                  <a:lnTo>
                    <a:pt x="2" y="86"/>
                  </a:lnTo>
                  <a:lnTo>
                    <a:pt x="0" y="102"/>
                  </a:lnTo>
                  <a:lnTo>
                    <a:pt x="2" y="120"/>
                  </a:lnTo>
                  <a:lnTo>
                    <a:pt x="6" y="128"/>
                  </a:lnTo>
                  <a:lnTo>
                    <a:pt x="10" y="136"/>
                  </a:lnTo>
                  <a:lnTo>
                    <a:pt x="10" y="136"/>
                  </a:lnTo>
                  <a:lnTo>
                    <a:pt x="18" y="150"/>
                  </a:lnTo>
                  <a:lnTo>
                    <a:pt x="24" y="160"/>
                  </a:lnTo>
                  <a:lnTo>
                    <a:pt x="32" y="168"/>
                  </a:lnTo>
                  <a:lnTo>
                    <a:pt x="40" y="174"/>
                  </a:lnTo>
                  <a:lnTo>
                    <a:pt x="46" y="178"/>
                  </a:lnTo>
                  <a:lnTo>
                    <a:pt x="56" y="180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90" y="188"/>
                  </a:lnTo>
                  <a:lnTo>
                    <a:pt x="100" y="192"/>
                  </a:lnTo>
                  <a:lnTo>
                    <a:pt x="106" y="198"/>
                  </a:lnTo>
                  <a:lnTo>
                    <a:pt x="110" y="206"/>
                  </a:lnTo>
                  <a:lnTo>
                    <a:pt x="114" y="212"/>
                  </a:lnTo>
                  <a:lnTo>
                    <a:pt x="114" y="220"/>
                  </a:lnTo>
                  <a:lnTo>
                    <a:pt x="112" y="228"/>
                  </a:lnTo>
                  <a:lnTo>
                    <a:pt x="108" y="236"/>
                  </a:lnTo>
                  <a:lnTo>
                    <a:pt x="108" y="236"/>
                  </a:lnTo>
                  <a:lnTo>
                    <a:pt x="128" y="246"/>
                  </a:lnTo>
                  <a:lnTo>
                    <a:pt x="146" y="258"/>
                  </a:lnTo>
                  <a:lnTo>
                    <a:pt x="160" y="274"/>
                  </a:lnTo>
                  <a:lnTo>
                    <a:pt x="172" y="290"/>
                  </a:lnTo>
                  <a:lnTo>
                    <a:pt x="182" y="306"/>
                  </a:lnTo>
                  <a:lnTo>
                    <a:pt x="188" y="322"/>
                  </a:lnTo>
                  <a:lnTo>
                    <a:pt x="188" y="336"/>
                  </a:lnTo>
                  <a:lnTo>
                    <a:pt x="186" y="350"/>
                  </a:lnTo>
                  <a:lnTo>
                    <a:pt x="186" y="35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1" name="Freeform 61"/>
            <p:cNvSpPr>
              <a:spLocks/>
            </p:cNvSpPr>
            <p:nvPr userDrawn="1"/>
          </p:nvSpPr>
          <p:spPr bwMode="auto">
            <a:xfrm>
              <a:off x="4524375" y="3422650"/>
              <a:ext cx="111125" cy="539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4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20" y="28"/>
                </a:cxn>
                <a:cxn ang="0">
                  <a:pos x="28" y="32"/>
                </a:cxn>
                <a:cxn ang="0">
                  <a:pos x="36" y="34"/>
                </a:cxn>
                <a:cxn ang="0">
                  <a:pos x="44" y="32"/>
                </a:cxn>
                <a:cxn ang="0">
                  <a:pos x="52" y="28"/>
                </a:cxn>
                <a:cxn ang="0">
                  <a:pos x="58" y="22"/>
                </a:cxn>
                <a:cxn ang="0">
                  <a:pos x="64" y="16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56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70" h="34">
                  <a:moveTo>
                    <a:pt x="28" y="0"/>
                  </a:moveTo>
                  <a:lnTo>
                    <a:pt x="28" y="0"/>
                  </a:lnTo>
                  <a:lnTo>
                    <a:pt x="14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6" y="34"/>
                  </a:lnTo>
                  <a:lnTo>
                    <a:pt x="44" y="32"/>
                  </a:lnTo>
                  <a:lnTo>
                    <a:pt x="52" y="28"/>
                  </a:lnTo>
                  <a:lnTo>
                    <a:pt x="58" y="22"/>
                  </a:lnTo>
                  <a:lnTo>
                    <a:pt x="64" y="16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56" y="2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2" name="Freeform 62"/>
            <p:cNvSpPr>
              <a:spLocks/>
            </p:cNvSpPr>
            <p:nvPr userDrawn="1"/>
          </p:nvSpPr>
          <p:spPr bwMode="auto">
            <a:xfrm>
              <a:off x="5419725" y="3254375"/>
              <a:ext cx="225425" cy="254000"/>
            </a:xfrm>
            <a:custGeom>
              <a:avLst/>
              <a:gdLst/>
              <a:ahLst/>
              <a:cxnLst>
                <a:cxn ang="0">
                  <a:pos x="88" y="4"/>
                </a:cxn>
                <a:cxn ang="0">
                  <a:pos x="88" y="4"/>
                </a:cxn>
                <a:cxn ang="0">
                  <a:pos x="76" y="4"/>
                </a:cxn>
                <a:cxn ang="0">
                  <a:pos x="66" y="6"/>
                </a:cxn>
                <a:cxn ang="0">
                  <a:pos x="54" y="10"/>
                </a:cxn>
                <a:cxn ang="0">
                  <a:pos x="44" y="16"/>
                </a:cxn>
                <a:cxn ang="0">
                  <a:pos x="36" y="24"/>
                </a:cxn>
                <a:cxn ang="0">
                  <a:pos x="26" y="32"/>
                </a:cxn>
                <a:cxn ang="0">
                  <a:pos x="20" y="42"/>
                </a:cxn>
                <a:cxn ang="0">
                  <a:pos x="14" y="52"/>
                </a:cxn>
                <a:cxn ang="0">
                  <a:pos x="8" y="64"/>
                </a:cxn>
                <a:cxn ang="0">
                  <a:pos x="4" y="76"/>
                </a:cxn>
                <a:cxn ang="0">
                  <a:pos x="2" y="90"/>
                </a:cxn>
                <a:cxn ang="0">
                  <a:pos x="0" y="102"/>
                </a:cxn>
                <a:cxn ang="0">
                  <a:pos x="0" y="116"/>
                </a:cxn>
                <a:cxn ang="0">
                  <a:pos x="2" y="132"/>
                </a:cxn>
                <a:cxn ang="0">
                  <a:pos x="6" y="146"/>
                </a:cxn>
                <a:cxn ang="0">
                  <a:pos x="12" y="160"/>
                </a:cxn>
                <a:cxn ang="0">
                  <a:pos x="12" y="160"/>
                </a:cxn>
                <a:cxn ang="0">
                  <a:pos x="48" y="138"/>
                </a:cxn>
                <a:cxn ang="0">
                  <a:pos x="82" y="120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6" y="98"/>
                </a:cxn>
                <a:cxn ang="0">
                  <a:pos x="130" y="94"/>
                </a:cxn>
                <a:cxn ang="0">
                  <a:pos x="136" y="88"/>
                </a:cxn>
                <a:cxn ang="0">
                  <a:pos x="138" y="82"/>
                </a:cxn>
                <a:cxn ang="0">
                  <a:pos x="140" y="74"/>
                </a:cxn>
                <a:cxn ang="0">
                  <a:pos x="142" y="68"/>
                </a:cxn>
                <a:cxn ang="0">
                  <a:pos x="140" y="60"/>
                </a:cxn>
                <a:cxn ang="0">
                  <a:pos x="138" y="52"/>
                </a:cxn>
                <a:cxn ang="0">
                  <a:pos x="138" y="52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104" y="4"/>
                </a:cxn>
                <a:cxn ang="0">
                  <a:pos x="88" y="4"/>
                </a:cxn>
                <a:cxn ang="0">
                  <a:pos x="88" y="4"/>
                </a:cxn>
              </a:cxnLst>
              <a:rect l="0" t="0" r="r" b="b"/>
              <a:pathLst>
                <a:path w="142" h="160">
                  <a:moveTo>
                    <a:pt x="88" y="4"/>
                  </a:moveTo>
                  <a:lnTo>
                    <a:pt x="88" y="4"/>
                  </a:lnTo>
                  <a:lnTo>
                    <a:pt x="76" y="4"/>
                  </a:lnTo>
                  <a:lnTo>
                    <a:pt x="66" y="6"/>
                  </a:lnTo>
                  <a:lnTo>
                    <a:pt x="54" y="10"/>
                  </a:lnTo>
                  <a:lnTo>
                    <a:pt x="44" y="16"/>
                  </a:lnTo>
                  <a:lnTo>
                    <a:pt x="36" y="24"/>
                  </a:lnTo>
                  <a:lnTo>
                    <a:pt x="26" y="32"/>
                  </a:lnTo>
                  <a:lnTo>
                    <a:pt x="20" y="42"/>
                  </a:lnTo>
                  <a:lnTo>
                    <a:pt x="14" y="52"/>
                  </a:lnTo>
                  <a:lnTo>
                    <a:pt x="8" y="64"/>
                  </a:lnTo>
                  <a:lnTo>
                    <a:pt x="4" y="76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16"/>
                  </a:lnTo>
                  <a:lnTo>
                    <a:pt x="2" y="132"/>
                  </a:lnTo>
                  <a:lnTo>
                    <a:pt x="6" y="146"/>
                  </a:lnTo>
                  <a:lnTo>
                    <a:pt x="12" y="160"/>
                  </a:lnTo>
                  <a:lnTo>
                    <a:pt x="12" y="160"/>
                  </a:lnTo>
                  <a:lnTo>
                    <a:pt x="48" y="138"/>
                  </a:lnTo>
                  <a:lnTo>
                    <a:pt x="82" y="120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6" y="98"/>
                  </a:lnTo>
                  <a:lnTo>
                    <a:pt x="130" y="94"/>
                  </a:lnTo>
                  <a:lnTo>
                    <a:pt x="136" y="88"/>
                  </a:lnTo>
                  <a:lnTo>
                    <a:pt x="138" y="82"/>
                  </a:lnTo>
                  <a:lnTo>
                    <a:pt x="140" y="74"/>
                  </a:lnTo>
                  <a:lnTo>
                    <a:pt x="142" y="68"/>
                  </a:lnTo>
                  <a:lnTo>
                    <a:pt x="140" y="60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04" y="4"/>
                  </a:lnTo>
                  <a:lnTo>
                    <a:pt x="88" y="4"/>
                  </a:lnTo>
                  <a:lnTo>
                    <a:pt x="88" y="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3" name="Freeform 63"/>
            <p:cNvSpPr>
              <a:spLocks/>
            </p:cNvSpPr>
            <p:nvPr userDrawn="1"/>
          </p:nvSpPr>
          <p:spPr bwMode="auto">
            <a:xfrm>
              <a:off x="4403725" y="2955925"/>
              <a:ext cx="1200150" cy="1016000"/>
            </a:xfrm>
            <a:custGeom>
              <a:avLst/>
              <a:gdLst/>
              <a:ahLst/>
              <a:cxnLst>
                <a:cxn ang="0">
                  <a:pos x="154" y="258"/>
                </a:cxn>
                <a:cxn ang="0">
                  <a:pos x="178" y="234"/>
                </a:cxn>
                <a:cxn ang="0">
                  <a:pos x="218" y="226"/>
                </a:cxn>
                <a:cxn ang="0">
                  <a:pos x="262" y="244"/>
                </a:cxn>
                <a:cxn ang="0">
                  <a:pos x="288" y="282"/>
                </a:cxn>
                <a:cxn ang="0">
                  <a:pos x="294" y="334"/>
                </a:cxn>
                <a:cxn ang="0">
                  <a:pos x="276" y="374"/>
                </a:cxn>
                <a:cxn ang="0">
                  <a:pos x="244" y="398"/>
                </a:cxn>
                <a:cxn ang="0">
                  <a:pos x="214" y="396"/>
                </a:cxn>
                <a:cxn ang="0">
                  <a:pos x="178" y="402"/>
                </a:cxn>
                <a:cxn ang="0">
                  <a:pos x="174" y="436"/>
                </a:cxn>
                <a:cxn ang="0">
                  <a:pos x="228" y="520"/>
                </a:cxn>
                <a:cxn ang="0">
                  <a:pos x="278" y="582"/>
                </a:cxn>
                <a:cxn ang="0">
                  <a:pos x="304" y="586"/>
                </a:cxn>
                <a:cxn ang="0">
                  <a:pos x="332" y="564"/>
                </a:cxn>
                <a:cxn ang="0">
                  <a:pos x="446" y="482"/>
                </a:cxn>
                <a:cxn ang="0">
                  <a:pos x="490" y="472"/>
                </a:cxn>
                <a:cxn ang="0">
                  <a:pos x="514" y="506"/>
                </a:cxn>
                <a:cxn ang="0">
                  <a:pos x="504" y="532"/>
                </a:cxn>
                <a:cxn ang="0">
                  <a:pos x="502" y="570"/>
                </a:cxn>
                <a:cxn ang="0">
                  <a:pos x="528" y="616"/>
                </a:cxn>
                <a:cxn ang="0">
                  <a:pos x="586" y="640"/>
                </a:cxn>
                <a:cxn ang="0">
                  <a:pos x="670" y="610"/>
                </a:cxn>
                <a:cxn ang="0">
                  <a:pos x="708" y="572"/>
                </a:cxn>
                <a:cxn ang="0">
                  <a:pos x="726" y="518"/>
                </a:cxn>
                <a:cxn ang="0">
                  <a:pos x="710" y="470"/>
                </a:cxn>
                <a:cxn ang="0">
                  <a:pos x="666" y="444"/>
                </a:cxn>
                <a:cxn ang="0">
                  <a:pos x="636" y="436"/>
                </a:cxn>
                <a:cxn ang="0">
                  <a:pos x="606" y="406"/>
                </a:cxn>
                <a:cxn ang="0">
                  <a:pos x="612" y="380"/>
                </a:cxn>
                <a:cxn ang="0">
                  <a:pos x="652" y="348"/>
                </a:cxn>
                <a:cxn ang="0">
                  <a:pos x="640" y="304"/>
                </a:cxn>
                <a:cxn ang="0">
                  <a:pos x="648" y="252"/>
                </a:cxn>
                <a:cxn ang="0">
                  <a:pos x="676" y="212"/>
                </a:cxn>
                <a:cxn ang="0">
                  <a:pos x="716" y="192"/>
                </a:cxn>
                <a:cxn ang="0">
                  <a:pos x="756" y="188"/>
                </a:cxn>
                <a:cxn ang="0">
                  <a:pos x="696" y="82"/>
                </a:cxn>
                <a:cxn ang="0">
                  <a:pos x="660" y="48"/>
                </a:cxn>
                <a:cxn ang="0">
                  <a:pos x="618" y="50"/>
                </a:cxn>
                <a:cxn ang="0">
                  <a:pos x="604" y="74"/>
                </a:cxn>
                <a:cxn ang="0">
                  <a:pos x="570" y="116"/>
                </a:cxn>
                <a:cxn ang="0">
                  <a:pos x="534" y="118"/>
                </a:cxn>
                <a:cxn ang="0">
                  <a:pos x="494" y="88"/>
                </a:cxn>
                <a:cxn ang="0">
                  <a:pos x="470" y="46"/>
                </a:cxn>
                <a:cxn ang="0">
                  <a:pos x="360" y="172"/>
                </a:cxn>
                <a:cxn ang="0">
                  <a:pos x="332" y="190"/>
                </a:cxn>
                <a:cxn ang="0">
                  <a:pos x="290" y="180"/>
                </a:cxn>
                <a:cxn ang="0">
                  <a:pos x="272" y="152"/>
                </a:cxn>
                <a:cxn ang="0">
                  <a:pos x="274" y="114"/>
                </a:cxn>
                <a:cxn ang="0">
                  <a:pos x="270" y="70"/>
                </a:cxn>
                <a:cxn ang="0">
                  <a:pos x="216" y="10"/>
                </a:cxn>
                <a:cxn ang="0">
                  <a:pos x="180" y="14"/>
                </a:cxn>
                <a:cxn ang="0">
                  <a:pos x="12" y="116"/>
                </a:cxn>
                <a:cxn ang="0">
                  <a:pos x="0" y="142"/>
                </a:cxn>
                <a:cxn ang="0">
                  <a:pos x="2" y="164"/>
                </a:cxn>
                <a:cxn ang="0">
                  <a:pos x="76" y="296"/>
                </a:cxn>
                <a:cxn ang="0">
                  <a:pos x="110" y="294"/>
                </a:cxn>
                <a:cxn ang="0">
                  <a:pos x="146" y="302"/>
                </a:cxn>
              </a:cxnLst>
              <a:rect l="0" t="0" r="r" b="b"/>
              <a:pathLst>
                <a:path w="756" h="640">
                  <a:moveTo>
                    <a:pt x="152" y="274"/>
                  </a:moveTo>
                  <a:lnTo>
                    <a:pt x="152" y="274"/>
                  </a:lnTo>
                  <a:lnTo>
                    <a:pt x="152" y="266"/>
                  </a:lnTo>
                  <a:lnTo>
                    <a:pt x="154" y="258"/>
                  </a:lnTo>
                  <a:lnTo>
                    <a:pt x="158" y="252"/>
                  </a:lnTo>
                  <a:lnTo>
                    <a:pt x="164" y="244"/>
                  </a:lnTo>
                  <a:lnTo>
                    <a:pt x="170" y="240"/>
                  </a:lnTo>
                  <a:lnTo>
                    <a:pt x="178" y="234"/>
                  </a:lnTo>
                  <a:lnTo>
                    <a:pt x="188" y="230"/>
                  </a:lnTo>
                  <a:lnTo>
                    <a:pt x="198" y="228"/>
                  </a:lnTo>
                  <a:lnTo>
                    <a:pt x="208" y="226"/>
                  </a:lnTo>
                  <a:lnTo>
                    <a:pt x="218" y="226"/>
                  </a:lnTo>
                  <a:lnTo>
                    <a:pt x="230" y="228"/>
                  </a:lnTo>
                  <a:lnTo>
                    <a:pt x="240" y="232"/>
                  </a:lnTo>
                  <a:lnTo>
                    <a:pt x="252" y="236"/>
                  </a:lnTo>
                  <a:lnTo>
                    <a:pt x="262" y="244"/>
                  </a:lnTo>
                  <a:lnTo>
                    <a:pt x="272" y="256"/>
                  </a:lnTo>
                  <a:lnTo>
                    <a:pt x="280" y="268"/>
                  </a:lnTo>
                  <a:lnTo>
                    <a:pt x="280" y="268"/>
                  </a:lnTo>
                  <a:lnTo>
                    <a:pt x="288" y="282"/>
                  </a:lnTo>
                  <a:lnTo>
                    <a:pt x="292" y="294"/>
                  </a:lnTo>
                  <a:lnTo>
                    <a:pt x="294" y="308"/>
                  </a:lnTo>
                  <a:lnTo>
                    <a:pt x="296" y="322"/>
                  </a:lnTo>
                  <a:lnTo>
                    <a:pt x="294" y="334"/>
                  </a:lnTo>
                  <a:lnTo>
                    <a:pt x="292" y="346"/>
                  </a:lnTo>
                  <a:lnTo>
                    <a:pt x="288" y="356"/>
                  </a:lnTo>
                  <a:lnTo>
                    <a:pt x="282" y="366"/>
                  </a:lnTo>
                  <a:lnTo>
                    <a:pt x="276" y="374"/>
                  </a:lnTo>
                  <a:lnTo>
                    <a:pt x="270" y="382"/>
                  </a:lnTo>
                  <a:lnTo>
                    <a:pt x="262" y="388"/>
                  </a:lnTo>
                  <a:lnTo>
                    <a:pt x="252" y="394"/>
                  </a:lnTo>
                  <a:lnTo>
                    <a:pt x="244" y="398"/>
                  </a:lnTo>
                  <a:lnTo>
                    <a:pt x="234" y="398"/>
                  </a:lnTo>
                  <a:lnTo>
                    <a:pt x="224" y="398"/>
                  </a:lnTo>
                  <a:lnTo>
                    <a:pt x="214" y="396"/>
                  </a:lnTo>
                  <a:lnTo>
                    <a:pt x="214" y="396"/>
                  </a:lnTo>
                  <a:lnTo>
                    <a:pt x="202" y="394"/>
                  </a:lnTo>
                  <a:lnTo>
                    <a:pt x="192" y="394"/>
                  </a:lnTo>
                  <a:lnTo>
                    <a:pt x="184" y="398"/>
                  </a:lnTo>
                  <a:lnTo>
                    <a:pt x="178" y="402"/>
                  </a:lnTo>
                  <a:lnTo>
                    <a:pt x="172" y="410"/>
                  </a:lnTo>
                  <a:lnTo>
                    <a:pt x="170" y="418"/>
                  </a:lnTo>
                  <a:lnTo>
                    <a:pt x="170" y="426"/>
                  </a:lnTo>
                  <a:lnTo>
                    <a:pt x="174" y="436"/>
                  </a:lnTo>
                  <a:lnTo>
                    <a:pt x="174" y="436"/>
                  </a:lnTo>
                  <a:lnTo>
                    <a:pt x="184" y="454"/>
                  </a:lnTo>
                  <a:lnTo>
                    <a:pt x="196" y="474"/>
                  </a:lnTo>
                  <a:lnTo>
                    <a:pt x="228" y="520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72" y="578"/>
                  </a:lnTo>
                  <a:lnTo>
                    <a:pt x="278" y="582"/>
                  </a:lnTo>
                  <a:lnTo>
                    <a:pt x="284" y="586"/>
                  </a:lnTo>
                  <a:lnTo>
                    <a:pt x="290" y="586"/>
                  </a:lnTo>
                  <a:lnTo>
                    <a:pt x="298" y="586"/>
                  </a:lnTo>
                  <a:lnTo>
                    <a:pt x="304" y="586"/>
                  </a:lnTo>
                  <a:lnTo>
                    <a:pt x="310" y="582"/>
                  </a:lnTo>
                  <a:lnTo>
                    <a:pt x="316" y="578"/>
                  </a:lnTo>
                  <a:lnTo>
                    <a:pt x="316" y="578"/>
                  </a:lnTo>
                  <a:lnTo>
                    <a:pt x="332" y="564"/>
                  </a:lnTo>
                  <a:lnTo>
                    <a:pt x="372" y="534"/>
                  </a:lnTo>
                  <a:lnTo>
                    <a:pt x="396" y="516"/>
                  </a:lnTo>
                  <a:lnTo>
                    <a:pt x="422" y="498"/>
                  </a:lnTo>
                  <a:lnTo>
                    <a:pt x="446" y="482"/>
                  </a:lnTo>
                  <a:lnTo>
                    <a:pt x="470" y="472"/>
                  </a:lnTo>
                  <a:lnTo>
                    <a:pt x="470" y="472"/>
                  </a:lnTo>
                  <a:lnTo>
                    <a:pt x="480" y="470"/>
                  </a:lnTo>
                  <a:lnTo>
                    <a:pt x="490" y="472"/>
                  </a:lnTo>
                  <a:lnTo>
                    <a:pt x="498" y="476"/>
                  </a:lnTo>
                  <a:lnTo>
                    <a:pt x="506" y="484"/>
                  </a:lnTo>
                  <a:lnTo>
                    <a:pt x="512" y="494"/>
                  </a:lnTo>
                  <a:lnTo>
                    <a:pt x="514" y="506"/>
                  </a:lnTo>
                  <a:lnTo>
                    <a:pt x="512" y="518"/>
                  </a:lnTo>
                  <a:lnTo>
                    <a:pt x="508" y="526"/>
                  </a:lnTo>
                  <a:lnTo>
                    <a:pt x="504" y="532"/>
                  </a:lnTo>
                  <a:lnTo>
                    <a:pt x="504" y="532"/>
                  </a:lnTo>
                  <a:lnTo>
                    <a:pt x="500" y="540"/>
                  </a:lnTo>
                  <a:lnTo>
                    <a:pt x="500" y="548"/>
                  </a:lnTo>
                  <a:lnTo>
                    <a:pt x="500" y="558"/>
                  </a:lnTo>
                  <a:lnTo>
                    <a:pt x="502" y="570"/>
                  </a:lnTo>
                  <a:lnTo>
                    <a:pt x="506" y="582"/>
                  </a:lnTo>
                  <a:lnTo>
                    <a:pt x="512" y="594"/>
                  </a:lnTo>
                  <a:lnTo>
                    <a:pt x="520" y="606"/>
                  </a:lnTo>
                  <a:lnTo>
                    <a:pt x="528" y="616"/>
                  </a:lnTo>
                  <a:lnTo>
                    <a:pt x="540" y="626"/>
                  </a:lnTo>
                  <a:lnTo>
                    <a:pt x="554" y="632"/>
                  </a:lnTo>
                  <a:lnTo>
                    <a:pt x="568" y="638"/>
                  </a:lnTo>
                  <a:lnTo>
                    <a:pt x="586" y="640"/>
                  </a:lnTo>
                  <a:lnTo>
                    <a:pt x="604" y="638"/>
                  </a:lnTo>
                  <a:lnTo>
                    <a:pt x="624" y="634"/>
                  </a:lnTo>
                  <a:lnTo>
                    <a:pt x="646" y="624"/>
                  </a:lnTo>
                  <a:lnTo>
                    <a:pt x="670" y="610"/>
                  </a:lnTo>
                  <a:lnTo>
                    <a:pt x="670" y="610"/>
                  </a:lnTo>
                  <a:lnTo>
                    <a:pt x="684" y="598"/>
                  </a:lnTo>
                  <a:lnTo>
                    <a:pt x="698" y="586"/>
                  </a:lnTo>
                  <a:lnTo>
                    <a:pt x="708" y="572"/>
                  </a:lnTo>
                  <a:lnTo>
                    <a:pt x="716" y="558"/>
                  </a:lnTo>
                  <a:lnTo>
                    <a:pt x="722" y="544"/>
                  </a:lnTo>
                  <a:lnTo>
                    <a:pt x="724" y="532"/>
                  </a:lnTo>
                  <a:lnTo>
                    <a:pt x="726" y="518"/>
                  </a:lnTo>
                  <a:lnTo>
                    <a:pt x="724" y="504"/>
                  </a:lnTo>
                  <a:lnTo>
                    <a:pt x="722" y="492"/>
                  </a:lnTo>
                  <a:lnTo>
                    <a:pt x="716" y="480"/>
                  </a:lnTo>
                  <a:lnTo>
                    <a:pt x="710" y="470"/>
                  </a:lnTo>
                  <a:lnTo>
                    <a:pt x="702" y="462"/>
                  </a:lnTo>
                  <a:lnTo>
                    <a:pt x="690" y="454"/>
                  </a:lnTo>
                  <a:lnTo>
                    <a:pt x="680" y="448"/>
                  </a:lnTo>
                  <a:lnTo>
                    <a:pt x="666" y="444"/>
                  </a:lnTo>
                  <a:lnTo>
                    <a:pt x="652" y="442"/>
                  </a:lnTo>
                  <a:lnTo>
                    <a:pt x="652" y="442"/>
                  </a:lnTo>
                  <a:lnTo>
                    <a:pt x="646" y="440"/>
                  </a:lnTo>
                  <a:lnTo>
                    <a:pt x="636" y="436"/>
                  </a:lnTo>
                  <a:lnTo>
                    <a:pt x="626" y="430"/>
                  </a:lnTo>
                  <a:lnTo>
                    <a:pt x="616" y="420"/>
                  </a:lnTo>
                  <a:lnTo>
                    <a:pt x="608" y="410"/>
                  </a:lnTo>
                  <a:lnTo>
                    <a:pt x="606" y="406"/>
                  </a:lnTo>
                  <a:lnTo>
                    <a:pt x="606" y="400"/>
                  </a:lnTo>
                  <a:lnTo>
                    <a:pt x="606" y="392"/>
                  </a:lnTo>
                  <a:lnTo>
                    <a:pt x="608" y="386"/>
                  </a:lnTo>
                  <a:lnTo>
                    <a:pt x="612" y="380"/>
                  </a:lnTo>
                  <a:lnTo>
                    <a:pt x="618" y="372"/>
                  </a:lnTo>
                  <a:lnTo>
                    <a:pt x="618" y="372"/>
                  </a:lnTo>
                  <a:lnTo>
                    <a:pt x="632" y="360"/>
                  </a:lnTo>
                  <a:lnTo>
                    <a:pt x="652" y="348"/>
                  </a:lnTo>
                  <a:lnTo>
                    <a:pt x="652" y="348"/>
                  </a:lnTo>
                  <a:lnTo>
                    <a:pt x="646" y="334"/>
                  </a:lnTo>
                  <a:lnTo>
                    <a:pt x="642" y="320"/>
                  </a:lnTo>
                  <a:lnTo>
                    <a:pt x="640" y="304"/>
                  </a:lnTo>
                  <a:lnTo>
                    <a:pt x="640" y="290"/>
                  </a:lnTo>
                  <a:lnTo>
                    <a:pt x="642" y="278"/>
                  </a:lnTo>
                  <a:lnTo>
                    <a:pt x="644" y="264"/>
                  </a:lnTo>
                  <a:lnTo>
                    <a:pt x="648" y="252"/>
                  </a:lnTo>
                  <a:lnTo>
                    <a:pt x="654" y="240"/>
                  </a:lnTo>
                  <a:lnTo>
                    <a:pt x="660" y="230"/>
                  </a:lnTo>
                  <a:lnTo>
                    <a:pt x="666" y="220"/>
                  </a:lnTo>
                  <a:lnTo>
                    <a:pt x="676" y="212"/>
                  </a:lnTo>
                  <a:lnTo>
                    <a:pt x="684" y="204"/>
                  </a:lnTo>
                  <a:lnTo>
                    <a:pt x="694" y="198"/>
                  </a:lnTo>
                  <a:lnTo>
                    <a:pt x="706" y="194"/>
                  </a:lnTo>
                  <a:lnTo>
                    <a:pt x="716" y="192"/>
                  </a:lnTo>
                  <a:lnTo>
                    <a:pt x="728" y="192"/>
                  </a:lnTo>
                  <a:lnTo>
                    <a:pt x="728" y="192"/>
                  </a:lnTo>
                  <a:lnTo>
                    <a:pt x="744" y="192"/>
                  </a:lnTo>
                  <a:lnTo>
                    <a:pt x="756" y="188"/>
                  </a:lnTo>
                  <a:lnTo>
                    <a:pt x="756" y="188"/>
                  </a:lnTo>
                  <a:lnTo>
                    <a:pt x="738" y="152"/>
                  </a:lnTo>
                  <a:lnTo>
                    <a:pt x="718" y="116"/>
                  </a:lnTo>
                  <a:lnTo>
                    <a:pt x="696" y="82"/>
                  </a:lnTo>
                  <a:lnTo>
                    <a:pt x="684" y="68"/>
                  </a:lnTo>
                  <a:lnTo>
                    <a:pt x="674" y="56"/>
                  </a:lnTo>
                  <a:lnTo>
                    <a:pt x="674" y="56"/>
                  </a:lnTo>
                  <a:lnTo>
                    <a:pt x="660" y="48"/>
                  </a:lnTo>
                  <a:lnTo>
                    <a:pt x="648" y="44"/>
                  </a:lnTo>
                  <a:lnTo>
                    <a:pt x="636" y="42"/>
                  </a:lnTo>
                  <a:lnTo>
                    <a:pt x="626" y="44"/>
                  </a:lnTo>
                  <a:lnTo>
                    <a:pt x="618" y="50"/>
                  </a:lnTo>
                  <a:lnTo>
                    <a:pt x="610" y="56"/>
                  </a:lnTo>
                  <a:lnTo>
                    <a:pt x="606" y="66"/>
                  </a:lnTo>
                  <a:lnTo>
                    <a:pt x="604" y="74"/>
                  </a:lnTo>
                  <a:lnTo>
                    <a:pt x="604" y="74"/>
                  </a:lnTo>
                  <a:lnTo>
                    <a:pt x="602" y="86"/>
                  </a:lnTo>
                  <a:lnTo>
                    <a:pt x="596" y="98"/>
                  </a:lnTo>
                  <a:lnTo>
                    <a:pt x="584" y="108"/>
                  </a:lnTo>
                  <a:lnTo>
                    <a:pt x="570" y="116"/>
                  </a:lnTo>
                  <a:lnTo>
                    <a:pt x="562" y="120"/>
                  </a:lnTo>
                  <a:lnTo>
                    <a:pt x="554" y="120"/>
                  </a:lnTo>
                  <a:lnTo>
                    <a:pt x="544" y="120"/>
                  </a:lnTo>
                  <a:lnTo>
                    <a:pt x="534" y="118"/>
                  </a:lnTo>
                  <a:lnTo>
                    <a:pt x="524" y="114"/>
                  </a:lnTo>
                  <a:lnTo>
                    <a:pt x="514" y="108"/>
                  </a:lnTo>
                  <a:lnTo>
                    <a:pt x="504" y="100"/>
                  </a:lnTo>
                  <a:lnTo>
                    <a:pt x="494" y="88"/>
                  </a:lnTo>
                  <a:lnTo>
                    <a:pt x="494" y="88"/>
                  </a:lnTo>
                  <a:lnTo>
                    <a:pt x="478" y="66"/>
                  </a:lnTo>
                  <a:lnTo>
                    <a:pt x="470" y="46"/>
                  </a:lnTo>
                  <a:lnTo>
                    <a:pt x="470" y="46"/>
                  </a:lnTo>
                  <a:lnTo>
                    <a:pt x="440" y="84"/>
                  </a:lnTo>
                  <a:lnTo>
                    <a:pt x="408" y="122"/>
                  </a:lnTo>
                  <a:lnTo>
                    <a:pt x="376" y="158"/>
                  </a:lnTo>
                  <a:lnTo>
                    <a:pt x="360" y="172"/>
                  </a:lnTo>
                  <a:lnTo>
                    <a:pt x="346" y="184"/>
                  </a:lnTo>
                  <a:lnTo>
                    <a:pt x="346" y="184"/>
                  </a:lnTo>
                  <a:lnTo>
                    <a:pt x="340" y="188"/>
                  </a:lnTo>
                  <a:lnTo>
                    <a:pt x="332" y="190"/>
                  </a:lnTo>
                  <a:lnTo>
                    <a:pt x="326" y="192"/>
                  </a:lnTo>
                  <a:lnTo>
                    <a:pt x="318" y="192"/>
                  </a:lnTo>
                  <a:lnTo>
                    <a:pt x="304" y="188"/>
                  </a:lnTo>
                  <a:lnTo>
                    <a:pt x="290" y="180"/>
                  </a:lnTo>
                  <a:lnTo>
                    <a:pt x="284" y="174"/>
                  </a:lnTo>
                  <a:lnTo>
                    <a:pt x="280" y="168"/>
                  </a:lnTo>
                  <a:lnTo>
                    <a:pt x="274" y="160"/>
                  </a:lnTo>
                  <a:lnTo>
                    <a:pt x="272" y="152"/>
                  </a:lnTo>
                  <a:lnTo>
                    <a:pt x="270" y="144"/>
                  </a:lnTo>
                  <a:lnTo>
                    <a:pt x="270" y="134"/>
                  </a:lnTo>
                  <a:lnTo>
                    <a:pt x="272" y="124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6" y="100"/>
                  </a:lnTo>
                  <a:lnTo>
                    <a:pt x="276" y="86"/>
                  </a:lnTo>
                  <a:lnTo>
                    <a:pt x="270" y="70"/>
                  </a:lnTo>
                  <a:lnTo>
                    <a:pt x="260" y="54"/>
                  </a:lnTo>
                  <a:lnTo>
                    <a:pt x="248" y="38"/>
                  </a:lnTo>
                  <a:lnTo>
                    <a:pt x="234" y="22"/>
                  </a:lnTo>
                  <a:lnTo>
                    <a:pt x="216" y="1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90" y="6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12" y="116"/>
                  </a:lnTo>
                  <a:lnTo>
                    <a:pt x="8" y="122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2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2" y="164"/>
                  </a:lnTo>
                  <a:lnTo>
                    <a:pt x="26" y="210"/>
                  </a:lnTo>
                  <a:lnTo>
                    <a:pt x="50" y="254"/>
                  </a:lnTo>
                  <a:lnTo>
                    <a:pt x="76" y="296"/>
                  </a:lnTo>
                  <a:lnTo>
                    <a:pt x="76" y="296"/>
                  </a:lnTo>
                  <a:lnTo>
                    <a:pt x="90" y="296"/>
                  </a:lnTo>
                  <a:lnTo>
                    <a:pt x="104" y="294"/>
                  </a:lnTo>
                  <a:lnTo>
                    <a:pt x="104" y="294"/>
                  </a:lnTo>
                  <a:lnTo>
                    <a:pt x="110" y="294"/>
                  </a:lnTo>
                  <a:lnTo>
                    <a:pt x="120" y="294"/>
                  </a:lnTo>
                  <a:lnTo>
                    <a:pt x="132" y="296"/>
                  </a:lnTo>
                  <a:lnTo>
                    <a:pt x="146" y="302"/>
                  </a:lnTo>
                  <a:lnTo>
                    <a:pt x="146" y="302"/>
                  </a:lnTo>
                  <a:lnTo>
                    <a:pt x="150" y="288"/>
                  </a:lnTo>
                  <a:lnTo>
                    <a:pt x="152" y="274"/>
                  </a:lnTo>
                  <a:lnTo>
                    <a:pt x="152" y="27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4" name="Freeform 64"/>
            <p:cNvSpPr>
              <a:spLocks/>
            </p:cNvSpPr>
            <p:nvPr userDrawn="1"/>
          </p:nvSpPr>
          <p:spPr bwMode="auto">
            <a:xfrm>
              <a:off x="6197600" y="2374900"/>
              <a:ext cx="339725" cy="225425"/>
            </a:xfrm>
            <a:custGeom>
              <a:avLst/>
              <a:gdLst/>
              <a:ahLst/>
              <a:cxnLst>
                <a:cxn ang="0">
                  <a:pos x="134" y="52"/>
                </a:cxn>
                <a:cxn ang="0">
                  <a:pos x="134" y="52"/>
                </a:cxn>
                <a:cxn ang="0">
                  <a:pos x="140" y="52"/>
                </a:cxn>
                <a:cxn ang="0">
                  <a:pos x="148" y="52"/>
                </a:cxn>
                <a:cxn ang="0">
                  <a:pos x="156" y="56"/>
                </a:cxn>
                <a:cxn ang="0">
                  <a:pos x="162" y="60"/>
                </a:cxn>
                <a:cxn ang="0">
                  <a:pos x="168" y="64"/>
                </a:cxn>
                <a:cxn ang="0">
                  <a:pos x="174" y="70"/>
                </a:cxn>
                <a:cxn ang="0">
                  <a:pos x="176" y="78"/>
                </a:cxn>
                <a:cxn ang="0">
                  <a:pos x="180" y="84"/>
                </a:cxn>
                <a:cxn ang="0">
                  <a:pos x="180" y="84"/>
                </a:cxn>
                <a:cxn ang="0">
                  <a:pos x="182" y="102"/>
                </a:cxn>
                <a:cxn ang="0">
                  <a:pos x="188" y="142"/>
                </a:cxn>
                <a:cxn ang="0">
                  <a:pos x="188" y="142"/>
                </a:cxn>
                <a:cxn ang="0">
                  <a:pos x="196" y="134"/>
                </a:cxn>
                <a:cxn ang="0">
                  <a:pos x="196" y="134"/>
                </a:cxn>
                <a:cxn ang="0">
                  <a:pos x="204" y="126"/>
                </a:cxn>
                <a:cxn ang="0">
                  <a:pos x="210" y="116"/>
                </a:cxn>
                <a:cxn ang="0">
                  <a:pos x="212" y="108"/>
                </a:cxn>
                <a:cxn ang="0">
                  <a:pos x="214" y="98"/>
                </a:cxn>
                <a:cxn ang="0">
                  <a:pos x="214" y="88"/>
                </a:cxn>
                <a:cxn ang="0">
                  <a:pos x="212" y="78"/>
                </a:cxn>
                <a:cxn ang="0">
                  <a:pos x="204" y="56"/>
                </a:cxn>
                <a:cxn ang="0">
                  <a:pos x="204" y="56"/>
                </a:cxn>
                <a:cxn ang="0">
                  <a:pos x="196" y="42"/>
                </a:cxn>
                <a:cxn ang="0">
                  <a:pos x="184" y="30"/>
                </a:cxn>
                <a:cxn ang="0">
                  <a:pos x="170" y="20"/>
                </a:cxn>
                <a:cxn ang="0">
                  <a:pos x="156" y="12"/>
                </a:cxn>
                <a:cxn ang="0">
                  <a:pos x="138" y="6"/>
                </a:cxn>
                <a:cxn ang="0">
                  <a:pos x="122" y="2"/>
                </a:cxn>
                <a:cxn ang="0">
                  <a:pos x="104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2" y="6"/>
                </a:cxn>
                <a:cxn ang="0">
                  <a:pos x="48" y="10"/>
                </a:cxn>
                <a:cxn ang="0">
                  <a:pos x="36" y="14"/>
                </a:cxn>
                <a:cxn ang="0">
                  <a:pos x="26" y="22"/>
                </a:cxn>
                <a:cxn ang="0">
                  <a:pos x="16" y="30"/>
                </a:cxn>
                <a:cxn ang="0">
                  <a:pos x="8" y="3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6" y="52"/>
                </a:cxn>
                <a:cxn ang="0">
                  <a:pos x="14" y="56"/>
                </a:cxn>
                <a:cxn ang="0">
                  <a:pos x="14" y="56"/>
                </a:cxn>
                <a:cxn ang="0">
                  <a:pos x="30" y="58"/>
                </a:cxn>
                <a:cxn ang="0">
                  <a:pos x="48" y="58"/>
                </a:cxn>
                <a:cxn ang="0">
                  <a:pos x="88" y="56"/>
                </a:cxn>
                <a:cxn ang="0">
                  <a:pos x="134" y="52"/>
                </a:cxn>
                <a:cxn ang="0">
                  <a:pos x="134" y="52"/>
                </a:cxn>
              </a:cxnLst>
              <a:rect l="0" t="0" r="r" b="b"/>
              <a:pathLst>
                <a:path w="214" h="142">
                  <a:moveTo>
                    <a:pt x="134" y="52"/>
                  </a:moveTo>
                  <a:lnTo>
                    <a:pt x="134" y="52"/>
                  </a:lnTo>
                  <a:lnTo>
                    <a:pt x="140" y="52"/>
                  </a:lnTo>
                  <a:lnTo>
                    <a:pt x="148" y="52"/>
                  </a:lnTo>
                  <a:lnTo>
                    <a:pt x="156" y="56"/>
                  </a:lnTo>
                  <a:lnTo>
                    <a:pt x="162" y="60"/>
                  </a:lnTo>
                  <a:lnTo>
                    <a:pt x="168" y="64"/>
                  </a:lnTo>
                  <a:lnTo>
                    <a:pt x="174" y="70"/>
                  </a:lnTo>
                  <a:lnTo>
                    <a:pt x="176" y="78"/>
                  </a:lnTo>
                  <a:lnTo>
                    <a:pt x="180" y="84"/>
                  </a:lnTo>
                  <a:lnTo>
                    <a:pt x="180" y="84"/>
                  </a:lnTo>
                  <a:lnTo>
                    <a:pt x="182" y="102"/>
                  </a:lnTo>
                  <a:lnTo>
                    <a:pt x="188" y="142"/>
                  </a:lnTo>
                  <a:lnTo>
                    <a:pt x="188" y="142"/>
                  </a:lnTo>
                  <a:lnTo>
                    <a:pt x="196" y="134"/>
                  </a:lnTo>
                  <a:lnTo>
                    <a:pt x="196" y="134"/>
                  </a:lnTo>
                  <a:lnTo>
                    <a:pt x="204" y="126"/>
                  </a:lnTo>
                  <a:lnTo>
                    <a:pt x="210" y="116"/>
                  </a:lnTo>
                  <a:lnTo>
                    <a:pt x="212" y="108"/>
                  </a:lnTo>
                  <a:lnTo>
                    <a:pt x="214" y="98"/>
                  </a:lnTo>
                  <a:lnTo>
                    <a:pt x="214" y="88"/>
                  </a:lnTo>
                  <a:lnTo>
                    <a:pt x="212" y="78"/>
                  </a:lnTo>
                  <a:lnTo>
                    <a:pt x="204" y="56"/>
                  </a:lnTo>
                  <a:lnTo>
                    <a:pt x="204" y="56"/>
                  </a:lnTo>
                  <a:lnTo>
                    <a:pt x="196" y="42"/>
                  </a:lnTo>
                  <a:lnTo>
                    <a:pt x="184" y="30"/>
                  </a:lnTo>
                  <a:lnTo>
                    <a:pt x="170" y="20"/>
                  </a:lnTo>
                  <a:lnTo>
                    <a:pt x="156" y="12"/>
                  </a:lnTo>
                  <a:lnTo>
                    <a:pt x="138" y="6"/>
                  </a:lnTo>
                  <a:lnTo>
                    <a:pt x="122" y="2"/>
                  </a:lnTo>
                  <a:lnTo>
                    <a:pt x="104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2" y="6"/>
                  </a:lnTo>
                  <a:lnTo>
                    <a:pt x="48" y="10"/>
                  </a:lnTo>
                  <a:lnTo>
                    <a:pt x="36" y="14"/>
                  </a:lnTo>
                  <a:lnTo>
                    <a:pt x="26" y="22"/>
                  </a:lnTo>
                  <a:lnTo>
                    <a:pt x="16" y="30"/>
                  </a:lnTo>
                  <a:lnTo>
                    <a:pt x="8" y="3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6" y="52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30" y="58"/>
                  </a:lnTo>
                  <a:lnTo>
                    <a:pt x="48" y="58"/>
                  </a:lnTo>
                  <a:lnTo>
                    <a:pt x="88" y="56"/>
                  </a:lnTo>
                  <a:lnTo>
                    <a:pt x="134" y="52"/>
                  </a:lnTo>
                  <a:lnTo>
                    <a:pt x="134" y="5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5" name="Freeform 65"/>
            <p:cNvSpPr>
              <a:spLocks noEditPoints="1"/>
            </p:cNvSpPr>
            <p:nvPr userDrawn="1"/>
          </p:nvSpPr>
          <p:spPr bwMode="auto">
            <a:xfrm>
              <a:off x="5899150" y="2641600"/>
              <a:ext cx="1003300" cy="1282700"/>
            </a:xfrm>
            <a:custGeom>
              <a:avLst/>
              <a:gdLst/>
              <a:ahLst/>
              <a:cxnLst>
                <a:cxn ang="0">
                  <a:pos x="592" y="348"/>
                </a:cxn>
                <a:cxn ang="0">
                  <a:pos x="614" y="388"/>
                </a:cxn>
                <a:cxn ang="0">
                  <a:pos x="568" y="422"/>
                </a:cxn>
                <a:cxn ang="0">
                  <a:pos x="510" y="376"/>
                </a:cxn>
                <a:cxn ang="0">
                  <a:pos x="454" y="290"/>
                </a:cxn>
                <a:cxn ang="0">
                  <a:pos x="446" y="200"/>
                </a:cxn>
                <a:cxn ang="0">
                  <a:pos x="456" y="136"/>
                </a:cxn>
                <a:cxn ang="0">
                  <a:pos x="560" y="76"/>
                </a:cxn>
                <a:cxn ang="0">
                  <a:pos x="574" y="108"/>
                </a:cxn>
                <a:cxn ang="0">
                  <a:pos x="580" y="158"/>
                </a:cxn>
                <a:cxn ang="0">
                  <a:pos x="610" y="124"/>
                </a:cxn>
                <a:cxn ang="0">
                  <a:pos x="580" y="10"/>
                </a:cxn>
                <a:cxn ang="0">
                  <a:pos x="470" y="14"/>
                </a:cxn>
                <a:cxn ang="0">
                  <a:pos x="378" y="16"/>
                </a:cxn>
                <a:cxn ang="0">
                  <a:pos x="346" y="104"/>
                </a:cxn>
                <a:cxn ang="0">
                  <a:pos x="292" y="80"/>
                </a:cxn>
                <a:cxn ang="0">
                  <a:pos x="240" y="132"/>
                </a:cxn>
                <a:cxn ang="0">
                  <a:pos x="264" y="204"/>
                </a:cxn>
                <a:cxn ang="0">
                  <a:pos x="338" y="196"/>
                </a:cxn>
                <a:cxn ang="0">
                  <a:pos x="378" y="248"/>
                </a:cxn>
                <a:cxn ang="0">
                  <a:pos x="348" y="332"/>
                </a:cxn>
                <a:cxn ang="0">
                  <a:pos x="172" y="336"/>
                </a:cxn>
                <a:cxn ang="0">
                  <a:pos x="126" y="414"/>
                </a:cxn>
                <a:cxn ang="0">
                  <a:pos x="54" y="406"/>
                </a:cxn>
                <a:cxn ang="0">
                  <a:pos x="2" y="412"/>
                </a:cxn>
                <a:cxn ang="0">
                  <a:pos x="138" y="600"/>
                </a:cxn>
                <a:cxn ang="0">
                  <a:pos x="268" y="610"/>
                </a:cxn>
                <a:cxn ang="0">
                  <a:pos x="242" y="666"/>
                </a:cxn>
                <a:cxn ang="0">
                  <a:pos x="236" y="758"/>
                </a:cxn>
                <a:cxn ang="0">
                  <a:pos x="352" y="808"/>
                </a:cxn>
                <a:cxn ang="0">
                  <a:pos x="410" y="726"/>
                </a:cxn>
                <a:cxn ang="0">
                  <a:pos x="400" y="688"/>
                </a:cxn>
                <a:cxn ang="0">
                  <a:pos x="342" y="676"/>
                </a:cxn>
                <a:cxn ang="0">
                  <a:pos x="352" y="602"/>
                </a:cxn>
                <a:cxn ang="0">
                  <a:pos x="406" y="576"/>
                </a:cxn>
                <a:cxn ang="0">
                  <a:pos x="532" y="564"/>
                </a:cxn>
                <a:cxn ang="0">
                  <a:pos x="586" y="566"/>
                </a:cxn>
                <a:cxn ang="0">
                  <a:pos x="624" y="538"/>
                </a:cxn>
                <a:cxn ang="0">
                  <a:pos x="624" y="332"/>
                </a:cxn>
                <a:cxn ang="0">
                  <a:pos x="384" y="498"/>
                </a:cxn>
                <a:cxn ang="0">
                  <a:pos x="382" y="542"/>
                </a:cxn>
                <a:cxn ang="0">
                  <a:pos x="358" y="562"/>
                </a:cxn>
                <a:cxn ang="0">
                  <a:pos x="340" y="544"/>
                </a:cxn>
                <a:cxn ang="0">
                  <a:pos x="310" y="528"/>
                </a:cxn>
                <a:cxn ang="0">
                  <a:pos x="308" y="558"/>
                </a:cxn>
                <a:cxn ang="0">
                  <a:pos x="248" y="586"/>
                </a:cxn>
                <a:cxn ang="0">
                  <a:pos x="228" y="534"/>
                </a:cxn>
                <a:cxn ang="0">
                  <a:pos x="208" y="538"/>
                </a:cxn>
                <a:cxn ang="0">
                  <a:pos x="164" y="528"/>
                </a:cxn>
                <a:cxn ang="0">
                  <a:pos x="194" y="490"/>
                </a:cxn>
                <a:cxn ang="0">
                  <a:pos x="216" y="490"/>
                </a:cxn>
                <a:cxn ang="0">
                  <a:pos x="206" y="430"/>
                </a:cxn>
                <a:cxn ang="0">
                  <a:pos x="254" y="432"/>
                </a:cxn>
                <a:cxn ang="0">
                  <a:pos x="274" y="460"/>
                </a:cxn>
                <a:cxn ang="0">
                  <a:pos x="296" y="432"/>
                </a:cxn>
                <a:cxn ang="0">
                  <a:pos x="286" y="408"/>
                </a:cxn>
                <a:cxn ang="0">
                  <a:pos x="340" y="404"/>
                </a:cxn>
                <a:cxn ang="0">
                  <a:pos x="372" y="456"/>
                </a:cxn>
                <a:cxn ang="0">
                  <a:pos x="398" y="444"/>
                </a:cxn>
                <a:cxn ang="0">
                  <a:pos x="404" y="498"/>
                </a:cxn>
              </a:cxnLst>
              <a:rect l="0" t="0" r="r" b="b"/>
              <a:pathLst>
                <a:path w="632" h="808">
                  <a:moveTo>
                    <a:pt x="620" y="320"/>
                  </a:moveTo>
                  <a:lnTo>
                    <a:pt x="620" y="320"/>
                  </a:lnTo>
                  <a:lnTo>
                    <a:pt x="616" y="314"/>
                  </a:lnTo>
                  <a:lnTo>
                    <a:pt x="616" y="314"/>
                  </a:lnTo>
                  <a:lnTo>
                    <a:pt x="604" y="320"/>
                  </a:lnTo>
                  <a:lnTo>
                    <a:pt x="598" y="328"/>
                  </a:lnTo>
                  <a:lnTo>
                    <a:pt x="594" y="338"/>
                  </a:lnTo>
                  <a:lnTo>
                    <a:pt x="592" y="348"/>
                  </a:lnTo>
                  <a:lnTo>
                    <a:pt x="592" y="356"/>
                  </a:lnTo>
                  <a:lnTo>
                    <a:pt x="596" y="364"/>
                  </a:lnTo>
                  <a:lnTo>
                    <a:pt x="600" y="372"/>
                  </a:lnTo>
                  <a:lnTo>
                    <a:pt x="604" y="376"/>
                  </a:lnTo>
                  <a:lnTo>
                    <a:pt x="604" y="376"/>
                  </a:lnTo>
                  <a:lnTo>
                    <a:pt x="608" y="378"/>
                  </a:lnTo>
                  <a:lnTo>
                    <a:pt x="612" y="384"/>
                  </a:lnTo>
                  <a:lnTo>
                    <a:pt x="614" y="388"/>
                  </a:lnTo>
                  <a:lnTo>
                    <a:pt x="614" y="394"/>
                  </a:lnTo>
                  <a:lnTo>
                    <a:pt x="614" y="400"/>
                  </a:lnTo>
                  <a:lnTo>
                    <a:pt x="612" y="406"/>
                  </a:lnTo>
                  <a:lnTo>
                    <a:pt x="610" y="410"/>
                  </a:lnTo>
                  <a:lnTo>
                    <a:pt x="604" y="412"/>
                  </a:lnTo>
                  <a:lnTo>
                    <a:pt x="604" y="412"/>
                  </a:lnTo>
                  <a:lnTo>
                    <a:pt x="586" y="418"/>
                  </a:lnTo>
                  <a:lnTo>
                    <a:pt x="568" y="422"/>
                  </a:lnTo>
                  <a:lnTo>
                    <a:pt x="550" y="424"/>
                  </a:lnTo>
                  <a:lnTo>
                    <a:pt x="550" y="424"/>
                  </a:lnTo>
                  <a:lnTo>
                    <a:pt x="540" y="422"/>
                  </a:lnTo>
                  <a:lnTo>
                    <a:pt x="530" y="416"/>
                  </a:lnTo>
                  <a:lnTo>
                    <a:pt x="522" y="408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10" y="376"/>
                  </a:lnTo>
                  <a:lnTo>
                    <a:pt x="498" y="324"/>
                  </a:lnTo>
                  <a:lnTo>
                    <a:pt x="498" y="324"/>
                  </a:lnTo>
                  <a:lnTo>
                    <a:pt x="490" y="322"/>
                  </a:lnTo>
                  <a:lnTo>
                    <a:pt x="482" y="320"/>
                  </a:lnTo>
                  <a:lnTo>
                    <a:pt x="474" y="316"/>
                  </a:lnTo>
                  <a:lnTo>
                    <a:pt x="466" y="308"/>
                  </a:lnTo>
                  <a:lnTo>
                    <a:pt x="460" y="300"/>
                  </a:lnTo>
                  <a:lnTo>
                    <a:pt x="454" y="290"/>
                  </a:lnTo>
                  <a:lnTo>
                    <a:pt x="448" y="278"/>
                  </a:lnTo>
                  <a:lnTo>
                    <a:pt x="444" y="264"/>
                  </a:lnTo>
                  <a:lnTo>
                    <a:pt x="444" y="264"/>
                  </a:lnTo>
                  <a:lnTo>
                    <a:pt x="442" y="248"/>
                  </a:lnTo>
                  <a:lnTo>
                    <a:pt x="442" y="234"/>
                  </a:lnTo>
                  <a:lnTo>
                    <a:pt x="442" y="220"/>
                  </a:lnTo>
                  <a:lnTo>
                    <a:pt x="444" y="210"/>
                  </a:lnTo>
                  <a:lnTo>
                    <a:pt x="446" y="200"/>
                  </a:lnTo>
                  <a:lnTo>
                    <a:pt x="452" y="190"/>
                  </a:lnTo>
                  <a:lnTo>
                    <a:pt x="456" y="184"/>
                  </a:lnTo>
                  <a:lnTo>
                    <a:pt x="462" y="176"/>
                  </a:lnTo>
                  <a:lnTo>
                    <a:pt x="462" y="176"/>
                  </a:lnTo>
                  <a:lnTo>
                    <a:pt x="458" y="160"/>
                  </a:lnTo>
                  <a:lnTo>
                    <a:pt x="456" y="148"/>
                  </a:lnTo>
                  <a:lnTo>
                    <a:pt x="456" y="136"/>
                  </a:lnTo>
                  <a:lnTo>
                    <a:pt x="456" y="136"/>
                  </a:lnTo>
                  <a:lnTo>
                    <a:pt x="458" y="124"/>
                  </a:lnTo>
                  <a:lnTo>
                    <a:pt x="462" y="114"/>
                  </a:lnTo>
                  <a:lnTo>
                    <a:pt x="470" y="106"/>
                  </a:lnTo>
                  <a:lnTo>
                    <a:pt x="480" y="100"/>
                  </a:lnTo>
                  <a:lnTo>
                    <a:pt x="480" y="100"/>
                  </a:lnTo>
                  <a:lnTo>
                    <a:pt x="508" y="90"/>
                  </a:lnTo>
                  <a:lnTo>
                    <a:pt x="534" y="82"/>
                  </a:lnTo>
                  <a:lnTo>
                    <a:pt x="560" y="76"/>
                  </a:lnTo>
                  <a:lnTo>
                    <a:pt x="560" y="76"/>
                  </a:lnTo>
                  <a:lnTo>
                    <a:pt x="568" y="76"/>
                  </a:lnTo>
                  <a:lnTo>
                    <a:pt x="574" y="78"/>
                  </a:lnTo>
                  <a:lnTo>
                    <a:pt x="576" y="82"/>
                  </a:lnTo>
                  <a:lnTo>
                    <a:pt x="578" y="88"/>
                  </a:lnTo>
                  <a:lnTo>
                    <a:pt x="578" y="94"/>
                  </a:lnTo>
                  <a:lnTo>
                    <a:pt x="578" y="102"/>
                  </a:lnTo>
                  <a:lnTo>
                    <a:pt x="574" y="108"/>
                  </a:lnTo>
                  <a:lnTo>
                    <a:pt x="570" y="114"/>
                  </a:lnTo>
                  <a:lnTo>
                    <a:pt x="570" y="114"/>
                  </a:lnTo>
                  <a:lnTo>
                    <a:pt x="566" y="120"/>
                  </a:lnTo>
                  <a:lnTo>
                    <a:pt x="564" y="126"/>
                  </a:lnTo>
                  <a:lnTo>
                    <a:pt x="566" y="134"/>
                  </a:lnTo>
                  <a:lnTo>
                    <a:pt x="568" y="142"/>
                  </a:lnTo>
                  <a:lnTo>
                    <a:pt x="572" y="150"/>
                  </a:lnTo>
                  <a:lnTo>
                    <a:pt x="580" y="158"/>
                  </a:lnTo>
                  <a:lnTo>
                    <a:pt x="588" y="162"/>
                  </a:lnTo>
                  <a:lnTo>
                    <a:pt x="598" y="164"/>
                  </a:lnTo>
                  <a:lnTo>
                    <a:pt x="598" y="164"/>
                  </a:lnTo>
                  <a:lnTo>
                    <a:pt x="606" y="156"/>
                  </a:lnTo>
                  <a:lnTo>
                    <a:pt x="608" y="150"/>
                  </a:lnTo>
                  <a:lnTo>
                    <a:pt x="610" y="146"/>
                  </a:lnTo>
                  <a:lnTo>
                    <a:pt x="610" y="146"/>
                  </a:lnTo>
                  <a:lnTo>
                    <a:pt x="610" y="124"/>
                  </a:lnTo>
                  <a:lnTo>
                    <a:pt x="608" y="104"/>
                  </a:lnTo>
                  <a:lnTo>
                    <a:pt x="602" y="66"/>
                  </a:lnTo>
                  <a:lnTo>
                    <a:pt x="596" y="40"/>
                  </a:lnTo>
                  <a:lnTo>
                    <a:pt x="592" y="30"/>
                  </a:lnTo>
                  <a:lnTo>
                    <a:pt x="592" y="30"/>
                  </a:lnTo>
                  <a:lnTo>
                    <a:pt x="590" y="22"/>
                  </a:lnTo>
                  <a:lnTo>
                    <a:pt x="584" y="16"/>
                  </a:lnTo>
                  <a:lnTo>
                    <a:pt x="580" y="10"/>
                  </a:lnTo>
                  <a:lnTo>
                    <a:pt x="574" y="6"/>
                  </a:lnTo>
                  <a:lnTo>
                    <a:pt x="566" y="4"/>
                  </a:lnTo>
                  <a:lnTo>
                    <a:pt x="560" y="2"/>
                  </a:lnTo>
                  <a:lnTo>
                    <a:pt x="552" y="0"/>
                  </a:lnTo>
                  <a:lnTo>
                    <a:pt x="544" y="2"/>
                  </a:lnTo>
                  <a:lnTo>
                    <a:pt x="544" y="2"/>
                  </a:lnTo>
                  <a:lnTo>
                    <a:pt x="522" y="6"/>
                  </a:lnTo>
                  <a:lnTo>
                    <a:pt x="470" y="14"/>
                  </a:lnTo>
                  <a:lnTo>
                    <a:pt x="442" y="18"/>
                  </a:lnTo>
                  <a:lnTo>
                    <a:pt x="414" y="22"/>
                  </a:lnTo>
                  <a:lnTo>
                    <a:pt x="394" y="22"/>
                  </a:lnTo>
                  <a:lnTo>
                    <a:pt x="386" y="20"/>
                  </a:lnTo>
                  <a:lnTo>
                    <a:pt x="380" y="18"/>
                  </a:lnTo>
                  <a:lnTo>
                    <a:pt x="380" y="18"/>
                  </a:lnTo>
                  <a:lnTo>
                    <a:pt x="378" y="16"/>
                  </a:lnTo>
                  <a:lnTo>
                    <a:pt x="378" y="16"/>
                  </a:lnTo>
                  <a:lnTo>
                    <a:pt x="378" y="50"/>
                  </a:lnTo>
                  <a:lnTo>
                    <a:pt x="376" y="64"/>
                  </a:lnTo>
                  <a:lnTo>
                    <a:pt x="374" y="76"/>
                  </a:lnTo>
                  <a:lnTo>
                    <a:pt x="374" y="76"/>
                  </a:lnTo>
                  <a:lnTo>
                    <a:pt x="368" y="88"/>
                  </a:lnTo>
                  <a:lnTo>
                    <a:pt x="362" y="96"/>
                  </a:lnTo>
                  <a:lnTo>
                    <a:pt x="354" y="102"/>
                  </a:lnTo>
                  <a:lnTo>
                    <a:pt x="346" y="104"/>
                  </a:lnTo>
                  <a:lnTo>
                    <a:pt x="338" y="106"/>
                  </a:lnTo>
                  <a:lnTo>
                    <a:pt x="330" y="104"/>
                  </a:lnTo>
                  <a:lnTo>
                    <a:pt x="324" y="100"/>
                  </a:lnTo>
                  <a:lnTo>
                    <a:pt x="320" y="94"/>
                  </a:lnTo>
                  <a:lnTo>
                    <a:pt x="320" y="94"/>
                  </a:lnTo>
                  <a:lnTo>
                    <a:pt x="314" y="88"/>
                  </a:lnTo>
                  <a:lnTo>
                    <a:pt x="304" y="82"/>
                  </a:lnTo>
                  <a:lnTo>
                    <a:pt x="292" y="80"/>
                  </a:lnTo>
                  <a:lnTo>
                    <a:pt x="278" y="80"/>
                  </a:lnTo>
                  <a:lnTo>
                    <a:pt x="266" y="84"/>
                  </a:lnTo>
                  <a:lnTo>
                    <a:pt x="260" y="88"/>
                  </a:lnTo>
                  <a:lnTo>
                    <a:pt x="254" y="94"/>
                  </a:lnTo>
                  <a:lnTo>
                    <a:pt x="250" y="102"/>
                  </a:lnTo>
                  <a:lnTo>
                    <a:pt x="246" y="110"/>
                  </a:lnTo>
                  <a:lnTo>
                    <a:pt x="242" y="120"/>
                  </a:lnTo>
                  <a:lnTo>
                    <a:pt x="240" y="132"/>
                  </a:lnTo>
                  <a:lnTo>
                    <a:pt x="240" y="132"/>
                  </a:lnTo>
                  <a:lnTo>
                    <a:pt x="238" y="148"/>
                  </a:lnTo>
                  <a:lnTo>
                    <a:pt x="240" y="162"/>
                  </a:lnTo>
                  <a:lnTo>
                    <a:pt x="242" y="174"/>
                  </a:lnTo>
                  <a:lnTo>
                    <a:pt x="246" y="184"/>
                  </a:lnTo>
                  <a:lnTo>
                    <a:pt x="250" y="192"/>
                  </a:lnTo>
                  <a:lnTo>
                    <a:pt x="256" y="198"/>
                  </a:lnTo>
                  <a:lnTo>
                    <a:pt x="264" y="204"/>
                  </a:lnTo>
                  <a:lnTo>
                    <a:pt x="272" y="208"/>
                  </a:lnTo>
                  <a:lnTo>
                    <a:pt x="286" y="212"/>
                  </a:lnTo>
                  <a:lnTo>
                    <a:pt x="302" y="212"/>
                  </a:lnTo>
                  <a:lnTo>
                    <a:pt x="314" y="210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30" y="198"/>
                  </a:lnTo>
                  <a:lnTo>
                    <a:pt x="338" y="196"/>
                  </a:lnTo>
                  <a:lnTo>
                    <a:pt x="346" y="194"/>
                  </a:lnTo>
                  <a:lnTo>
                    <a:pt x="356" y="196"/>
                  </a:lnTo>
                  <a:lnTo>
                    <a:pt x="364" y="198"/>
                  </a:lnTo>
                  <a:lnTo>
                    <a:pt x="370" y="202"/>
                  </a:lnTo>
                  <a:lnTo>
                    <a:pt x="374" y="208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78" y="248"/>
                  </a:lnTo>
                  <a:lnTo>
                    <a:pt x="378" y="274"/>
                  </a:lnTo>
                  <a:lnTo>
                    <a:pt x="374" y="300"/>
                  </a:lnTo>
                  <a:lnTo>
                    <a:pt x="374" y="300"/>
                  </a:lnTo>
                  <a:lnTo>
                    <a:pt x="370" y="308"/>
                  </a:lnTo>
                  <a:lnTo>
                    <a:pt x="366" y="314"/>
                  </a:lnTo>
                  <a:lnTo>
                    <a:pt x="362" y="322"/>
                  </a:lnTo>
                  <a:lnTo>
                    <a:pt x="356" y="328"/>
                  </a:lnTo>
                  <a:lnTo>
                    <a:pt x="348" y="332"/>
                  </a:lnTo>
                  <a:lnTo>
                    <a:pt x="342" y="336"/>
                  </a:lnTo>
                  <a:lnTo>
                    <a:pt x="334" y="338"/>
                  </a:lnTo>
                  <a:lnTo>
                    <a:pt x="326" y="340"/>
                  </a:lnTo>
                  <a:lnTo>
                    <a:pt x="326" y="340"/>
                  </a:lnTo>
                  <a:lnTo>
                    <a:pt x="270" y="340"/>
                  </a:lnTo>
                  <a:lnTo>
                    <a:pt x="222" y="340"/>
                  </a:lnTo>
                  <a:lnTo>
                    <a:pt x="172" y="336"/>
                  </a:lnTo>
                  <a:lnTo>
                    <a:pt x="172" y="336"/>
                  </a:lnTo>
                  <a:lnTo>
                    <a:pt x="170" y="350"/>
                  </a:lnTo>
                  <a:lnTo>
                    <a:pt x="168" y="362"/>
                  </a:lnTo>
                  <a:lnTo>
                    <a:pt x="164" y="374"/>
                  </a:lnTo>
                  <a:lnTo>
                    <a:pt x="158" y="384"/>
                  </a:lnTo>
                  <a:lnTo>
                    <a:pt x="150" y="394"/>
                  </a:lnTo>
                  <a:lnTo>
                    <a:pt x="142" y="402"/>
                  </a:lnTo>
                  <a:lnTo>
                    <a:pt x="134" y="408"/>
                  </a:lnTo>
                  <a:lnTo>
                    <a:pt x="126" y="414"/>
                  </a:lnTo>
                  <a:lnTo>
                    <a:pt x="116" y="418"/>
                  </a:lnTo>
                  <a:lnTo>
                    <a:pt x="106" y="420"/>
                  </a:lnTo>
                  <a:lnTo>
                    <a:pt x="96" y="422"/>
                  </a:lnTo>
                  <a:lnTo>
                    <a:pt x="88" y="422"/>
                  </a:lnTo>
                  <a:lnTo>
                    <a:pt x="78" y="420"/>
                  </a:lnTo>
                  <a:lnTo>
                    <a:pt x="70" y="416"/>
                  </a:lnTo>
                  <a:lnTo>
                    <a:pt x="62" y="412"/>
                  </a:lnTo>
                  <a:lnTo>
                    <a:pt x="54" y="406"/>
                  </a:lnTo>
                  <a:lnTo>
                    <a:pt x="54" y="406"/>
                  </a:lnTo>
                  <a:lnTo>
                    <a:pt x="46" y="398"/>
                  </a:lnTo>
                  <a:lnTo>
                    <a:pt x="36" y="394"/>
                  </a:lnTo>
                  <a:lnTo>
                    <a:pt x="26" y="392"/>
                  </a:lnTo>
                  <a:lnTo>
                    <a:pt x="18" y="394"/>
                  </a:lnTo>
                  <a:lnTo>
                    <a:pt x="12" y="398"/>
                  </a:lnTo>
                  <a:lnTo>
                    <a:pt x="6" y="404"/>
                  </a:lnTo>
                  <a:lnTo>
                    <a:pt x="2" y="412"/>
                  </a:lnTo>
                  <a:lnTo>
                    <a:pt x="0" y="422"/>
                  </a:lnTo>
                  <a:lnTo>
                    <a:pt x="0" y="422"/>
                  </a:lnTo>
                  <a:lnTo>
                    <a:pt x="2" y="464"/>
                  </a:lnTo>
                  <a:lnTo>
                    <a:pt x="2" y="464"/>
                  </a:lnTo>
                  <a:lnTo>
                    <a:pt x="38" y="496"/>
                  </a:lnTo>
                  <a:lnTo>
                    <a:pt x="76" y="532"/>
                  </a:lnTo>
                  <a:lnTo>
                    <a:pt x="110" y="568"/>
                  </a:lnTo>
                  <a:lnTo>
                    <a:pt x="138" y="600"/>
                  </a:lnTo>
                  <a:lnTo>
                    <a:pt x="138" y="600"/>
                  </a:lnTo>
                  <a:lnTo>
                    <a:pt x="196" y="592"/>
                  </a:lnTo>
                  <a:lnTo>
                    <a:pt x="222" y="590"/>
                  </a:lnTo>
                  <a:lnTo>
                    <a:pt x="246" y="592"/>
                  </a:lnTo>
                  <a:lnTo>
                    <a:pt x="246" y="592"/>
                  </a:lnTo>
                  <a:lnTo>
                    <a:pt x="254" y="594"/>
                  </a:lnTo>
                  <a:lnTo>
                    <a:pt x="262" y="600"/>
                  </a:lnTo>
                  <a:lnTo>
                    <a:pt x="268" y="610"/>
                  </a:lnTo>
                  <a:lnTo>
                    <a:pt x="272" y="620"/>
                  </a:lnTo>
                  <a:lnTo>
                    <a:pt x="272" y="632"/>
                  </a:lnTo>
                  <a:lnTo>
                    <a:pt x="268" y="642"/>
                  </a:lnTo>
                  <a:lnTo>
                    <a:pt x="260" y="652"/>
                  </a:lnTo>
                  <a:lnTo>
                    <a:pt x="254" y="658"/>
                  </a:lnTo>
                  <a:lnTo>
                    <a:pt x="248" y="662"/>
                  </a:lnTo>
                  <a:lnTo>
                    <a:pt x="248" y="662"/>
                  </a:lnTo>
                  <a:lnTo>
                    <a:pt x="242" y="666"/>
                  </a:lnTo>
                  <a:lnTo>
                    <a:pt x="236" y="672"/>
                  </a:lnTo>
                  <a:lnTo>
                    <a:pt x="232" y="682"/>
                  </a:lnTo>
                  <a:lnTo>
                    <a:pt x="228" y="694"/>
                  </a:lnTo>
                  <a:lnTo>
                    <a:pt x="226" y="706"/>
                  </a:lnTo>
                  <a:lnTo>
                    <a:pt x="226" y="718"/>
                  </a:lnTo>
                  <a:lnTo>
                    <a:pt x="226" y="732"/>
                  </a:lnTo>
                  <a:lnTo>
                    <a:pt x="230" y="746"/>
                  </a:lnTo>
                  <a:lnTo>
                    <a:pt x="236" y="758"/>
                  </a:lnTo>
                  <a:lnTo>
                    <a:pt x="242" y="772"/>
                  </a:lnTo>
                  <a:lnTo>
                    <a:pt x="254" y="782"/>
                  </a:lnTo>
                  <a:lnTo>
                    <a:pt x="266" y="792"/>
                  </a:lnTo>
                  <a:lnTo>
                    <a:pt x="282" y="800"/>
                  </a:lnTo>
                  <a:lnTo>
                    <a:pt x="302" y="806"/>
                  </a:lnTo>
                  <a:lnTo>
                    <a:pt x="324" y="808"/>
                  </a:lnTo>
                  <a:lnTo>
                    <a:pt x="352" y="808"/>
                  </a:lnTo>
                  <a:lnTo>
                    <a:pt x="352" y="808"/>
                  </a:lnTo>
                  <a:lnTo>
                    <a:pt x="350" y="802"/>
                  </a:lnTo>
                  <a:lnTo>
                    <a:pt x="352" y="796"/>
                  </a:lnTo>
                  <a:lnTo>
                    <a:pt x="354" y="790"/>
                  </a:lnTo>
                  <a:lnTo>
                    <a:pt x="358" y="786"/>
                  </a:lnTo>
                  <a:lnTo>
                    <a:pt x="358" y="786"/>
                  </a:lnTo>
                  <a:lnTo>
                    <a:pt x="382" y="760"/>
                  </a:lnTo>
                  <a:lnTo>
                    <a:pt x="402" y="738"/>
                  </a:lnTo>
                  <a:lnTo>
                    <a:pt x="410" y="726"/>
                  </a:lnTo>
                  <a:lnTo>
                    <a:pt x="418" y="714"/>
                  </a:lnTo>
                  <a:lnTo>
                    <a:pt x="418" y="714"/>
                  </a:lnTo>
                  <a:lnTo>
                    <a:pt x="418" y="708"/>
                  </a:lnTo>
                  <a:lnTo>
                    <a:pt x="418" y="704"/>
                  </a:lnTo>
                  <a:lnTo>
                    <a:pt x="416" y="698"/>
                  </a:lnTo>
                  <a:lnTo>
                    <a:pt x="412" y="694"/>
                  </a:lnTo>
                  <a:lnTo>
                    <a:pt x="406" y="690"/>
                  </a:lnTo>
                  <a:lnTo>
                    <a:pt x="400" y="688"/>
                  </a:lnTo>
                  <a:lnTo>
                    <a:pt x="394" y="690"/>
                  </a:lnTo>
                  <a:lnTo>
                    <a:pt x="386" y="692"/>
                  </a:lnTo>
                  <a:lnTo>
                    <a:pt x="386" y="692"/>
                  </a:lnTo>
                  <a:lnTo>
                    <a:pt x="382" y="694"/>
                  </a:lnTo>
                  <a:lnTo>
                    <a:pt x="378" y="694"/>
                  </a:lnTo>
                  <a:lnTo>
                    <a:pt x="366" y="692"/>
                  </a:lnTo>
                  <a:lnTo>
                    <a:pt x="354" y="686"/>
                  </a:lnTo>
                  <a:lnTo>
                    <a:pt x="342" y="676"/>
                  </a:lnTo>
                  <a:lnTo>
                    <a:pt x="338" y="670"/>
                  </a:lnTo>
                  <a:lnTo>
                    <a:pt x="334" y="662"/>
                  </a:lnTo>
                  <a:lnTo>
                    <a:pt x="334" y="654"/>
                  </a:lnTo>
                  <a:lnTo>
                    <a:pt x="332" y="644"/>
                  </a:lnTo>
                  <a:lnTo>
                    <a:pt x="334" y="636"/>
                  </a:lnTo>
                  <a:lnTo>
                    <a:pt x="338" y="624"/>
                  </a:lnTo>
                  <a:lnTo>
                    <a:pt x="344" y="614"/>
                  </a:lnTo>
                  <a:lnTo>
                    <a:pt x="352" y="602"/>
                  </a:lnTo>
                  <a:lnTo>
                    <a:pt x="352" y="602"/>
                  </a:lnTo>
                  <a:lnTo>
                    <a:pt x="360" y="594"/>
                  </a:lnTo>
                  <a:lnTo>
                    <a:pt x="368" y="586"/>
                  </a:lnTo>
                  <a:lnTo>
                    <a:pt x="374" y="582"/>
                  </a:lnTo>
                  <a:lnTo>
                    <a:pt x="382" y="578"/>
                  </a:lnTo>
                  <a:lnTo>
                    <a:pt x="390" y="576"/>
                  </a:lnTo>
                  <a:lnTo>
                    <a:pt x="398" y="576"/>
                  </a:lnTo>
                  <a:lnTo>
                    <a:pt x="406" y="576"/>
                  </a:lnTo>
                  <a:lnTo>
                    <a:pt x="412" y="578"/>
                  </a:lnTo>
                  <a:lnTo>
                    <a:pt x="412" y="578"/>
                  </a:lnTo>
                  <a:lnTo>
                    <a:pt x="422" y="574"/>
                  </a:lnTo>
                  <a:lnTo>
                    <a:pt x="422" y="574"/>
                  </a:lnTo>
                  <a:lnTo>
                    <a:pt x="446" y="570"/>
                  </a:lnTo>
                  <a:lnTo>
                    <a:pt x="472" y="566"/>
                  </a:lnTo>
                  <a:lnTo>
                    <a:pt x="532" y="564"/>
                  </a:lnTo>
                  <a:lnTo>
                    <a:pt x="532" y="564"/>
                  </a:lnTo>
                  <a:lnTo>
                    <a:pt x="538" y="562"/>
                  </a:lnTo>
                  <a:lnTo>
                    <a:pt x="546" y="560"/>
                  </a:lnTo>
                  <a:lnTo>
                    <a:pt x="552" y="560"/>
                  </a:lnTo>
                  <a:lnTo>
                    <a:pt x="560" y="562"/>
                  </a:lnTo>
                  <a:lnTo>
                    <a:pt x="560" y="562"/>
                  </a:lnTo>
                  <a:lnTo>
                    <a:pt x="566" y="566"/>
                  </a:lnTo>
                  <a:lnTo>
                    <a:pt x="566" y="566"/>
                  </a:lnTo>
                  <a:lnTo>
                    <a:pt x="586" y="566"/>
                  </a:lnTo>
                  <a:lnTo>
                    <a:pt x="586" y="566"/>
                  </a:lnTo>
                  <a:lnTo>
                    <a:pt x="592" y="566"/>
                  </a:lnTo>
                  <a:lnTo>
                    <a:pt x="600" y="564"/>
                  </a:lnTo>
                  <a:lnTo>
                    <a:pt x="606" y="560"/>
                  </a:lnTo>
                  <a:lnTo>
                    <a:pt x="612" y="556"/>
                  </a:lnTo>
                  <a:lnTo>
                    <a:pt x="618" y="552"/>
                  </a:lnTo>
                  <a:lnTo>
                    <a:pt x="622" y="546"/>
                  </a:lnTo>
                  <a:lnTo>
                    <a:pt x="624" y="538"/>
                  </a:lnTo>
                  <a:lnTo>
                    <a:pt x="626" y="532"/>
                  </a:lnTo>
                  <a:lnTo>
                    <a:pt x="626" y="532"/>
                  </a:lnTo>
                  <a:lnTo>
                    <a:pt x="628" y="506"/>
                  </a:lnTo>
                  <a:lnTo>
                    <a:pt x="632" y="448"/>
                  </a:lnTo>
                  <a:lnTo>
                    <a:pt x="632" y="412"/>
                  </a:lnTo>
                  <a:lnTo>
                    <a:pt x="630" y="378"/>
                  </a:lnTo>
                  <a:lnTo>
                    <a:pt x="626" y="346"/>
                  </a:lnTo>
                  <a:lnTo>
                    <a:pt x="624" y="332"/>
                  </a:lnTo>
                  <a:lnTo>
                    <a:pt x="620" y="320"/>
                  </a:lnTo>
                  <a:lnTo>
                    <a:pt x="620" y="320"/>
                  </a:lnTo>
                  <a:close/>
                  <a:moveTo>
                    <a:pt x="404" y="498"/>
                  </a:moveTo>
                  <a:lnTo>
                    <a:pt x="404" y="498"/>
                  </a:lnTo>
                  <a:lnTo>
                    <a:pt x="400" y="500"/>
                  </a:lnTo>
                  <a:lnTo>
                    <a:pt x="394" y="502"/>
                  </a:lnTo>
                  <a:lnTo>
                    <a:pt x="390" y="502"/>
                  </a:lnTo>
                  <a:lnTo>
                    <a:pt x="384" y="498"/>
                  </a:lnTo>
                  <a:lnTo>
                    <a:pt x="384" y="498"/>
                  </a:lnTo>
                  <a:lnTo>
                    <a:pt x="378" y="494"/>
                  </a:lnTo>
                  <a:lnTo>
                    <a:pt x="374" y="494"/>
                  </a:lnTo>
                  <a:lnTo>
                    <a:pt x="370" y="500"/>
                  </a:lnTo>
                  <a:lnTo>
                    <a:pt x="370" y="500"/>
                  </a:lnTo>
                  <a:lnTo>
                    <a:pt x="370" y="508"/>
                  </a:lnTo>
                  <a:lnTo>
                    <a:pt x="376" y="522"/>
                  </a:lnTo>
                  <a:lnTo>
                    <a:pt x="382" y="542"/>
                  </a:lnTo>
                  <a:lnTo>
                    <a:pt x="382" y="542"/>
                  </a:lnTo>
                  <a:lnTo>
                    <a:pt x="382" y="546"/>
                  </a:lnTo>
                  <a:lnTo>
                    <a:pt x="382" y="550"/>
                  </a:lnTo>
                  <a:lnTo>
                    <a:pt x="380" y="552"/>
                  </a:lnTo>
                  <a:lnTo>
                    <a:pt x="376" y="554"/>
                  </a:lnTo>
                  <a:lnTo>
                    <a:pt x="376" y="554"/>
                  </a:lnTo>
                  <a:lnTo>
                    <a:pt x="368" y="560"/>
                  </a:lnTo>
                  <a:lnTo>
                    <a:pt x="358" y="562"/>
                  </a:lnTo>
                  <a:lnTo>
                    <a:pt x="348" y="564"/>
                  </a:lnTo>
                  <a:lnTo>
                    <a:pt x="348" y="564"/>
                  </a:lnTo>
                  <a:lnTo>
                    <a:pt x="342" y="564"/>
                  </a:lnTo>
                  <a:lnTo>
                    <a:pt x="340" y="560"/>
                  </a:lnTo>
                  <a:lnTo>
                    <a:pt x="338" y="554"/>
                  </a:lnTo>
                  <a:lnTo>
                    <a:pt x="340" y="548"/>
                  </a:lnTo>
                  <a:lnTo>
                    <a:pt x="340" y="548"/>
                  </a:lnTo>
                  <a:lnTo>
                    <a:pt x="340" y="544"/>
                  </a:lnTo>
                  <a:lnTo>
                    <a:pt x="340" y="540"/>
                  </a:lnTo>
                  <a:lnTo>
                    <a:pt x="338" y="536"/>
                  </a:lnTo>
                  <a:lnTo>
                    <a:pt x="336" y="532"/>
                  </a:lnTo>
                  <a:lnTo>
                    <a:pt x="332" y="528"/>
                  </a:lnTo>
                  <a:lnTo>
                    <a:pt x="326" y="524"/>
                  </a:lnTo>
                  <a:lnTo>
                    <a:pt x="318" y="524"/>
                  </a:lnTo>
                  <a:lnTo>
                    <a:pt x="310" y="528"/>
                  </a:lnTo>
                  <a:lnTo>
                    <a:pt x="310" y="528"/>
                  </a:lnTo>
                  <a:lnTo>
                    <a:pt x="302" y="530"/>
                  </a:lnTo>
                  <a:lnTo>
                    <a:pt x="298" y="534"/>
                  </a:lnTo>
                  <a:lnTo>
                    <a:pt x="296" y="540"/>
                  </a:lnTo>
                  <a:lnTo>
                    <a:pt x="296" y="544"/>
                  </a:lnTo>
                  <a:lnTo>
                    <a:pt x="298" y="552"/>
                  </a:lnTo>
                  <a:lnTo>
                    <a:pt x="304" y="556"/>
                  </a:lnTo>
                  <a:lnTo>
                    <a:pt x="304" y="556"/>
                  </a:lnTo>
                  <a:lnTo>
                    <a:pt x="308" y="558"/>
                  </a:lnTo>
                  <a:lnTo>
                    <a:pt x="310" y="564"/>
                  </a:lnTo>
                  <a:lnTo>
                    <a:pt x="308" y="570"/>
                  </a:lnTo>
                  <a:lnTo>
                    <a:pt x="302" y="574"/>
                  </a:lnTo>
                  <a:lnTo>
                    <a:pt x="302" y="574"/>
                  </a:lnTo>
                  <a:lnTo>
                    <a:pt x="288" y="580"/>
                  </a:lnTo>
                  <a:lnTo>
                    <a:pt x="270" y="584"/>
                  </a:lnTo>
                  <a:lnTo>
                    <a:pt x="248" y="586"/>
                  </a:lnTo>
                  <a:lnTo>
                    <a:pt x="248" y="586"/>
                  </a:lnTo>
                  <a:lnTo>
                    <a:pt x="244" y="584"/>
                  </a:lnTo>
                  <a:lnTo>
                    <a:pt x="240" y="584"/>
                  </a:lnTo>
                  <a:lnTo>
                    <a:pt x="238" y="580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34" y="560"/>
                  </a:lnTo>
                  <a:lnTo>
                    <a:pt x="232" y="546"/>
                  </a:lnTo>
                  <a:lnTo>
                    <a:pt x="228" y="534"/>
                  </a:lnTo>
                  <a:lnTo>
                    <a:pt x="228" y="534"/>
                  </a:lnTo>
                  <a:lnTo>
                    <a:pt x="226" y="530"/>
                  </a:lnTo>
                  <a:lnTo>
                    <a:pt x="222" y="530"/>
                  </a:lnTo>
                  <a:lnTo>
                    <a:pt x="220" y="530"/>
                  </a:lnTo>
                  <a:lnTo>
                    <a:pt x="216" y="530"/>
                  </a:lnTo>
                  <a:lnTo>
                    <a:pt x="210" y="534"/>
                  </a:lnTo>
                  <a:lnTo>
                    <a:pt x="208" y="538"/>
                  </a:lnTo>
                  <a:lnTo>
                    <a:pt x="208" y="538"/>
                  </a:lnTo>
                  <a:lnTo>
                    <a:pt x="204" y="544"/>
                  </a:lnTo>
                  <a:lnTo>
                    <a:pt x="198" y="548"/>
                  </a:lnTo>
                  <a:lnTo>
                    <a:pt x="192" y="550"/>
                  </a:lnTo>
                  <a:lnTo>
                    <a:pt x="186" y="550"/>
                  </a:lnTo>
                  <a:lnTo>
                    <a:pt x="180" y="548"/>
                  </a:lnTo>
                  <a:lnTo>
                    <a:pt x="174" y="544"/>
                  </a:lnTo>
                  <a:lnTo>
                    <a:pt x="168" y="536"/>
                  </a:lnTo>
                  <a:lnTo>
                    <a:pt x="164" y="528"/>
                  </a:lnTo>
                  <a:lnTo>
                    <a:pt x="164" y="528"/>
                  </a:lnTo>
                  <a:lnTo>
                    <a:pt x="162" y="514"/>
                  </a:lnTo>
                  <a:lnTo>
                    <a:pt x="164" y="504"/>
                  </a:lnTo>
                  <a:lnTo>
                    <a:pt x="168" y="498"/>
                  </a:lnTo>
                  <a:lnTo>
                    <a:pt x="174" y="492"/>
                  </a:lnTo>
                  <a:lnTo>
                    <a:pt x="180" y="490"/>
                  </a:lnTo>
                  <a:lnTo>
                    <a:pt x="188" y="490"/>
                  </a:lnTo>
                  <a:lnTo>
                    <a:pt x="194" y="490"/>
                  </a:lnTo>
                  <a:lnTo>
                    <a:pt x="198" y="494"/>
                  </a:lnTo>
                  <a:lnTo>
                    <a:pt x="198" y="494"/>
                  </a:lnTo>
                  <a:lnTo>
                    <a:pt x="200" y="496"/>
                  </a:lnTo>
                  <a:lnTo>
                    <a:pt x="202" y="498"/>
                  </a:lnTo>
                  <a:lnTo>
                    <a:pt x="208" y="498"/>
                  </a:lnTo>
                  <a:lnTo>
                    <a:pt x="214" y="494"/>
                  </a:lnTo>
                  <a:lnTo>
                    <a:pt x="216" y="490"/>
                  </a:lnTo>
                  <a:lnTo>
                    <a:pt x="216" y="490"/>
                  </a:lnTo>
                  <a:lnTo>
                    <a:pt x="212" y="476"/>
                  </a:lnTo>
                  <a:lnTo>
                    <a:pt x="208" y="460"/>
                  </a:lnTo>
                  <a:lnTo>
                    <a:pt x="200" y="442"/>
                  </a:lnTo>
                  <a:lnTo>
                    <a:pt x="200" y="442"/>
                  </a:lnTo>
                  <a:lnTo>
                    <a:pt x="200" y="440"/>
                  </a:lnTo>
                  <a:lnTo>
                    <a:pt x="200" y="436"/>
                  </a:lnTo>
                  <a:lnTo>
                    <a:pt x="202" y="432"/>
                  </a:lnTo>
                  <a:lnTo>
                    <a:pt x="206" y="430"/>
                  </a:lnTo>
                  <a:lnTo>
                    <a:pt x="206" y="430"/>
                  </a:lnTo>
                  <a:lnTo>
                    <a:pt x="222" y="426"/>
                  </a:lnTo>
                  <a:lnTo>
                    <a:pt x="248" y="418"/>
                  </a:lnTo>
                  <a:lnTo>
                    <a:pt x="248" y="418"/>
                  </a:lnTo>
                  <a:lnTo>
                    <a:pt x="252" y="420"/>
                  </a:lnTo>
                  <a:lnTo>
                    <a:pt x="256" y="422"/>
                  </a:lnTo>
                  <a:lnTo>
                    <a:pt x="258" y="426"/>
                  </a:lnTo>
                  <a:lnTo>
                    <a:pt x="254" y="432"/>
                  </a:lnTo>
                  <a:lnTo>
                    <a:pt x="254" y="432"/>
                  </a:lnTo>
                  <a:lnTo>
                    <a:pt x="252" y="436"/>
                  </a:lnTo>
                  <a:lnTo>
                    <a:pt x="252" y="442"/>
                  </a:lnTo>
                  <a:lnTo>
                    <a:pt x="254" y="446"/>
                  </a:lnTo>
                  <a:lnTo>
                    <a:pt x="256" y="452"/>
                  </a:lnTo>
                  <a:lnTo>
                    <a:pt x="262" y="456"/>
                  </a:lnTo>
                  <a:lnTo>
                    <a:pt x="268" y="458"/>
                  </a:lnTo>
                  <a:lnTo>
                    <a:pt x="274" y="460"/>
                  </a:lnTo>
                  <a:lnTo>
                    <a:pt x="282" y="460"/>
                  </a:lnTo>
                  <a:lnTo>
                    <a:pt x="282" y="460"/>
                  </a:lnTo>
                  <a:lnTo>
                    <a:pt x="288" y="456"/>
                  </a:lnTo>
                  <a:lnTo>
                    <a:pt x="294" y="452"/>
                  </a:lnTo>
                  <a:lnTo>
                    <a:pt x="298" y="448"/>
                  </a:lnTo>
                  <a:lnTo>
                    <a:pt x="298" y="442"/>
                  </a:lnTo>
                  <a:lnTo>
                    <a:pt x="298" y="436"/>
                  </a:lnTo>
                  <a:lnTo>
                    <a:pt x="296" y="432"/>
                  </a:lnTo>
                  <a:lnTo>
                    <a:pt x="294" y="428"/>
                  </a:lnTo>
                  <a:lnTo>
                    <a:pt x="290" y="426"/>
                  </a:lnTo>
                  <a:lnTo>
                    <a:pt x="290" y="426"/>
                  </a:lnTo>
                  <a:lnTo>
                    <a:pt x="284" y="424"/>
                  </a:lnTo>
                  <a:lnTo>
                    <a:pt x="280" y="418"/>
                  </a:lnTo>
                  <a:lnTo>
                    <a:pt x="280" y="412"/>
                  </a:lnTo>
                  <a:lnTo>
                    <a:pt x="282" y="410"/>
                  </a:lnTo>
                  <a:lnTo>
                    <a:pt x="286" y="408"/>
                  </a:lnTo>
                  <a:lnTo>
                    <a:pt x="286" y="408"/>
                  </a:lnTo>
                  <a:lnTo>
                    <a:pt x="300" y="404"/>
                  </a:lnTo>
                  <a:lnTo>
                    <a:pt x="314" y="402"/>
                  </a:lnTo>
                  <a:lnTo>
                    <a:pt x="330" y="398"/>
                  </a:lnTo>
                  <a:lnTo>
                    <a:pt x="330" y="398"/>
                  </a:lnTo>
                  <a:lnTo>
                    <a:pt x="334" y="398"/>
                  </a:lnTo>
                  <a:lnTo>
                    <a:pt x="338" y="400"/>
                  </a:lnTo>
                  <a:lnTo>
                    <a:pt x="340" y="404"/>
                  </a:lnTo>
                  <a:lnTo>
                    <a:pt x="342" y="406"/>
                  </a:lnTo>
                  <a:lnTo>
                    <a:pt x="342" y="406"/>
                  </a:lnTo>
                  <a:lnTo>
                    <a:pt x="354" y="456"/>
                  </a:lnTo>
                  <a:lnTo>
                    <a:pt x="354" y="456"/>
                  </a:lnTo>
                  <a:lnTo>
                    <a:pt x="356" y="460"/>
                  </a:lnTo>
                  <a:lnTo>
                    <a:pt x="360" y="464"/>
                  </a:lnTo>
                  <a:lnTo>
                    <a:pt x="366" y="462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4" y="452"/>
                  </a:lnTo>
                  <a:lnTo>
                    <a:pt x="376" y="448"/>
                  </a:lnTo>
                  <a:lnTo>
                    <a:pt x="382" y="446"/>
                  </a:lnTo>
                  <a:lnTo>
                    <a:pt x="388" y="444"/>
                  </a:lnTo>
                  <a:lnTo>
                    <a:pt x="388" y="444"/>
                  </a:lnTo>
                  <a:lnTo>
                    <a:pt x="394" y="444"/>
                  </a:lnTo>
                  <a:lnTo>
                    <a:pt x="398" y="444"/>
                  </a:lnTo>
                  <a:lnTo>
                    <a:pt x="406" y="450"/>
                  </a:lnTo>
                  <a:lnTo>
                    <a:pt x="410" y="45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4" y="474"/>
                  </a:lnTo>
                  <a:lnTo>
                    <a:pt x="414" y="482"/>
                  </a:lnTo>
                  <a:lnTo>
                    <a:pt x="410" y="490"/>
                  </a:lnTo>
                  <a:lnTo>
                    <a:pt x="404" y="498"/>
                  </a:lnTo>
                  <a:lnTo>
                    <a:pt x="404" y="49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6" name="Freeform 66"/>
            <p:cNvSpPr>
              <a:spLocks/>
            </p:cNvSpPr>
            <p:nvPr userDrawn="1"/>
          </p:nvSpPr>
          <p:spPr bwMode="auto">
            <a:xfrm>
              <a:off x="5911850" y="2949575"/>
              <a:ext cx="209550" cy="161925"/>
            </a:xfrm>
            <a:custGeom>
              <a:avLst/>
              <a:gdLst/>
              <a:ahLst/>
              <a:cxnLst>
                <a:cxn ang="0">
                  <a:pos x="8" y="86"/>
                </a:cxn>
                <a:cxn ang="0">
                  <a:pos x="8" y="86"/>
                </a:cxn>
                <a:cxn ang="0">
                  <a:pos x="14" y="94"/>
                </a:cxn>
                <a:cxn ang="0">
                  <a:pos x="16" y="102"/>
                </a:cxn>
                <a:cxn ang="0">
                  <a:pos x="16" y="102"/>
                </a:cxn>
                <a:cxn ang="0">
                  <a:pos x="26" y="98"/>
                </a:cxn>
                <a:cxn ang="0">
                  <a:pos x="34" y="92"/>
                </a:cxn>
                <a:cxn ang="0">
                  <a:pos x="42" y="84"/>
                </a:cxn>
                <a:cxn ang="0">
                  <a:pos x="48" y="74"/>
                </a:cxn>
                <a:cxn ang="0">
                  <a:pos x="48" y="74"/>
                </a:cxn>
                <a:cxn ang="0">
                  <a:pos x="52" y="66"/>
                </a:cxn>
                <a:cxn ang="0">
                  <a:pos x="60" y="60"/>
                </a:cxn>
                <a:cxn ang="0">
                  <a:pos x="70" y="56"/>
                </a:cxn>
                <a:cxn ang="0">
                  <a:pos x="80" y="52"/>
                </a:cxn>
                <a:cxn ang="0">
                  <a:pos x="92" y="52"/>
                </a:cxn>
                <a:cxn ang="0">
                  <a:pos x="106" y="54"/>
                </a:cxn>
                <a:cxn ang="0">
                  <a:pos x="118" y="56"/>
                </a:cxn>
                <a:cxn ang="0">
                  <a:pos x="130" y="62"/>
                </a:cxn>
                <a:cxn ang="0">
                  <a:pos x="130" y="62"/>
                </a:cxn>
                <a:cxn ang="0">
                  <a:pos x="132" y="54"/>
                </a:cxn>
                <a:cxn ang="0">
                  <a:pos x="132" y="44"/>
                </a:cxn>
                <a:cxn ang="0">
                  <a:pos x="130" y="36"/>
                </a:cxn>
                <a:cxn ang="0">
                  <a:pos x="126" y="26"/>
                </a:cxn>
                <a:cxn ang="0">
                  <a:pos x="118" y="18"/>
                </a:cxn>
                <a:cxn ang="0">
                  <a:pos x="108" y="10"/>
                </a:cxn>
                <a:cxn ang="0">
                  <a:pos x="96" y="4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8" y="4"/>
                </a:cxn>
                <a:cxn ang="0">
                  <a:pos x="28" y="8"/>
                </a:cxn>
                <a:cxn ang="0">
                  <a:pos x="20" y="12"/>
                </a:cxn>
                <a:cxn ang="0">
                  <a:pos x="12" y="18"/>
                </a:cxn>
                <a:cxn ang="0">
                  <a:pos x="8" y="26"/>
                </a:cxn>
                <a:cxn ang="0">
                  <a:pos x="4" y="34"/>
                </a:cxn>
                <a:cxn ang="0">
                  <a:pos x="0" y="48"/>
                </a:cxn>
                <a:cxn ang="0">
                  <a:pos x="0" y="64"/>
                </a:cxn>
                <a:cxn ang="0">
                  <a:pos x="2" y="76"/>
                </a:cxn>
                <a:cxn ang="0">
                  <a:pos x="8" y="86"/>
                </a:cxn>
                <a:cxn ang="0">
                  <a:pos x="8" y="86"/>
                </a:cxn>
              </a:cxnLst>
              <a:rect l="0" t="0" r="r" b="b"/>
              <a:pathLst>
                <a:path w="132" h="102">
                  <a:moveTo>
                    <a:pt x="8" y="86"/>
                  </a:moveTo>
                  <a:lnTo>
                    <a:pt x="8" y="86"/>
                  </a:lnTo>
                  <a:lnTo>
                    <a:pt x="14" y="94"/>
                  </a:lnTo>
                  <a:lnTo>
                    <a:pt x="16" y="102"/>
                  </a:lnTo>
                  <a:lnTo>
                    <a:pt x="16" y="102"/>
                  </a:lnTo>
                  <a:lnTo>
                    <a:pt x="26" y="98"/>
                  </a:lnTo>
                  <a:lnTo>
                    <a:pt x="34" y="92"/>
                  </a:lnTo>
                  <a:lnTo>
                    <a:pt x="42" y="84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6"/>
                  </a:lnTo>
                  <a:lnTo>
                    <a:pt x="60" y="60"/>
                  </a:lnTo>
                  <a:lnTo>
                    <a:pt x="70" y="56"/>
                  </a:lnTo>
                  <a:lnTo>
                    <a:pt x="80" y="52"/>
                  </a:lnTo>
                  <a:lnTo>
                    <a:pt x="92" y="52"/>
                  </a:lnTo>
                  <a:lnTo>
                    <a:pt x="106" y="54"/>
                  </a:lnTo>
                  <a:lnTo>
                    <a:pt x="118" y="56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32" y="54"/>
                  </a:lnTo>
                  <a:lnTo>
                    <a:pt x="132" y="44"/>
                  </a:lnTo>
                  <a:lnTo>
                    <a:pt x="130" y="36"/>
                  </a:lnTo>
                  <a:lnTo>
                    <a:pt x="126" y="26"/>
                  </a:lnTo>
                  <a:lnTo>
                    <a:pt x="118" y="18"/>
                  </a:lnTo>
                  <a:lnTo>
                    <a:pt x="108" y="10"/>
                  </a:lnTo>
                  <a:lnTo>
                    <a:pt x="96" y="4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0" y="0"/>
                  </a:lnTo>
                  <a:lnTo>
                    <a:pt x="38" y="4"/>
                  </a:lnTo>
                  <a:lnTo>
                    <a:pt x="28" y="8"/>
                  </a:lnTo>
                  <a:lnTo>
                    <a:pt x="20" y="12"/>
                  </a:lnTo>
                  <a:lnTo>
                    <a:pt x="12" y="18"/>
                  </a:lnTo>
                  <a:lnTo>
                    <a:pt x="8" y="26"/>
                  </a:lnTo>
                  <a:lnTo>
                    <a:pt x="4" y="34"/>
                  </a:lnTo>
                  <a:lnTo>
                    <a:pt x="0" y="48"/>
                  </a:lnTo>
                  <a:lnTo>
                    <a:pt x="0" y="64"/>
                  </a:lnTo>
                  <a:lnTo>
                    <a:pt x="2" y="76"/>
                  </a:lnTo>
                  <a:lnTo>
                    <a:pt x="8" y="86"/>
                  </a:lnTo>
                  <a:lnTo>
                    <a:pt x="8" y="8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7" name="Freeform 67"/>
            <p:cNvSpPr>
              <a:spLocks/>
            </p:cNvSpPr>
            <p:nvPr userDrawn="1"/>
          </p:nvSpPr>
          <p:spPr bwMode="auto">
            <a:xfrm>
              <a:off x="5857875" y="2743200"/>
              <a:ext cx="73025" cy="165100"/>
            </a:xfrm>
            <a:custGeom>
              <a:avLst/>
              <a:gdLst/>
              <a:ahLst/>
              <a:cxnLst>
                <a:cxn ang="0">
                  <a:pos x="46" y="38"/>
                </a:cxn>
                <a:cxn ang="0">
                  <a:pos x="46" y="38"/>
                </a:cxn>
                <a:cxn ang="0">
                  <a:pos x="46" y="28"/>
                </a:cxn>
                <a:cxn ang="0">
                  <a:pos x="44" y="18"/>
                </a:cxn>
                <a:cxn ang="0">
                  <a:pos x="40" y="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0" y="2"/>
                </a:cxn>
                <a:cxn ang="0">
                  <a:pos x="22" y="4"/>
                </a:cxn>
                <a:cxn ang="0">
                  <a:pos x="12" y="12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58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10" y="102"/>
                </a:cxn>
                <a:cxn ang="0">
                  <a:pos x="18" y="98"/>
                </a:cxn>
                <a:cxn ang="0">
                  <a:pos x="26" y="92"/>
                </a:cxn>
                <a:cxn ang="0">
                  <a:pos x="32" y="84"/>
                </a:cxn>
                <a:cxn ang="0">
                  <a:pos x="38" y="76"/>
                </a:cxn>
                <a:cxn ang="0">
                  <a:pos x="42" y="66"/>
                </a:cxn>
                <a:cxn ang="0">
                  <a:pos x="46" y="52"/>
                </a:cxn>
                <a:cxn ang="0">
                  <a:pos x="46" y="38"/>
                </a:cxn>
                <a:cxn ang="0">
                  <a:pos x="46" y="38"/>
                </a:cxn>
              </a:cxnLst>
              <a:rect l="0" t="0" r="r" b="b"/>
              <a:pathLst>
                <a:path w="46" h="104">
                  <a:moveTo>
                    <a:pt x="46" y="38"/>
                  </a:moveTo>
                  <a:lnTo>
                    <a:pt x="46" y="38"/>
                  </a:lnTo>
                  <a:lnTo>
                    <a:pt x="46" y="28"/>
                  </a:lnTo>
                  <a:lnTo>
                    <a:pt x="44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2" y="12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0" y="58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10" y="102"/>
                  </a:lnTo>
                  <a:lnTo>
                    <a:pt x="18" y="98"/>
                  </a:lnTo>
                  <a:lnTo>
                    <a:pt x="26" y="92"/>
                  </a:lnTo>
                  <a:lnTo>
                    <a:pt x="32" y="84"/>
                  </a:lnTo>
                  <a:lnTo>
                    <a:pt x="38" y="76"/>
                  </a:lnTo>
                  <a:lnTo>
                    <a:pt x="42" y="66"/>
                  </a:lnTo>
                  <a:lnTo>
                    <a:pt x="46" y="52"/>
                  </a:lnTo>
                  <a:lnTo>
                    <a:pt x="46" y="38"/>
                  </a:lnTo>
                  <a:lnTo>
                    <a:pt x="46" y="3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8" name="Freeform 68"/>
            <p:cNvSpPr>
              <a:spLocks/>
            </p:cNvSpPr>
            <p:nvPr userDrawn="1"/>
          </p:nvSpPr>
          <p:spPr bwMode="auto">
            <a:xfrm>
              <a:off x="5902325" y="3378200"/>
              <a:ext cx="215900" cy="241300"/>
            </a:xfrm>
            <a:custGeom>
              <a:avLst/>
              <a:gdLst/>
              <a:ahLst/>
              <a:cxnLst>
                <a:cxn ang="0">
                  <a:pos x="58" y="150"/>
                </a:cxn>
                <a:cxn ang="0">
                  <a:pos x="58" y="150"/>
                </a:cxn>
                <a:cxn ang="0">
                  <a:pos x="82" y="146"/>
                </a:cxn>
                <a:cxn ang="0">
                  <a:pos x="136" y="136"/>
                </a:cxn>
                <a:cxn ang="0">
                  <a:pos x="136" y="136"/>
                </a:cxn>
                <a:cxn ang="0">
                  <a:pos x="108" y="104"/>
                </a:cxn>
                <a:cxn ang="0">
                  <a:pos x="74" y="68"/>
                </a:cxn>
                <a:cxn ang="0">
                  <a:pos x="36" y="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82"/>
                </a:cxn>
                <a:cxn ang="0">
                  <a:pos x="16" y="122"/>
                </a:cxn>
                <a:cxn ang="0">
                  <a:pos x="16" y="122"/>
                </a:cxn>
                <a:cxn ang="0">
                  <a:pos x="18" y="130"/>
                </a:cxn>
                <a:cxn ang="0">
                  <a:pos x="22" y="136"/>
                </a:cxn>
                <a:cxn ang="0">
                  <a:pos x="26" y="142"/>
                </a:cxn>
                <a:cxn ang="0">
                  <a:pos x="32" y="146"/>
                </a:cxn>
                <a:cxn ang="0">
                  <a:pos x="38" y="150"/>
                </a:cxn>
                <a:cxn ang="0">
                  <a:pos x="44" y="152"/>
                </a:cxn>
                <a:cxn ang="0">
                  <a:pos x="50" y="152"/>
                </a:cxn>
                <a:cxn ang="0">
                  <a:pos x="58" y="150"/>
                </a:cxn>
                <a:cxn ang="0">
                  <a:pos x="58" y="150"/>
                </a:cxn>
              </a:cxnLst>
              <a:rect l="0" t="0" r="r" b="b"/>
              <a:pathLst>
                <a:path w="136" h="152">
                  <a:moveTo>
                    <a:pt x="58" y="150"/>
                  </a:moveTo>
                  <a:lnTo>
                    <a:pt x="58" y="150"/>
                  </a:lnTo>
                  <a:lnTo>
                    <a:pt x="82" y="146"/>
                  </a:lnTo>
                  <a:lnTo>
                    <a:pt x="136" y="136"/>
                  </a:lnTo>
                  <a:lnTo>
                    <a:pt x="136" y="136"/>
                  </a:lnTo>
                  <a:lnTo>
                    <a:pt x="108" y="104"/>
                  </a:lnTo>
                  <a:lnTo>
                    <a:pt x="74" y="68"/>
                  </a:lnTo>
                  <a:lnTo>
                    <a:pt x="36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82"/>
                  </a:lnTo>
                  <a:lnTo>
                    <a:pt x="16" y="122"/>
                  </a:lnTo>
                  <a:lnTo>
                    <a:pt x="16" y="122"/>
                  </a:lnTo>
                  <a:lnTo>
                    <a:pt x="18" y="130"/>
                  </a:lnTo>
                  <a:lnTo>
                    <a:pt x="22" y="136"/>
                  </a:lnTo>
                  <a:lnTo>
                    <a:pt x="26" y="142"/>
                  </a:lnTo>
                  <a:lnTo>
                    <a:pt x="32" y="146"/>
                  </a:lnTo>
                  <a:lnTo>
                    <a:pt x="38" y="150"/>
                  </a:lnTo>
                  <a:lnTo>
                    <a:pt x="44" y="152"/>
                  </a:lnTo>
                  <a:lnTo>
                    <a:pt x="50" y="152"/>
                  </a:lnTo>
                  <a:lnTo>
                    <a:pt x="58" y="150"/>
                  </a:lnTo>
                  <a:lnTo>
                    <a:pt x="58" y="15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9" name="Freeform 69"/>
            <p:cNvSpPr>
              <a:spLocks/>
            </p:cNvSpPr>
            <p:nvPr userDrawn="1"/>
          </p:nvSpPr>
          <p:spPr bwMode="auto">
            <a:xfrm>
              <a:off x="6156325" y="3273425"/>
              <a:ext cx="400050" cy="298450"/>
            </a:xfrm>
            <a:custGeom>
              <a:avLst/>
              <a:gdLst/>
              <a:ahLst/>
              <a:cxnLst>
                <a:cxn ang="0">
                  <a:pos x="48" y="136"/>
                </a:cxn>
                <a:cxn ang="0">
                  <a:pos x="60" y="132"/>
                </a:cxn>
                <a:cxn ang="0">
                  <a:pos x="66" y="136"/>
                </a:cxn>
                <a:cxn ang="0">
                  <a:pos x="76" y="178"/>
                </a:cxn>
                <a:cxn ang="0">
                  <a:pos x="78" y="186"/>
                </a:cxn>
                <a:cxn ang="0">
                  <a:pos x="86" y="188"/>
                </a:cxn>
                <a:cxn ang="0">
                  <a:pos x="140" y="176"/>
                </a:cxn>
                <a:cxn ang="0">
                  <a:pos x="148" y="166"/>
                </a:cxn>
                <a:cxn ang="0">
                  <a:pos x="142" y="158"/>
                </a:cxn>
                <a:cxn ang="0">
                  <a:pos x="134" y="142"/>
                </a:cxn>
                <a:cxn ang="0">
                  <a:pos x="148" y="130"/>
                </a:cxn>
                <a:cxn ang="0">
                  <a:pos x="164" y="126"/>
                </a:cxn>
                <a:cxn ang="0">
                  <a:pos x="176" y="138"/>
                </a:cxn>
                <a:cxn ang="0">
                  <a:pos x="178" y="150"/>
                </a:cxn>
                <a:cxn ang="0">
                  <a:pos x="178" y="162"/>
                </a:cxn>
                <a:cxn ang="0">
                  <a:pos x="186" y="166"/>
                </a:cxn>
                <a:cxn ang="0">
                  <a:pos x="214" y="156"/>
                </a:cxn>
                <a:cxn ang="0">
                  <a:pos x="220" y="152"/>
                </a:cxn>
                <a:cxn ang="0">
                  <a:pos x="220" y="144"/>
                </a:cxn>
                <a:cxn ang="0">
                  <a:pos x="208" y="102"/>
                </a:cxn>
                <a:cxn ang="0">
                  <a:pos x="216" y="96"/>
                </a:cxn>
                <a:cxn ang="0">
                  <a:pos x="228" y="104"/>
                </a:cxn>
                <a:cxn ang="0">
                  <a:pos x="242" y="100"/>
                </a:cxn>
                <a:cxn ang="0">
                  <a:pos x="252" y="84"/>
                </a:cxn>
                <a:cxn ang="0">
                  <a:pos x="252" y="66"/>
                </a:cxn>
                <a:cxn ang="0">
                  <a:pos x="236" y="46"/>
                </a:cxn>
                <a:cxn ang="0">
                  <a:pos x="226" y="46"/>
                </a:cxn>
                <a:cxn ang="0">
                  <a:pos x="212" y="54"/>
                </a:cxn>
                <a:cxn ang="0">
                  <a:pos x="204" y="64"/>
                </a:cxn>
                <a:cxn ang="0">
                  <a:pos x="192" y="58"/>
                </a:cxn>
                <a:cxn ang="0">
                  <a:pos x="180" y="8"/>
                </a:cxn>
                <a:cxn ang="0">
                  <a:pos x="172" y="0"/>
                </a:cxn>
                <a:cxn ang="0">
                  <a:pos x="152" y="4"/>
                </a:cxn>
                <a:cxn ang="0">
                  <a:pos x="124" y="10"/>
                </a:cxn>
                <a:cxn ang="0">
                  <a:pos x="118" y="20"/>
                </a:cxn>
                <a:cxn ang="0">
                  <a:pos x="128" y="28"/>
                </a:cxn>
                <a:cxn ang="0">
                  <a:pos x="136" y="38"/>
                </a:cxn>
                <a:cxn ang="0">
                  <a:pos x="132" y="54"/>
                </a:cxn>
                <a:cxn ang="0">
                  <a:pos x="120" y="62"/>
                </a:cxn>
                <a:cxn ang="0">
                  <a:pos x="100" y="58"/>
                </a:cxn>
                <a:cxn ang="0">
                  <a:pos x="90" y="44"/>
                </a:cxn>
                <a:cxn ang="0">
                  <a:pos x="92" y="34"/>
                </a:cxn>
                <a:cxn ang="0">
                  <a:pos x="90" y="22"/>
                </a:cxn>
                <a:cxn ang="0">
                  <a:pos x="60" y="28"/>
                </a:cxn>
                <a:cxn ang="0">
                  <a:pos x="40" y="34"/>
                </a:cxn>
                <a:cxn ang="0">
                  <a:pos x="38" y="44"/>
                </a:cxn>
                <a:cxn ang="0">
                  <a:pos x="50" y="78"/>
                </a:cxn>
                <a:cxn ang="0">
                  <a:pos x="52" y="96"/>
                </a:cxn>
                <a:cxn ang="0">
                  <a:pos x="38" y="98"/>
                </a:cxn>
                <a:cxn ang="0">
                  <a:pos x="32" y="92"/>
                </a:cxn>
                <a:cxn ang="0">
                  <a:pos x="12" y="94"/>
                </a:cxn>
                <a:cxn ang="0">
                  <a:pos x="0" y="116"/>
                </a:cxn>
                <a:cxn ang="0">
                  <a:pos x="6" y="138"/>
                </a:cxn>
                <a:cxn ang="0">
                  <a:pos x="24" y="152"/>
                </a:cxn>
                <a:cxn ang="0">
                  <a:pos x="42" y="146"/>
                </a:cxn>
              </a:cxnLst>
              <a:rect l="0" t="0" r="r" b="b"/>
              <a:pathLst>
                <a:path w="252" h="188">
                  <a:moveTo>
                    <a:pt x="46" y="140"/>
                  </a:moveTo>
                  <a:lnTo>
                    <a:pt x="46" y="140"/>
                  </a:lnTo>
                  <a:lnTo>
                    <a:pt x="48" y="136"/>
                  </a:lnTo>
                  <a:lnTo>
                    <a:pt x="54" y="132"/>
                  </a:lnTo>
                  <a:lnTo>
                    <a:pt x="58" y="132"/>
                  </a:lnTo>
                  <a:lnTo>
                    <a:pt x="60" y="132"/>
                  </a:lnTo>
                  <a:lnTo>
                    <a:pt x="64" y="132"/>
                  </a:lnTo>
                  <a:lnTo>
                    <a:pt x="66" y="136"/>
                  </a:lnTo>
                  <a:lnTo>
                    <a:pt x="66" y="136"/>
                  </a:lnTo>
                  <a:lnTo>
                    <a:pt x="70" y="148"/>
                  </a:lnTo>
                  <a:lnTo>
                    <a:pt x="72" y="162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82"/>
                  </a:lnTo>
                  <a:lnTo>
                    <a:pt x="78" y="186"/>
                  </a:lnTo>
                  <a:lnTo>
                    <a:pt x="82" y="186"/>
                  </a:lnTo>
                  <a:lnTo>
                    <a:pt x="86" y="188"/>
                  </a:lnTo>
                  <a:lnTo>
                    <a:pt x="86" y="188"/>
                  </a:lnTo>
                  <a:lnTo>
                    <a:pt x="108" y="186"/>
                  </a:lnTo>
                  <a:lnTo>
                    <a:pt x="126" y="182"/>
                  </a:lnTo>
                  <a:lnTo>
                    <a:pt x="140" y="176"/>
                  </a:lnTo>
                  <a:lnTo>
                    <a:pt x="140" y="176"/>
                  </a:lnTo>
                  <a:lnTo>
                    <a:pt x="146" y="172"/>
                  </a:lnTo>
                  <a:lnTo>
                    <a:pt x="148" y="166"/>
                  </a:lnTo>
                  <a:lnTo>
                    <a:pt x="146" y="160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36" y="154"/>
                  </a:lnTo>
                  <a:lnTo>
                    <a:pt x="134" y="146"/>
                  </a:lnTo>
                  <a:lnTo>
                    <a:pt x="134" y="142"/>
                  </a:lnTo>
                  <a:lnTo>
                    <a:pt x="136" y="136"/>
                  </a:lnTo>
                  <a:lnTo>
                    <a:pt x="140" y="132"/>
                  </a:lnTo>
                  <a:lnTo>
                    <a:pt x="148" y="130"/>
                  </a:lnTo>
                  <a:lnTo>
                    <a:pt x="148" y="130"/>
                  </a:lnTo>
                  <a:lnTo>
                    <a:pt x="156" y="126"/>
                  </a:lnTo>
                  <a:lnTo>
                    <a:pt x="164" y="126"/>
                  </a:lnTo>
                  <a:lnTo>
                    <a:pt x="170" y="130"/>
                  </a:lnTo>
                  <a:lnTo>
                    <a:pt x="174" y="134"/>
                  </a:lnTo>
                  <a:lnTo>
                    <a:pt x="176" y="138"/>
                  </a:lnTo>
                  <a:lnTo>
                    <a:pt x="178" y="142"/>
                  </a:lnTo>
                  <a:lnTo>
                    <a:pt x="178" y="146"/>
                  </a:lnTo>
                  <a:lnTo>
                    <a:pt x="178" y="150"/>
                  </a:lnTo>
                  <a:lnTo>
                    <a:pt x="178" y="150"/>
                  </a:lnTo>
                  <a:lnTo>
                    <a:pt x="176" y="156"/>
                  </a:lnTo>
                  <a:lnTo>
                    <a:pt x="178" y="162"/>
                  </a:lnTo>
                  <a:lnTo>
                    <a:pt x="180" y="166"/>
                  </a:lnTo>
                  <a:lnTo>
                    <a:pt x="186" y="166"/>
                  </a:lnTo>
                  <a:lnTo>
                    <a:pt x="186" y="166"/>
                  </a:lnTo>
                  <a:lnTo>
                    <a:pt x="196" y="164"/>
                  </a:lnTo>
                  <a:lnTo>
                    <a:pt x="206" y="162"/>
                  </a:lnTo>
                  <a:lnTo>
                    <a:pt x="214" y="156"/>
                  </a:lnTo>
                  <a:lnTo>
                    <a:pt x="214" y="156"/>
                  </a:lnTo>
                  <a:lnTo>
                    <a:pt x="218" y="154"/>
                  </a:lnTo>
                  <a:lnTo>
                    <a:pt x="220" y="152"/>
                  </a:lnTo>
                  <a:lnTo>
                    <a:pt x="220" y="148"/>
                  </a:lnTo>
                  <a:lnTo>
                    <a:pt x="220" y="144"/>
                  </a:lnTo>
                  <a:lnTo>
                    <a:pt x="220" y="144"/>
                  </a:lnTo>
                  <a:lnTo>
                    <a:pt x="214" y="124"/>
                  </a:lnTo>
                  <a:lnTo>
                    <a:pt x="208" y="110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12" y="96"/>
                  </a:lnTo>
                  <a:lnTo>
                    <a:pt x="216" y="96"/>
                  </a:lnTo>
                  <a:lnTo>
                    <a:pt x="222" y="100"/>
                  </a:lnTo>
                  <a:lnTo>
                    <a:pt x="222" y="100"/>
                  </a:lnTo>
                  <a:lnTo>
                    <a:pt x="228" y="104"/>
                  </a:lnTo>
                  <a:lnTo>
                    <a:pt x="232" y="104"/>
                  </a:lnTo>
                  <a:lnTo>
                    <a:pt x="238" y="102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8" y="92"/>
                  </a:lnTo>
                  <a:lnTo>
                    <a:pt x="252" y="84"/>
                  </a:lnTo>
                  <a:lnTo>
                    <a:pt x="252" y="76"/>
                  </a:lnTo>
                  <a:lnTo>
                    <a:pt x="252" y="66"/>
                  </a:lnTo>
                  <a:lnTo>
                    <a:pt x="252" y="66"/>
                  </a:lnTo>
                  <a:lnTo>
                    <a:pt x="248" y="58"/>
                  </a:lnTo>
                  <a:lnTo>
                    <a:pt x="244" y="52"/>
                  </a:lnTo>
                  <a:lnTo>
                    <a:pt x="236" y="46"/>
                  </a:lnTo>
                  <a:lnTo>
                    <a:pt x="232" y="46"/>
                  </a:lnTo>
                  <a:lnTo>
                    <a:pt x="226" y="46"/>
                  </a:lnTo>
                  <a:lnTo>
                    <a:pt x="226" y="46"/>
                  </a:lnTo>
                  <a:lnTo>
                    <a:pt x="220" y="48"/>
                  </a:lnTo>
                  <a:lnTo>
                    <a:pt x="214" y="50"/>
                  </a:lnTo>
                  <a:lnTo>
                    <a:pt x="212" y="54"/>
                  </a:lnTo>
                  <a:lnTo>
                    <a:pt x="210" y="58"/>
                  </a:lnTo>
                  <a:lnTo>
                    <a:pt x="210" y="58"/>
                  </a:lnTo>
                  <a:lnTo>
                    <a:pt x="204" y="64"/>
                  </a:lnTo>
                  <a:lnTo>
                    <a:pt x="198" y="66"/>
                  </a:lnTo>
                  <a:lnTo>
                    <a:pt x="194" y="62"/>
                  </a:lnTo>
                  <a:lnTo>
                    <a:pt x="192" y="58"/>
                  </a:lnTo>
                  <a:lnTo>
                    <a:pt x="192" y="58"/>
                  </a:lnTo>
                  <a:lnTo>
                    <a:pt x="180" y="8"/>
                  </a:lnTo>
                  <a:lnTo>
                    <a:pt x="180" y="8"/>
                  </a:lnTo>
                  <a:lnTo>
                    <a:pt x="178" y="6"/>
                  </a:lnTo>
                  <a:lnTo>
                    <a:pt x="176" y="2"/>
                  </a:lnTo>
                  <a:lnTo>
                    <a:pt x="172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52" y="4"/>
                  </a:lnTo>
                  <a:lnTo>
                    <a:pt x="138" y="6"/>
                  </a:lnTo>
                  <a:lnTo>
                    <a:pt x="124" y="10"/>
                  </a:lnTo>
                  <a:lnTo>
                    <a:pt x="124" y="10"/>
                  </a:lnTo>
                  <a:lnTo>
                    <a:pt x="120" y="12"/>
                  </a:lnTo>
                  <a:lnTo>
                    <a:pt x="118" y="14"/>
                  </a:lnTo>
                  <a:lnTo>
                    <a:pt x="118" y="20"/>
                  </a:lnTo>
                  <a:lnTo>
                    <a:pt x="122" y="26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32" y="30"/>
                  </a:lnTo>
                  <a:lnTo>
                    <a:pt x="134" y="34"/>
                  </a:lnTo>
                  <a:lnTo>
                    <a:pt x="136" y="38"/>
                  </a:lnTo>
                  <a:lnTo>
                    <a:pt x="136" y="44"/>
                  </a:lnTo>
                  <a:lnTo>
                    <a:pt x="136" y="50"/>
                  </a:lnTo>
                  <a:lnTo>
                    <a:pt x="132" y="54"/>
                  </a:lnTo>
                  <a:lnTo>
                    <a:pt x="126" y="58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12" y="62"/>
                  </a:lnTo>
                  <a:lnTo>
                    <a:pt x="106" y="60"/>
                  </a:lnTo>
                  <a:lnTo>
                    <a:pt x="100" y="58"/>
                  </a:lnTo>
                  <a:lnTo>
                    <a:pt x="94" y="54"/>
                  </a:lnTo>
                  <a:lnTo>
                    <a:pt x="92" y="48"/>
                  </a:lnTo>
                  <a:lnTo>
                    <a:pt x="90" y="44"/>
                  </a:lnTo>
                  <a:lnTo>
                    <a:pt x="90" y="38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6" y="28"/>
                  </a:lnTo>
                  <a:lnTo>
                    <a:pt x="94" y="24"/>
                  </a:lnTo>
                  <a:lnTo>
                    <a:pt x="90" y="22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60" y="28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0" y="34"/>
                  </a:lnTo>
                  <a:lnTo>
                    <a:pt x="38" y="38"/>
                  </a:lnTo>
                  <a:lnTo>
                    <a:pt x="38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6" y="62"/>
                  </a:lnTo>
                  <a:lnTo>
                    <a:pt x="50" y="78"/>
                  </a:lnTo>
                  <a:lnTo>
                    <a:pt x="54" y="92"/>
                  </a:lnTo>
                  <a:lnTo>
                    <a:pt x="54" y="92"/>
                  </a:lnTo>
                  <a:lnTo>
                    <a:pt x="52" y="96"/>
                  </a:lnTo>
                  <a:lnTo>
                    <a:pt x="46" y="100"/>
                  </a:lnTo>
                  <a:lnTo>
                    <a:pt x="40" y="100"/>
                  </a:lnTo>
                  <a:lnTo>
                    <a:pt x="38" y="98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2" y="92"/>
                  </a:lnTo>
                  <a:lnTo>
                    <a:pt x="26" y="92"/>
                  </a:lnTo>
                  <a:lnTo>
                    <a:pt x="18" y="92"/>
                  </a:lnTo>
                  <a:lnTo>
                    <a:pt x="12" y="94"/>
                  </a:lnTo>
                  <a:lnTo>
                    <a:pt x="6" y="100"/>
                  </a:lnTo>
                  <a:lnTo>
                    <a:pt x="2" y="106"/>
                  </a:lnTo>
                  <a:lnTo>
                    <a:pt x="0" y="116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6" y="138"/>
                  </a:lnTo>
                  <a:lnTo>
                    <a:pt x="12" y="146"/>
                  </a:lnTo>
                  <a:lnTo>
                    <a:pt x="18" y="150"/>
                  </a:lnTo>
                  <a:lnTo>
                    <a:pt x="24" y="152"/>
                  </a:lnTo>
                  <a:lnTo>
                    <a:pt x="30" y="152"/>
                  </a:lnTo>
                  <a:lnTo>
                    <a:pt x="36" y="150"/>
                  </a:lnTo>
                  <a:lnTo>
                    <a:pt x="42" y="146"/>
                  </a:lnTo>
                  <a:lnTo>
                    <a:pt x="46" y="140"/>
                  </a:lnTo>
                  <a:lnTo>
                    <a:pt x="46" y="1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0" name="Freeform 70"/>
            <p:cNvSpPr>
              <a:spLocks/>
            </p:cNvSpPr>
            <p:nvPr userDrawn="1"/>
          </p:nvSpPr>
          <p:spPr bwMode="auto">
            <a:xfrm>
              <a:off x="5857875" y="2454275"/>
              <a:ext cx="641350" cy="727075"/>
            </a:xfrm>
            <a:custGeom>
              <a:avLst/>
              <a:gdLst/>
              <a:ahLst/>
              <a:cxnLst>
                <a:cxn ang="0">
                  <a:pos x="360" y="456"/>
                </a:cxn>
                <a:cxn ang="0">
                  <a:pos x="382" y="446"/>
                </a:cxn>
                <a:cxn ang="0">
                  <a:pos x="396" y="426"/>
                </a:cxn>
                <a:cxn ang="0">
                  <a:pos x="404" y="392"/>
                </a:cxn>
                <a:cxn ang="0">
                  <a:pos x="402" y="334"/>
                </a:cxn>
                <a:cxn ang="0">
                  <a:pos x="390" y="316"/>
                </a:cxn>
                <a:cxn ang="0">
                  <a:pos x="364" y="314"/>
                </a:cxn>
                <a:cxn ang="0">
                  <a:pos x="350" y="322"/>
                </a:cxn>
                <a:cxn ang="0">
                  <a:pos x="312" y="330"/>
                </a:cxn>
                <a:cxn ang="0">
                  <a:pos x="282" y="316"/>
                </a:cxn>
                <a:cxn ang="0">
                  <a:pos x="268" y="292"/>
                </a:cxn>
                <a:cxn ang="0">
                  <a:pos x="266" y="250"/>
                </a:cxn>
                <a:cxn ang="0">
                  <a:pos x="272" y="228"/>
                </a:cxn>
                <a:cxn ang="0">
                  <a:pos x="286" y="206"/>
                </a:cxn>
                <a:cxn ang="0">
                  <a:pos x="318" y="198"/>
                </a:cxn>
                <a:cxn ang="0">
                  <a:pos x="346" y="212"/>
                </a:cxn>
                <a:cxn ang="0">
                  <a:pos x="356" y="222"/>
                </a:cxn>
                <a:cxn ang="0">
                  <a:pos x="380" y="220"/>
                </a:cxn>
                <a:cxn ang="0">
                  <a:pos x="400" y="194"/>
                </a:cxn>
                <a:cxn ang="0">
                  <a:pos x="404" y="168"/>
                </a:cxn>
                <a:cxn ang="0">
                  <a:pos x="396" y="128"/>
                </a:cxn>
                <a:cxn ang="0">
                  <a:pos x="388" y="110"/>
                </a:cxn>
                <a:cxn ang="0">
                  <a:pos x="402" y="92"/>
                </a:cxn>
                <a:cxn ang="0">
                  <a:pos x="394" y="34"/>
                </a:cxn>
                <a:cxn ang="0">
                  <a:pos x="388" y="20"/>
                </a:cxn>
                <a:cxn ang="0">
                  <a:pos x="370" y="6"/>
                </a:cxn>
                <a:cxn ang="0">
                  <a:pos x="348" y="2"/>
                </a:cxn>
                <a:cxn ang="0">
                  <a:pos x="262" y="8"/>
                </a:cxn>
                <a:cxn ang="0">
                  <a:pos x="228" y="6"/>
                </a:cxn>
                <a:cxn ang="0">
                  <a:pos x="214" y="0"/>
                </a:cxn>
                <a:cxn ang="0">
                  <a:pos x="208" y="30"/>
                </a:cxn>
                <a:cxn ang="0">
                  <a:pos x="214" y="68"/>
                </a:cxn>
                <a:cxn ang="0">
                  <a:pos x="228" y="90"/>
                </a:cxn>
                <a:cxn ang="0">
                  <a:pos x="258" y="116"/>
                </a:cxn>
                <a:cxn ang="0">
                  <a:pos x="264" y="148"/>
                </a:cxn>
                <a:cxn ang="0">
                  <a:pos x="242" y="168"/>
                </a:cxn>
                <a:cxn ang="0">
                  <a:pos x="40" y="180"/>
                </a:cxn>
                <a:cxn ang="0">
                  <a:pos x="36" y="182"/>
                </a:cxn>
                <a:cxn ang="0">
                  <a:pos x="46" y="210"/>
                </a:cxn>
                <a:cxn ang="0">
                  <a:pos x="46" y="234"/>
                </a:cxn>
                <a:cxn ang="0">
                  <a:pos x="32" y="266"/>
                </a:cxn>
                <a:cxn ang="0">
                  <a:pos x="10" y="284"/>
                </a:cxn>
                <a:cxn ang="0">
                  <a:pos x="2" y="342"/>
                </a:cxn>
                <a:cxn ang="0">
                  <a:pos x="8" y="394"/>
                </a:cxn>
                <a:cxn ang="0">
                  <a:pos x="18" y="412"/>
                </a:cxn>
                <a:cxn ang="0">
                  <a:pos x="36" y="418"/>
                </a:cxn>
                <a:cxn ang="0">
                  <a:pos x="48" y="406"/>
                </a:cxn>
                <a:cxn ang="0">
                  <a:pos x="36" y="388"/>
                </a:cxn>
                <a:cxn ang="0">
                  <a:pos x="38" y="346"/>
                </a:cxn>
                <a:cxn ang="0">
                  <a:pos x="54" y="324"/>
                </a:cxn>
                <a:cxn ang="0">
                  <a:pos x="84" y="312"/>
                </a:cxn>
                <a:cxn ang="0">
                  <a:pos x="112" y="314"/>
                </a:cxn>
                <a:cxn ang="0">
                  <a:pos x="152" y="330"/>
                </a:cxn>
                <a:cxn ang="0">
                  <a:pos x="166" y="356"/>
                </a:cxn>
                <a:cxn ang="0">
                  <a:pos x="164" y="374"/>
                </a:cxn>
                <a:cxn ang="0">
                  <a:pos x="192" y="408"/>
                </a:cxn>
                <a:cxn ang="0">
                  <a:pos x="198" y="442"/>
                </a:cxn>
                <a:cxn ang="0">
                  <a:pos x="198" y="454"/>
                </a:cxn>
                <a:cxn ang="0">
                  <a:pos x="352" y="458"/>
                </a:cxn>
              </a:cxnLst>
              <a:rect l="0" t="0" r="r" b="b"/>
              <a:pathLst>
                <a:path w="404" h="458">
                  <a:moveTo>
                    <a:pt x="352" y="458"/>
                  </a:moveTo>
                  <a:lnTo>
                    <a:pt x="352" y="458"/>
                  </a:lnTo>
                  <a:lnTo>
                    <a:pt x="360" y="456"/>
                  </a:lnTo>
                  <a:lnTo>
                    <a:pt x="368" y="454"/>
                  </a:lnTo>
                  <a:lnTo>
                    <a:pt x="374" y="450"/>
                  </a:lnTo>
                  <a:lnTo>
                    <a:pt x="382" y="446"/>
                  </a:lnTo>
                  <a:lnTo>
                    <a:pt x="388" y="440"/>
                  </a:lnTo>
                  <a:lnTo>
                    <a:pt x="392" y="432"/>
                  </a:lnTo>
                  <a:lnTo>
                    <a:pt x="396" y="426"/>
                  </a:lnTo>
                  <a:lnTo>
                    <a:pt x="400" y="418"/>
                  </a:lnTo>
                  <a:lnTo>
                    <a:pt x="400" y="418"/>
                  </a:lnTo>
                  <a:lnTo>
                    <a:pt x="404" y="392"/>
                  </a:lnTo>
                  <a:lnTo>
                    <a:pt x="404" y="366"/>
                  </a:lnTo>
                  <a:lnTo>
                    <a:pt x="402" y="334"/>
                  </a:lnTo>
                  <a:lnTo>
                    <a:pt x="402" y="334"/>
                  </a:lnTo>
                  <a:lnTo>
                    <a:pt x="400" y="326"/>
                  </a:lnTo>
                  <a:lnTo>
                    <a:pt x="396" y="320"/>
                  </a:lnTo>
                  <a:lnTo>
                    <a:pt x="390" y="316"/>
                  </a:lnTo>
                  <a:lnTo>
                    <a:pt x="382" y="314"/>
                  </a:lnTo>
                  <a:lnTo>
                    <a:pt x="372" y="312"/>
                  </a:lnTo>
                  <a:lnTo>
                    <a:pt x="364" y="314"/>
                  </a:lnTo>
                  <a:lnTo>
                    <a:pt x="356" y="316"/>
                  </a:lnTo>
                  <a:lnTo>
                    <a:pt x="350" y="322"/>
                  </a:lnTo>
                  <a:lnTo>
                    <a:pt x="350" y="322"/>
                  </a:lnTo>
                  <a:lnTo>
                    <a:pt x="340" y="328"/>
                  </a:lnTo>
                  <a:lnTo>
                    <a:pt x="328" y="330"/>
                  </a:lnTo>
                  <a:lnTo>
                    <a:pt x="312" y="330"/>
                  </a:lnTo>
                  <a:lnTo>
                    <a:pt x="298" y="326"/>
                  </a:lnTo>
                  <a:lnTo>
                    <a:pt x="290" y="322"/>
                  </a:lnTo>
                  <a:lnTo>
                    <a:pt x="282" y="316"/>
                  </a:lnTo>
                  <a:lnTo>
                    <a:pt x="276" y="310"/>
                  </a:lnTo>
                  <a:lnTo>
                    <a:pt x="272" y="302"/>
                  </a:lnTo>
                  <a:lnTo>
                    <a:pt x="268" y="292"/>
                  </a:lnTo>
                  <a:lnTo>
                    <a:pt x="266" y="280"/>
                  </a:lnTo>
                  <a:lnTo>
                    <a:pt x="264" y="266"/>
                  </a:lnTo>
                  <a:lnTo>
                    <a:pt x="266" y="250"/>
                  </a:lnTo>
                  <a:lnTo>
                    <a:pt x="266" y="250"/>
                  </a:lnTo>
                  <a:lnTo>
                    <a:pt x="268" y="238"/>
                  </a:lnTo>
                  <a:lnTo>
                    <a:pt x="272" y="228"/>
                  </a:lnTo>
                  <a:lnTo>
                    <a:pt x="276" y="220"/>
                  </a:lnTo>
                  <a:lnTo>
                    <a:pt x="280" y="212"/>
                  </a:lnTo>
                  <a:lnTo>
                    <a:pt x="286" y="206"/>
                  </a:lnTo>
                  <a:lnTo>
                    <a:pt x="292" y="202"/>
                  </a:lnTo>
                  <a:lnTo>
                    <a:pt x="304" y="198"/>
                  </a:lnTo>
                  <a:lnTo>
                    <a:pt x="318" y="198"/>
                  </a:lnTo>
                  <a:lnTo>
                    <a:pt x="330" y="200"/>
                  </a:lnTo>
                  <a:lnTo>
                    <a:pt x="340" y="206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50" y="218"/>
                  </a:lnTo>
                  <a:lnTo>
                    <a:pt x="356" y="222"/>
                  </a:lnTo>
                  <a:lnTo>
                    <a:pt x="364" y="224"/>
                  </a:lnTo>
                  <a:lnTo>
                    <a:pt x="372" y="222"/>
                  </a:lnTo>
                  <a:lnTo>
                    <a:pt x="380" y="220"/>
                  </a:lnTo>
                  <a:lnTo>
                    <a:pt x="388" y="214"/>
                  </a:lnTo>
                  <a:lnTo>
                    <a:pt x="394" y="206"/>
                  </a:lnTo>
                  <a:lnTo>
                    <a:pt x="400" y="194"/>
                  </a:lnTo>
                  <a:lnTo>
                    <a:pt x="400" y="194"/>
                  </a:lnTo>
                  <a:lnTo>
                    <a:pt x="402" y="182"/>
                  </a:lnTo>
                  <a:lnTo>
                    <a:pt x="404" y="168"/>
                  </a:lnTo>
                  <a:lnTo>
                    <a:pt x="404" y="134"/>
                  </a:lnTo>
                  <a:lnTo>
                    <a:pt x="404" y="134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88" y="116"/>
                  </a:lnTo>
                  <a:lnTo>
                    <a:pt x="388" y="110"/>
                  </a:lnTo>
                  <a:lnTo>
                    <a:pt x="390" y="106"/>
                  </a:lnTo>
                  <a:lnTo>
                    <a:pt x="394" y="100"/>
                  </a:lnTo>
                  <a:lnTo>
                    <a:pt x="402" y="92"/>
                  </a:lnTo>
                  <a:lnTo>
                    <a:pt x="402" y="92"/>
                  </a:lnTo>
                  <a:lnTo>
                    <a:pt x="396" y="52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90" y="28"/>
                  </a:lnTo>
                  <a:lnTo>
                    <a:pt x="388" y="20"/>
                  </a:lnTo>
                  <a:lnTo>
                    <a:pt x="382" y="14"/>
                  </a:lnTo>
                  <a:lnTo>
                    <a:pt x="376" y="10"/>
                  </a:lnTo>
                  <a:lnTo>
                    <a:pt x="370" y="6"/>
                  </a:lnTo>
                  <a:lnTo>
                    <a:pt x="362" y="2"/>
                  </a:lnTo>
                  <a:lnTo>
                    <a:pt x="354" y="2"/>
                  </a:lnTo>
                  <a:lnTo>
                    <a:pt x="348" y="2"/>
                  </a:lnTo>
                  <a:lnTo>
                    <a:pt x="348" y="2"/>
                  </a:lnTo>
                  <a:lnTo>
                    <a:pt x="302" y="6"/>
                  </a:lnTo>
                  <a:lnTo>
                    <a:pt x="262" y="8"/>
                  </a:lnTo>
                  <a:lnTo>
                    <a:pt x="244" y="8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210" y="14"/>
                  </a:lnTo>
                  <a:lnTo>
                    <a:pt x="208" y="30"/>
                  </a:lnTo>
                  <a:lnTo>
                    <a:pt x="208" y="30"/>
                  </a:lnTo>
                  <a:lnTo>
                    <a:pt x="208" y="46"/>
                  </a:lnTo>
                  <a:lnTo>
                    <a:pt x="210" y="58"/>
                  </a:lnTo>
                  <a:lnTo>
                    <a:pt x="214" y="68"/>
                  </a:lnTo>
                  <a:lnTo>
                    <a:pt x="218" y="78"/>
                  </a:lnTo>
                  <a:lnTo>
                    <a:pt x="222" y="84"/>
                  </a:lnTo>
                  <a:lnTo>
                    <a:pt x="228" y="90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58" y="116"/>
                  </a:lnTo>
                  <a:lnTo>
                    <a:pt x="264" y="126"/>
                  </a:lnTo>
                  <a:lnTo>
                    <a:pt x="266" y="138"/>
                  </a:lnTo>
                  <a:lnTo>
                    <a:pt x="264" y="148"/>
                  </a:lnTo>
                  <a:lnTo>
                    <a:pt x="260" y="156"/>
                  </a:lnTo>
                  <a:lnTo>
                    <a:pt x="252" y="162"/>
                  </a:lnTo>
                  <a:lnTo>
                    <a:pt x="242" y="168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40" y="180"/>
                  </a:lnTo>
                  <a:lnTo>
                    <a:pt x="40" y="180"/>
                  </a:lnTo>
                  <a:lnTo>
                    <a:pt x="36" y="182"/>
                  </a:lnTo>
                  <a:lnTo>
                    <a:pt x="36" y="182"/>
                  </a:lnTo>
                  <a:lnTo>
                    <a:pt x="40" y="190"/>
                  </a:lnTo>
                  <a:lnTo>
                    <a:pt x="44" y="200"/>
                  </a:lnTo>
                  <a:lnTo>
                    <a:pt x="46" y="210"/>
                  </a:lnTo>
                  <a:lnTo>
                    <a:pt x="46" y="220"/>
                  </a:lnTo>
                  <a:lnTo>
                    <a:pt x="46" y="220"/>
                  </a:lnTo>
                  <a:lnTo>
                    <a:pt x="46" y="234"/>
                  </a:lnTo>
                  <a:lnTo>
                    <a:pt x="42" y="248"/>
                  </a:lnTo>
                  <a:lnTo>
                    <a:pt x="38" y="258"/>
                  </a:lnTo>
                  <a:lnTo>
                    <a:pt x="32" y="266"/>
                  </a:lnTo>
                  <a:lnTo>
                    <a:pt x="26" y="274"/>
                  </a:lnTo>
                  <a:lnTo>
                    <a:pt x="18" y="280"/>
                  </a:lnTo>
                  <a:lnTo>
                    <a:pt x="10" y="284"/>
                  </a:lnTo>
                  <a:lnTo>
                    <a:pt x="0" y="286"/>
                  </a:lnTo>
                  <a:lnTo>
                    <a:pt x="0" y="286"/>
                  </a:lnTo>
                  <a:lnTo>
                    <a:pt x="2" y="342"/>
                  </a:lnTo>
                  <a:lnTo>
                    <a:pt x="4" y="368"/>
                  </a:lnTo>
                  <a:lnTo>
                    <a:pt x="8" y="394"/>
                  </a:lnTo>
                  <a:lnTo>
                    <a:pt x="8" y="394"/>
                  </a:lnTo>
                  <a:lnTo>
                    <a:pt x="10" y="402"/>
                  </a:lnTo>
                  <a:lnTo>
                    <a:pt x="12" y="408"/>
                  </a:lnTo>
                  <a:lnTo>
                    <a:pt x="18" y="412"/>
                  </a:lnTo>
                  <a:lnTo>
                    <a:pt x="24" y="416"/>
                  </a:lnTo>
                  <a:lnTo>
                    <a:pt x="30" y="418"/>
                  </a:lnTo>
                  <a:lnTo>
                    <a:pt x="36" y="418"/>
                  </a:lnTo>
                  <a:lnTo>
                    <a:pt x="50" y="414"/>
                  </a:lnTo>
                  <a:lnTo>
                    <a:pt x="50" y="414"/>
                  </a:lnTo>
                  <a:lnTo>
                    <a:pt x="48" y="406"/>
                  </a:lnTo>
                  <a:lnTo>
                    <a:pt x="42" y="398"/>
                  </a:lnTo>
                  <a:lnTo>
                    <a:pt x="42" y="398"/>
                  </a:lnTo>
                  <a:lnTo>
                    <a:pt x="36" y="388"/>
                  </a:lnTo>
                  <a:lnTo>
                    <a:pt x="34" y="376"/>
                  </a:lnTo>
                  <a:lnTo>
                    <a:pt x="34" y="360"/>
                  </a:lnTo>
                  <a:lnTo>
                    <a:pt x="38" y="346"/>
                  </a:lnTo>
                  <a:lnTo>
                    <a:pt x="42" y="338"/>
                  </a:lnTo>
                  <a:lnTo>
                    <a:pt x="46" y="330"/>
                  </a:lnTo>
                  <a:lnTo>
                    <a:pt x="54" y="324"/>
                  </a:lnTo>
                  <a:lnTo>
                    <a:pt x="62" y="320"/>
                  </a:lnTo>
                  <a:lnTo>
                    <a:pt x="72" y="316"/>
                  </a:lnTo>
                  <a:lnTo>
                    <a:pt x="84" y="312"/>
                  </a:lnTo>
                  <a:lnTo>
                    <a:pt x="98" y="312"/>
                  </a:lnTo>
                  <a:lnTo>
                    <a:pt x="112" y="314"/>
                  </a:lnTo>
                  <a:lnTo>
                    <a:pt x="112" y="314"/>
                  </a:lnTo>
                  <a:lnTo>
                    <a:pt x="130" y="316"/>
                  </a:lnTo>
                  <a:lnTo>
                    <a:pt x="142" y="322"/>
                  </a:lnTo>
                  <a:lnTo>
                    <a:pt x="152" y="330"/>
                  </a:lnTo>
                  <a:lnTo>
                    <a:pt x="160" y="338"/>
                  </a:lnTo>
                  <a:lnTo>
                    <a:pt x="164" y="348"/>
                  </a:lnTo>
                  <a:lnTo>
                    <a:pt x="166" y="356"/>
                  </a:lnTo>
                  <a:lnTo>
                    <a:pt x="166" y="366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76" y="386"/>
                  </a:lnTo>
                  <a:lnTo>
                    <a:pt x="188" y="400"/>
                  </a:lnTo>
                  <a:lnTo>
                    <a:pt x="192" y="408"/>
                  </a:lnTo>
                  <a:lnTo>
                    <a:pt x="194" y="418"/>
                  </a:lnTo>
                  <a:lnTo>
                    <a:pt x="198" y="430"/>
                  </a:lnTo>
                  <a:lnTo>
                    <a:pt x="198" y="442"/>
                  </a:lnTo>
                  <a:lnTo>
                    <a:pt x="198" y="442"/>
                  </a:lnTo>
                  <a:lnTo>
                    <a:pt x="198" y="454"/>
                  </a:lnTo>
                  <a:lnTo>
                    <a:pt x="198" y="454"/>
                  </a:lnTo>
                  <a:lnTo>
                    <a:pt x="248" y="458"/>
                  </a:lnTo>
                  <a:lnTo>
                    <a:pt x="296" y="458"/>
                  </a:lnTo>
                  <a:lnTo>
                    <a:pt x="352" y="458"/>
                  </a:lnTo>
                  <a:lnTo>
                    <a:pt x="352" y="45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1" name="Freeform 71"/>
            <p:cNvSpPr>
              <a:spLocks/>
            </p:cNvSpPr>
            <p:nvPr userDrawn="1"/>
          </p:nvSpPr>
          <p:spPr bwMode="auto">
            <a:xfrm>
              <a:off x="6623050" y="2762250"/>
              <a:ext cx="225425" cy="158750"/>
            </a:xfrm>
            <a:custGeom>
              <a:avLst/>
              <a:gdLst/>
              <a:ahLst/>
              <a:cxnLst>
                <a:cxn ang="0">
                  <a:pos x="114" y="38"/>
                </a:cxn>
                <a:cxn ang="0">
                  <a:pos x="114" y="38"/>
                </a:cxn>
                <a:cxn ang="0">
                  <a:pos x="118" y="32"/>
                </a:cxn>
                <a:cxn ang="0">
                  <a:pos x="122" y="26"/>
                </a:cxn>
                <a:cxn ang="0">
                  <a:pos x="122" y="18"/>
                </a:cxn>
                <a:cxn ang="0">
                  <a:pos x="122" y="12"/>
                </a:cxn>
                <a:cxn ang="0">
                  <a:pos x="120" y="6"/>
                </a:cxn>
                <a:cxn ang="0">
                  <a:pos x="118" y="2"/>
                </a:cxn>
                <a:cxn ang="0">
                  <a:pos x="112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78" y="6"/>
                </a:cxn>
                <a:cxn ang="0">
                  <a:pos x="52" y="14"/>
                </a:cxn>
                <a:cxn ang="0">
                  <a:pos x="24" y="24"/>
                </a:cxn>
                <a:cxn ang="0">
                  <a:pos x="24" y="24"/>
                </a:cxn>
                <a:cxn ang="0">
                  <a:pos x="14" y="30"/>
                </a:cxn>
                <a:cxn ang="0">
                  <a:pos x="6" y="38"/>
                </a:cxn>
                <a:cxn ang="0">
                  <a:pos x="2" y="48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72"/>
                </a:cxn>
                <a:cxn ang="0">
                  <a:pos x="2" y="84"/>
                </a:cxn>
                <a:cxn ang="0">
                  <a:pos x="6" y="100"/>
                </a:cxn>
                <a:cxn ang="0">
                  <a:pos x="6" y="100"/>
                </a:cxn>
                <a:cxn ang="0">
                  <a:pos x="16" y="92"/>
                </a:cxn>
                <a:cxn ang="0">
                  <a:pos x="28" y="86"/>
                </a:cxn>
                <a:cxn ang="0">
                  <a:pos x="40" y="84"/>
                </a:cxn>
                <a:cxn ang="0">
                  <a:pos x="52" y="82"/>
                </a:cxn>
                <a:cxn ang="0">
                  <a:pos x="62" y="82"/>
                </a:cxn>
                <a:cxn ang="0">
                  <a:pos x="72" y="84"/>
                </a:cxn>
                <a:cxn ang="0">
                  <a:pos x="80" y="86"/>
                </a:cxn>
                <a:cxn ang="0">
                  <a:pos x="86" y="90"/>
                </a:cxn>
                <a:cxn ang="0">
                  <a:pos x="86" y="90"/>
                </a:cxn>
                <a:cxn ang="0">
                  <a:pos x="94" y="94"/>
                </a:cxn>
                <a:cxn ang="0">
                  <a:pos x="100" y="98"/>
                </a:cxn>
                <a:cxn ang="0">
                  <a:pos x="108" y="100"/>
                </a:cxn>
                <a:cxn ang="0">
                  <a:pos x="116" y="100"/>
                </a:cxn>
                <a:cxn ang="0">
                  <a:pos x="124" y="98"/>
                </a:cxn>
                <a:cxn ang="0">
                  <a:pos x="130" y="96"/>
                </a:cxn>
                <a:cxn ang="0">
                  <a:pos x="138" y="92"/>
                </a:cxn>
                <a:cxn ang="0">
                  <a:pos x="142" y="88"/>
                </a:cxn>
                <a:cxn ang="0">
                  <a:pos x="142" y="88"/>
                </a:cxn>
                <a:cxn ang="0">
                  <a:pos x="132" y="86"/>
                </a:cxn>
                <a:cxn ang="0">
                  <a:pos x="124" y="82"/>
                </a:cxn>
                <a:cxn ang="0">
                  <a:pos x="116" y="74"/>
                </a:cxn>
                <a:cxn ang="0">
                  <a:pos x="112" y="66"/>
                </a:cxn>
                <a:cxn ang="0">
                  <a:pos x="110" y="58"/>
                </a:cxn>
                <a:cxn ang="0">
                  <a:pos x="108" y="50"/>
                </a:cxn>
                <a:cxn ang="0">
                  <a:pos x="110" y="44"/>
                </a:cxn>
                <a:cxn ang="0">
                  <a:pos x="114" y="38"/>
                </a:cxn>
                <a:cxn ang="0">
                  <a:pos x="114" y="38"/>
                </a:cxn>
              </a:cxnLst>
              <a:rect l="0" t="0" r="r" b="b"/>
              <a:pathLst>
                <a:path w="142" h="100">
                  <a:moveTo>
                    <a:pt x="114" y="38"/>
                  </a:moveTo>
                  <a:lnTo>
                    <a:pt x="114" y="38"/>
                  </a:lnTo>
                  <a:lnTo>
                    <a:pt x="118" y="32"/>
                  </a:lnTo>
                  <a:lnTo>
                    <a:pt x="122" y="26"/>
                  </a:lnTo>
                  <a:lnTo>
                    <a:pt x="122" y="18"/>
                  </a:lnTo>
                  <a:lnTo>
                    <a:pt x="122" y="12"/>
                  </a:lnTo>
                  <a:lnTo>
                    <a:pt x="120" y="6"/>
                  </a:lnTo>
                  <a:lnTo>
                    <a:pt x="118" y="2"/>
                  </a:lnTo>
                  <a:lnTo>
                    <a:pt x="112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78" y="6"/>
                  </a:lnTo>
                  <a:lnTo>
                    <a:pt x="52" y="14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4" y="30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72"/>
                  </a:lnTo>
                  <a:lnTo>
                    <a:pt x="2" y="84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16" y="92"/>
                  </a:lnTo>
                  <a:lnTo>
                    <a:pt x="28" y="86"/>
                  </a:lnTo>
                  <a:lnTo>
                    <a:pt x="40" y="84"/>
                  </a:lnTo>
                  <a:lnTo>
                    <a:pt x="52" y="82"/>
                  </a:lnTo>
                  <a:lnTo>
                    <a:pt x="62" y="82"/>
                  </a:lnTo>
                  <a:lnTo>
                    <a:pt x="72" y="84"/>
                  </a:lnTo>
                  <a:lnTo>
                    <a:pt x="80" y="86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94" y="94"/>
                  </a:lnTo>
                  <a:lnTo>
                    <a:pt x="100" y="98"/>
                  </a:lnTo>
                  <a:lnTo>
                    <a:pt x="108" y="100"/>
                  </a:lnTo>
                  <a:lnTo>
                    <a:pt x="116" y="100"/>
                  </a:lnTo>
                  <a:lnTo>
                    <a:pt x="124" y="98"/>
                  </a:lnTo>
                  <a:lnTo>
                    <a:pt x="130" y="96"/>
                  </a:lnTo>
                  <a:lnTo>
                    <a:pt x="138" y="92"/>
                  </a:lnTo>
                  <a:lnTo>
                    <a:pt x="142" y="88"/>
                  </a:lnTo>
                  <a:lnTo>
                    <a:pt x="142" y="88"/>
                  </a:lnTo>
                  <a:lnTo>
                    <a:pt x="132" y="86"/>
                  </a:lnTo>
                  <a:lnTo>
                    <a:pt x="124" y="82"/>
                  </a:lnTo>
                  <a:lnTo>
                    <a:pt x="116" y="74"/>
                  </a:lnTo>
                  <a:lnTo>
                    <a:pt x="112" y="66"/>
                  </a:lnTo>
                  <a:lnTo>
                    <a:pt x="110" y="58"/>
                  </a:lnTo>
                  <a:lnTo>
                    <a:pt x="108" y="50"/>
                  </a:lnTo>
                  <a:lnTo>
                    <a:pt x="110" y="44"/>
                  </a:lnTo>
                  <a:lnTo>
                    <a:pt x="114" y="38"/>
                  </a:lnTo>
                  <a:lnTo>
                    <a:pt x="114" y="3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2" name="Freeform 72"/>
            <p:cNvSpPr>
              <a:spLocks/>
            </p:cNvSpPr>
            <p:nvPr userDrawn="1"/>
          </p:nvSpPr>
          <p:spPr bwMode="auto">
            <a:xfrm>
              <a:off x="6689725" y="3095625"/>
              <a:ext cx="187325" cy="219075"/>
            </a:xfrm>
            <a:custGeom>
              <a:avLst/>
              <a:gdLst/>
              <a:ahLst/>
              <a:cxnLst>
                <a:cxn ang="0">
                  <a:pos x="52" y="18"/>
                </a:cxn>
                <a:cxn ang="0">
                  <a:pos x="52" y="18"/>
                </a:cxn>
                <a:cxn ang="0">
                  <a:pos x="44" y="26"/>
                </a:cxn>
                <a:cxn ang="0">
                  <a:pos x="32" y="34"/>
                </a:cxn>
                <a:cxn ang="0">
                  <a:pos x="18" y="38"/>
                </a:cxn>
                <a:cxn ang="0">
                  <a:pos x="8" y="38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12" y="90"/>
                </a:cxn>
                <a:cxn ang="0">
                  <a:pos x="18" y="112"/>
                </a:cxn>
                <a:cxn ang="0">
                  <a:pos x="18" y="112"/>
                </a:cxn>
                <a:cxn ang="0">
                  <a:pos x="24" y="122"/>
                </a:cxn>
                <a:cxn ang="0">
                  <a:pos x="32" y="130"/>
                </a:cxn>
                <a:cxn ang="0">
                  <a:pos x="42" y="136"/>
                </a:cxn>
                <a:cxn ang="0">
                  <a:pos x="52" y="138"/>
                </a:cxn>
                <a:cxn ang="0">
                  <a:pos x="52" y="138"/>
                </a:cxn>
                <a:cxn ang="0">
                  <a:pos x="70" y="136"/>
                </a:cxn>
                <a:cxn ang="0">
                  <a:pos x="88" y="132"/>
                </a:cxn>
                <a:cxn ang="0">
                  <a:pos x="106" y="126"/>
                </a:cxn>
                <a:cxn ang="0">
                  <a:pos x="106" y="126"/>
                </a:cxn>
                <a:cxn ang="0">
                  <a:pos x="112" y="124"/>
                </a:cxn>
                <a:cxn ang="0">
                  <a:pos x="114" y="120"/>
                </a:cxn>
                <a:cxn ang="0">
                  <a:pos x="116" y="114"/>
                </a:cxn>
                <a:cxn ang="0">
                  <a:pos x="116" y="108"/>
                </a:cxn>
                <a:cxn ang="0">
                  <a:pos x="116" y="102"/>
                </a:cxn>
                <a:cxn ang="0">
                  <a:pos x="114" y="98"/>
                </a:cxn>
                <a:cxn ang="0">
                  <a:pos x="110" y="92"/>
                </a:cxn>
                <a:cxn ang="0">
                  <a:pos x="106" y="90"/>
                </a:cxn>
                <a:cxn ang="0">
                  <a:pos x="106" y="90"/>
                </a:cxn>
                <a:cxn ang="0">
                  <a:pos x="102" y="86"/>
                </a:cxn>
                <a:cxn ang="0">
                  <a:pos x="98" y="78"/>
                </a:cxn>
                <a:cxn ang="0">
                  <a:pos x="94" y="70"/>
                </a:cxn>
                <a:cxn ang="0">
                  <a:pos x="94" y="62"/>
                </a:cxn>
                <a:cxn ang="0">
                  <a:pos x="96" y="52"/>
                </a:cxn>
                <a:cxn ang="0">
                  <a:pos x="100" y="42"/>
                </a:cxn>
                <a:cxn ang="0">
                  <a:pos x="106" y="34"/>
                </a:cxn>
                <a:cxn ang="0">
                  <a:pos x="118" y="28"/>
                </a:cxn>
                <a:cxn ang="0">
                  <a:pos x="118" y="28"/>
                </a:cxn>
                <a:cxn ang="0">
                  <a:pos x="110" y="16"/>
                </a:cxn>
                <a:cxn ang="0">
                  <a:pos x="102" y="8"/>
                </a:cxn>
                <a:cxn ang="0">
                  <a:pos x="92" y="2"/>
                </a:cxn>
                <a:cxn ang="0">
                  <a:pos x="82" y="0"/>
                </a:cxn>
                <a:cxn ang="0">
                  <a:pos x="72" y="2"/>
                </a:cxn>
                <a:cxn ang="0">
                  <a:pos x="64" y="4"/>
                </a:cxn>
                <a:cxn ang="0">
                  <a:pos x="56" y="10"/>
                </a:cxn>
                <a:cxn ang="0">
                  <a:pos x="52" y="18"/>
                </a:cxn>
                <a:cxn ang="0">
                  <a:pos x="52" y="18"/>
                </a:cxn>
              </a:cxnLst>
              <a:rect l="0" t="0" r="r" b="b"/>
              <a:pathLst>
                <a:path w="118" h="138">
                  <a:moveTo>
                    <a:pt x="52" y="18"/>
                  </a:moveTo>
                  <a:lnTo>
                    <a:pt x="52" y="18"/>
                  </a:lnTo>
                  <a:lnTo>
                    <a:pt x="44" y="26"/>
                  </a:lnTo>
                  <a:lnTo>
                    <a:pt x="32" y="34"/>
                  </a:lnTo>
                  <a:lnTo>
                    <a:pt x="18" y="38"/>
                  </a:lnTo>
                  <a:lnTo>
                    <a:pt x="8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2" y="90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4" y="122"/>
                  </a:lnTo>
                  <a:lnTo>
                    <a:pt x="32" y="130"/>
                  </a:lnTo>
                  <a:lnTo>
                    <a:pt x="42" y="136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70" y="136"/>
                  </a:lnTo>
                  <a:lnTo>
                    <a:pt x="88" y="132"/>
                  </a:lnTo>
                  <a:lnTo>
                    <a:pt x="106" y="126"/>
                  </a:lnTo>
                  <a:lnTo>
                    <a:pt x="106" y="126"/>
                  </a:lnTo>
                  <a:lnTo>
                    <a:pt x="112" y="124"/>
                  </a:lnTo>
                  <a:lnTo>
                    <a:pt x="114" y="120"/>
                  </a:lnTo>
                  <a:lnTo>
                    <a:pt x="116" y="114"/>
                  </a:lnTo>
                  <a:lnTo>
                    <a:pt x="116" y="108"/>
                  </a:lnTo>
                  <a:lnTo>
                    <a:pt x="116" y="102"/>
                  </a:lnTo>
                  <a:lnTo>
                    <a:pt x="114" y="98"/>
                  </a:lnTo>
                  <a:lnTo>
                    <a:pt x="110" y="92"/>
                  </a:lnTo>
                  <a:lnTo>
                    <a:pt x="106" y="90"/>
                  </a:lnTo>
                  <a:lnTo>
                    <a:pt x="106" y="90"/>
                  </a:lnTo>
                  <a:lnTo>
                    <a:pt x="102" y="86"/>
                  </a:lnTo>
                  <a:lnTo>
                    <a:pt x="98" y="78"/>
                  </a:lnTo>
                  <a:lnTo>
                    <a:pt x="94" y="70"/>
                  </a:lnTo>
                  <a:lnTo>
                    <a:pt x="94" y="62"/>
                  </a:lnTo>
                  <a:lnTo>
                    <a:pt x="96" y="52"/>
                  </a:lnTo>
                  <a:lnTo>
                    <a:pt x="100" y="42"/>
                  </a:lnTo>
                  <a:lnTo>
                    <a:pt x="106" y="34"/>
                  </a:lnTo>
                  <a:lnTo>
                    <a:pt x="118" y="28"/>
                  </a:lnTo>
                  <a:lnTo>
                    <a:pt x="118" y="28"/>
                  </a:lnTo>
                  <a:lnTo>
                    <a:pt x="110" y="16"/>
                  </a:lnTo>
                  <a:lnTo>
                    <a:pt x="102" y="8"/>
                  </a:lnTo>
                  <a:lnTo>
                    <a:pt x="92" y="2"/>
                  </a:lnTo>
                  <a:lnTo>
                    <a:pt x="82" y="0"/>
                  </a:lnTo>
                  <a:lnTo>
                    <a:pt x="72" y="2"/>
                  </a:lnTo>
                  <a:lnTo>
                    <a:pt x="64" y="4"/>
                  </a:lnTo>
                  <a:lnTo>
                    <a:pt x="56" y="10"/>
                  </a:lnTo>
                  <a:lnTo>
                    <a:pt x="52" y="18"/>
                  </a:lnTo>
                  <a:lnTo>
                    <a:pt x="52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3" name="Freeform 73"/>
            <p:cNvSpPr>
              <a:spLocks/>
            </p:cNvSpPr>
            <p:nvPr userDrawn="1"/>
          </p:nvSpPr>
          <p:spPr bwMode="auto">
            <a:xfrm>
              <a:off x="6743700" y="3530600"/>
              <a:ext cx="53975" cy="9525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34" h="6">
                  <a:moveTo>
                    <a:pt x="28" y="2"/>
                  </a:move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0E2C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4" name="Freeform 74"/>
            <p:cNvSpPr>
              <a:spLocks/>
            </p:cNvSpPr>
            <p:nvPr userDrawn="1"/>
          </p:nvSpPr>
          <p:spPr bwMode="auto">
            <a:xfrm>
              <a:off x="6426200" y="3556000"/>
              <a:ext cx="200025" cy="368300"/>
            </a:xfrm>
            <a:custGeom>
              <a:avLst/>
              <a:gdLst/>
              <a:ahLst/>
              <a:cxnLst>
                <a:cxn ang="0">
                  <a:pos x="88" y="74"/>
                </a:cxn>
                <a:cxn ang="0">
                  <a:pos x="78" y="64"/>
                </a:cxn>
                <a:cxn ang="0">
                  <a:pos x="66" y="42"/>
                </a:cxn>
                <a:cxn ang="0">
                  <a:pos x="66" y="20"/>
                </a:cxn>
                <a:cxn ang="0">
                  <a:pos x="70" y="10"/>
                </a:cxn>
                <a:cxn ang="0">
                  <a:pos x="80" y="2"/>
                </a:cxn>
                <a:cxn ang="0">
                  <a:pos x="74" y="0"/>
                </a:cxn>
                <a:cxn ang="0">
                  <a:pos x="58" y="0"/>
                </a:cxn>
                <a:cxn ang="0">
                  <a:pos x="42" y="6"/>
                </a:cxn>
                <a:cxn ang="0">
                  <a:pos x="28" y="18"/>
                </a:cxn>
                <a:cxn ang="0">
                  <a:pos x="20" y="26"/>
                </a:cxn>
                <a:cxn ang="0">
                  <a:pos x="6" y="48"/>
                </a:cxn>
                <a:cxn ang="0">
                  <a:pos x="0" y="68"/>
                </a:cxn>
                <a:cxn ang="0">
                  <a:pos x="2" y="86"/>
                </a:cxn>
                <a:cxn ang="0">
                  <a:pos x="10" y="100"/>
                </a:cxn>
                <a:cxn ang="0">
                  <a:pos x="34" y="116"/>
                </a:cxn>
                <a:cxn ang="0">
                  <a:pos x="50" y="118"/>
                </a:cxn>
                <a:cxn ang="0">
                  <a:pos x="54" y="116"/>
                </a:cxn>
                <a:cxn ang="0">
                  <a:pos x="68" y="112"/>
                </a:cxn>
                <a:cxn ang="0">
                  <a:pos x="80" y="118"/>
                </a:cxn>
                <a:cxn ang="0">
                  <a:pos x="86" y="128"/>
                </a:cxn>
                <a:cxn ang="0">
                  <a:pos x="86" y="138"/>
                </a:cxn>
                <a:cxn ang="0">
                  <a:pos x="78" y="150"/>
                </a:cxn>
                <a:cxn ang="0">
                  <a:pos x="50" y="184"/>
                </a:cxn>
                <a:cxn ang="0">
                  <a:pos x="26" y="210"/>
                </a:cxn>
                <a:cxn ang="0">
                  <a:pos x="20" y="220"/>
                </a:cxn>
                <a:cxn ang="0">
                  <a:pos x="20" y="232"/>
                </a:cxn>
                <a:cxn ang="0">
                  <a:pos x="26" y="232"/>
                </a:cxn>
                <a:cxn ang="0">
                  <a:pos x="44" y="228"/>
                </a:cxn>
                <a:cxn ang="0">
                  <a:pos x="78" y="216"/>
                </a:cxn>
                <a:cxn ang="0">
                  <a:pos x="102" y="198"/>
                </a:cxn>
                <a:cxn ang="0">
                  <a:pos x="118" y="176"/>
                </a:cxn>
                <a:cxn ang="0">
                  <a:pos x="126" y="152"/>
                </a:cxn>
                <a:cxn ang="0">
                  <a:pos x="126" y="126"/>
                </a:cxn>
                <a:cxn ang="0">
                  <a:pos x="118" y="104"/>
                </a:cxn>
                <a:cxn ang="0">
                  <a:pos x="100" y="82"/>
                </a:cxn>
                <a:cxn ang="0">
                  <a:pos x="88" y="74"/>
                </a:cxn>
              </a:cxnLst>
              <a:rect l="0" t="0" r="r" b="b"/>
              <a:pathLst>
                <a:path w="126" h="232">
                  <a:moveTo>
                    <a:pt x="88" y="74"/>
                  </a:moveTo>
                  <a:lnTo>
                    <a:pt x="88" y="74"/>
                  </a:lnTo>
                  <a:lnTo>
                    <a:pt x="84" y="70"/>
                  </a:lnTo>
                  <a:lnTo>
                    <a:pt x="78" y="64"/>
                  </a:lnTo>
                  <a:lnTo>
                    <a:pt x="72" y="54"/>
                  </a:lnTo>
                  <a:lnTo>
                    <a:pt x="66" y="42"/>
                  </a:lnTo>
                  <a:lnTo>
                    <a:pt x="64" y="30"/>
                  </a:lnTo>
                  <a:lnTo>
                    <a:pt x="66" y="20"/>
                  </a:lnTo>
                  <a:lnTo>
                    <a:pt x="68" y="14"/>
                  </a:lnTo>
                  <a:lnTo>
                    <a:pt x="70" y="10"/>
                  </a:lnTo>
                  <a:lnTo>
                    <a:pt x="74" y="4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2" y="6"/>
                  </a:lnTo>
                  <a:lnTo>
                    <a:pt x="36" y="10"/>
                  </a:lnTo>
                  <a:lnTo>
                    <a:pt x="28" y="1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2" y="38"/>
                  </a:lnTo>
                  <a:lnTo>
                    <a:pt x="6" y="48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2" y="78"/>
                  </a:lnTo>
                  <a:lnTo>
                    <a:pt x="2" y="86"/>
                  </a:lnTo>
                  <a:lnTo>
                    <a:pt x="6" y="94"/>
                  </a:lnTo>
                  <a:lnTo>
                    <a:pt x="10" y="100"/>
                  </a:lnTo>
                  <a:lnTo>
                    <a:pt x="22" y="110"/>
                  </a:lnTo>
                  <a:lnTo>
                    <a:pt x="34" y="116"/>
                  </a:lnTo>
                  <a:lnTo>
                    <a:pt x="46" y="118"/>
                  </a:lnTo>
                  <a:lnTo>
                    <a:pt x="50" y="118"/>
                  </a:lnTo>
                  <a:lnTo>
                    <a:pt x="54" y="116"/>
                  </a:lnTo>
                  <a:lnTo>
                    <a:pt x="54" y="116"/>
                  </a:lnTo>
                  <a:lnTo>
                    <a:pt x="62" y="114"/>
                  </a:lnTo>
                  <a:lnTo>
                    <a:pt x="68" y="112"/>
                  </a:lnTo>
                  <a:lnTo>
                    <a:pt x="74" y="114"/>
                  </a:lnTo>
                  <a:lnTo>
                    <a:pt x="80" y="118"/>
                  </a:lnTo>
                  <a:lnTo>
                    <a:pt x="84" y="122"/>
                  </a:lnTo>
                  <a:lnTo>
                    <a:pt x="86" y="128"/>
                  </a:lnTo>
                  <a:lnTo>
                    <a:pt x="86" y="132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78" y="150"/>
                  </a:lnTo>
                  <a:lnTo>
                    <a:pt x="70" y="162"/>
                  </a:lnTo>
                  <a:lnTo>
                    <a:pt x="50" y="184"/>
                  </a:lnTo>
                  <a:lnTo>
                    <a:pt x="26" y="210"/>
                  </a:lnTo>
                  <a:lnTo>
                    <a:pt x="26" y="210"/>
                  </a:lnTo>
                  <a:lnTo>
                    <a:pt x="22" y="214"/>
                  </a:lnTo>
                  <a:lnTo>
                    <a:pt x="20" y="220"/>
                  </a:lnTo>
                  <a:lnTo>
                    <a:pt x="18" y="226"/>
                  </a:lnTo>
                  <a:lnTo>
                    <a:pt x="20" y="232"/>
                  </a:lnTo>
                  <a:lnTo>
                    <a:pt x="20" y="232"/>
                  </a:lnTo>
                  <a:lnTo>
                    <a:pt x="26" y="232"/>
                  </a:lnTo>
                  <a:lnTo>
                    <a:pt x="26" y="232"/>
                  </a:lnTo>
                  <a:lnTo>
                    <a:pt x="44" y="228"/>
                  </a:lnTo>
                  <a:lnTo>
                    <a:pt x="62" y="222"/>
                  </a:lnTo>
                  <a:lnTo>
                    <a:pt x="78" y="216"/>
                  </a:lnTo>
                  <a:lnTo>
                    <a:pt x="90" y="208"/>
                  </a:lnTo>
                  <a:lnTo>
                    <a:pt x="102" y="198"/>
                  </a:lnTo>
                  <a:lnTo>
                    <a:pt x="110" y="188"/>
                  </a:lnTo>
                  <a:lnTo>
                    <a:pt x="118" y="176"/>
                  </a:lnTo>
                  <a:lnTo>
                    <a:pt x="124" y="164"/>
                  </a:lnTo>
                  <a:lnTo>
                    <a:pt x="126" y="152"/>
                  </a:lnTo>
                  <a:lnTo>
                    <a:pt x="126" y="138"/>
                  </a:lnTo>
                  <a:lnTo>
                    <a:pt x="126" y="126"/>
                  </a:lnTo>
                  <a:lnTo>
                    <a:pt x="122" y="114"/>
                  </a:lnTo>
                  <a:lnTo>
                    <a:pt x="118" y="104"/>
                  </a:lnTo>
                  <a:lnTo>
                    <a:pt x="110" y="92"/>
                  </a:lnTo>
                  <a:lnTo>
                    <a:pt x="100" y="82"/>
                  </a:lnTo>
                  <a:lnTo>
                    <a:pt x="88" y="74"/>
                  </a:lnTo>
                  <a:lnTo>
                    <a:pt x="88" y="7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5" name="Freeform 77"/>
            <p:cNvSpPr>
              <a:spLocks/>
            </p:cNvSpPr>
            <p:nvPr userDrawn="1"/>
          </p:nvSpPr>
          <p:spPr bwMode="auto">
            <a:xfrm>
              <a:off x="3568700" y="5727700"/>
              <a:ext cx="1682750" cy="1130300"/>
            </a:xfrm>
            <a:custGeom>
              <a:avLst/>
              <a:gdLst/>
              <a:ahLst/>
              <a:cxnLst>
                <a:cxn ang="0">
                  <a:pos x="780" y="560"/>
                </a:cxn>
                <a:cxn ang="0">
                  <a:pos x="830" y="586"/>
                </a:cxn>
                <a:cxn ang="0">
                  <a:pos x="834" y="620"/>
                </a:cxn>
                <a:cxn ang="0">
                  <a:pos x="878" y="668"/>
                </a:cxn>
                <a:cxn ang="0">
                  <a:pos x="960" y="678"/>
                </a:cxn>
                <a:cxn ang="0">
                  <a:pos x="1044" y="588"/>
                </a:cxn>
                <a:cxn ang="0">
                  <a:pos x="1060" y="508"/>
                </a:cxn>
                <a:cxn ang="0">
                  <a:pos x="1024" y="438"/>
                </a:cxn>
                <a:cxn ang="0">
                  <a:pos x="954" y="420"/>
                </a:cxn>
                <a:cxn ang="0">
                  <a:pos x="904" y="434"/>
                </a:cxn>
                <a:cxn ang="0">
                  <a:pos x="852" y="416"/>
                </a:cxn>
                <a:cxn ang="0">
                  <a:pos x="848" y="382"/>
                </a:cxn>
                <a:cxn ang="0">
                  <a:pos x="926" y="232"/>
                </a:cxn>
                <a:cxn ang="0">
                  <a:pos x="944" y="188"/>
                </a:cxn>
                <a:cxn ang="0">
                  <a:pos x="926" y="152"/>
                </a:cxn>
                <a:cxn ang="0">
                  <a:pos x="804" y="70"/>
                </a:cxn>
                <a:cxn ang="0">
                  <a:pos x="756" y="104"/>
                </a:cxn>
                <a:cxn ang="0">
                  <a:pos x="760" y="144"/>
                </a:cxn>
                <a:cxn ang="0">
                  <a:pos x="800" y="180"/>
                </a:cxn>
                <a:cxn ang="0">
                  <a:pos x="866" y="234"/>
                </a:cxn>
                <a:cxn ang="0">
                  <a:pos x="866" y="316"/>
                </a:cxn>
                <a:cxn ang="0">
                  <a:pos x="796" y="388"/>
                </a:cxn>
                <a:cxn ang="0">
                  <a:pos x="680" y="416"/>
                </a:cxn>
                <a:cxn ang="0">
                  <a:pos x="592" y="366"/>
                </a:cxn>
                <a:cxn ang="0">
                  <a:pos x="572" y="284"/>
                </a:cxn>
                <a:cxn ang="0">
                  <a:pos x="596" y="242"/>
                </a:cxn>
                <a:cxn ang="0">
                  <a:pos x="604" y="196"/>
                </a:cxn>
                <a:cxn ang="0">
                  <a:pos x="550" y="172"/>
                </a:cxn>
                <a:cxn ang="0">
                  <a:pos x="472" y="190"/>
                </a:cxn>
                <a:cxn ang="0">
                  <a:pos x="326" y="258"/>
                </a:cxn>
                <a:cxn ang="0">
                  <a:pos x="284" y="248"/>
                </a:cxn>
                <a:cxn ang="0">
                  <a:pos x="214" y="88"/>
                </a:cxn>
                <a:cxn ang="0">
                  <a:pos x="194" y="18"/>
                </a:cxn>
                <a:cxn ang="0">
                  <a:pos x="142" y="0"/>
                </a:cxn>
                <a:cxn ang="0">
                  <a:pos x="52" y="34"/>
                </a:cxn>
                <a:cxn ang="0">
                  <a:pos x="8" y="102"/>
                </a:cxn>
                <a:cxn ang="0">
                  <a:pos x="12" y="196"/>
                </a:cxn>
                <a:cxn ang="0">
                  <a:pos x="42" y="226"/>
                </a:cxn>
                <a:cxn ang="0">
                  <a:pos x="104" y="244"/>
                </a:cxn>
                <a:cxn ang="0">
                  <a:pos x="172" y="228"/>
                </a:cxn>
                <a:cxn ang="0">
                  <a:pos x="198" y="274"/>
                </a:cxn>
                <a:cxn ang="0">
                  <a:pos x="90" y="494"/>
                </a:cxn>
                <a:cxn ang="0">
                  <a:pos x="96" y="536"/>
                </a:cxn>
                <a:cxn ang="0">
                  <a:pos x="172" y="586"/>
                </a:cxn>
                <a:cxn ang="0">
                  <a:pos x="294" y="648"/>
                </a:cxn>
                <a:cxn ang="0">
                  <a:pos x="324" y="638"/>
                </a:cxn>
                <a:cxn ang="0">
                  <a:pos x="324" y="566"/>
                </a:cxn>
                <a:cxn ang="0">
                  <a:pos x="318" y="530"/>
                </a:cxn>
                <a:cxn ang="0">
                  <a:pos x="350" y="484"/>
                </a:cxn>
                <a:cxn ang="0">
                  <a:pos x="416" y="470"/>
                </a:cxn>
                <a:cxn ang="0">
                  <a:pos x="476" y="502"/>
                </a:cxn>
                <a:cxn ang="0">
                  <a:pos x="510" y="566"/>
                </a:cxn>
                <a:cxn ang="0">
                  <a:pos x="498" y="626"/>
                </a:cxn>
                <a:cxn ang="0">
                  <a:pos x="462" y="652"/>
                </a:cxn>
                <a:cxn ang="0">
                  <a:pos x="428" y="686"/>
                </a:cxn>
                <a:cxn ang="0">
                  <a:pos x="696" y="712"/>
                </a:cxn>
                <a:cxn ang="0">
                  <a:pos x="762" y="570"/>
                </a:cxn>
              </a:cxnLst>
              <a:rect l="0" t="0" r="r" b="b"/>
              <a:pathLst>
                <a:path w="1060" h="712">
                  <a:moveTo>
                    <a:pt x="762" y="570"/>
                  </a:moveTo>
                  <a:lnTo>
                    <a:pt x="762" y="570"/>
                  </a:lnTo>
                  <a:lnTo>
                    <a:pt x="764" y="566"/>
                  </a:lnTo>
                  <a:lnTo>
                    <a:pt x="770" y="564"/>
                  </a:lnTo>
                  <a:lnTo>
                    <a:pt x="780" y="560"/>
                  </a:lnTo>
                  <a:lnTo>
                    <a:pt x="792" y="558"/>
                  </a:lnTo>
                  <a:lnTo>
                    <a:pt x="806" y="562"/>
                  </a:lnTo>
                  <a:lnTo>
                    <a:pt x="816" y="568"/>
                  </a:lnTo>
                  <a:lnTo>
                    <a:pt x="826" y="578"/>
                  </a:lnTo>
                  <a:lnTo>
                    <a:pt x="830" y="586"/>
                  </a:lnTo>
                  <a:lnTo>
                    <a:pt x="832" y="592"/>
                  </a:lnTo>
                  <a:lnTo>
                    <a:pt x="832" y="602"/>
                  </a:lnTo>
                  <a:lnTo>
                    <a:pt x="832" y="610"/>
                  </a:lnTo>
                  <a:lnTo>
                    <a:pt x="832" y="610"/>
                  </a:lnTo>
                  <a:lnTo>
                    <a:pt x="834" y="620"/>
                  </a:lnTo>
                  <a:lnTo>
                    <a:pt x="838" y="630"/>
                  </a:lnTo>
                  <a:lnTo>
                    <a:pt x="844" y="640"/>
                  </a:lnTo>
                  <a:lnTo>
                    <a:pt x="854" y="650"/>
                  </a:lnTo>
                  <a:lnTo>
                    <a:pt x="864" y="660"/>
                  </a:lnTo>
                  <a:lnTo>
                    <a:pt x="878" y="668"/>
                  </a:lnTo>
                  <a:lnTo>
                    <a:pt x="892" y="676"/>
                  </a:lnTo>
                  <a:lnTo>
                    <a:pt x="908" y="680"/>
                  </a:lnTo>
                  <a:lnTo>
                    <a:pt x="926" y="682"/>
                  </a:lnTo>
                  <a:lnTo>
                    <a:pt x="944" y="682"/>
                  </a:lnTo>
                  <a:lnTo>
                    <a:pt x="960" y="678"/>
                  </a:lnTo>
                  <a:lnTo>
                    <a:pt x="978" y="670"/>
                  </a:lnTo>
                  <a:lnTo>
                    <a:pt x="996" y="656"/>
                  </a:lnTo>
                  <a:lnTo>
                    <a:pt x="1014" y="640"/>
                  </a:lnTo>
                  <a:lnTo>
                    <a:pt x="1030" y="616"/>
                  </a:lnTo>
                  <a:lnTo>
                    <a:pt x="1044" y="588"/>
                  </a:lnTo>
                  <a:lnTo>
                    <a:pt x="1044" y="588"/>
                  </a:lnTo>
                  <a:lnTo>
                    <a:pt x="1052" y="566"/>
                  </a:lnTo>
                  <a:lnTo>
                    <a:pt x="1058" y="546"/>
                  </a:lnTo>
                  <a:lnTo>
                    <a:pt x="1060" y="526"/>
                  </a:lnTo>
                  <a:lnTo>
                    <a:pt x="1060" y="508"/>
                  </a:lnTo>
                  <a:lnTo>
                    <a:pt x="1056" y="492"/>
                  </a:lnTo>
                  <a:lnTo>
                    <a:pt x="1050" y="476"/>
                  </a:lnTo>
                  <a:lnTo>
                    <a:pt x="1044" y="462"/>
                  </a:lnTo>
                  <a:lnTo>
                    <a:pt x="1034" y="450"/>
                  </a:lnTo>
                  <a:lnTo>
                    <a:pt x="1024" y="438"/>
                  </a:lnTo>
                  <a:lnTo>
                    <a:pt x="1012" y="430"/>
                  </a:lnTo>
                  <a:lnTo>
                    <a:pt x="998" y="424"/>
                  </a:lnTo>
                  <a:lnTo>
                    <a:pt x="984" y="420"/>
                  </a:lnTo>
                  <a:lnTo>
                    <a:pt x="970" y="418"/>
                  </a:lnTo>
                  <a:lnTo>
                    <a:pt x="954" y="420"/>
                  </a:lnTo>
                  <a:lnTo>
                    <a:pt x="940" y="424"/>
                  </a:lnTo>
                  <a:lnTo>
                    <a:pt x="924" y="430"/>
                  </a:lnTo>
                  <a:lnTo>
                    <a:pt x="924" y="430"/>
                  </a:lnTo>
                  <a:lnTo>
                    <a:pt x="916" y="434"/>
                  </a:lnTo>
                  <a:lnTo>
                    <a:pt x="904" y="434"/>
                  </a:lnTo>
                  <a:lnTo>
                    <a:pt x="890" y="434"/>
                  </a:lnTo>
                  <a:lnTo>
                    <a:pt x="876" y="432"/>
                  </a:lnTo>
                  <a:lnTo>
                    <a:pt x="862" y="426"/>
                  </a:lnTo>
                  <a:lnTo>
                    <a:pt x="856" y="422"/>
                  </a:lnTo>
                  <a:lnTo>
                    <a:pt x="852" y="416"/>
                  </a:lnTo>
                  <a:lnTo>
                    <a:pt x="848" y="410"/>
                  </a:lnTo>
                  <a:lnTo>
                    <a:pt x="846" y="402"/>
                  </a:lnTo>
                  <a:lnTo>
                    <a:pt x="846" y="392"/>
                  </a:lnTo>
                  <a:lnTo>
                    <a:pt x="848" y="382"/>
                  </a:lnTo>
                  <a:lnTo>
                    <a:pt x="848" y="382"/>
                  </a:lnTo>
                  <a:lnTo>
                    <a:pt x="856" y="358"/>
                  </a:lnTo>
                  <a:lnTo>
                    <a:pt x="868" y="332"/>
                  </a:lnTo>
                  <a:lnTo>
                    <a:pt x="882" y="304"/>
                  </a:lnTo>
                  <a:lnTo>
                    <a:pt x="898" y="276"/>
                  </a:lnTo>
                  <a:lnTo>
                    <a:pt x="926" y="232"/>
                  </a:lnTo>
                  <a:lnTo>
                    <a:pt x="938" y="214"/>
                  </a:lnTo>
                  <a:lnTo>
                    <a:pt x="938" y="214"/>
                  </a:lnTo>
                  <a:lnTo>
                    <a:pt x="942" y="206"/>
                  </a:lnTo>
                  <a:lnTo>
                    <a:pt x="944" y="198"/>
                  </a:lnTo>
                  <a:lnTo>
                    <a:pt x="944" y="188"/>
                  </a:lnTo>
                  <a:lnTo>
                    <a:pt x="944" y="180"/>
                  </a:lnTo>
                  <a:lnTo>
                    <a:pt x="942" y="172"/>
                  </a:lnTo>
                  <a:lnTo>
                    <a:pt x="938" y="164"/>
                  </a:lnTo>
                  <a:lnTo>
                    <a:pt x="932" y="158"/>
                  </a:lnTo>
                  <a:lnTo>
                    <a:pt x="926" y="152"/>
                  </a:lnTo>
                  <a:lnTo>
                    <a:pt x="926" y="152"/>
                  </a:lnTo>
                  <a:lnTo>
                    <a:pt x="888" y="124"/>
                  </a:lnTo>
                  <a:lnTo>
                    <a:pt x="850" y="98"/>
                  </a:lnTo>
                  <a:lnTo>
                    <a:pt x="804" y="70"/>
                  </a:lnTo>
                  <a:lnTo>
                    <a:pt x="804" y="70"/>
                  </a:lnTo>
                  <a:lnTo>
                    <a:pt x="778" y="84"/>
                  </a:lnTo>
                  <a:lnTo>
                    <a:pt x="778" y="84"/>
                  </a:lnTo>
                  <a:lnTo>
                    <a:pt x="768" y="90"/>
                  </a:lnTo>
                  <a:lnTo>
                    <a:pt x="762" y="98"/>
                  </a:lnTo>
                  <a:lnTo>
                    <a:pt x="756" y="104"/>
                  </a:lnTo>
                  <a:lnTo>
                    <a:pt x="754" y="112"/>
                  </a:lnTo>
                  <a:lnTo>
                    <a:pt x="754" y="120"/>
                  </a:lnTo>
                  <a:lnTo>
                    <a:pt x="754" y="128"/>
                  </a:lnTo>
                  <a:lnTo>
                    <a:pt x="758" y="136"/>
                  </a:lnTo>
                  <a:lnTo>
                    <a:pt x="760" y="144"/>
                  </a:lnTo>
                  <a:lnTo>
                    <a:pt x="770" y="158"/>
                  </a:lnTo>
                  <a:lnTo>
                    <a:pt x="782" y="168"/>
                  </a:lnTo>
                  <a:lnTo>
                    <a:pt x="792" y="176"/>
                  </a:lnTo>
                  <a:lnTo>
                    <a:pt x="800" y="180"/>
                  </a:lnTo>
                  <a:lnTo>
                    <a:pt x="800" y="180"/>
                  </a:lnTo>
                  <a:lnTo>
                    <a:pt x="818" y="188"/>
                  </a:lnTo>
                  <a:lnTo>
                    <a:pt x="834" y="196"/>
                  </a:lnTo>
                  <a:lnTo>
                    <a:pt x="846" y="208"/>
                  </a:lnTo>
                  <a:lnTo>
                    <a:pt x="858" y="220"/>
                  </a:lnTo>
                  <a:lnTo>
                    <a:pt x="866" y="234"/>
                  </a:lnTo>
                  <a:lnTo>
                    <a:pt x="870" y="250"/>
                  </a:lnTo>
                  <a:lnTo>
                    <a:pt x="874" y="266"/>
                  </a:lnTo>
                  <a:lnTo>
                    <a:pt x="874" y="282"/>
                  </a:lnTo>
                  <a:lnTo>
                    <a:pt x="872" y="298"/>
                  </a:lnTo>
                  <a:lnTo>
                    <a:pt x="866" y="316"/>
                  </a:lnTo>
                  <a:lnTo>
                    <a:pt x="858" y="332"/>
                  </a:lnTo>
                  <a:lnTo>
                    <a:pt x="848" y="348"/>
                  </a:lnTo>
                  <a:lnTo>
                    <a:pt x="834" y="362"/>
                  </a:lnTo>
                  <a:lnTo>
                    <a:pt x="816" y="376"/>
                  </a:lnTo>
                  <a:lnTo>
                    <a:pt x="796" y="388"/>
                  </a:lnTo>
                  <a:lnTo>
                    <a:pt x="772" y="400"/>
                  </a:lnTo>
                  <a:lnTo>
                    <a:pt x="772" y="400"/>
                  </a:lnTo>
                  <a:lnTo>
                    <a:pt x="738" y="410"/>
                  </a:lnTo>
                  <a:lnTo>
                    <a:pt x="708" y="416"/>
                  </a:lnTo>
                  <a:lnTo>
                    <a:pt x="680" y="416"/>
                  </a:lnTo>
                  <a:lnTo>
                    <a:pt x="658" y="412"/>
                  </a:lnTo>
                  <a:lnTo>
                    <a:pt x="636" y="404"/>
                  </a:lnTo>
                  <a:lnTo>
                    <a:pt x="618" y="394"/>
                  </a:lnTo>
                  <a:lnTo>
                    <a:pt x="604" y="380"/>
                  </a:lnTo>
                  <a:lnTo>
                    <a:pt x="592" y="366"/>
                  </a:lnTo>
                  <a:lnTo>
                    <a:pt x="584" y="350"/>
                  </a:lnTo>
                  <a:lnTo>
                    <a:pt x="578" y="332"/>
                  </a:lnTo>
                  <a:lnTo>
                    <a:pt x="574" y="316"/>
                  </a:lnTo>
                  <a:lnTo>
                    <a:pt x="572" y="300"/>
                  </a:lnTo>
                  <a:lnTo>
                    <a:pt x="572" y="284"/>
                  </a:lnTo>
                  <a:lnTo>
                    <a:pt x="576" y="270"/>
                  </a:lnTo>
                  <a:lnTo>
                    <a:pt x="580" y="260"/>
                  </a:lnTo>
                  <a:lnTo>
                    <a:pt x="586" y="252"/>
                  </a:lnTo>
                  <a:lnTo>
                    <a:pt x="586" y="252"/>
                  </a:lnTo>
                  <a:lnTo>
                    <a:pt x="596" y="242"/>
                  </a:lnTo>
                  <a:lnTo>
                    <a:pt x="602" y="232"/>
                  </a:lnTo>
                  <a:lnTo>
                    <a:pt x="606" y="224"/>
                  </a:lnTo>
                  <a:lnTo>
                    <a:pt x="606" y="214"/>
                  </a:lnTo>
                  <a:lnTo>
                    <a:pt x="606" y="204"/>
                  </a:lnTo>
                  <a:lnTo>
                    <a:pt x="604" y="196"/>
                  </a:lnTo>
                  <a:lnTo>
                    <a:pt x="600" y="186"/>
                  </a:lnTo>
                  <a:lnTo>
                    <a:pt x="596" y="180"/>
                  </a:lnTo>
                  <a:lnTo>
                    <a:pt x="596" y="180"/>
                  </a:lnTo>
                  <a:lnTo>
                    <a:pt x="574" y="178"/>
                  </a:lnTo>
                  <a:lnTo>
                    <a:pt x="550" y="172"/>
                  </a:lnTo>
                  <a:lnTo>
                    <a:pt x="550" y="172"/>
                  </a:lnTo>
                  <a:lnTo>
                    <a:pt x="538" y="168"/>
                  </a:lnTo>
                  <a:lnTo>
                    <a:pt x="538" y="168"/>
                  </a:lnTo>
                  <a:lnTo>
                    <a:pt x="506" y="178"/>
                  </a:lnTo>
                  <a:lnTo>
                    <a:pt x="472" y="190"/>
                  </a:lnTo>
                  <a:lnTo>
                    <a:pt x="406" y="220"/>
                  </a:lnTo>
                  <a:lnTo>
                    <a:pt x="356" y="244"/>
                  </a:lnTo>
                  <a:lnTo>
                    <a:pt x="334" y="254"/>
                  </a:lnTo>
                  <a:lnTo>
                    <a:pt x="334" y="254"/>
                  </a:lnTo>
                  <a:lnTo>
                    <a:pt x="326" y="258"/>
                  </a:lnTo>
                  <a:lnTo>
                    <a:pt x="316" y="260"/>
                  </a:lnTo>
                  <a:lnTo>
                    <a:pt x="308" y="260"/>
                  </a:lnTo>
                  <a:lnTo>
                    <a:pt x="300" y="258"/>
                  </a:lnTo>
                  <a:lnTo>
                    <a:pt x="290" y="254"/>
                  </a:lnTo>
                  <a:lnTo>
                    <a:pt x="284" y="248"/>
                  </a:lnTo>
                  <a:lnTo>
                    <a:pt x="278" y="242"/>
                  </a:lnTo>
                  <a:lnTo>
                    <a:pt x="272" y="232"/>
                  </a:lnTo>
                  <a:lnTo>
                    <a:pt x="272" y="232"/>
                  </a:lnTo>
                  <a:lnTo>
                    <a:pt x="240" y="154"/>
                  </a:lnTo>
                  <a:lnTo>
                    <a:pt x="214" y="88"/>
                  </a:lnTo>
                  <a:lnTo>
                    <a:pt x="202" y="56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94" y="18"/>
                  </a:lnTo>
                  <a:lnTo>
                    <a:pt x="194" y="18"/>
                  </a:lnTo>
                  <a:lnTo>
                    <a:pt x="182" y="12"/>
                  </a:lnTo>
                  <a:lnTo>
                    <a:pt x="170" y="6"/>
                  </a:lnTo>
                  <a:lnTo>
                    <a:pt x="156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2" y="0"/>
                  </a:lnTo>
                  <a:lnTo>
                    <a:pt x="102" y="4"/>
                  </a:lnTo>
                  <a:lnTo>
                    <a:pt x="84" y="12"/>
                  </a:lnTo>
                  <a:lnTo>
                    <a:pt x="68" y="22"/>
                  </a:lnTo>
                  <a:lnTo>
                    <a:pt x="52" y="34"/>
                  </a:lnTo>
                  <a:lnTo>
                    <a:pt x="38" y="50"/>
                  </a:lnTo>
                  <a:lnTo>
                    <a:pt x="26" y="6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8" y="102"/>
                  </a:lnTo>
                  <a:lnTo>
                    <a:pt x="4" y="120"/>
                  </a:lnTo>
                  <a:lnTo>
                    <a:pt x="0" y="140"/>
                  </a:lnTo>
                  <a:lnTo>
                    <a:pt x="0" y="160"/>
                  </a:lnTo>
                  <a:lnTo>
                    <a:pt x="4" y="180"/>
                  </a:lnTo>
                  <a:lnTo>
                    <a:pt x="12" y="196"/>
                  </a:lnTo>
                  <a:lnTo>
                    <a:pt x="18" y="204"/>
                  </a:lnTo>
                  <a:lnTo>
                    <a:pt x="24" y="212"/>
                  </a:lnTo>
                  <a:lnTo>
                    <a:pt x="32" y="220"/>
                  </a:lnTo>
                  <a:lnTo>
                    <a:pt x="42" y="226"/>
                  </a:lnTo>
                  <a:lnTo>
                    <a:pt x="42" y="226"/>
                  </a:lnTo>
                  <a:lnTo>
                    <a:pt x="58" y="234"/>
                  </a:lnTo>
                  <a:lnTo>
                    <a:pt x="72" y="240"/>
                  </a:lnTo>
                  <a:lnTo>
                    <a:pt x="84" y="244"/>
                  </a:lnTo>
                  <a:lnTo>
                    <a:pt x="94" y="244"/>
                  </a:lnTo>
                  <a:lnTo>
                    <a:pt x="104" y="244"/>
                  </a:lnTo>
                  <a:lnTo>
                    <a:pt x="114" y="242"/>
                  </a:lnTo>
                  <a:lnTo>
                    <a:pt x="138" y="232"/>
                  </a:lnTo>
                  <a:lnTo>
                    <a:pt x="138" y="232"/>
                  </a:lnTo>
                  <a:lnTo>
                    <a:pt x="156" y="228"/>
                  </a:lnTo>
                  <a:lnTo>
                    <a:pt x="172" y="228"/>
                  </a:lnTo>
                  <a:lnTo>
                    <a:pt x="184" y="232"/>
                  </a:lnTo>
                  <a:lnTo>
                    <a:pt x="192" y="240"/>
                  </a:lnTo>
                  <a:lnTo>
                    <a:pt x="198" y="250"/>
                  </a:lnTo>
                  <a:lnTo>
                    <a:pt x="200" y="260"/>
                  </a:lnTo>
                  <a:lnTo>
                    <a:pt x="198" y="274"/>
                  </a:lnTo>
                  <a:lnTo>
                    <a:pt x="194" y="288"/>
                  </a:lnTo>
                  <a:lnTo>
                    <a:pt x="194" y="288"/>
                  </a:lnTo>
                  <a:lnTo>
                    <a:pt x="92" y="486"/>
                  </a:lnTo>
                  <a:lnTo>
                    <a:pt x="92" y="486"/>
                  </a:lnTo>
                  <a:lnTo>
                    <a:pt x="90" y="494"/>
                  </a:lnTo>
                  <a:lnTo>
                    <a:pt x="88" y="502"/>
                  </a:lnTo>
                  <a:lnTo>
                    <a:pt x="88" y="512"/>
                  </a:lnTo>
                  <a:lnTo>
                    <a:pt x="90" y="520"/>
                  </a:lnTo>
                  <a:lnTo>
                    <a:pt x="92" y="528"/>
                  </a:lnTo>
                  <a:lnTo>
                    <a:pt x="96" y="536"/>
                  </a:lnTo>
                  <a:lnTo>
                    <a:pt x="102" y="542"/>
                  </a:lnTo>
                  <a:lnTo>
                    <a:pt x="110" y="548"/>
                  </a:lnTo>
                  <a:lnTo>
                    <a:pt x="110" y="548"/>
                  </a:lnTo>
                  <a:lnTo>
                    <a:pt x="128" y="560"/>
                  </a:lnTo>
                  <a:lnTo>
                    <a:pt x="172" y="586"/>
                  </a:lnTo>
                  <a:lnTo>
                    <a:pt x="230" y="620"/>
                  </a:lnTo>
                  <a:lnTo>
                    <a:pt x="260" y="634"/>
                  </a:lnTo>
                  <a:lnTo>
                    <a:pt x="286" y="646"/>
                  </a:lnTo>
                  <a:lnTo>
                    <a:pt x="286" y="646"/>
                  </a:lnTo>
                  <a:lnTo>
                    <a:pt x="294" y="648"/>
                  </a:lnTo>
                  <a:lnTo>
                    <a:pt x="302" y="650"/>
                  </a:lnTo>
                  <a:lnTo>
                    <a:pt x="308" y="648"/>
                  </a:lnTo>
                  <a:lnTo>
                    <a:pt x="316" y="646"/>
                  </a:lnTo>
                  <a:lnTo>
                    <a:pt x="320" y="642"/>
                  </a:lnTo>
                  <a:lnTo>
                    <a:pt x="324" y="638"/>
                  </a:lnTo>
                  <a:lnTo>
                    <a:pt x="332" y="626"/>
                  </a:lnTo>
                  <a:lnTo>
                    <a:pt x="334" y="612"/>
                  </a:lnTo>
                  <a:lnTo>
                    <a:pt x="334" y="596"/>
                  </a:lnTo>
                  <a:lnTo>
                    <a:pt x="332" y="582"/>
                  </a:lnTo>
                  <a:lnTo>
                    <a:pt x="324" y="566"/>
                  </a:lnTo>
                  <a:lnTo>
                    <a:pt x="324" y="566"/>
                  </a:lnTo>
                  <a:lnTo>
                    <a:pt x="320" y="558"/>
                  </a:lnTo>
                  <a:lnTo>
                    <a:pt x="318" y="550"/>
                  </a:lnTo>
                  <a:lnTo>
                    <a:pt x="318" y="540"/>
                  </a:lnTo>
                  <a:lnTo>
                    <a:pt x="318" y="530"/>
                  </a:lnTo>
                  <a:lnTo>
                    <a:pt x="322" y="520"/>
                  </a:lnTo>
                  <a:lnTo>
                    <a:pt x="326" y="510"/>
                  </a:lnTo>
                  <a:lnTo>
                    <a:pt x="334" y="500"/>
                  </a:lnTo>
                  <a:lnTo>
                    <a:pt x="342" y="492"/>
                  </a:lnTo>
                  <a:lnTo>
                    <a:pt x="350" y="484"/>
                  </a:lnTo>
                  <a:lnTo>
                    <a:pt x="362" y="478"/>
                  </a:lnTo>
                  <a:lnTo>
                    <a:pt x="374" y="472"/>
                  </a:lnTo>
                  <a:lnTo>
                    <a:pt x="386" y="470"/>
                  </a:lnTo>
                  <a:lnTo>
                    <a:pt x="400" y="470"/>
                  </a:lnTo>
                  <a:lnTo>
                    <a:pt x="416" y="470"/>
                  </a:lnTo>
                  <a:lnTo>
                    <a:pt x="432" y="476"/>
                  </a:lnTo>
                  <a:lnTo>
                    <a:pt x="448" y="482"/>
                  </a:lnTo>
                  <a:lnTo>
                    <a:pt x="448" y="482"/>
                  </a:lnTo>
                  <a:lnTo>
                    <a:pt x="464" y="492"/>
                  </a:lnTo>
                  <a:lnTo>
                    <a:pt x="476" y="502"/>
                  </a:lnTo>
                  <a:lnTo>
                    <a:pt x="488" y="514"/>
                  </a:lnTo>
                  <a:lnTo>
                    <a:pt x="496" y="526"/>
                  </a:lnTo>
                  <a:lnTo>
                    <a:pt x="502" y="540"/>
                  </a:lnTo>
                  <a:lnTo>
                    <a:pt x="508" y="552"/>
                  </a:lnTo>
                  <a:lnTo>
                    <a:pt x="510" y="566"/>
                  </a:lnTo>
                  <a:lnTo>
                    <a:pt x="512" y="580"/>
                  </a:lnTo>
                  <a:lnTo>
                    <a:pt x="510" y="592"/>
                  </a:lnTo>
                  <a:lnTo>
                    <a:pt x="508" y="604"/>
                  </a:lnTo>
                  <a:lnTo>
                    <a:pt x="504" y="616"/>
                  </a:lnTo>
                  <a:lnTo>
                    <a:pt x="498" y="626"/>
                  </a:lnTo>
                  <a:lnTo>
                    <a:pt x="490" y="634"/>
                  </a:lnTo>
                  <a:lnTo>
                    <a:pt x="482" y="642"/>
                  </a:lnTo>
                  <a:lnTo>
                    <a:pt x="472" y="648"/>
                  </a:lnTo>
                  <a:lnTo>
                    <a:pt x="462" y="652"/>
                  </a:lnTo>
                  <a:lnTo>
                    <a:pt x="462" y="652"/>
                  </a:lnTo>
                  <a:lnTo>
                    <a:pt x="450" y="656"/>
                  </a:lnTo>
                  <a:lnTo>
                    <a:pt x="440" y="662"/>
                  </a:lnTo>
                  <a:lnTo>
                    <a:pt x="434" y="670"/>
                  </a:lnTo>
                  <a:lnTo>
                    <a:pt x="430" y="678"/>
                  </a:lnTo>
                  <a:lnTo>
                    <a:pt x="428" y="686"/>
                  </a:lnTo>
                  <a:lnTo>
                    <a:pt x="430" y="696"/>
                  </a:lnTo>
                  <a:lnTo>
                    <a:pt x="434" y="704"/>
                  </a:lnTo>
                  <a:lnTo>
                    <a:pt x="440" y="712"/>
                  </a:lnTo>
                  <a:lnTo>
                    <a:pt x="696" y="712"/>
                  </a:lnTo>
                  <a:lnTo>
                    <a:pt x="696" y="712"/>
                  </a:lnTo>
                  <a:lnTo>
                    <a:pt x="710" y="676"/>
                  </a:lnTo>
                  <a:lnTo>
                    <a:pt x="726" y="636"/>
                  </a:lnTo>
                  <a:lnTo>
                    <a:pt x="742" y="600"/>
                  </a:lnTo>
                  <a:lnTo>
                    <a:pt x="752" y="584"/>
                  </a:lnTo>
                  <a:lnTo>
                    <a:pt x="762" y="570"/>
                  </a:lnTo>
                  <a:lnTo>
                    <a:pt x="762" y="57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96" name="그룹 160"/>
            <p:cNvGrpSpPr/>
            <p:nvPr userDrawn="1"/>
          </p:nvGrpSpPr>
          <p:grpSpPr>
            <a:xfrm>
              <a:off x="-275762" y="3974050"/>
              <a:ext cx="3705225" cy="3302000"/>
              <a:chOff x="706438" y="2892425"/>
              <a:chExt cx="3705225" cy="3302000"/>
            </a:xfrm>
          </p:grpSpPr>
          <p:sp>
            <p:nvSpPr>
              <p:cNvPr id="197" name="Freeform 95"/>
              <p:cNvSpPr>
                <a:spLocks/>
              </p:cNvSpPr>
              <p:nvPr userDrawn="1"/>
            </p:nvSpPr>
            <p:spPr bwMode="auto">
              <a:xfrm>
                <a:off x="3627438" y="4670425"/>
                <a:ext cx="784225" cy="841375"/>
              </a:xfrm>
              <a:custGeom>
                <a:avLst/>
                <a:gdLst/>
                <a:ahLst/>
                <a:cxnLst>
                  <a:cxn ang="0">
                    <a:pos x="424" y="220"/>
                  </a:cxn>
                  <a:cxn ang="0">
                    <a:pos x="400" y="236"/>
                  </a:cxn>
                  <a:cxn ang="0">
                    <a:pos x="394" y="256"/>
                  </a:cxn>
                  <a:cxn ang="0">
                    <a:pos x="364" y="278"/>
                  </a:cxn>
                  <a:cxn ang="0">
                    <a:pos x="324" y="264"/>
                  </a:cxn>
                  <a:cxn ang="0">
                    <a:pos x="310" y="240"/>
                  </a:cxn>
                  <a:cxn ang="0">
                    <a:pos x="318" y="188"/>
                  </a:cxn>
                  <a:cxn ang="0">
                    <a:pos x="356" y="170"/>
                  </a:cxn>
                  <a:cxn ang="0">
                    <a:pos x="376" y="174"/>
                  </a:cxn>
                  <a:cxn ang="0">
                    <a:pos x="390" y="160"/>
                  </a:cxn>
                  <a:cxn ang="0">
                    <a:pos x="378" y="124"/>
                  </a:cxn>
                  <a:cxn ang="0">
                    <a:pos x="332" y="52"/>
                  </a:cxn>
                  <a:cxn ang="0">
                    <a:pos x="308" y="54"/>
                  </a:cxn>
                  <a:cxn ang="0">
                    <a:pos x="206" y="112"/>
                  </a:cxn>
                  <a:cxn ang="0">
                    <a:pos x="190" y="106"/>
                  </a:cxn>
                  <a:cxn ang="0">
                    <a:pos x="184" y="80"/>
                  </a:cxn>
                  <a:cxn ang="0">
                    <a:pos x="192" y="62"/>
                  </a:cxn>
                  <a:cxn ang="0">
                    <a:pos x="178" y="18"/>
                  </a:cxn>
                  <a:cxn ang="0">
                    <a:pos x="144" y="0"/>
                  </a:cxn>
                  <a:cxn ang="0">
                    <a:pos x="90" y="14"/>
                  </a:cxn>
                  <a:cxn ang="0">
                    <a:pos x="64" y="36"/>
                  </a:cxn>
                  <a:cxn ang="0">
                    <a:pos x="50" y="70"/>
                  </a:cxn>
                  <a:cxn ang="0">
                    <a:pos x="58" y="100"/>
                  </a:cxn>
                  <a:cxn ang="0">
                    <a:pos x="82" y="118"/>
                  </a:cxn>
                  <a:cxn ang="0">
                    <a:pos x="108" y="130"/>
                  </a:cxn>
                  <a:cxn ang="0">
                    <a:pos x="116" y="158"/>
                  </a:cxn>
                  <a:cxn ang="0">
                    <a:pos x="84" y="180"/>
                  </a:cxn>
                  <a:cxn ang="0">
                    <a:pos x="8" y="214"/>
                  </a:cxn>
                  <a:cxn ang="0">
                    <a:pos x="2" y="240"/>
                  </a:cxn>
                  <a:cxn ang="0">
                    <a:pos x="44" y="340"/>
                  </a:cxn>
                  <a:cxn ang="0">
                    <a:pos x="94" y="366"/>
                  </a:cxn>
                  <a:cxn ang="0">
                    <a:pos x="104" y="346"/>
                  </a:cxn>
                  <a:cxn ang="0">
                    <a:pos x="136" y="326"/>
                  </a:cxn>
                  <a:cxn ang="0">
                    <a:pos x="166" y="342"/>
                  </a:cxn>
                  <a:cxn ang="0">
                    <a:pos x="186" y="382"/>
                  </a:cxn>
                  <a:cxn ang="0">
                    <a:pos x="186" y="410"/>
                  </a:cxn>
                  <a:cxn ang="0">
                    <a:pos x="202" y="438"/>
                  </a:cxn>
                  <a:cxn ang="0">
                    <a:pos x="188" y="466"/>
                  </a:cxn>
                  <a:cxn ang="0">
                    <a:pos x="168" y="474"/>
                  </a:cxn>
                  <a:cxn ang="0">
                    <a:pos x="148" y="506"/>
                  </a:cxn>
                  <a:cxn ang="0">
                    <a:pos x="158" y="528"/>
                  </a:cxn>
                  <a:cxn ang="0">
                    <a:pos x="178" y="526"/>
                  </a:cxn>
                  <a:cxn ang="0">
                    <a:pos x="268" y="476"/>
                  </a:cxn>
                  <a:cxn ang="0">
                    <a:pos x="284" y="484"/>
                  </a:cxn>
                  <a:cxn ang="0">
                    <a:pos x="316" y="464"/>
                  </a:cxn>
                  <a:cxn ang="0">
                    <a:pos x="370" y="488"/>
                  </a:cxn>
                  <a:cxn ang="0">
                    <a:pos x="408" y="524"/>
                  </a:cxn>
                  <a:cxn ang="0">
                    <a:pos x="412" y="498"/>
                  </a:cxn>
                  <a:cxn ang="0">
                    <a:pos x="392" y="464"/>
                  </a:cxn>
                  <a:cxn ang="0">
                    <a:pos x="360" y="450"/>
                  </a:cxn>
                  <a:cxn ang="0">
                    <a:pos x="348" y="428"/>
                  </a:cxn>
                  <a:cxn ang="0">
                    <a:pos x="364" y="412"/>
                  </a:cxn>
                  <a:cxn ang="0">
                    <a:pos x="488" y="346"/>
                  </a:cxn>
                  <a:cxn ang="0">
                    <a:pos x="494" y="328"/>
                  </a:cxn>
                </a:cxnLst>
                <a:rect l="0" t="0" r="r" b="b"/>
                <a:pathLst>
                  <a:path w="494" h="530">
                    <a:moveTo>
                      <a:pt x="436" y="230"/>
                    </a:moveTo>
                    <a:lnTo>
                      <a:pt x="436" y="230"/>
                    </a:lnTo>
                    <a:lnTo>
                      <a:pt x="430" y="224"/>
                    </a:lnTo>
                    <a:lnTo>
                      <a:pt x="424" y="220"/>
                    </a:lnTo>
                    <a:lnTo>
                      <a:pt x="418" y="220"/>
                    </a:lnTo>
                    <a:lnTo>
                      <a:pt x="410" y="224"/>
                    </a:lnTo>
                    <a:lnTo>
                      <a:pt x="404" y="228"/>
                    </a:lnTo>
                    <a:lnTo>
                      <a:pt x="400" y="236"/>
                    </a:lnTo>
                    <a:lnTo>
                      <a:pt x="396" y="244"/>
                    </a:lnTo>
                    <a:lnTo>
                      <a:pt x="394" y="252"/>
                    </a:lnTo>
                    <a:lnTo>
                      <a:pt x="394" y="252"/>
                    </a:lnTo>
                    <a:lnTo>
                      <a:pt x="394" y="256"/>
                    </a:lnTo>
                    <a:lnTo>
                      <a:pt x="392" y="262"/>
                    </a:lnTo>
                    <a:lnTo>
                      <a:pt x="386" y="270"/>
                    </a:lnTo>
                    <a:lnTo>
                      <a:pt x="376" y="276"/>
                    </a:lnTo>
                    <a:lnTo>
                      <a:pt x="364" y="278"/>
                    </a:lnTo>
                    <a:lnTo>
                      <a:pt x="350" y="278"/>
                    </a:lnTo>
                    <a:lnTo>
                      <a:pt x="338" y="274"/>
                    </a:lnTo>
                    <a:lnTo>
                      <a:pt x="330" y="270"/>
                    </a:lnTo>
                    <a:lnTo>
                      <a:pt x="324" y="264"/>
                    </a:lnTo>
                    <a:lnTo>
                      <a:pt x="320" y="258"/>
                    </a:lnTo>
                    <a:lnTo>
                      <a:pt x="314" y="248"/>
                    </a:lnTo>
                    <a:lnTo>
                      <a:pt x="314" y="248"/>
                    </a:lnTo>
                    <a:lnTo>
                      <a:pt x="310" y="240"/>
                    </a:lnTo>
                    <a:lnTo>
                      <a:pt x="308" y="232"/>
                    </a:lnTo>
                    <a:lnTo>
                      <a:pt x="308" y="214"/>
                    </a:lnTo>
                    <a:lnTo>
                      <a:pt x="310" y="200"/>
                    </a:lnTo>
                    <a:lnTo>
                      <a:pt x="318" y="188"/>
                    </a:lnTo>
                    <a:lnTo>
                      <a:pt x="328" y="178"/>
                    </a:lnTo>
                    <a:lnTo>
                      <a:pt x="338" y="172"/>
                    </a:lnTo>
                    <a:lnTo>
                      <a:pt x="350" y="170"/>
                    </a:lnTo>
                    <a:lnTo>
                      <a:pt x="356" y="170"/>
                    </a:lnTo>
                    <a:lnTo>
                      <a:pt x="362" y="172"/>
                    </a:lnTo>
                    <a:lnTo>
                      <a:pt x="362" y="172"/>
                    </a:lnTo>
                    <a:lnTo>
                      <a:pt x="370" y="174"/>
                    </a:lnTo>
                    <a:lnTo>
                      <a:pt x="376" y="174"/>
                    </a:lnTo>
                    <a:lnTo>
                      <a:pt x="382" y="172"/>
                    </a:lnTo>
                    <a:lnTo>
                      <a:pt x="386" y="170"/>
                    </a:lnTo>
                    <a:lnTo>
                      <a:pt x="388" y="166"/>
                    </a:lnTo>
                    <a:lnTo>
                      <a:pt x="390" y="160"/>
                    </a:lnTo>
                    <a:lnTo>
                      <a:pt x="390" y="156"/>
                    </a:lnTo>
                    <a:lnTo>
                      <a:pt x="390" y="150"/>
                    </a:lnTo>
                    <a:lnTo>
                      <a:pt x="390" y="150"/>
                    </a:lnTo>
                    <a:lnTo>
                      <a:pt x="378" y="124"/>
                    </a:lnTo>
                    <a:lnTo>
                      <a:pt x="360" y="94"/>
                    </a:lnTo>
                    <a:lnTo>
                      <a:pt x="338" y="58"/>
                    </a:lnTo>
                    <a:lnTo>
                      <a:pt x="338" y="58"/>
                    </a:lnTo>
                    <a:lnTo>
                      <a:pt x="332" y="52"/>
                    </a:lnTo>
                    <a:lnTo>
                      <a:pt x="324" y="50"/>
                    </a:lnTo>
                    <a:lnTo>
                      <a:pt x="316" y="50"/>
                    </a:lnTo>
                    <a:lnTo>
                      <a:pt x="308" y="54"/>
                    </a:lnTo>
                    <a:lnTo>
                      <a:pt x="308" y="54"/>
                    </a:lnTo>
                    <a:lnTo>
                      <a:pt x="270" y="78"/>
                    </a:lnTo>
                    <a:lnTo>
                      <a:pt x="238" y="98"/>
                    </a:lnTo>
                    <a:lnTo>
                      <a:pt x="222" y="106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0" y="112"/>
                    </a:lnTo>
                    <a:lnTo>
                      <a:pt x="194" y="110"/>
                    </a:lnTo>
                    <a:lnTo>
                      <a:pt x="190" y="106"/>
                    </a:lnTo>
                    <a:lnTo>
                      <a:pt x="184" y="102"/>
                    </a:lnTo>
                    <a:lnTo>
                      <a:pt x="182" y="96"/>
                    </a:lnTo>
                    <a:lnTo>
                      <a:pt x="182" y="88"/>
                    </a:lnTo>
                    <a:lnTo>
                      <a:pt x="184" y="80"/>
                    </a:lnTo>
                    <a:lnTo>
                      <a:pt x="188" y="72"/>
                    </a:lnTo>
                    <a:lnTo>
                      <a:pt x="188" y="72"/>
                    </a:lnTo>
                    <a:lnTo>
                      <a:pt x="190" y="68"/>
                    </a:lnTo>
                    <a:lnTo>
                      <a:pt x="192" y="62"/>
                    </a:lnTo>
                    <a:lnTo>
                      <a:pt x="192" y="48"/>
                    </a:lnTo>
                    <a:lnTo>
                      <a:pt x="188" y="32"/>
                    </a:lnTo>
                    <a:lnTo>
                      <a:pt x="182" y="26"/>
                    </a:lnTo>
                    <a:lnTo>
                      <a:pt x="178" y="18"/>
                    </a:lnTo>
                    <a:lnTo>
                      <a:pt x="170" y="12"/>
                    </a:lnTo>
                    <a:lnTo>
                      <a:pt x="164" y="6"/>
                    </a:lnTo>
                    <a:lnTo>
                      <a:pt x="154" y="2"/>
                    </a:lnTo>
                    <a:lnTo>
                      <a:pt x="144" y="0"/>
                    </a:lnTo>
                    <a:lnTo>
                      <a:pt x="132" y="0"/>
                    </a:lnTo>
                    <a:lnTo>
                      <a:pt x="120" y="2"/>
                    </a:lnTo>
                    <a:lnTo>
                      <a:pt x="104" y="8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80" y="22"/>
                    </a:lnTo>
                    <a:lnTo>
                      <a:pt x="70" y="28"/>
                    </a:lnTo>
                    <a:lnTo>
                      <a:pt x="64" y="36"/>
                    </a:lnTo>
                    <a:lnTo>
                      <a:pt x="58" y="44"/>
                    </a:lnTo>
                    <a:lnTo>
                      <a:pt x="54" y="52"/>
                    </a:lnTo>
                    <a:lnTo>
                      <a:pt x="50" y="60"/>
                    </a:lnTo>
                    <a:lnTo>
                      <a:pt x="50" y="70"/>
                    </a:lnTo>
                    <a:lnTo>
                      <a:pt x="50" y="78"/>
                    </a:lnTo>
                    <a:lnTo>
                      <a:pt x="50" y="86"/>
                    </a:lnTo>
                    <a:lnTo>
                      <a:pt x="54" y="92"/>
                    </a:lnTo>
                    <a:lnTo>
                      <a:pt x="58" y="100"/>
                    </a:lnTo>
                    <a:lnTo>
                      <a:pt x="62" y="106"/>
                    </a:lnTo>
                    <a:lnTo>
                      <a:pt x="68" y="110"/>
                    </a:lnTo>
                    <a:lnTo>
                      <a:pt x="74" y="116"/>
                    </a:lnTo>
                    <a:lnTo>
                      <a:pt x="82" y="118"/>
                    </a:lnTo>
                    <a:lnTo>
                      <a:pt x="92" y="120"/>
                    </a:lnTo>
                    <a:lnTo>
                      <a:pt x="92" y="120"/>
                    </a:lnTo>
                    <a:lnTo>
                      <a:pt x="102" y="124"/>
                    </a:lnTo>
                    <a:lnTo>
                      <a:pt x="108" y="130"/>
                    </a:lnTo>
                    <a:lnTo>
                      <a:pt x="112" y="136"/>
                    </a:lnTo>
                    <a:lnTo>
                      <a:pt x="116" y="142"/>
                    </a:lnTo>
                    <a:lnTo>
                      <a:pt x="118" y="150"/>
                    </a:lnTo>
                    <a:lnTo>
                      <a:pt x="116" y="158"/>
                    </a:lnTo>
                    <a:lnTo>
                      <a:pt x="110" y="166"/>
                    </a:lnTo>
                    <a:lnTo>
                      <a:pt x="110" y="166"/>
                    </a:lnTo>
                    <a:lnTo>
                      <a:pt x="98" y="172"/>
                    </a:lnTo>
                    <a:lnTo>
                      <a:pt x="84" y="180"/>
                    </a:lnTo>
                    <a:lnTo>
                      <a:pt x="54" y="194"/>
                    </a:lnTo>
                    <a:lnTo>
                      <a:pt x="16" y="210"/>
                    </a:lnTo>
                    <a:lnTo>
                      <a:pt x="16" y="210"/>
                    </a:lnTo>
                    <a:lnTo>
                      <a:pt x="8" y="214"/>
                    </a:lnTo>
                    <a:lnTo>
                      <a:pt x="4" y="222"/>
                    </a:lnTo>
                    <a:lnTo>
                      <a:pt x="0" y="230"/>
                    </a:lnTo>
                    <a:lnTo>
                      <a:pt x="2" y="240"/>
                    </a:lnTo>
                    <a:lnTo>
                      <a:pt x="2" y="240"/>
                    </a:lnTo>
                    <a:lnTo>
                      <a:pt x="6" y="252"/>
                    </a:lnTo>
                    <a:lnTo>
                      <a:pt x="18" y="284"/>
                    </a:lnTo>
                    <a:lnTo>
                      <a:pt x="34" y="322"/>
                    </a:lnTo>
                    <a:lnTo>
                      <a:pt x="44" y="340"/>
                    </a:lnTo>
                    <a:lnTo>
                      <a:pt x="52" y="354"/>
                    </a:lnTo>
                    <a:lnTo>
                      <a:pt x="52" y="354"/>
                    </a:lnTo>
                    <a:lnTo>
                      <a:pt x="94" y="366"/>
                    </a:lnTo>
                    <a:lnTo>
                      <a:pt x="94" y="366"/>
                    </a:lnTo>
                    <a:lnTo>
                      <a:pt x="100" y="360"/>
                    </a:lnTo>
                    <a:lnTo>
                      <a:pt x="102" y="352"/>
                    </a:lnTo>
                    <a:lnTo>
                      <a:pt x="102" y="352"/>
                    </a:lnTo>
                    <a:lnTo>
                      <a:pt x="104" y="346"/>
                    </a:lnTo>
                    <a:lnTo>
                      <a:pt x="108" y="338"/>
                    </a:lnTo>
                    <a:lnTo>
                      <a:pt x="116" y="332"/>
                    </a:lnTo>
                    <a:lnTo>
                      <a:pt x="124" y="328"/>
                    </a:lnTo>
                    <a:lnTo>
                      <a:pt x="136" y="326"/>
                    </a:lnTo>
                    <a:lnTo>
                      <a:pt x="148" y="328"/>
                    </a:lnTo>
                    <a:lnTo>
                      <a:pt x="154" y="332"/>
                    </a:lnTo>
                    <a:lnTo>
                      <a:pt x="160" y="336"/>
                    </a:lnTo>
                    <a:lnTo>
                      <a:pt x="166" y="342"/>
                    </a:lnTo>
                    <a:lnTo>
                      <a:pt x="172" y="350"/>
                    </a:lnTo>
                    <a:lnTo>
                      <a:pt x="172" y="350"/>
                    </a:lnTo>
                    <a:lnTo>
                      <a:pt x="182" y="366"/>
                    </a:lnTo>
                    <a:lnTo>
                      <a:pt x="186" y="382"/>
                    </a:lnTo>
                    <a:lnTo>
                      <a:pt x="186" y="396"/>
                    </a:lnTo>
                    <a:lnTo>
                      <a:pt x="182" y="406"/>
                    </a:lnTo>
                    <a:lnTo>
                      <a:pt x="182" y="406"/>
                    </a:lnTo>
                    <a:lnTo>
                      <a:pt x="186" y="410"/>
                    </a:lnTo>
                    <a:lnTo>
                      <a:pt x="186" y="410"/>
                    </a:lnTo>
                    <a:lnTo>
                      <a:pt x="194" y="420"/>
                    </a:lnTo>
                    <a:lnTo>
                      <a:pt x="200" y="428"/>
                    </a:lnTo>
                    <a:lnTo>
                      <a:pt x="202" y="438"/>
                    </a:lnTo>
                    <a:lnTo>
                      <a:pt x="202" y="448"/>
                    </a:lnTo>
                    <a:lnTo>
                      <a:pt x="198" y="454"/>
                    </a:lnTo>
                    <a:lnTo>
                      <a:pt x="194" y="462"/>
                    </a:lnTo>
                    <a:lnTo>
                      <a:pt x="188" y="466"/>
                    </a:lnTo>
                    <a:lnTo>
                      <a:pt x="180" y="468"/>
                    </a:lnTo>
                    <a:lnTo>
                      <a:pt x="180" y="468"/>
                    </a:lnTo>
                    <a:lnTo>
                      <a:pt x="174" y="470"/>
                    </a:lnTo>
                    <a:lnTo>
                      <a:pt x="168" y="474"/>
                    </a:lnTo>
                    <a:lnTo>
                      <a:pt x="160" y="480"/>
                    </a:lnTo>
                    <a:lnTo>
                      <a:pt x="156" y="486"/>
                    </a:lnTo>
                    <a:lnTo>
                      <a:pt x="152" y="496"/>
                    </a:lnTo>
                    <a:lnTo>
                      <a:pt x="148" y="506"/>
                    </a:lnTo>
                    <a:lnTo>
                      <a:pt x="150" y="516"/>
                    </a:lnTo>
                    <a:lnTo>
                      <a:pt x="152" y="526"/>
                    </a:lnTo>
                    <a:lnTo>
                      <a:pt x="152" y="526"/>
                    </a:lnTo>
                    <a:lnTo>
                      <a:pt x="158" y="528"/>
                    </a:lnTo>
                    <a:lnTo>
                      <a:pt x="166" y="530"/>
                    </a:lnTo>
                    <a:lnTo>
                      <a:pt x="172" y="528"/>
                    </a:lnTo>
                    <a:lnTo>
                      <a:pt x="178" y="526"/>
                    </a:lnTo>
                    <a:lnTo>
                      <a:pt x="178" y="526"/>
                    </a:lnTo>
                    <a:lnTo>
                      <a:pt x="218" y="500"/>
                    </a:lnTo>
                    <a:lnTo>
                      <a:pt x="248" y="482"/>
                    </a:lnTo>
                    <a:lnTo>
                      <a:pt x="260" y="476"/>
                    </a:lnTo>
                    <a:lnTo>
                      <a:pt x="268" y="476"/>
                    </a:lnTo>
                    <a:lnTo>
                      <a:pt x="268" y="476"/>
                    </a:lnTo>
                    <a:lnTo>
                      <a:pt x="280" y="478"/>
                    </a:lnTo>
                    <a:lnTo>
                      <a:pt x="284" y="484"/>
                    </a:lnTo>
                    <a:lnTo>
                      <a:pt x="284" y="484"/>
                    </a:lnTo>
                    <a:lnTo>
                      <a:pt x="290" y="474"/>
                    </a:lnTo>
                    <a:lnTo>
                      <a:pt x="298" y="468"/>
                    </a:lnTo>
                    <a:lnTo>
                      <a:pt x="308" y="464"/>
                    </a:lnTo>
                    <a:lnTo>
                      <a:pt x="316" y="464"/>
                    </a:lnTo>
                    <a:lnTo>
                      <a:pt x="316" y="464"/>
                    </a:lnTo>
                    <a:lnTo>
                      <a:pt x="332" y="470"/>
                    </a:lnTo>
                    <a:lnTo>
                      <a:pt x="346" y="476"/>
                    </a:lnTo>
                    <a:lnTo>
                      <a:pt x="370" y="488"/>
                    </a:lnTo>
                    <a:lnTo>
                      <a:pt x="392" y="504"/>
                    </a:lnTo>
                    <a:lnTo>
                      <a:pt x="392" y="504"/>
                    </a:lnTo>
                    <a:lnTo>
                      <a:pt x="402" y="512"/>
                    </a:lnTo>
                    <a:lnTo>
                      <a:pt x="408" y="524"/>
                    </a:lnTo>
                    <a:lnTo>
                      <a:pt x="408" y="524"/>
                    </a:lnTo>
                    <a:lnTo>
                      <a:pt x="412" y="516"/>
                    </a:lnTo>
                    <a:lnTo>
                      <a:pt x="412" y="506"/>
                    </a:lnTo>
                    <a:lnTo>
                      <a:pt x="412" y="498"/>
                    </a:lnTo>
                    <a:lnTo>
                      <a:pt x="408" y="488"/>
                    </a:lnTo>
                    <a:lnTo>
                      <a:pt x="408" y="488"/>
                    </a:lnTo>
                    <a:lnTo>
                      <a:pt x="400" y="472"/>
                    </a:lnTo>
                    <a:lnTo>
                      <a:pt x="392" y="464"/>
                    </a:lnTo>
                    <a:lnTo>
                      <a:pt x="382" y="458"/>
                    </a:lnTo>
                    <a:lnTo>
                      <a:pt x="368" y="454"/>
                    </a:lnTo>
                    <a:lnTo>
                      <a:pt x="368" y="454"/>
                    </a:lnTo>
                    <a:lnTo>
                      <a:pt x="360" y="450"/>
                    </a:lnTo>
                    <a:lnTo>
                      <a:pt x="354" y="446"/>
                    </a:lnTo>
                    <a:lnTo>
                      <a:pt x="350" y="440"/>
                    </a:lnTo>
                    <a:lnTo>
                      <a:pt x="348" y="434"/>
                    </a:lnTo>
                    <a:lnTo>
                      <a:pt x="348" y="428"/>
                    </a:lnTo>
                    <a:lnTo>
                      <a:pt x="352" y="422"/>
                    </a:lnTo>
                    <a:lnTo>
                      <a:pt x="356" y="418"/>
                    </a:lnTo>
                    <a:lnTo>
                      <a:pt x="364" y="412"/>
                    </a:lnTo>
                    <a:lnTo>
                      <a:pt x="364" y="412"/>
                    </a:lnTo>
                    <a:lnTo>
                      <a:pt x="470" y="360"/>
                    </a:lnTo>
                    <a:lnTo>
                      <a:pt x="470" y="360"/>
                    </a:lnTo>
                    <a:lnTo>
                      <a:pt x="478" y="354"/>
                    </a:lnTo>
                    <a:lnTo>
                      <a:pt x="488" y="346"/>
                    </a:lnTo>
                    <a:lnTo>
                      <a:pt x="494" y="338"/>
                    </a:lnTo>
                    <a:lnTo>
                      <a:pt x="494" y="332"/>
                    </a:lnTo>
                    <a:lnTo>
                      <a:pt x="494" y="328"/>
                    </a:lnTo>
                    <a:lnTo>
                      <a:pt x="494" y="328"/>
                    </a:lnTo>
                    <a:lnTo>
                      <a:pt x="474" y="292"/>
                    </a:lnTo>
                    <a:lnTo>
                      <a:pt x="436" y="230"/>
                    </a:lnTo>
                    <a:lnTo>
                      <a:pt x="436" y="23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8" name="Freeform 96"/>
              <p:cNvSpPr>
                <a:spLocks/>
              </p:cNvSpPr>
              <p:nvPr userDrawn="1"/>
            </p:nvSpPr>
            <p:spPr bwMode="auto">
              <a:xfrm>
                <a:off x="4065588" y="5467350"/>
                <a:ext cx="12700" cy="57150"/>
              </a:xfrm>
              <a:custGeom>
                <a:avLst/>
                <a:gdLst/>
                <a:ahLst/>
                <a:cxnLst>
                  <a:cxn ang="0">
                    <a:pos x="4" y="36"/>
                  </a:cxn>
                  <a:cxn ang="0">
                    <a:pos x="4" y="36"/>
                  </a:cxn>
                  <a:cxn ang="0">
                    <a:pos x="8" y="20"/>
                  </a:cxn>
                  <a:cxn ang="0">
                    <a:pos x="8" y="14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4"/>
                  </a:cxn>
                  <a:cxn ang="0">
                    <a:pos x="2" y="4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4" y="36"/>
                  </a:cxn>
                  <a:cxn ang="0">
                    <a:pos x="4" y="36"/>
                  </a:cxn>
                </a:cxnLst>
                <a:rect l="0" t="0" r="r" b="b"/>
                <a:pathLst>
                  <a:path w="8" h="36">
                    <a:moveTo>
                      <a:pt x="4" y="36"/>
                    </a:moveTo>
                    <a:lnTo>
                      <a:pt x="4" y="36"/>
                    </a:lnTo>
                    <a:lnTo>
                      <a:pt x="8" y="20"/>
                    </a:lnTo>
                    <a:lnTo>
                      <a:pt x="8" y="14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4" y="36"/>
                    </a:lnTo>
                    <a:lnTo>
                      <a:pt x="4" y="36"/>
                    </a:lnTo>
                    <a:close/>
                  </a:path>
                </a:pathLst>
              </a:custGeom>
              <a:solidFill>
                <a:srgbClr val="FBB0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9" name="Freeform 97"/>
              <p:cNvSpPr>
                <a:spLocks/>
              </p:cNvSpPr>
              <p:nvPr userDrawn="1"/>
            </p:nvSpPr>
            <p:spPr bwMode="auto">
              <a:xfrm>
                <a:off x="4071938" y="5438775"/>
                <a:ext cx="9525" cy="28575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8"/>
                  </a:cxn>
                  <a:cxn ang="0">
                    <a:pos x="4" y="8"/>
                  </a:cxn>
                  <a:cxn ang="0">
                    <a:pos x="6" y="4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0" y="18"/>
                  </a:cxn>
                </a:cxnLst>
                <a:rect l="0" t="0" r="r" b="b"/>
                <a:pathLst>
                  <a:path w="6" h="18">
                    <a:moveTo>
                      <a:pt x="0" y="18"/>
                    </a:moveTo>
                    <a:lnTo>
                      <a:pt x="0" y="18"/>
                    </a:lnTo>
                    <a:lnTo>
                      <a:pt x="4" y="8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29AB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0" name="Freeform 98"/>
              <p:cNvSpPr>
                <a:spLocks/>
              </p:cNvSpPr>
              <p:nvPr userDrawn="1"/>
            </p:nvSpPr>
            <p:spPr bwMode="auto">
              <a:xfrm>
                <a:off x="3195638" y="5222875"/>
                <a:ext cx="1085850" cy="971550"/>
              </a:xfrm>
              <a:custGeom>
                <a:avLst/>
                <a:gdLst/>
                <a:ahLst/>
                <a:cxnLst>
                  <a:cxn ang="0">
                    <a:pos x="616" y="218"/>
                  </a:cxn>
                  <a:cxn ang="0">
                    <a:pos x="566" y="204"/>
                  </a:cxn>
                  <a:cxn ang="0">
                    <a:pos x="548" y="200"/>
                  </a:cxn>
                  <a:cxn ang="0">
                    <a:pos x="492" y="226"/>
                  </a:cxn>
                  <a:cxn ang="0">
                    <a:pos x="434" y="194"/>
                  </a:cxn>
                  <a:cxn ang="0">
                    <a:pos x="416" y="172"/>
                  </a:cxn>
                  <a:cxn ang="0">
                    <a:pos x="376" y="104"/>
                  </a:cxn>
                  <a:cxn ang="0">
                    <a:pos x="398" y="82"/>
                  </a:cxn>
                  <a:cxn ang="0">
                    <a:pos x="432" y="78"/>
                  </a:cxn>
                  <a:cxn ang="0">
                    <a:pos x="436" y="46"/>
                  </a:cxn>
                  <a:cxn ang="0">
                    <a:pos x="358" y="22"/>
                  </a:cxn>
                  <a:cxn ang="0">
                    <a:pos x="324" y="6"/>
                  </a:cxn>
                  <a:cxn ang="0">
                    <a:pos x="292" y="2"/>
                  </a:cxn>
                  <a:cxn ang="0">
                    <a:pos x="260" y="24"/>
                  </a:cxn>
                  <a:cxn ang="0">
                    <a:pos x="220" y="130"/>
                  </a:cxn>
                  <a:cxn ang="0">
                    <a:pos x="196" y="156"/>
                  </a:cxn>
                  <a:cxn ang="0">
                    <a:pos x="158" y="138"/>
                  </a:cxn>
                  <a:cxn ang="0">
                    <a:pos x="144" y="104"/>
                  </a:cxn>
                  <a:cxn ang="0">
                    <a:pos x="102" y="74"/>
                  </a:cxn>
                  <a:cxn ang="0">
                    <a:pos x="50" y="88"/>
                  </a:cxn>
                  <a:cxn ang="0">
                    <a:pos x="14" y="130"/>
                  </a:cxn>
                  <a:cxn ang="0">
                    <a:pos x="4" y="214"/>
                  </a:cxn>
                  <a:cxn ang="0">
                    <a:pos x="46" y="256"/>
                  </a:cxn>
                  <a:cxn ang="0">
                    <a:pos x="92" y="258"/>
                  </a:cxn>
                  <a:cxn ang="0">
                    <a:pos x="126" y="244"/>
                  </a:cxn>
                  <a:cxn ang="0">
                    <a:pos x="150" y="274"/>
                  </a:cxn>
                  <a:cxn ang="0">
                    <a:pos x="94" y="388"/>
                  </a:cxn>
                  <a:cxn ang="0">
                    <a:pos x="80" y="424"/>
                  </a:cxn>
                  <a:cxn ang="0">
                    <a:pos x="100" y="454"/>
                  </a:cxn>
                  <a:cxn ang="0">
                    <a:pos x="212" y="508"/>
                  </a:cxn>
                  <a:cxn ang="0">
                    <a:pos x="242" y="494"/>
                  </a:cxn>
                  <a:cxn ang="0">
                    <a:pos x="236" y="462"/>
                  </a:cxn>
                  <a:cxn ang="0">
                    <a:pos x="244" y="424"/>
                  </a:cxn>
                  <a:cxn ang="0">
                    <a:pos x="280" y="398"/>
                  </a:cxn>
                  <a:cxn ang="0">
                    <a:pos x="334" y="402"/>
                  </a:cxn>
                  <a:cxn ang="0">
                    <a:pos x="368" y="430"/>
                  </a:cxn>
                  <a:cxn ang="0">
                    <a:pos x="374" y="480"/>
                  </a:cxn>
                  <a:cxn ang="0">
                    <a:pos x="346" y="506"/>
                  </a:cxn>
                  <a:cxn ang="0">
                    <a:pos x="310" y="530"/>
                  </a:cxn>
                  <a:cxn ang="0">
                    <a:pos x="320" y="562"/>
                  </a:cxn>
                  <a:cxn ang="0">
                    <a:pos x="448" y="612"/>
                  </a:cxn>
                  <a:cxn ang="0">
                    <a:pos x="490" y="602"/>
                  </a:cxn>
                  <a:cxn ang="0">
                    <a:pos x="530" y="544"/>
                  </a:cxn>
                  <a:cxn ang="0">
                    <a:pos x="540" y="498"/>
                  </a:cxn>
                  <a:cxn ang="0">
                    <a:pos x="506" y="478"/>
                  </a:cxn>
                  <a:cxn ang="0">
                    <a:pos x="458" y="472"/>
                  </a:cxn>
                  <a:cxn ang="0">
                    <a:pos x="432" y="428"/>
                  </a:cxn>
                  <a:cxn ang="0">
                    <a:pos x="448" y="378"/>
                  </a:cxn>
                  <a:cxn ang="0">
                    <a:pos x="486" y="348"/>
                  </a:cxn>
                  <a:cxn ang="0">
                    <a:pos x="528" y="360"/>
                  </a:cxn>
                  <a:cxn ang="0">
                    <a:pos x="546" y="390"/>
                  </a:cxn>
                  <a:cxn ang="0">
                    <a:pos x="586" y="392"/>
                  </a:cxn>
                  <a:cxn ang="0">
                    <a:pos x="652" y="286"/>
                  </a:cxn>
                  <a:cxn ang="0">
                    <a:pos x="684" y="196"/>
                  </a:cxn>
                  <a:cxn ang="0">
                    <a:pos x="666" y="194"/>
                  </a:cxn>
                </a:cxnLst>
                <a:rect l="0" t="0" r="r" b="b"/>
                <a:pathLst>
                  <a:path w="684" h="612">
                    <a:moveTo>
                      <a:pt x="646" y="208"/>
                    </a:moveTo>
                    <a:lnTo>
                      <a:pt x="646" y="208"/>
                    </a:lnTo>
                    <a:lnTo>
                      <a:pt x="636" y="214"/>
                    </a:lnTo>
                    <a:lnTo>
                      <a:pt x="626" y="216"/>
                    </a:lnTo>
                    <a:lnTo>
                      <a:pt x="616" y="218"/>
                    </a:lnTo>
                    <a:lnTo>
                      <a:pt x="604" y="220"/>
                    </a:lnTo>
                    <a:lnTo>
                      <a:pt x="594" y="218"/>
                    </a:lnTo>
                    <a:lnTo>
                      <a:pt x="584" y="216"/>
                    </a:lnTo>
                    <a:lnTo>
                      <a:pt x="574" y="212"/>
                    </a:lnTo>
                    <a:lnTo>
                      <a:pt x="566" y="204"/>
                    </a:lnTo>
                    <a:lnTo>
                      <a:pt x="566" y="204"/>
                    </a:lnTo>
                    <a:lnTo>
                      <a:pt x="558" y="198"/>
                    </a:lnTo>
                    <a:lnTo>
                      <a:pt x="552" y="190"/>
                    </a:lnTo>
                    <a:lnTo>
                      <a:pt x="552" y="190"/>
                    </a:lnTo>
                    <a:lnTo>
                      <a:pt x="548" y="200"/>
                    </a:lnTo>
                    <a:lnTo>
                      <a:pt x="540" y="208"/>
                    </a:lnTo>
                    <a:lnTo>
                      <a:pt x="532" y="216"/>
                    </a:lnTo>
                    <a:lnTo>
                      <a:pt x="520" y="222"/>
                    </a:lnTo>
                    <a:lnTo>
                      <a:pt x="506" y="226"/>
                    </a:lnTo>
                    <a:lnTo>
                      <a:pt x="492" y="226"/>
                    </a:lnTo>
                    <a:lnTo>
                      <a:pt x="474" y="220"/>
                    </a:lnTo>
                    <a:lnTo>
                      <a:pt x="454" y="210"/>
                    </a:lnTo>
                    <a:lnTo>
                      <a:pt x="454" y="210"/>
                    </a:lnTo>
                    <a:lnTo>
                      <a:pt x="442" y="202"/>
                    </a:lnTo>
                    <a:lnTo>
                      <a:pt x="434" y="194"/>
                    </a:lnTo>
                    <a:lnTo>
                      <a:pt x="428" y="186"/>
                    </a:lnTo>
                    <a:lnTo>
                      <a:pt x="424" y="178"/>
                    </a:lnTo>
                    <a:lnTo>
                      <a:pt x="424" y="178"/>
                    </a:lnTo>
                    <a:lnTo>
                      <a:pt x="416" y="172"/>
                    </a:lnTo>
                    <a:lnTo>
                      <a:pt x="416" y="172"/>
                    </a:lnTo>
                    <a:lnTo>
                      <a:pt x="402" y="154"/>
                    </a:lnTo>
                    <a:lnTo>
                      <a:pt x="388" y="134"/>
                    </a:lnTo>
                    <a:lnTo>
                      <a:pt x="378" y="110"/>
                    </a:lnTo>
                    <a:lnTo>
                      <a:pt x="378" y="110"/>
                    </a:lnTo>
                    <a:lnTo>
                      <a:pt x="376" y="104"/>
                    </a:lnTo>
                    <a:lnTo>
                      <a:pt x="378" y="98"/>
                    </a:lnTo>
                    <a:lnTo>
                      <a:pt x="382" y="92"/>
                    </a:lnTo>
                    <a:lnTo>
                      <a:pt x="386" y="88"/>
                    </a:lnTo>
                    <a:lnTo>
                      <a:pt x="390" y="84"/>
                    </a:lnTo>
                    <a:lnTo>
                      <a:pt x="398" y="82"/>
                    </a:lnTo>
                    <a:lnTo>
                      <a:pt x="404" y="80"/>
                    </a:lnTo>
                    <a:lnTo>
                      <a:pt x="410" y="82"/>
                    </a:lnTo>
                    <a:lnTo>
                      <a:pt x="410" y="82"/>
                    </a:lnTo>
                    <a:lnTo>
                      <a:pt x="420" y="82"/>
                    </a:lnTo>
                    <a:lnTo>
                      <a:pt x="432" y="78"/>
                    </a:lnTo>
                    <a:lnTo>
                      <a:pt x="444" y="70"/>
                    </a:lnTo>
                    <a:lnTo>
                      <a:pt x="450" y="64"/>
                    </a:lnTo>
                    <a:lnTo>
                      <a:pt x="454" y="58"/>
                    </a:lnTo>
                    <a:lnTo>
                      <a:pt x="454" y="58"/>
                    </a:lnTo>
                    <a:lnTo>
                      <a:pt x="436" y="46"/>
                    </a:lnTo>
                    <a:lnTo>
                      <a:pt x="414" y="36"/>
                    </a:lnTo>
                    <a:lnTo>
                      <a:pt x="390" y="26"/>
                    </a:lnTo>
                    <a:lnTo>
                      <a:pt x="366" y="18"/>
                    </a:lnTo>
                    <a:lnTo>
                      <a:pt x="366" y="18"/>
                    </a:lnTo>
                    <a:lnTo>
                      <a:pt x="358" y="22"/>
                    </a:lnTo>
                    <a:lnTo>
                      <a:pt x="348" y="22"/>
                    </a:lnTo>
                    <a:lnTo>
                      <a:pt x="340" y="20"/>
                    </a:lnTo>
                    <a:lnTo>
                      <a:pt x="330" y="12"/>
                    </a:lnTo>
                    <a:lnTo>
                      <a:pt x="330" y="12"/>
                    </a:lnTo>
                    <a:lnTo>
                      <a:pt x="324" y="6"/>
                    </a:lnTo>
                    <a:lnTo>
                      <a:pt x="324" y="6"/>
                    </a:lnTo>
                    <a:lnTo>
                      <a:pt x="308" y="2"/>
                    </a:lnTo>
                    <a:lnTo>
                      <a:pt x="308" y="2"/>
                    </a:lnTo>
                    <a:lnTo>
                      <a:pt x="300" y="0"/>
                    </a:lnTo>
                    <a:lnTo>
                      <a:pt x="292" y="2"/>
                    </a:lnTo>
                    <a:lnTo>
                      <a:pt x="284" y="4"/>
                    </a:lnTo>
                    <a:lnTo>
                      <a:pt x="278" y="6"/>
                    </a:lnTo>
                    <a:lnTo>
                      <a:pt x="270" y="12"/>
                    </a:lnTo>
                    <a:lnTo>
                      <a:pt x="266" y="16"/>
                    </a:lnTo>
                    <a:lnTo>
                      <a:pt x="260" y="24"/>
                    </a:lnTo>
                    <a:lnTo>
                      <a:pt x="258" y="30"/>
                    </a:lnTo>
                    <a:lnTo>
                      <a:pt x="258" y="30"/>
                    </a:lnTo>
                    <a:lnTo>
                      <a:pt x="242" y="76"/>
                    </a:lnTo>
                    <a:lnTo>
                      <a:pt x="228" y="112"/>
                    </a:lnTo>
                    <a:lnTo>
                      <a:pt x="220" y="130"/>
                    </a:lnTo>
                    <a:lnTo>
                      <a:pt x="210" y="144"/>
                    </a:lnTo>
                    <a:lnTo>
                      <a:pt x="210" y="144"/>
                    </a:lnTo>
                    <a:lnTo>
                      <a:pt x="206" y="150"/>
                    </a:lnTo>
                    <a:lnTo>
                      <a:pt x="202" y="154"/>
                    </a:lnTo>
                    <a:lnTo>
                      <a:pt x="196" y="156"/>
                    </a:lnTo>
                    <a:lnTo>
                      <a:pt x="192" y="158"/>
                    </a:lnTo>
                    <a:lnTo>
                      <a:pt x="182" y="156"/>
                    </a:lnTo>
                    <a:lnTo>
                      <a:pt x="172" y="152"/>
                    </a:lnTo>
                    <a:lnTo>
                      <a:pt x="164" y="144"/>
                    </a:lnTo>
                    <a:lnTo>
                      <a:pt x="158" y="138"/>
                    </a:lnTo>
                    <a:lnTo>
                      <a:pt x="154" y="130"/>
                    </a:lnTo>
                    <a:lnTo>
                      <a:pt x="152" y="126"/>
                    </a:lnTo>
                    <a:lnTo>
                      <a:pt x="152" y="126"/>
                    </a:lnTo>
                    <a:lnTo>
                      <a:pt x="148" y="114"/>
                    </a:lnTo>
                    <a:lnTo>
                      <a:pt x="144" y="104"/>
                    </a:lnTo>
                    <a:lnTo>
                      <a:pt x="138" y="94"/>
                    </a:lnTo>
                    <a:lnTo>
                      <a:pt x="130" y="88"/>
                    </a:lnTo>
                    <a:lnTo>
                      <a:pt x="122" y="82"/>
                    </a:lnTo>
                    <a:lnTo>
                      <a:pt x="112" y="78"/>
                    </a:lnTo>
                    <a:lnTo>
                      <a:pt x="102" y="74"/>
                    </a:lnTo>
                    <a:lnTo>
                      <a:pt x="92" y="74"/>
                    </a:lnTo>
                    <a:lnTo>
                      <a:pt x="82" y="74"/>
                    </a:lnTo>
                    <a:lnTo>
                      <a:pt x="72" y="76"/>
                    </a:lnTo>
                    <a:lnTo>
                      <a:pt x="60" y="82"/>
                    </a:lnTo>
                    <a:lnTo>
                      <a:pt x="50" y="88"/>
                    </a:lnTo>
                    <a:lnTo>
                      <a:pt x="40" y="96"/>
                    </a:lnTo>
                    <a:lnTo>
                      <a:pt x="30" y="104"/>
                    </a:lnTo>
                    <a:lnTo>
                      <a:pt x="22" y="116"/>
                    </a:lnTo>
                    <a:lnTo>
                      <a:pt x="14" y="130"/>
                    </a:lnTo>
                    <a:lnTo>
                      <a:pt x="14" y="130"/>
                    </a:lnTo>
                    <a:lnTo>
                      <a:pt x="6" y="152"/>
                    </a:lnTo>
                    <a:lnTo>
                      <a:pt x="2" y="170"/>
                    </a:lnTo>
                    <a:lnTo>
                      <a:pt x="0" y="186"/>
                    </a:lnTo>
                    <a:lnTo>
                      <a:pt x="0" y="202"/>
                    </a:lnTo>
                    <a:lnTo>
                      <a:pt x="4" y="214"/>
                    </a:lnTo>
                    <a:lnTo>
                      <a:pt x="10" y="226"/>
                    </a:lnTo>
                    <a:lnTo>
                      <a:pt x="18" y="236"/>
                    </a:lnTo>
                    <a:lnTo>
                      <a:pt x="26" y="244"/>
                    </a:lnTo>
                    <a:lnTo>
                      <a:pt x="36" y="250"/>
                    </a:lnTo>
                    <a:lnTo>
                      <a:pt x="46" y="256"/>
                    </a:lnTo>
                    <a:lnTo>
                      <a:pt x="56" y="258"/>
                    </a:lnTo>
                    <a:lnTo>
                      <a:pt x="66" y="260"/>
                    </a:lnTo>
                    <a:lnTo>
                      <a:pt x="76" y="260"/>
                    </a:lnTo>
                    <a:lnTo>
                      <a:pt x="84" y="260"/>
                    </a:lnTo>
                    <a:lnTo>
                      <a:pt x="92" y="258"/>
                    </a:lnTo>
                    <a:lnTo>
                      <a:pt x="96" y="254"/>
                    </a:lnTo>
                    <a:lnTo>
                      <a:pt x="96" y="254"/>
                    </a:lnTo>
                    <a:lnTo>
                      <a:pt x="106" y="246"/>
                    </a:lnTo>
                    <a:lnTo>
                      <a:pt x="116" y="244"/>
                    </a:lnTo>
                    <a:lnTo>
                      <a:pt x="126" y="244"/>
                    </a:lnTo>
                    <a:lnTo>
                      <a:pt x="134" y="246"/>
                    </a:lnTo>
                    <a:lnTo>
                      <a:pt x="142" y="252"/>
                    </a:lnTo>
                    <a:lnTo>
                      <a:pt x="146" y="258"/>
                    </a:lnTo>
                    <a:lnTo>
                      <a:pt x="150" y="266"/>
                    </a:lnTo>
                    <a:lnTo>
                      <a:pt x="150" y="274"/>
                    </a:lnTo>
                    <a:lnTo>
                      <a:pt x="150" y="274"/>
                    </a:lnTo>
                    <a:lnTo>
                      <a:pt x="144" y="294"/>
                    </a:lnTo>
                    <a:lnTo>
                      <a:pt x="134" y="314"/>
                    </a:lnTo>
                    <a:lnTo>
                      <a:pt x="114" y="356"/>
                    </a:lnTo>
                    <a:lnTo>
                      <a:pt x="94" y="388"/>
                    </a:lnTo>
                    <a:lnTo>
                      <a:pt x="86" y="402"/>
                    </a:lnTo>
                    <a:lnTo>
                      <a:pt x="86" y="402"/>
                    </a:lnTo>
                    <a:lnTo>
                      <a:pt x="84" y="408"/>
                    </a:lnTo>
                    <a:lnTo>
                      <a:pt x="82" y="416"/>
                    </a:lnTo>
                    <a:lnTo>
                      <a:pt x="80" y="424"/>
                    </a:lnTo>
                    <a:lnTo>
                      <a:pt x="82" y="430"/>
                    </a:lnTo>
                    <a:lnTo>
                      <a:pt x="84" y="438"/>
                    </a:lnTo>
                    <a:lnTo>
                      <a:pt x="88" y="444"/>
                    </a:lnTo>
                    <a:lnTo>
                      <a:pt x="94" y="450"/>
                    </a:lnTo>
                    <a:lnTo>
                      <a:pt x="100" y="454"/>
                    </a:lnTo>
                    <a:lnTo>
                      <a:pt x="100" y="454"/>
                    </a:lnTo>
                    <a:lnTo>
                      <a:pt x="144" y="476"/>
                    </a:lnTo>
                    <a:lnTo>
                      <a:pt x="180" y="494"/>
                    </a:lnTo>
                    <a:lnTo>
                      <a:pt x="212" y="508"/>
                    </a:lnTo>
                    <a:lnTo>
                      <a:pt x="212" y="508"/>
                    </a:lnTo>
                    <a:lnTo>
                      <a:pt x="220" y="510"/>
                    </a:lnTo>
                    <a:lnTo>
                      <a:pt x="226" y="508"/>
                    </a:lnTo>
                    <a:lnTo>
                      <a:pt x="234" y="506"/>
                    </a:lnTo>
                    <a:lnTo>
                      <a:pt x="238" y="500"/>
                    </a:lnTo>
                    <a:lnTo>
                      <a:pt x="242" y="494"/>
                    </a:lnTo>
                    <a:lnTo>
                      <a:pt x="244" y="488"/>
                    </a:lnTo>
                    <a:lnTo>
                      <a:pt x="242" y="480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36" y="462"/>
                    </a:lnTo>
                    <a:lnTo>
                      <a:pt x="236" y="456"/>
                    </a:lnTo>
                    <a:lnTo>
                      <a:pt x="236" y="448"/>
                    </a:lnTo>
                    <a:lnTo>
                      <a:pt x="236" y="440"/>
                    </a:lnTo>
                    <a:lnTo>
                      <a:pt x="240" y="432"/>
                    </a:lnTo>
                    <a:lnTo>
                      <a:pt x="244" y="424"/>
                    </a:lnTo>
                    <a:lnTo>
                      <a:pt x="250" y="418"/>
                    </a:lnTo>
                    <a:lnTo>
                      <a:pt x="256" y="412"/>
                    </a:lnTo>
                    <a:lnTo>
                      <a:pt x="264" y="406"/>
                    </a:lnTo>
                    <a:lnTo>
                      <a:pt x="272" y="402"/>
                    </a:lnTo>
                    <a:lnTo>
                      <a:pt x="280" y="398"/>
                    </a:lnTo>
                    <a:lnTo>
                      <a:pt x="290" y="396"/>
                    </a:lnTo>
                    <a:lnTo>
                      <a:pt x="300" y="396"/>
                    </a:lnTo>
                    <a:lnTo>
                      <a:pt x="312" y="396"/>
                    </a:lnTo>
                    <a:lnTo>
                      <a:pt x="322" y="398"/>
                    </a:lnTo>
                    <a:lnTo>
                      <a:pt x="334" y="402"/>
                    </a:lnTo>
                    <a:lnTo>
                      <a:pt x="334" y="402"/>
                    </a:lnTo>
                    <a:lnTo>
                      <a:pt x="346" y="408"/>
                    </a:lnTo>
                    <a:lnTo>
                      <a:pt x="356" y="414"/>
                    </a:lnTo>
                    <a:lnTo>
                      <a:pt x="362" y="422"/>
                    </a:lnTo>
                    <a:lnTo>
                      <a:pt x="368" y="430"/>
                    </a:lnTo>
                    <a:lnTo>
                      <a:pt x="374" y="438"/>
                    </a:lnTo>
                    <a:lnTo>
                      <a:pt x="376" y="448"/>
                    </a:lnTo>
                    <a:lnTo>
                      <a:pt x="376" y="456"/>
                    </a:lnTo>
                    <a:lnTo>
                      <a:pt x="376" y="464"/>
                    </a:lnTo>
                    <a:lnTo>
                      <a:pt x="374" y="480"/>
                    </a:lnTo>
                    <a:lnTo>
                      <a:pt x="366" y="494"/>
                    </a:lnTo>
                    <a:lnTo>
                      <a:pt x="362" y="498"/>
                    </a:lnTo>
                    <a:lnTo>
                      <a:pt x="356" y="502"/>
                    </a:lnTo>
                    <a:lnTo>
                      <a:pt x="352" y="506"/>
                    </a:lnTo>
                    <a:lnTo>
                      <a:pt x="346" y="506"/>
                    </a:lnTo>
                    <a:lnTo>
                      <a:pt x="346" y="506"/>
                    </a:lnTo>
                    <a:lnTo>
                      <a:pt x="334" y="510"/>
                    </a:lnTo>
                    <a:lnTo>
                      <a:pt x="324" y="514"/>
                    </a:lnTo>
                    <a:lnTo>
                      <a:pt x="316" y="520"/>
                    </a:lnTo>
                    <a:lnTo>
                      <a:pt x="310" y="530"/>
                    </a:lnTo>
                    <a:lnTo>
                      <a:pt x="306" y="538"/>
                    </a:lnTo>
                    <a:lnTo>
                      <a:pt x="308" y="546"/>
                    </a:lnTo>
                    <a:lnTo>
                      <a:pt x="312" y="554"/>
                    </a:lnTo>
                    <a:lnTo>
                      <a:pt x="320" y="562"/>
                    </a:lnTo>
                    <a:lnTo>
                      <a:pt x="320" y="562"/>
                    </a:lnTo>
                    <a:lnTo>
                      <a:pt x="358" y="580"/>
                    </a:lnTo>
                    <a:lnTo>
                      <a:pt x="398" y="596"/>
                    </a:lnTo>
                    <a:lnTo>
                      <a:pt x="440" y="610"/>
                    </a:lnTo>
                    <a:lnTo>
                      <a:pt x="440" y="610"/>
                    </a:lnTo>
                    <a:lnTo>
                      <a:pt x="448" y="612"/>
                    </a:lnTo>
                    <a:lnTo>
                      <a:pt x="458" y="612"/>
                    </a:lnTo>
                    <a:lnTo>
                      <a:pt x="466" y="612"/>
                    </a:lnTo>
                    <a:lnTo>
                      <a:pt x="474" y="610"/>
                    </a:lnTo>
                    <a:lnTo>
                      <a:pt x="484" y="606"/>
                    </a:lnTo>
                    <a:lnTo>
                      <a:pt x="490" y="602"/>
                    </a:lnTo>
                    <a:lnTo>
                      <a:pt x="498" y="596"/>
                    </a:lnTo>
                    <a:lnTo>
                      <a:pt x="504" y="590"/>
                    </a:lnTo>
                    <a:lnTo>
                      <a:pt x="504" y="590"/>
                    </a:lnTo>
                    <a:lnTo>
                      <a:pt x="518" y="568"/>
                    </a:lnTo>
                    <a:lnTo>
                      <a:pt x="530" y="544"/>
                    </a:lnTo>
                    <a:lnTo>
                      <a:pt x="536" y="530"/>
                    </a:lnTo>
                    <a:lnTo>
                      <a:pt x="542" y="514"/>
                    </a:lnTo>
                    <a:lnTo>
                      <a:pt x="542" y="514"/>
                    </a:lnTo>
                    <a:lnTo>
                      <a:pt x="542" y="506"/>
                    </a:lnTo>
                    <a:lnTo>
                      <a:pt x="540" y="498"/>
                    </a:lnTo>
                    <a:lnTo>
                      <a:pt x="536" y="492"/>
                    </a:lnTo>
                    <a:lnTo>
                      <a:pt x="530" y="486"/>
                    </a:lnTo>
                    <a:lnTo>
                      <a:pt x="522" y="482"/>
                    </a:lnTo>
                    <a:lnTo>
                      <a:pt x="514" y="478"/>
                    </a:lnTo>
                    <a:lnTo>
                      <a:pt x="506" y="478"/>
                    </a:lnTo>
                    <a:lnTo>
                      <a:pt x="496" y="480"/>
                    </a:lnTo>
                    <a:lnTo>
                      <a:pt x="496" y="480"/>
                    </a:lnTo>
                    <a:lnTo>
                      <a:pt x="486" y="482"/>
                    </a:lnTo>
                    <a:lnTo>
                      <a:pt x="472" y="480"/>
                    </a:lnTo>
                    <a:lnTo>
                      <a:pt x="458" y="472"/>
                    </a:lnTo>
                    <a:lnTo>
                      <a:pt x="446" y="462"/>
                    </a:lnTo>
                    <a:lnTo>
                      <a:pt x="440" y="456"/>
                    </a:lnTo>
                    <a:lnTo>
                      <a:pt x="436" y="448"/>
                    </a:lnTo>
                    <a:lnTo>
                      <a:pt x="434" y="438"/>
                    </a:lnTo>
                    <a:lnTo>
                      <a:pt x="432" y="428"/>
                    </a:lnTo>
                    <a:lnTo>
                      <a:pt x="432" y="418"/>
                    </a:lnTo>
                    <a:lnTo>
                      <a:pt x="436" y="406"/>
                    </a:lnTo>
                    <a:lnTo>
                      <a:pt x="440" y="394"/>
                    </a:lnTo>
                    <a:lnTo>
                      <a:pt x="448" y="378"/>
                    </a:lnTo>
                    <a:lnTo>
                      <a:pt x="448" y="378"/>
                    </a:lnTo>
                    <a:lnTo>
                      <a:pt x="454" y="368"/>
                    </a:lnTo>
                    <a:lnTo>
                      <a:pt x="462" y="360"/>
                    </a:lnTo>
                    <a:lnTo>
                      <a:pt x="470" y="354"/>
                    </a:lnTo>
                    <a:lnTo>
                      <a:pt x="478" y="350"/>
                    </a:lnTo>
                    <a:lnTo>
                      <a:pt x="486" y="348"/>
                    </a:lnTo>
                    <a:lnTo>
                      <a:pt x="492" y="346"/>
                    </a:lnTo>
                    <a:lnTo>
                      <a:pt x="500" y="346"/>
                    </a:lnTo>
                    <a:lnTo>
                      <a:pt x="506" y="348"/>
                    </a:lnTo>
                    <a:lnTo>
                      <a:pt x="518" y="352"/>
                    </a:lnTo>
                    <a:lnTo>
                      <a:pt x="528" y="360"/>
                    </a:lnTo>
                    <a:lnTo>
                      <a:pt x="536" y="368"/>
                    </a:lnTo>
                    <a:lnTo>
                      <a:pt x="538" y="376"/>
                    </a:lnTo>
                    <a:lnTo>
                      <a:pt x="538" y="376"/>
                    </a:lnTo>
                    <a:lnTo>
                      <a:pt x="540" y="384"/>
                    </a:lnTo>
                    <a:lnTo>
                      <a:pt x="546" y="390"/>
                    </a:lnTo>
                    <a:lnTo>
                      <a:pt x="552" y="396"/>
                    </a:lnTo>
                    <a:lnTo>
                      <a:pt x="560" y="398"/>
                    </a:lnTo>
                    <a:lnTo>
                      <a:pt x="568" y="398"/>
                    </a:lnTo>
                    <a:lnTo>
                      <a:pt x="578" y="396"/>
                    </a:lnTo>
                    <a:lnTo>
                      <a:pt x="586" y="392"/>
                    </a:lnTo>
                    <a:lnTo>
                      <a:pt x="596" y="382"/>
                    </a:lnTo>
                    <a:lnTo>
                      <a:pt x="596" y="382"/>
                    </a:lnTo>
                    <a:lnTo>
                      <a:pt x="610" y="364"/>
                    </a:lnTo>
                    <a:lnTo>
                      <a:pt x="624" y="340"/>
                    </a:lnTo>
                    <a:lnTo>
                      <a:pt x="652" y="286"/>
                    </a:lnTo>
                    <a:lnTo>
                      <a:pt x="674" y="236"/>
                    </a:lnTo>
                    <a:lnTo>
                      <a:pt x="682" y="216"/>
                    </a:lnTo>
                    <a:lnTo>
                      <a:pt x="682" y="216"/>
                    </a:lnTo>
                    <a:lnTo>
                      <a:pt x="684" y="206"/>
                    </a:lnTo>
                    <a:lnTo>
                      <a:pt x="684" y="196"/>
                    </a:lnTo>
                    <a:lnTo>
                      <a:pt x="684" y="186"/>
                    </a:lnTo>
                    <a:lnTo>
                      <a:pt x="680" y="176"/>
                    </a:lnTo>
                    <a:lnTo>
                      <a:pt x="680" y="176"/>
                    </a:lnTo>
                    <a:lnTo>
                      <a:pt x="674" y="186"/>
                    </a:lnTo>
                    <a:lnTo>
                      <a:pt x="666" y="194"/>
                    </a:lnTo>
                    <a:lnTo>
                      <a:pt x="656" y="202"/>
                    </a:lnTo>
                    <a:lnTo>
                      <a:pt x="646" y="208"/>
                    </a:lnTo>
                    <a:lnTo>
                      <a:pt x="646" y="208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1" name="Freeform 99"/>
              <p:cNvSpPr>
                <a:spLocks/>
              </p:cNvSpPr>
              <p:nvPr userDrawn="1"/>
            </p:nvSpPr>
            <p:spPr bwMode="auto">
              <a:xfrm>
                <a:off x="3709988" y="5232400"/>
                <a:ext cx="66675" cy="25400"/>
              </a:xfrm>
              <a:custGeom>
                <a:avLst/>
                <a:gdLst/>
                <a:ahLst/>
                <a:cxnLst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4" y="16"/>
                  </a:cxn>
                  <a:cxn ang="0">
                    <a:pos x="34" y="16"/>
                  </a:cxn>
                  <a:cxn ang="0">
                    <a:pos x="42" y="12"/>
                  </a:cxn>
                  <a:cxn ang="0">
                    <a:pos x="42" y="12"/>
                  </a:cxn>
                </a:cxnLst>
                <a:rect l="0" t="0" r="r" b="b"/>
                <a:pathLst>
                  <a:path w="42" h="16">
                    <a:moveTo>
                      <a:pt x="42" y="12"/>
                    </a:moveTo>
                    <a:lnTo>
                      <a:pt x="42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16" y="14"/>
                    </a:lnTo>
                    <a:lnTo>
                      <a:pt x="24" y="16"/>
                    </a:lnTo>
                    <a:lnTo>
                      <a:pt x="34" y="16"/>
                    </a:lnTo>
                    <a:lnTo>
                      <a:pt x="42" y="12"/>
                    </a:lnTo>
                    <a:lnTo>
                      <a:pt x="42" y="12"/>
                    </a:lnTo>
                    <a:close/>
                  </a:path>
                </a:pathLst>
              </a:custGeom>
              <a:solidFill>
                <a:srgbClr val="29AB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100"/>
              <p:cNvSpPr>
                <a:spLocks/>
              </p:cNvSpPr>
              <p:nvPr userDrawn="1"/>
            </p:nvSpPr>
            <p:spPr bwMode="auto">
              <a:xfrm>
                <a:off x="4071938" y="5407025"/>
                <a:ext cx="203200" cy="165100"/>
              </a:xfrm>
              <a:custGeom>
                <a:avLst/>
                <a:gdLst/>
                <a:ahLst/>
                <a:cxnLst>
                  <a:cxn ang="0">
                    <a:pos x="112" y="40"/>
                  </a:cxn>
                  <a:cxn ang="0">
                    <a:pos x="112" y="40"/>
                  </a:cxn>
                  <a:cxn ang="0">
                    <a:pos x="90" y="24"/>
                  </a:cxn>
                  <a:cxn ang="0">
                    <a:pos x="66" y="12"/>
                  </a:cxn>
                  <a:cxn ang="0">
                    <a:pos x="52" y="6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28" y="0"/>
                  </a:cxn>
                  <a:cxn ang="0">
                    <a:pos x="18" y="4"/>
                  </a:cxn>
                  <a:cxn ang="0">
                    <a:pos x="10" y="1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6" y="24"/>
                  </a:cxn>
                  <a:cxn ang="0">
                    <a:pos x="4" y="28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2" y="46"/>
                  </a:cxn>
                  <a:cxn ang="0">
                    <a:pos x="2" y="46"/>
                  </a:cxn>
                  <a:cxn ang="0">
                    <a:pos x="4" y="52"/>
                  </a:cxn>
                  <a:cxn ang="0">
                    <a:pos x="4" y="58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6" y="82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22" y="96"/>
                  </a:cxn>
                  <a:cxn ang="0">
                    <a:pos x="32" y="100"/>
                  </a:cxn>
                  <a:cxn ang="0">
                    <a:pos x="42" y="102"/>
                  </a:cxn>
                  <a:cxn ang="0">
                    <a:pos x="52" y="104"/>
                  </a:cxn>
                  <a:cxn ang="0">
                    <a:pos x="64" y="102"/>
                  </a:cxn>
                  <a:cxn ang="0">
                    <a:pos x="74" y="100"/>
                  </a:cxn>
                  <a:cxn ang="0">
                    <a:pos x="84" y="98"/>
                  </a:cxn>
                  <a:cxn ang="0">
                    <a:pos x="94" y="92"/>
                  </a:cxn>
                  <a:cxn ang="0">
                    <a:pos x="94" y="92"/>
                  </a:cxn>
                  <a:cxn ang="0">
                    <a:pos x="104" y="86"/>
                  </a:cxn>
                  <a:cxn ang="0">
                    <a:pos x="114" y="78"/>
                  </a:cxn>
                  <a:cxn ang="0">
                    <a:pos x="122" y="70"/>
                  </a:cxn>
                  <a:cxn ang="0">
                    <a:pos x="128" y="60"/>
                  </a:cxn>
                  <a:cxn ang="0">
                    <a:pos x="128" y="60"/>
                  </a:cxn>
                  <a:cxn ang="0">
                    <a:pos x="122" y="48"/>
                  </a:cxn>
                  <a:cxn ang="0">
                    <a:pos x="112" y="40"/>
                  </a:cxn>
                  <a:cxn ang="0">
                    <a:pos x="112" y="40"/>
                  </a:cxn>
                </a:cxnLst>
                <a:rect l="0" t="0" r="r" b="b"/>
                <a:pathLst>
                  <a:path w="128" h="104">
                    <a:moveTo>
                      <a:pt x="112" y="40"/>
                    </a:moveTo>
                    <a:lnTo>
                      <a:pt x="112" y="40"/>
                    </a:lnTo>
                    <a:lnTo>
                      <a:pt x="90" y="24"/>
                    </a:lnTo>
                    <a:lnTo>
                      <a:pt x="66" y="12"/>
                    </a:lnTo>
                    <a:lnTo>
                      <a:pt x="52" y="6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18" y="4"/>
                    </a:lnTo>
                    <a:lnTo>
                      <a:pt x="10" y="1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6" y="24"/>
                    </a:lnTo>
                    <a:lnTo>
                      <a:pt x="4" y="2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4" y="52"/>
                    </a:lnTo>
                    <a:lnTo>
                      <a:pt x="4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6" y="82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22" y="96"/>
                    </a:lnTo>
                    <a:lnTo>
                      <a:pt x="32" y="100"/>
                    </a:lnTo>
                    <a:lnTo>
                      <a:pt x="42" y="102"/>
                    </a:lnTo>
                    <a:lnTo>
                      <a:pt x="52" y="104"/>
                    </a:lnTo>
                    <a:lnTo>
                      <a:pt x="64" y="102"/>
                    </a:lnTo>
                    <a:lnTo>
                      <a:pt x="74" y="100"/>
                    </a:lnTo>
                    <a:lnTo>
                      <a:pt x="84" y="98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104" y="86"/>
                    </a:lnTo>
                    <a:lnTo>
                      <a:pt x="114" y="78"/>
                    </a:lnTo>
                    <a:lnTo>
                      <a:pt x="122" y="70"/>
                    </a:lnTo>
                    <a:lnTo>
                      <a:pt x="128" y="60"/>
                    </a:lnTo>
                    <a:lnTo>
                      <a:pt x="128" y="60"/>
                    </a:lnTo>
                    <a:lnTo>
                      <a:pt x="122" y="48"/>
                    </a:lnTo>
                    <a:lnTo>
                      <a:pt x="112" y="40"/>
                    </a:lnTo>
                    <a:lnTo>
                      <a:pt x="112" y="4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Freeform 101"/>
              <p:cNvSpPr>
                <a:spLocks/>
              </p:cNvSpPr>
              <p:nvPr userDrawn="1"/>
            </p:nvSpPr>
            <p:spPr bwMode="auto">
              <a:xfrm>
                <a:off x="3792538" y="5314950"/>
                <a:ext cx="155575" cy="190500"/>
              </a:xfrm>
              <a:custGeom>
                <a:avLst/>
                <a:gdLst/>
                <a:ahLst/>
                <a:cxnLst>
                  <a:cxn ang="0">
                    <a:pos x="34" y="24"/>
                  </a:cxn>
                  <a:cxn ang="0">
                    <a:pos x="34" y="24"/>
                  </a:cxn>
                  <a:cxn ang="0">
                    <a:pos x="28" y="22"/>
                  </a:cxn>
                  <a:cxn ang="0">
                    <a:pos x="22" y="24"/>
                  </a:cxn>
                  <a:cxn ang="0">
                    <a:pos x="14" y="26"/>
                  </a:cxn>
                  <a:cxn ang="0">
                    <a:pos x="10" y="30"/>
                  </a:cxn>
                  <a:cxn ang="0">
                    <a:pos x="6" y="34"/>
                  </a:cxn>
                  <a:cxn ang="0">
                    <a:pos x="2" y="40"/>
                  </a:cxn>
                  <a:cxn ang="0">
                    <a:pos x="0" y="46"/>
                  </a:cxn>
                  <a:cxn ang="0">
                    <a:pos x="2" y="52"/>
                  </a:cxn>
                  <a:cxn ang="0">
                    <a:pos x="2" y="52"/>
                  </a:cxn>
                  <a:cxn ang="0">
                    <a:pos x="12" y="76"/>
                  </a:cxn>
                  <a:cxn ang="0">
                    <a:pos x="26" y="96"/>
                  </a:cxn>
                  <a:cxn ang="0">
                    <a:pos x="40" y="114"/>
                  </a:cxn>
                  <a:cxn ang="0">
                    <a:pos x="40" y="114"/>
                  </a:cxn>
                  <a:cxn ang="0">
                    <a:pos x="48" y="120"/>
                  </a:cxn>
                  <a:cxn ang="0">
                    <a:pos x="48" y="120"/>
                  </a:cxn>
                  <a:cxn ang="0">
                    <a:pos x="46" y="110"/>
                  </a:cxn>
                  <a:cxn ang="0">
                    <a:pos x="44" y="100"/>
                  </a:cxn>
                  <a:cxn ang="0">
                    <a:pos x="48" y="90"/>
                  </a:cxn>
                  <a:cxn ang="0">
                    <a:pos x="52" y="80"/>
                  </a:cxn>
                  <a:cxn ang="0">
                    <a:pos x="56" y="74"/>
                  </a:cxn>
                  <a:cxn ang="0">
                    <a:pos x="64" y="68"/>
                  </a:cxn>
                  <a:cxn ang="0">
                    <a:pos x="70" y="64"/>
                  </a:cxn>
                  <a:cxn ang="0">
                    <a:pos x="76" y="62"/>
                  </a:cxn>
                  <a:cxn ang="0">
                    <a:pos x="76" y="62"/>
                  </a:cxn>
                  <a:cxn ang="0">
                    <a:pos x="84" y="60"/>
                  </a:cxn>
                  <a:cxn ang="0">
                    <a:pos x="90" y="56"/>
                  </a:cxn>
                  <a:cxn ang="0">
                    <a:pos x="94" y="48"/>
                  </a:cxn>
                  <a:cxn ang="0">
                    <a:pos x="98" y="42"/>
                  </a:cxn>
                  <a:cxn ang="0">
                    <a:pos x="98" y="32"/>
                  </a:cxn>
                  <a:cxn ang="0">
                    <a:pos x="96" y="22"/>
                  </a:cxn>
                  <a:cxn ang="0">
                    <a:pos x="90" y="14"/>
                  </a:cxn>
                  <a:cxn ang="0">
                    <a:pos x="82" y="4"/>
                  </a:cxn>
                  <a:cxn ang="0">
                    <a:pos x="82" y="4"/>
                  </a:cxn>
                  <a:cxn ang="0">
                    <a:pos x="78" y="0"/>
                  </a:cxn>
                  <a:cxn ang="0">
                    <a:pos x="78" y="0"/>
                  </a:cxn>
                  <a:cxn ang="0">
                    <a:pos x="74" y="6"/>
                  </a:cxn>
                  <a:cxn ang="0">
                    <a:pos x="68" y="12"/>
                  </a:cxn>
                  <a:cxn ang="0">
                    <a:pos x="56" y="20"/>
                  </a:cxn>
                  <a:cxn ang="0">
                    <a:pos x="44" y="24"/>
                  </a:cxn>
                  <a:cxn ang="0">
                    <a:pos x="34" y="24"/>
                  </a:cxn>
                  <a:cxn ang="0">
                    <a:pos x="34" y="24"/>
                  </a:cxn>
                </a:cxnLst>
                <a:rect l="0" t="0" r="r" b="b"/>
                <a:pathLst>
                  <a:path w="98" h="120">
                    <a:moveTo>
                      <a:pt x="34" y="24"/>
                    </a:moveTo>
                    <a:lnTo>
                      <a:pt x="34" y="24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14" y="26"/>
                    </a:lnTo>
                    <a:lnTo>
                      <a:pt x="10" y="30"/>
                    </a:lnTo>
                    <a:lnTo>
                      <a:pt x="6" y="34"/>
                    </a:lnTo>
                    <a:lnTo>
                      <a:pt x="2" y="40"/>
                    </a:lnTo>
                    <a:lnTo>
                      <a:pt x="0" y="46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12" y="76"/>
                    </a:lnTo>
                    <a:lnTo>
                      <a:pt x="26" y="96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8" y="120"/>
                    </a:lnTo>
                    <a:lnTo>
                      <a:pt x="48" y="120"/>
                    </a:lnTo>
                    <a:lnTo>
                      <a:pt x="46" y="110"/>
                    </a:lnTo>
                    <a:lnTo>
                      <a:pt x="44" y="100"/>
                    </a:lnTo>
                    <a:lnTo>
                      <a:pt x="48" y="90"/>
                    </a:lnTo>
                    <a:lnTo>
                      <a:pt x="52" y="80"/>
                    </a:lnTo>
                    <a:lnTo>
                      <a:pt x="56" y="74"/>
                    </a:lnTo>
                    <a:lnTo>
                      <a:pt x="64" y="68"/>
                    </a:lnTo>
                    <a:lnTo>
                      <a:pt x="70" y="64"/>
                    </a:lnTo>
                    <a:lnTo>
                      <a:pt x="76" y="62"/>
                    </a:lnTo>
                    <a:lnTo>
                      <a:pt x="76" y="62"/>
                    </a:lnTo>
                    <a:lnTo>
                      <a:pt x="84" y="60"/>
                    </a:lnTo>
                    <a:lnTo>
                      <a:pt x="90" y="56"/>
                    </a:lnTo>
                    <a:lnTo>
                      <a:pt x="94" y="48"/>
                    </a:lnTo>
                    <a:lnTo>
                      <a:pt x="98" y="42"/>
                    </a:lnTo>
                    <a:lnTo>
                      <a:pt x="98" y="32"/>
                    </a:lnTo>
                    <a:lnTo>
                      <a:pt x="96" y="22"/>
                    </a:lnTo>
                    <a:lnTo>
                      <a:pt x="90" y="1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4" y="6"/>
                    </a:lnTo>
                    <a:lnTo>
                      <a:pt x="68" y="12"/>
                    </a:lnTo>
                    <a:lnTo>
                      <a:pt x="56" y="20"/>
                    </a:lnTo>
                    <a:lnTo>
                      <a:pt x="44" y="24"/>
                    </a:lnTo>
                    <a:lnTo>
                      <a:pt x="34" y="24"/>
                    </a:lnTo>
                    <a:lnTo>
                      <a:pt x="34" y="24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4" name="Freeform 112"/>
              <p:cNvSpPr>
                <a:spLocks/>
              </p:cNvSpPr>
              <p:nvPr userDrawn="1"/>
            </p:nvSpPr>
            <p:spPr bwMode="auto">
              <a:xfrm>
                <a:off x="3481388" y="4476750"/>
                <a:ext cx="165100" cy="374650"/>
              </a:xfrm>
              <a:custGeom>
                <a:avLst/>
                <a:gdLst/>
                <a:ahLst/>
                <a:cxnLst>
                  <a:cxn ang="0">
                    <a:pos x="56" y="186"/>
                  </a:cxn>
                  <a:cxn ang="0">
                    <a:pos x="56" y="186"/>
                  </a:cxn>
                  <a:cxn ang="0">
                    <a:pos x="72" y="170"/>
                  </a:cxn>
                  <a:cxn ang="0">
                    <a:pos x="86" y="150"/>
                  </a:cxn>
                  <a:cxn ang="0">
                    <a:pos x="94" y="126"/>
                  </a:cxn>
                  <a:cxn ang="0">
                    <a:pos x="102" y="104"/>
                  </a:cxn>
                  <a:cxn ang="0">
                    <a:pos x="104" y="78"/>
                  </a:cxn>
                  <a:cxn ang="0">
                    <a:pos x="104" y="54"/>
                  </a:cxn>
                  <a:cxn ang="0">
                    <a:pos x="98" y="30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80" y="30"/>
                  </a:cxn>
                  <a:cxn ang="0">
                    <a:pos x="70" y="60"/>
                  </a:cxn>
                  <a:cxn ang="0">
                    <a:pos x="60" y="92"/>
                  </a:cxn>
                  <a:cxn ang="0">
                    <a:pos x="48" y="124"/>
                  </a:cxn>
                  <a:cxn ang="0">
                    <a:pos x="24" y="184"/>
                  </a:cxn>
                  <a:cxn ang="0">
                    <a:pos x="0" y="236"/>
                  </a:cxn>
                  <a:cxn ang="0">
                    <a:pos x="0" y="236"/>
                  </a:cxn>
                  <a:cxn ang="0">
                    <a:pos x="56" y="186"/>
                  </a:cxn>
                  <a:cxn ang="0">
                    <a:pos x="56" y="186"/>
                  </a:cxn>
                </a:cxnLst>
                <a:rect l="0" t="0" r="r" b="b"/>
                <a:pathLst>
                  <a:path w="104" h="236">
                    <a:moveTo>
                      <a:pt x="56" y="186"/>
                    </a:moveTo>
                    <a:lnTo>
                      <a:pt x="56" y="186"/>
                    </a:lnTo>
                    <a:lnTo>
                      <a:pt x="72" y="170"/>
                    </a:lnTo>
                    <a:lnTo>
                      <a:pt x="86" y="150"/>
                    </a:lnTo>
                    <a:lnTo>
                      <a:pt x="94" y="126"/>
                    </a:lnTo>
                    <a:lnTo>
                      <a:pt x="102" y="104"/>
                    </a:lnTo>
                    <a:lnTo>
                      <a:pt x="104" y="78"/>
                    </a:lnTo>
                    <a:lnTo>
                      <a:pt x="104" y="54"/>
                    </a:lnTo>
                    <a:lnTo>
                      <a:pt x="98" y="30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0" y="30"/>
                    </a:lnTo>
                    <a:lnTo>
                      <a:pt x="70" y="60"/>
                    </a:lnTo>
                    <a:lnTo>
                      <a:pt x="60" y="92"/>
                    </a:lnTo>
                    <a:lnTo>
                      <a:pt x="48" y="124"/>
                    </a:lnTo>
                    <a:lnTo>
                      <a:pt x="24" y="184"/>
                    </a:lnTo>
                    <a:lnTo>
                      <a:pt x="0" y="236"/>
                    </a:lnTo>
                    <a:lnTo>
                      <a:pt x="0" y="236"/>
                    </a:lnTo>
                    <a:lnTo>
                      <a:pt x="56" y="186"/>
                    </a:lnTo>
                    <a:lnTo>
                      <a:pt x="56" y="1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5" name="Freeform 113"/>
              <p:cNvSpPr>
                <a:spLocks/>
              </p:cNvSpPr>
              <p:nvPr userDrawn="1"/>
            </p:nvSpPr>
            <p:spPr bwMode="auto">
              <a:xfrm>
                <a:off x="706438" y="2994025"/>
                <a:ext cx="1914525" cy="2968625"/>
              </a:xfrm>
              <a:custGeom>
                <a:avLst/>
                <a:gdLst/>
                <a:ahLst/>
                <a:cxnLst>
                  <a:cxn ang="0">
                    <a:pos x="1114" y="1170"/>
                  </a:cxn>
                  <a:cxn ang="0">
                    <a:pos x="1124" y="1110"/>
                  </a:cxn>
                  <a:cxn ang="0">
                    <a:pos x="1064" y="1070"/>
                  </a:cxn>
                  <a:cxn ang="0">
                    <a:pos x="794" y="1008"/>
                  </a:cxn>
                  <a:cxn ang="0">
                    <a:pos x="760" y="942"/>
                  </a:cxn>
                  <a:cxn ang="0">
                    <a:pos x="838" y="666"/>
                  </a:cxn>
                  <a:cxn ang="0">
                    <a:pos x="908" y="664"/>
                  </a:cxn>
                  <a:cxn ang="0">
                    <a:pos x="954" y="726"/>
                  </a:cxn>
                  <a:cxn ang="0">
                    <a:pos x="1070" y="730"/>
                  </a:cxn>
                  <a:cxn ang="0">
                    <a:pos x="1154" y="632"/>
                  </a:cxn>
                  <a:cxn ang="0">
                    <a:pos x="1128" y="498"/>
                  </a:cxn>
                  <a:cxn ang="0">
                    <a:pos x="1030" y="466"/>
                  </a:cxn>
                  <a:cxn ang="0">
                    <a:pos x="970" y="500"/>
                  </a:cxn>
                  <a:cxn ang="0">
                    <a:pos x="902" y="490"/>
                  </a:cxn>
                  <a:cxn ang="0">
                    <a:pos x="900" y="404"/>
                  </a:cxn>
                  <a:cxn ang="0">
                    <a:pos x="992" y="166"/>
                  </a:cxn>
                  <a:cxn ang="0">
                    <a:pos x="1068" y="140"/>
                  </a:cxn>
                  <a:cxn ang="0">
                    <a:pos x="1096" y="92"/>
                  </a:cxn>
                  <a:cxn ang="0">
                    <a:pos x="950" y="116"/>
                  </a:cxn>
                  <a:cxn ang="0">
                    <a:pos x="708" y="336"/>
                  </a:cxn>
                  <a:cxn ang="0">
                    <a:pos x="610" y="350"/>
                  </a:cxn>
                  <a:cxn ang="0">
                    <a:pos x="560" y="240"/>
                  </a:cxn>
                  <a:cxn ang="0">
                    <a:pos x="566" y="144"/>
                  </a:cxn>
                  <a:cxn ang="0">
                    <a:pos x="520" y="56"/>
                  </a:cxn>
                  <a:cxn ang="0">
                    <a:pos x="432" y="4"/>
                  </a:cxn>
                  <a:cxn ang="0">
                    <a:pos x="314" y="10"/>
                  </a:cxn>
                  <a:cxn ang="0">
                    <a:pos x="204" y="68"/>
                  </a:cxn>
                  <a:cxn ang="0">
                    <a:pos x="86" y="214"/>
                  </a:cxn>
                  <a:cxn ang="0">
                    <a:pos x="80" y="342"/>
                  </a:cxn>
                  <a:cxn ang="0">
                    <a:pos x="174" y="464"/>
                  </a:cxn>
                  <a:cxn ang="0">
                    <a:pos x="260" y="486"/>
                  </a:cxn>
                  <a:cxn ang="0">
                    <a:pos x="358" y="506"/>
                  </a:cxn>
                  <a:cxn ang="0">
                    <a:pos x="380" y="584"/>
                  </a:cxn>
                  <a:cxn ang="0">
                    <a:pos x="228" y="730"/>
                  </a:cxn>
                  <a:cxn ang="0">
                    <a:pos x="18" y="882"/>
                  </a:cxn>
                  <a:cxn ang="0">
                    <a:pos x="20" y="1002"/>
                  </a:cxn>
                  <a:cxn ang="0">
                    <a:pos x="240" y="1280"/>
                  </a:cxn>
                  <a:cxn ang="0">
                    <a:pos x="304" y="1298"/>
                  </a:cxn>
                  <a:cxn ang="0">
                    <a:pos x="352" y="1246"/>
                  </a:cxn>
                  <a:cxn ang="0">
                    <a:pos x="388" y="1136"/>
                  </a:cxn>
                  <a:cxn ang="0">
                    <a:pos x="550" y="1086"/>
                  </a:cxn>
                  <a:cxn ang="0">
                    <a:pos x="696" y="1178"/>
                  </a:cxn>
                  <a:cxn ang="0">
                    <a:pos x="736" y="1304"/>
                  </a:cxn>
                  <a:cxn ang="0">
                    <a:pos x="652" y="1436"/>
                  </a:cxn>
                  <a:cxn ang="0">
                    <a:pos x="550" y="1436"/>
                  </a:cxn>
                  <a:cxn ang="0">
                    <a:pos x="452" y="1466"/>
                  </a:cxn>
                  <a:cxn ang="0">
                    <a:pos x="446" y="1552"/>
                  </a:cxn>
                  <a:cxn ang="0">
                    <a:pos x="696" y="1828"/>
                  </a:cxn>
                  <a:cxn ang="0">
                    <a:pos x="834" y="1868"/>
                  </a:cxn>
                  <a:cxn ang="0">
                    <a:pos x="1008" y="1770"/>
                  </a:cxn>
                  <a:cxn ang="0">
                    <a:pos x="1090" y="1666"/>
                  </a:cxn>
                  <a:cxn ang="0">
                    <a:pos x="1058" y="1590"/>
                  </a:cxn>
                  <a:cxn ang="0">
                    <a:pos x="988" y="1562"/>
                  </a:cxn>
                  <a:cxn ang="0">
                    <a:pos x="894" y="1456"/>
                  </a:cxn>
                  <a:cxn ang="0">
                    <a:pos x="906" y="1340"/>
                  </a:cxn>
                  <a:cxn ang="0">
                    <a:pos x="1002" y="1244"/>
                  </a:cxn>
                  <a:cxn ang="0">
                    <a:pos x="1058" y="1196"/>
                  </a:cxn>
                </a:cxnLst>
                <a:rect l="0" t="0" r="r" b="b"/>
                <a:pathLst>
                  <a:path w="1206" h="1870">
                    <a:moveTo>
                      <a:pt x="1064" y="1194"/>
                    </a:moveTo>
                    <a:lnTo>
                      <a:pt x="1064" y="1194"/>
                    </a:lnTo>
                    <a:lnTo>
                      <a:pt x="1078" y="1192"/>
                    </a:lnTo>
                    <a:lnTo>
                      <a:pt x="1088" y="1188"/>
                    </a:lnTo>
                    <a:lnTo>
                      <a:pt x="1098" y="1184"/>
                    </a:lnTo>
                    <a:lnTo>
                      <a:pt x="1106" y="1178"/>
                    </a:lnTo>
                    <a:lnTo>
                      <a:pt x="1114" y="1170"/>
                    </a:lnTo>
                    <a:lnTo>
                      <a:pt x="1118" y="1162"/>
                    </a:lnTo>
                    <a:lnTo>
                      <a:pt x="1122" y="1154"/>
                    </a:lnTo>
                    <a:lnTo>
                      <a:pt x="1126" y="1146"/>
                    </a:lnTo>
                    <a:lnTo>
                      <a:pt x="1126" y="1136"/>
                    </a:lnTo>
                    <a:lnTo>
                      <a:pt x="1128" y="1128"/>
                    </a:lnTo>
                    <a:lnTo>
                      <a:pt x="1126" y="1118"/>
                    </a:lnTo>
                    <a:lnTo>
                      <a:pt x="1124" y="1110"/>
                    </a:lnTo>
                    <a:lnTo>
                      <a:pt x="1120" y="1104"/>
                    </a:lnTo>
                    <a:lnTo>
                      <a:pt x="1116" y="1096"/>
                    </a:lnTo>
                    <a:lnTo>
                      <a:pt x="1110" y="1090"/>
                    </a:lnTo>
                    <a:lnTo>
                      <a:pt x="1104" y="1086"/>
                    </a:lnTo>
                    <a:lnTo>
                      <a:pt x="1104" y="1086"/>
                    </a:lnTo>
                    <a:lnTo>
                      <a:pt x="1086" y="1078"/>
                    </a:lnTo>
                    <a:lnTo>
                      <a:pt x="1064" y="1070"/>
                    </a:lnTo>
                    <a:lnTo>
                      <a:pt x="1020" y="1056"/>
                    </a:lnTo>
                    <a:lnTo>
                      <a:pt x="970" y="1042"/>
                    </a:lnTo>
                    <a:lnTo>
                      <a:pt x="922" y="1032"/>
                    </a:lnTo>
                    <a:lnTo>
                      <a:pt x="840" y="1016"/>
                    </a:lnTo>
                    <a:lnTo>
                      <a:pt x="806" y="1010"/>
                    </a:lnTo>
                    <a:lnTo>
                      <a:pt x="806" y="1010"/>
                    </a:lnTo>
                    <a:lnTo>
                      <a:pt x="794" y="1008"/>
                    </a:lnTo>
                    <a:lnTo>
                      <a:pt x="784" y="1002"/>
                    </a:lnTo>
                    <a:lnTo>
                      <a:pt x="776" y="996"/>
                    </a:lnTo>
                    <a:lnTo>
                      <a:pt x="768" y="986"/>
                    </a:lnTo>
                    <a:lnTo>
                      <a:pt x="762" y="978"/>
                    </a:lnTo>
                    <a:lnTo>
                      <a:pt x="758" y="966"/>
                    </a:lnTo>
                    <a:lnTo>
                      <a:pt x="758" y="954"/>
                    </a:lnTo>
                    <a:lnTo>
                      <a:pt x="760" y="942"/>
                    </a:lnTo>
                    <a:lnTo>
                      <a:pt x="760" y="942"/>
                    </a:lnTo>
                    <a:lnTo>
                      <a:pt x="784" y="836"/>
                    </a:lnTo>
                    <a:lnTo>
                      <a:pt x="808" y="750"/>
                    </a:lnTo>
                    <a:lnTo>
                      <a:pt x="818" y="710"/>
                    </a:lnTo>
                    <a:lnTo>
                      <a:pt x="830" y="680"/>
                    </a:lnTo>
                    <a:lnTo>
                      <a:pt x="830" y="680"/>
                    </a:lnTo>
                    <a:lnTo>
                      <a:pt x="838" y="666"/>
                    </a:lnTo>
                    <a:lnTo>
                      <a:pt x="848" y="658"/>
                    </a:lnTo>
                    <a:lnTo>
                      <a:pt x="862" y="652"/>
                    </a:lnTo>
                    <a:lnTo>
                      <a:pt x="876" y="650"/>
                    </a:lnTo>
                    <a:lnTo>
                      <a:pt x="890" y="652"/>
                    </a:lnTo>
                    <a:lnTo>
                      <a:pt x="896" y="654"/>
                    </a:lnTo>
                    <a:lnTo>
                      <a:pt x="902" y="660"/>
                    </a:lnTo>
                    <a:lnTo>
                      <a:pt x="908" y="664"/>
                    </a:lnTo>
                    <a:lnTo>
                      <a:pt x="914" y="672"/>
                    </a:lnTo>
                    <a:lnTo>
                      <a:pt x="920" y="680"/>
                    </a:lnTo>
                    <a:lnTo>
                      <a:pt x="924" y="688"/>
                    </a:lnTo>
                    <a:lnTo>
                      <a:pt x="924" y="688"/>
                    </a:lnTo>
                    <a:lnTo>
                      <a:pt x="932" y="702"/>
                    </a:lnTo>
                    <a:lnTo>
                      <a:pt x="940" y="716"/>
                    </a:lnTo>
                    <a:lnTo>
                      <a:pt x="954" y="726"/>
                    </a:lnTo>
                    <a:lnTo>
                      <a:pt x="968" y="732"/>
                    </a:lnTo>
                    <a:lnTo>
                      <a:pt x="982" y="738"/>
                    </a:lnTo>
                    <a:lnTo>
                      <a:pt x="1000" y="742"/>
                    </a:lnTo>
                    <a:lnTo>
                      <a:pt x="1016" y="742"/>
                    </a:lnTo>
                    <a:lnTo>
                      <a:pt x="1034" y="740"/>
                    </a:lnTo>
                    <a:lnTo>
                      <a:pt x="1052" y="736"/>
                    </a:lnTo>
                    <a:lnTo>
                      <a:pt x="1070" y="730"/>
                    </a:lnTo>
                    <a:lnTo>
                      <a:pt x="1088" y="720"/>
                    </a:lnTo>
                    <a:lnTo>
                      <a:pt x="1104" y="708"/>
                    </a:lnTo>
                    <a:lnTo>
                      <a:pt x="1118" y="694"/>
                    </a:lnTo>
                    <a:lnTo>
                      <a:pt x="1132" y="676"/>
                    </a:lnTo>
                    <a:lnTo>
                      <a:pt x="1144" y="656"/>
                    </a:lnTo>
                    <a:lnTo>
                      <a:pt x="1154" y="632"/>
                    </a:lnTo>
                    <a:lnTo>
                      <a:pt x="1154" y="632"/>
                    </a:lnTo>
                    <a:lnTo>
                      <a:pt x="1160" y="608"/>
                    </a:lnTo>
                    <a:lnTo>
                      <a:pt x="1162" y="584"/>
                    </a:lnTo>
                    <a:lnTo>
                      <a:pt x="1162" y="564"/>
                    </a:lnTo>
                    <a:lnTo>
                      <a:pt x="1156" y="544"/>
                    </a:lnTo>
                    <a:lnTo>
                      <a:pt x="1150" y="526"/>
                    </a:lnTo>
                    <a:lnTo>
                      <a:pt x="1140" y="510"/>
                    </a:lnTo>
                    <a:lnTo>
                      <a:pt x="1128" y="498"/>
                    </a:lnTo>
                    <a:lnTo>
                      <a:pt x="1116" y="486"/>
                    </a:lnTo>
                    <a:lnTo>
                      <a:pt x="1102" y="478"/>
                    </a:lnTo>
                    <a:lnTo>
                      <a:pt x="1088" y="470"/>
                    </a:lnTo>
                    <a:lnTo>
                      <a:pt x="1072" y="466"/>
                    </a:lnTo>
                    <a:lnTo>
                      <a:pt x="1058" y="464"/>
                    </a:lnTo>
                    <a:lnTo>
                      <a:pt x="1044" y="464"/>
                    </a:lnTo>
                    <a:lnTo>
                      <a:pt x="1030" y="466"/>
                    </a:lnTo>
                    <a:lnTo>
                      <a:pt x="1018" y="470"/>
                    </a:lnTo>
                    <a:lnTo>
                      <a:pt x="1008" y="478"/>
                    </a:lnTo>
                    <a:lnTo>
                      <a:pt x="1008" y="478"/>
                    </a:lnTo>
                    <a:lnTo>
                      <a:pt x="1000" y="486"/>
                    </a:lnTo>
                    <a:lnTo>
                      <a:pt x="990" y="492"/>
                    </a:lnTo>
                    <a:lnTo>
                      <a:pt x="980" y="496"/>
                    </a:lnTo>
                    <a:lnTo>
                      <a:pt x="970" y="500"/>
                    </a:lnTo>
                    <a:lnTo>
                      <a:pt x="958" y="502"/>
                    </a:lnTo>
                    <a:lnTo>
                      <a:pt x="948" y="504"/>
                    </a:lnTo>
                    <a:lnTo>
                      <a:pt x="938" y="504"/>
                    </a:lnTo>
                    <a:lnTo>
                      <a:pt x="928" y="502"/>
                    </a:lnTo>
                    <a:lnTo>
                      <a:pt x="918" y="500"/>
                    </a:lnTo>
                    <a:lnTo>
                      <a:pt x="910" y="496"/>
                    </a:lnTo>
                    <a:lnTo>
                      <a:pt x="902" y="490"/>
                    </a:lnTo>
                    <a:lnTo>
                      <a:pt x="896" y="484"/>
                    </a:lnTo>
                    <a:lnTo>
                      <a:pt x="892" y="476"/>
                    </a:lnTo>
                    <a:lnTo>
                      <a:pt x="890" y="466"/>
                    </a:lnTo>
                    <a:lnTo>
                      <a:pt x="888" y="456"/>
                    </a:lnTo>
                    <a:lnTo>
                      <a:pt x="890" y="444"/>
                    </a:lnTo>
                    <a:lnTo>
                      <a:pt x="890" y="444"/>
                    </a:lnTo>
                    <a:lnTo>
                      <a:pt x="900" y="404"/>
                    </a:lnTo>
                    <a:lnTo>
                      <a:pt x="914" y="358"/>
                    </a:lnTo>
                    <a:lnTo>
                      <a:pt x="930" y="314"/>
                    </a:lnTo>
                    <a:lnTo>
                      <a:pt x="946" y="272"/>
                    </a:lnTo>
                    <a:lnTo>
                      <a:pt x="974" y="204"/>
                    </a:lnTo>
                    <a:lnTo>
                      <a:pt x="986" y="176"/>
                    </a:lnTo>
                    <a:lnTo>
                      <a:pt x="986" y="176"/>
                    </a:lnTo>
                    <a:lnTo>
                      <a:pt x="992" y="166"/>
                    </a:lnTo>
                    <a:lnTo>
                      <a:pt x="1000" y="156"/>
                    </a:lnTo>
                    <a:lnTo>
                      <a:pt x="1008" y="148"/>
                    </a:lnTo>
                    <a:lnTo>
                      <a:pt x="1020" y="142"/>
                    </a:lnTo>
                    <a:lnTo>
                      <a:pt x="1032" y="138"/>
                    </a:lnTo>
                    <a:lnTo>
                      <a:pt x="1044" y="138"/>
                    </a:lnTo>
                    <a:lnTo>
                      <a:pt x="1056" y="138"/>
                    </a:lnTo>
                    <a:lnTo>
                      <a:pt x="1068" y="140"/>
                    </a:lnTo>
                    <a:lnTo>
                      <a:pt x="1068" y="140"/>
                    </a:lnTo>
                    <a:lnTo>
                      <a:pt x="1206" y="184"/>
                    </a:lnTo>
                    <a:lnTo>
                      <a:pt x="1206" y="184"/>
                    </a:lnTo>
                    <a:lnTo>
                      <a:pt x="1142" y="128"/>
                    </a:lnTo>
                    <a:lnTo>
                      <a:pt x="1116" y="104"/>
                    </a:lnTo>
                    <a:lnTo>
                      <a:pt x="1116" y="104"/>
                    </a:lnTo>
                    <a:lnTo>
                      <a:pt x="1096" y="92"/>
                    </a:lnTo>
                    <a:lnTo>
                      <a:pt x="1076" y="84"/>
                    </a:lnTo>
                    <a:lnTo>
                      <a:pt x="1052" y="78"/>
                    </a:lnTo>
                    <a:lnTo>
                      <a:pt x="1030" y="78"/>
                    </a:lnTo>
                    <a:lnTo>
                      <a:pt x="1008" y="82"/>
                    </a:lnTo>
                    <a:lnTo>
                      <a:pt x="988" y="90"/>
                    </a:lnTo>
                    <a:lnTo>
                      <a:pt x="968" y="102"/>
                    </a:lnTo>
                    <a:lnTo>
                      <a:pt x="950" y="116"/>
                    </a:lnTo>
                    <a:lnTo>
                      <a:pt x="950" y="116"/>
                    </a:lnTo>
                    <a:lnTo>
                      <a:pt x="924" y="144"/>
                    </a:lnTo>
                    <a:lnTo>
                      <a:pt x="858" y="212"/>
                    </a:lnTo>
                    <a:lnTo>
                      <a:pt x="816" y="250"/>
                    </a:lnTo>
                    <a:lnTo>
                      <a:pt x="772" y="288"/>
                    </a:lnTo>
                    <a:lnTo>
                      <a:pt x="730" y="322"/>
                    </a:lnTo>
                    <a:lnTo>
                      <a:pt x="708" y="336"/>
                    </a:lnTo>
                    <a:lnTo>
                      <a:pt x="690" y="348"/>
                    </a:lnTo>
                    <a:lnTo>
                      <a:pt x="690" y="348"/>
                    </a:lnTo>
                    <a:lnTo>
                      <a:pt x="670" y="356"/>
                    </a:lnTo>
                    <a:lnTo>
                      <a:pt x="652" y="360"/>
                    </a:lnTo>
                    <a:lnTo>
                      <a:pt x="636" y="360"/>
                    </a:lnTo>
                    <a:lnTo>
                      <a:pt x="622" y="356"/>
                    </a:lnTo>
                    <a:lnTo>
                      <a:pt x="610" y="350"/>
                    </a:lnTo>
                    <a:lnTo>
                      <a:pt x="600" y="342"/>
                    </a:lnTo>
                    <a:lnTo>
                      <a:pt x="590" y="330"/>
                    </a:lnTo>
                    <a:lnTo>
                      <a:pt x="582" y="318"/>
                    </a:lnTo>
                    <a:lnTo>
                      <a:pt x="576" y="306"/>
                    </a:lnTo>
                    <a:lnTo>
                      <a:pt x="570" y="292"/>
                    </a:lnTo>
                    <a:lnTo>
                      <a:pt x="562" y="264"/>
                    </a:lnTo>
                    <a:lnTo>
                      <a:pt x="560" y="240"/>
                    </a:lnTo>
                    <a:lnTo>
                      <a:pt x="560" y="224"/>
                    </a:lnTo>
                    <a:lnTo>
                      <a:pt x="560" y="224"/>
                    </a:lnTo>
                    <a:lnTo>
                      <a:pt x="564" y="208"/>
                    </a:lnTo>
                    <a:lnTo>
                      <a:pt x="566" y="192"/>
                    </a:lnTo>
                    <a:lnTo>
                      <a:pt x="568" y="176"/>
                    </a:lnTo>
                    <a:lnTo>
                      <a:pt x="568" y="160"/>
                    </a:lnTo>
                    <a:lnTo>
                      <a:pt x="566" y="144"/>
                    </a:lnTo>
                    <a:lnTo>
                      <a:pt x="562" y="130"/>
                    </a:lnTo>
                    <a:lnTo>
                      <a:pt x="558" y="116"/>
                    </a:lnTo>
                    <a:lnTo>
                      <a:pt x="552" y="102"/>
                    </a:lnTo>
                    <a:lnTo>
                      <a:pt x="546" y="90"/>
                    </a:lnTo>
                    <a:lnTo>
                      <a:pt x="538" y="78"/>
                    </a:lnTo>
                    <a:lnTo>
                      <a:pt x="530" y="66"/>
                    </a:lnTo>
                    <a:lnTo>
                      <a:pt x="520" y="56"/>
                    </a:lnTo>
                    <a:lnTo>
                      <a:pt x="510" y="46"/>
                    </a:lnTo>
                    <a:lnTo>
                      <a:pt x="498" y="36"/>
                    </a:lnTo>
                    <a:lnTo>
                      <a:pt x="486" y="28"/>
                    </a:lnTo>
                    <a:lnTo>
                      <a:pt x="474" y="20"/>
                    </a:lnTo>
                    <a:lnTo>
                      <a:pt x="460" y="14"/>
                    </a:lnTo>
                    <a:lnTo>
                      <a:pt x="446" y="10"/>
                    </a:lnTo>
                    <a:lnTo>
                      <a:pt x="432" y="4"/>
                    </a:lnTo>
                    <a:lnTo>
                      <a:pt x="416" y="2"/>
                    </a:lnTo>
                    <a:lnTo>
                      <a:pt x="400" y="0"/>
                    </a:lnTo>
                    <a:lnTo>
                      <a:pt x="384" y="0"/>
                    </a:lnTo>
                    <a:lnTo>
                      <a:pt x="366" y="0"/>
                    </a:lnTo>
                    <a:lnTo>
                      <a:pt x="350" y="2"/>
                    </a:lnTo>
                    <a:lnTo>
                      <a:pt x="332" y="4"/>
                    </a:lnTo>
                    <a:lnTo>
                      <a:pt x="314" y="10"/>
                    </a:lnTo>
                    <a:lnTo>
                      <a:pt x="296" y="16"/>
                    </a:lnTo>
                    <a:lnTo>
                      <a:pt x="278" y="22"/>
                    </a:lnTo>
                    <a:lnTo>
                      <a:pt x="260" y="32"/>
                    </a:lnTo>
                    <a:lnTo>
                      <a:pt x="242" y="42"/>
                    </a:lnTo>
                    <a:lnTo>
                      <a:pt x="222" y="54"/>
                    </a:lnTo>
                    <a:lnTo>
                      <a:pt x="204" y="68"/>
                    </a:lnTo>
                    <a:lnTo>
                      <a:pt x="204" y="68"/>
                    </a:lnTo>
                    <a:lnTo>
                      <a:pt x="178" y="90"/>
                    </a:lnTo>
                    <a:lnTo>
                      <a:pt x="156" y="110"/>
                    </a:lnTo>
                    <a:lnTo>
                      <a:pt x="138" y="132"/>
                    </a:lnTo>
                    <a:lnTo>
                      <a:pt x="120" y="152"/>
                    </a:lnTo>
                    <a:lnTo>
                      <a:pt x="106" y="172"/>
                    </a:lnTo>
                    <a:lnTo>
                      <a:pt x="96" y="192"/>
                    </a:lnTo>
                    <a:lnTo>
                      <a:pt x="86" y="214"/>
                    </a:lnTo>
                    <a:lnTo>
                      <a:pt x="80" y="232"/>
                    </a:lnTo>
                    <a:lnTo>
                      <a:pt x="76" y="252"/>
                    </a:lnTo>
                    <a:lnTo>
                      <a:pt x="72" y="272"/>
                    </a:lnTo>
                    <a:lnTo>
                      <a:pt x="72" y="290"/>
                    </a:lnTo>
                    <a:lnTo>
                      <a:pt x="72" y="308"/>
                    </a:lnTo>
                    <a:lnTo>
                      <a:pt x="76" y="324"/>
                    </a:lnTo>
                    <a:lnTo>
                      <a:pt x="80" y="342"/>
                    </a:lnTo>
                    <a:lnTo>
                      <a:pt x="84" y="358"/>
                    </a:lnTo>
                    <a:lnTo>
                      <a:pt x="92" y="372"/>
                    </a:lnTo>
                    <a:lnTo>
                      <a:pt x="100" y="388"/>
                    </a:lnTo>
                    <a:lnTo>
                      <a:pt x="108" y="402"/>
                    </a:lnTo>
                    <a:lnTo>
                      <a:pt x="128" y="426"/>
                    </a:lnTo>
                    <a:lnTo>
                      <a:pt x="150" y="448"/>
                    </a:lnTo>
                    <a:lnTo>
                      <a:pt x="174" y="464"/>
                    </a:lnTo>
                    <a:lnTo>
                      <a:pt x="198" y="478"/>
                    </a:lnTo>
                    <a:lnTo>
                      <a:pt x="220" y="486"/>
                    </a:lnTo>
                    <a:lnTo>
                      <a:pt x="232" y="488"/>
                    </a:lnTo>
                    <a:lnTo>
                      <a:pt x="242" y="488"/>
                    </a:lnTo>
                    <a:lnTo>
                      <a:pt x="252" y="488"/>
                    </a:lnTo>
                    <a:lnTo>
                      <a:pt x="260" y="486"/>
                    </a:lnTo>
                    <a:lnTo>
                      <a:pt x="260" y="486"/>
                    </a:lnTo>
                    <a:lnTo>
                      <a:pt x="278" y="482"/>
                    </a:lnTo>
                    <a:lnTo>
                      <a:pt x="294" y="480"/>
                    </a:lnTo>
                    <a:lnTo>
                      <a:pt x="310" y="480"/>
                    </a:lnTo>
                    <a:lnTo>
                      <a:pt x="324" y="484"/>
                    </a:lnTo>
                    <a:lnTo>
                      <a:pt x="336" y="490"/>
                    </a:lnTo>
                    <a:lnTo>
                      <a:pt x="348" y="496"/>
                    </a:lnTo>
                    <a:lnTo>
                      <a:pt x="358" y="506"/>
                    </a:lnTo>
                    <a:lnTo>
                      <a:pt x="366" y="516"/>
                    </a:lnTo>
                    <a:lnTo>
                      <a:pt x="372" y="526"/>
                    </a:lnTo>
                    <a:lnTo>
                      <a:pt x="378" y="538"/>
                    </a:lnTo>
                    <a:lnTo>
                      <a:pt x="380" y="550"/>
                    </a:lnTo>
                    <a:lnTo>
                      <a:pt x="382" y="562"/>
                    </a:lnTo>
                    <a:lnTo>
                      <a:pt x="382" y="574"/>
                    </a:lnTo>
                    <a:lnTo>
                      <a:pt x="380" y="584"/>
                    </a:lnTo>
                    <a:lnTo>
                      <a:pt x="376" y="596"/>
                    </a:lnTo>
                    <a:lnTo>
                      <a:pt x="370" y="604"/>
                    </a:lnTo>
                    <a:lnTo>
                      <a:pt x="370" y="604"/>
                    </a:lnTo>
                    <a:lnTo>
                      <a:pt x="350" y="626"/>
                    </a:lnTo>
                    <a:lnTo>
                      <a:pt x="330" y="646"/>
                    </a:lnTo>
                    <a:lnTo>
                      <a:pt x="282" y="688"/>
                    </a:lnTo>
                    <a:lnTo>
                      <a:pt x="228" y="730"/>
                    </a:lnTo>
                    <a:lnTo>
                      <a:pt x="176" y="768"/>
                    </a:lnTo>
                    <a:lnTo>
                      <a:pt x="128" y="802"/>
                    </a:lnTo>
                    <a:lnTo>
                      <a:pt x="88" y="828"/>
                    </a:lnTo>
                    <a:lnTo>
                      <a:pt x="50" y="850"/>
                    </a:lnTo>
                    <a:lnTo>
                      <a:pt x="50" y="850"/>
                    </a:lnTo>
                    <a:lnTo>
                      <a:pt x="32" y="864"/>
                    </a:lnTo>
                    <a:lnTo>
                      <a:pt x="18" y="882"/>
                    </a:lnTo>
                    <a:lnTo>
                      <a:pt x="8" y="900"/>
                    </a:lnTo>
                    <a:lnTo>
                      <a:pt x="2" y="920"/>
                    </a:lnTo>
                    <a:lnTo>
                      <a:pt x="0" y="940"/>
                    </a:lnTo>
                    <a:lnTo>
                      <a:pt x="2" y="962"/>
                    </a:lnTo>
                    <a:lnTo>
                      <a:pt x="8" y="984"/>
                    </a:lnTo>
                    <a:lnTo>
                      <a:pt x="20" y="1002"/>
                    </a:lnTo>
                    <a:lnTo>
                      <a:pt x="20" y="1002"/>
                    </a:lnTo>
                    <a:lnTo>
                      <a:pt x="44" y="1036"/>
                    </a:lnTo>
                    <a:lnTo>
                      <a:pt x="102" y="1114"/>
                    </a:lnTo>
                    <a:lnTo>
                      <a:pt x="136" y="1160"/>
                    </a:lnTo>
                    <a:lnTo>
                      <a:pt x="174" y="1206"/>
                    </a:lnTo>
                    <a:lnTo>
                      <a:pt x="208" y="1248"/>
                    </a:lnTo>
                    <a:lnTo>
                      <a:pt x="240" y="1280"/>
                    </a:lnTo>
                    <a:lnTo>
                      <a:pt x="240" y="1280"/>
                    </a:lnTo>
                    <a:lnTo>
                      <a:pt x="248" y="1288"/>
                    </a:lnTo>
                    <a:lnTo>
                      <a:pt x="256" y="1294"/>
                    </a:lnTo>
                    <a:lnTo>
                      <a:pt x="266" y="1298"/>
                    </a:lnTo>
                    <a:lnTo>
                      <a:pt x="276" y="1300"/>
                    </a:lnTo>
                    <a:lnTo>
                      <a:pt x="286" y="1300"/>
                    </a:lnTo>
                    <a:lnTo>
                      <a:pt x="296" y="1300"/>
                    </a:lnTo>
                    <a:lnTo>
                      <a:pt x="304" y="1298"/>
                    </a:lnTo>
                    <a:lnTo>
                      <a:pt x="314" y="1296"/>
                    </a:lnTo>
                    <a:lnTo>
                      <a:pt x="322" y="1290"/>
                    </a:lnTo>
                    <a:lnTo>
                      <a:pt x="330" y="1284"/>
                    </a:lnTo>
                    <a:lnTo>
                      <a:pt x="338" y="1276"/>
                    </a:lnTo>
                    <a:lnTo>
                      <a:pt x="344" y="1268"/>
                    </a:lnTo>
                    <a:lnTo>
                      <a:pt x="350" y="1258"/>
                    </a:lnTo>
                    <a:lnTo>
                      <a:pt x="352" y="1246"/>
                    </a:lnTo>
                    <a:lnTo>
                      <a:pt x="354" y="1232"/>
                    </a:lnTo>
                    <a:lnTo>
                      <a:pt x="356" y="1218"/>
                    </a:lnTo>
                    <a:lnTo>
                      <a:pt x="356" y="1218"/>
                    </a:lnTo>
                    <a:lnTo>
                      <a:pt x="358" y="1196"/>
                    </a:lnTo>
                    <a:lnTo>
                      <a:pt x="364" y="1174"/>
                    </a:lnTo>
                    <a:lnTo>
                      <a:pt x="374" y="1154"/>
                    </a:lnTo>
                    <a:lnTo>
                      <a:pt x="388" y="1136"/>
                    </a:lnTo>
                    <a:lnTo>
                      <a:pt x="404" y="1122"/>
                    </a:lnTo>
                    <a:lnTo>
                      <a:pt x="424" y="1108"/>
                    </a:lnTo>
                    <a:lnTo>
                      <a:pt x="446" y="1098"/>
                    </a:lnTo>
                    <a:lnTo>
                      <a:pt x="470" y="1090"/>
                    </a:lnTo>
                    <a:lnTo>
                      <a:pt x="496" y="1084"/>
                    </a:lnTo>
                    <a:lnTo>
                      <a:pt x="522" y="1084"/>
                    </a:lnTo>
                    <a:lnTo>
                      <a:pt x="550" y="1086"/>
                    </a:lnTo>
                    <a:lnTo>
                      <a:pt x="578" y="1094"/>
                    </a:lnTo>
                    <a:lnTo>
                      <a:pt x="604" y="1104"/>
                    </a:lnTo>
                    <a:lnTo>
                      <a:pt x="632" y="1118"/>
                    </a:lnTo>
                    <a:lnTo>
                      <a:pt x="658" y="1138"/>
                    </a:lnTo>
                    <a:lnTo>
                      <a:pt x="684" y="1164"/>
                    </a:lnTo>
                    <a:lnTo>
                      <a:pt x="684" y="1164"/>
                    </a:lnTo>
                    <a:lnTo>
                      <a:pt x="696" y="1178"/>
                    </a:lnTo>
                    <a:lnTo>
                      <a:pt x="706" y="1192"/>
                    </a:lnTo>
                    <a:lnTo>
                      <a:pt x="714" y="1208"/>
                    </a:lnTo>
                    <a:lnTo>
                      <a:pt x="722" y="1222"/>
                    </a:lnTo>
                    <a:lnTo>
                      <a:pt x="728" y="1236"/>
                    </a:lnTo>
                    <a:lnTo>
                      <a:pt x="732" y="1250"/>
                    </a:lnTo>
                    <a:lnTo>
                      <a:pt x="736" y="1278"/>
                    </a:lnTo>
                    <a:lnTo>
                      <a:pt x="736" y="1304"/>
                    </a:lnTo>
                    <a:lnTo>
                      <a:pt x="734" y="1330"/>
                    </a:lnTo>
                    <a:lnTo>
                      <a:pt x="726" y="1352"/>
                    </a:lnTo>
                    <a:lnTo>
                      <a:pt x="716" y="1374"/>
                    </a:lnTo>
                    <a:lnTo>
                      <a:pt x="702" y="1394"/>
                    </a:lnTo>
                    <a:lnTo>
                      <a:pt x="686" y="1410"/>
                    </a:lnTo>
                    <a:lnTo>
                      <a:pt x="670" y="1424"/>
                    </a:lnTo>
                    <a:lnTo>
                      <a:pt x="652" y="1436"/>
                    </a:lnTo>
                    <a:lnTo>
                      <a:pt x="634" y="1444"/>
                    </a:lnTo>
                    <a:lnTo>
                      <a:pt x="616" y="1448"/>
                    </a:lnTo>
                    <a:lnTo>
                      <a:pt x="598" y="1448"/>
                    </a:lnTo>
                    <a:lnTo>
                      <a:pt x="580" y="1444"/>
                    </a:lnTo>
                    <a:lnTo>
                      <a:pt x="580" y="1444"/>
                    </a:lnTo>
                    <a:lnTo>
                      <a:pt x="566" y="1440"/>
                    </a:lnTo>
                    <a:lnTo>
                      <a:pt x="550" y="1436"/>
                    </a:lnTo>
                    <a:lnTo>
                      <a:pt x="534" y="1436"/>
                    </a:lnTo>
                    <a:lnTo>
                      <a:pt x="518" y="1436"/>
                    </a:lnTo>
                    <a:lnTo>
                      <a:pt x="504" y="1440"/>
                    </a:lnTo>
                    <a:lnTo>
                      <a:pt x="488" y="1444"/>
                    </a:lnTo>
                    <a:lnTo>
                      <a:pt x="476" y="1450"/>
                    </a:lnTo>
                    <a:lnTo>
                      <a:pt x="462" y="1458"/>
                    </a:lnTo>
                    <a:lnTo>
                      <a:pt x="452" y="1466"/>
                    </a:lnTo>
                    <a:lnTo>
                      <a:pt x="444" y="1476"/>
                    </a:lnTo>
                    <a:lnTo>
                      <a:pt x="438" y="1486"/>
                    </a:lnTo>
                    <a:lnTo>
                      <a:pt x="432" y="1498"/>
                    </a:lnTo>
                    <a:lnTo>
                      <a:pt x="432" y="1512"/>
                    </a:lnTo>
                    <a:lnTo>
                      <a:pt x="434" y="1524"/>
                    </a:lnTo>
                    <a:lnTo>
                      <a:pt x="438" y="1538"/>
                    </a:lnTo>
                    <a:lnTo>
                      <a:pt x="446" y="1552"/>
                    </a:lnTo>
                    <a:lnTo>
                      <a:pt x="446" y="1552"/>
                    </a:lnTo>
                    <a:lnTo>
                      <a:pt x="482" y="1600"/>
                    </a:lnTo>
                    <a:lnTo>
                      <a:pt x="522" y="1646"/>
                    </a:lnTo>
                    <a:lnTo>
                      <a:pt x="562" y="1694"/>
                    </a:lnTo>
                    <a:lnTo>
                      <a:pt x="602" y="1736"/>
                    </a:lnTo>
                    <a:lnTo>
                      <a:pt x="668" y="1802"/>
                    </a:lnTo>
                    <a:lnTo>
                      <a:pt x="696" y="1828"/>
                    </a:lnTo>
                    <a:lnTo>
                      <a:pt x="696" y="1828"/>
                    </a:lnTo>
                    <a:lnTo>
                      <a:pt x="714" y="1842"/>
                    </a:lnTo>
                    <a:lnTo>
                      <a:pt x="736" y="1854"/>
                    </a:lnTo>
                    <a:lnTo>
                      <a:pt x="760" y="1862"/>
                    </a:lnTo>
                    <a:lnTo>
                      <a:pt x="784" y="1868"/>
                    </a:lnTo>
                    <a:lnTo>
                      <a:pt x="810" y="1870"/>
                    </a:lnTo>
                    <a:lnTo>
                      <a:pt x="834" y="1868"/>
                    </a:lnTo>
                    <a:lnTo>
                      <a:pt x="858" y="1862"/>
                    </a:lnTo>
                    <a:lnTo>
                      <a:pt x="880" y="1854"/>
                    </a:lnTo>
                    <a:lnTo>
                      <a:pt x="880" y="1854"/>
                    </a:lnTo>
                    <a:lnTo>
                      <a:pt x="898" y="1844"/>
                    </a:lnTo>
                    <a:lnTo>
                      <a:pt x="946" y="1816"/>
                    </a:lnTo>
                    <a:lnTo>
                      <a:pt x="974" y="1794"/>
                    </a:lnTo>
                    <a:lnTo>
                      <a:pt x="1008" y="1770"/>
                    </a:lnTo>
                    <a:lnTo>
                      <a:pt x="1040" y="1740"/>
                    </a:lnTo>
                    <a:lnTo>
                      <a:pt x="1074" y="1706"/>
                    </a:lnTo>
                    <a:lnTo>
                      <a:pt x="1074" y="1706"/>
                    </a:lnTo>
                    <a:lnTo>
                      <a:pt x="1080" y="1698"/>
                    </a:lnTo>
                    <a:lnTo>
                      <a:pt x="1084" y="1688"/>
                    </a:lnTo>
                    <a:lnTo>
                      <a:pt x="1088" y="1678"/>
                    </a:lnTo>
                    <a:lnTo>
                      <a:pt x="1090" y="1666"/>
                    </a:lnTo>
                    <a:lnTo>
                      <a:pt x="1088" y="1656"/>
                    </a:lnTo>
                    <a:lnTo>
                      <a:pt x="1086" y="1644"/>
                    </a:lnTo>
                    <a:lnTo>
                      <a:pt x="1084" y="1632"/>
                    </a:lnTo>
                    <a:lnTo>
                      <a:pt x="1078" y="1620"/>
                    </a:lnTo>
                    <a:lnTo>
                      <a:pt x="1072" y="1610"/>
                    </a:lnTo>
                    <a:lnTo>
                      <a:pt x="1066" y="1600"/>
                    </a:lnTo>
                    <a:lnTo>
                      <a:pt x="1058" y="1590"/>
                    </a:lnTo>
                    <a:lnTo>
                      <a:pt x="1048" y="1582"/>
                    </a:lnTo>
                    <a:lnTo>
                      <a:pt x="1038" y="1574"/>
                    </a:lnTo>
                    <a:lnTo>
                      <a:pt x="1026" y="1570"/>
                    </a:lnTo>
                    <a:lnTo>
                      <a:pt x="1014" y="1566"/>
                    </a:lnTo>
                    <a:lnTo>
                      <a:pt x="1000" y="1564"/>
                    </a:lnTo>
                    <a:lnTo>
                      <a:pt x="1000" y="1564"/>
                    </a:lnTo>
                    <a:lnTo>
                      <a:pt x="988" y="1562"/>
                    </a:lnTo>
                    <a:lnTo>
                      <a:pt x="972" y="1556"/>
                    </a:lnTo>
                    <a:lnTo>
                      <a:pt x="958" y="1546"/>
                    </a:lnTo>
                    <a:lnTo>
                      <a:pt x="942" y="1532"/>
                    </a:lnTo>
                    <a:lnTo>
                      <a:pt x="928" y="1516"/>
                    </a:lnTo>
                    <a:lnTo>
                      <a:pt x="914" y="1498"/>
                    </a:lnTo>
                    <a:lnTo>
                      <a:pt x="902" y="1478"/>
                    </a:lnTo>
                    <a:lnTo>
                      <a:pt x="894" y="1456"/>
                    </a:lnTo>
                    <a:lnTo>
                      <a:pt x="888" y="1432"/>
                    </a:lnTo>
                    <a:lnTo>
                      <a:pt x="888" y="1406"/>
                    </a:lnTo>
                    <a:lnTo>
                      <a:pt x="888" y="1394"/>
                    </a:lnTo>
                    <a:lnTo>
                      <a:pt x="892" y="1380"/>
                    </a:lnTo>
                    <a:lnTo>
                      <a:pt x="894" y="1366"/>
                    </a:lnTo>
                    <a:lnTo>
                      <a:pt x="900" y="1354"/>
                    </a:lnTo>
                    <a:lnTo>
                      <a:pt x="906" y="1340"/>
                    </a:lnTo>
                    <a:lnTo>
                      <a:pt x="914" y="1326"/>
                    </a:lnTo>
                    <a:lnTo>
                      <a:pt x="924" y="1312"/>
                    </a:lnTo>
                    <a:lnTo>
                      <a:pt x="936" y="1298"/>
                    </a:lnTo>
                    <a:lnTo>
                      <a:pt x="950" y="1286"/>
                    </a:lnTo>
                    <a:lnTo>
                      <a:pt x="966" y="1272"/>
                    </a:lnTo>
                    <a:lnTo>
                      <a:pt x="982" y="1258"/>
                    </a:lnTo>
                    <a:lnTo>
                      <a:pt x="1002" y="1244"/>
                    </a:lnTo>
                    <a:lnTo>
                      <a:pt x="1002" y="1244"/>
                    </a:lnTo>
                    <a:lnTo>
                      <a:pt x="1008" y="1242"/>
                    </a:lnTo>
                    <a:lnTo>
                      <a:pt x="1008" y="1242"/>
                    </a:lnTo>
                    <a:lnTo>
                      <a:pt x="1020" y="1222"/>
                    </a:lnTo>
                    <a:lnTo>
                      <a:pt x="1036" y="1208"/>
                    </a:lnTo>
                    <a:lnTo>
                      <a:pt x="1050" y="1198"/>
                    </a:lnTo>
                    <a:lnTo>
                      <a:pt x="1058" y="1196"/>
                    </a:lnTo>
                    <a:lnTo>
                      <a:pt x="1064" y="1194"/>
                    </a:lnTo>
                    <a:lnTo>
                      <a:pt x="1064" y="119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6" name="Freeform 114"/>
              <p:cNvSpPr>
                <a:spLocks/>
              </p:cNvSpPr>
              <p:nvPr userDrawn="1"/>
            </p:nvSpPr>
            <p:spPr bwMode="auto">
              <a:xfrm>
                <a:off x="2801938" y="4845050"/>
                <a:ext cx="517525" cy="454025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64" y="0"/>
                  </a:cxn>
                  <a:cxn ang="0">
                    <a:pos x="50" y="0"/>
                  </a:cxn>
                  <a:cxn ang="0">
                    <a:pos x="36" y="2"/>
                  </a:cxn>
                  <a:cxn ang="0">
                    <a:pos x="26" y="6"/>
                  </a:cxn>
                  <a:cxn ang="0">
                    <a:pos x="18" y="12"/>
                  </a:cxn>
                  <a:cxn ang="0">
                    <a:pos x="12" y="20"/>
                  </a:cxn>
                  <a:cxn ang="0">
                    <a:pos x="6" y="28"/>
                  </a:cxn>
                  <a:cxn ang="0">
                    <a:pos x="4" y="38"/>
                  </a:cxn>
                  <a:cxn ang="0">
                    <a:pos x="2" y="48"/>
                  </a:cxn>
                  <a:cxn ang="0">
                    <a:pos x="2" y="70"/>
                  </a:cxn>
                  <a:cxn ang="0">
                    <a:pos x="4" y="90"/>
                  </a:cxn>
                  <a:cxn ang="0">
                    <a:pos x="10" y="106"/>
                  </a:cxn>
                  <a:cxn ang="0">
                    <a:pos x="14" y="116"/>
                  </a:cxn>
                  <a:cxn ang="0">
                    <a:pos x="14" y="116"/>
                  </a:cxn>
                  <a:cxn ang="0">
                    <a:pos x="22" y="126"/>
                  </a:cxn>
                  <a:cxn ang="0">
                    <a:pos x="28" y="138"/>
                  </a:cxn>
                  <a:cxn ang="0">
                    <a:pos x="38" y="160"/>
                  </a:cxn>
                  <a:cxn ang="0">
                    <a:pos x="42" y="184"/>
                  </a:cxn>
                  <a:cxn ang="0">
                    <a:pos x="42" y="206"/>
                  </a:cxn>
                  <a:cxn ang="0">
                    <a:pos x="38" y="230"/>
                  </a:cxn>
                  <a:cxn ang="0">
                    <a:pos x="30" y="250"/>
                  </a:cxn>
                  <a:cxn ang="0">
                    <a:pos x="16" y="270"/>
                  </a:cxn>
                  <a:cxn ang="0">
                    <a:pos x="0" y="286"/>
                  </a:cxn>
                  <a:cxn ang="0">
                    <a:pos x="0" y="286"/>
                  </a:cxn>
                  <a:cxn ang="0">
                    <a:pos x="14" y="286"/>
                  </a:cxn>
                  <a:cxn ang="0">
                    <a:pos x="28" y="284"/>
                  </a:cxn>
                  <a:cxn ang="0">
                    <a:pos x="42" y="280"/>
                  </a:cxn>
                  <a:cxn ang="0">
                    <a:pos x="58" y="274"/>
                  </a:cxn>
                  <a:cxn ang="0">
                    <a:pos x="58" y="274"/>
                  </a:cxn>
                  <a:cxn ang="0">
                    <a:pos x="86" y="260"/>
                  </a:cxn>
                  <a:cxn ang="0">
                    <a:pos x="116" y="244"/>
                  </a:cxn>
                  <a:cxn ang="0">
                    <a:pos x="148" y="222"/>
                  </a:cxn>
                  <a:cxn ang="0">
                    <a:pos x="184" y="198"/>
                  </a:cxn>
                  <a:cxn ang="0">
                    <a:pos x="256" y="146"/>
                  </a:cxn>
                  <a:cxn ang="0">
                    <a:pos x="326" y="90"/>
                  </a:cxn>
                  <a:cxn ang="0">
                    <a:pos x="326" y="90"/>
                  </a:cxn>
                  <a:cxn ang="0">
                    <a:pos x="318" y="86"/>
                  </a:cxn>
                  <a:cxn ang="0">
                    <a:pos x="318" y="86"/>
                  </a:cxn>
                  <a:cxn ang="0">
                    <a:pos x="290" y="74"/>
                  </a:cxn>
                  <a:cxn ang="0">
                    <a:pos x="222" y="46"/>
                  </a:cxn>
                  <a:cxn ang="0">
                    <a:pos x="180" y="30"/>
                  </a:cxn>
                  <a:cxn ang="0">
                    <a:pos x="138" y="16"/>
                  </a:cxn>
                  <a:cxn ang="0">
                    <a:pos x="98" y="6"/>
                  </a:cxn>
                  <a:cxn ang="0">
                    <a:pos x="64" y="0"/>
                  </a:cxn>
                  <a:cxn ang="0">
                    <a:pos x="64" y="0"/>
                  </a:cxn>
                </a:cxnLst>
                <a:rect l="0" t="0" r="r" b="b"/>
                <a:pathLst>
                  <a:path w="326" h="286">
                    <a:moveTo>
                      <a:pt x="64" y="0"/>
                    </a:moveTo>
                    <a:lnTo>
                      <a:pt x="64" y="0"/>
                    </a:lnTo>
                    <a:lnTo>
                      <a:pt x="50" y="0"/>
                    </a:lnTo>
                    <a:lnTo>
                      <a:pt x="36" y="2"/>
                    </a:lnTo>
                    <a:lnTo>
                      <a:pt x="26" y="6"/>
                    </a:lnTo>
                    <a:lnTo>
                      <a:pt x="18" y="12"/>
                    </a:lnTo>
                    <a:lnTo>
                      <a:pt x="12" y="20"/>
                    </a:lnTo>
                    <a:lnTo>
                      <a:pt x="6" y="28"/>
                    </a:lnTo>
                    <a:lnTo>
                      <a:pt x="4" y="38"/>
                    </a:lnTo>
                    <a:lnTo>
                      <a:pt x="2" y="48"/>
                    </a:lnTo>
                    <a:lnTo>
                      <a:pt x="2" y="70"/>
                    </a:lnTo>
                    <a:lnTo>
                      <a:pt x="4" y="90"/>
                    </a:lnTo>
                    <a:lnTo>
                      <a:pt x="10" y="10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22" y="126"/>
                    </a:lnTo>
                    <a:lnTo>
                      <a:pt x="28" y="138"/>
                    </a:lnTo>
                    <a:lnTo>
                      <a:pt x="38" y="160"/>
                    </a:lnTo>
                    <a:lnTo>
                      <a:pt x="42" y="184"/>
                    </a:lnTo>
                    <a:lnTo>
                      <a:pt x="42" y="206"/>
                    </a:lnTo>
                    <a:lnTo>
                      <a:pt x="38" y="230"/>
                    </a:lnTo>
                    <a:lnTo>
                      <a:pt x="30" y="250"/>
                    </a:lnTo>
                    <a:lnTo>
                      <a:pt x="16" y="270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14" y="286"/>
                    </a:lnTo>
                    <a:lnTo>
                      <a:pt x="28" y="284"/>
                    </a:lnTo>
                    <a:lnTo>
                      <a:pt x="42" y="280"/>
                    </a:lnTo>
                    <a:lnTo>
                      <a:pt x="58" y="274"/>
                    </a:lnTo>
                    <a:lnTo>
                      <a:pt x="58" y="274"/>
                    </a:lnTo>
                    <a:lnTo>
                      <a:pt x="86" y="260"/>
                    </a:lnTo>
                    <a:lnTo>
                      <a:pt x="116" y="244"/>
                    </a:lnTo>
                    <a:lnTo>
                      <a:pt x="148" y="222"/>
                    </a:lnTo>
                    <a:lnTo>
                      <a:pt x="184" y="198"/>
                    </a:lnTo>
                    <a:lnTo>
                      <a:pt x="256" y="146"/>
                    </a:lnTo>
                    <a:lnTo>
                      <a:pt x="326" y="90"/>
                    </a:lnTo>
                    <a:lnTo>
                      <a:pt x="326" y="90"/>
                    </a:lnTo>
                    <a:lnTo>
                      <a:pt x="318" y="86"/>
                    </a:lnTo>
                    <a:lnTo>
                      <a:pt x="318" y="86"/>
                    </a:lnTo>
                    <a:lnTo>
                      <a:pt x="290" y="74"/>
                    </a:lnTo>
                    <a:lnTo>
                      <a:pt x="222" y="46"/>
                    </a:lnTo>
                    <a:lnTo>
                      <a:pt x="180" y="30"/>
                    </a:lnTo>
                    <a:lnTo>
                      <a:pt x="138" y="16"/>
                    </a:lnTo>
                    <a:lnTo>
                      <a:pt x="98" y="6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7" name="Freeform 115"/>
              <p:cNvSpPr>
                <a:spLocks/>
              </p:cNvSpPr>
              <p:nvPr userDrawn="1"/>
            </p:nvSpPr>
            <p:spPr bwMode="auto">
              <a:xfrm>
                <a:off x="3249613" y="4159250"/>
                <a:ext cx="244475" cy="171450"/>
              </a:xfrm>
              <a:custGeom>
                <a:avLst/>
                <a:gdLst/>
                <a:ahLst/>
                <a:cxnLst>
                  <a:cxn ang="0">
                    <a:pos x="140" y="96"/>
                  </a:cxn>
                  <a:cxn ang="0">
                    <a:pos x="140" y="96"/>
                  </a:cxn>
                  <a:cxn ang="0">
                    <a:pos x="146" y="90"/>
                  </a:cxn>
                  <a:cxn ang="0">
                    <a:pos x="154" y="86"/>
                  </a:cxn>
                  <a:cxn ang="0">
                    <a:pos x="154" y="86"/>
                  </a:cxn>
                  <a:cxn ang="0">
                    <a:pos x="124" y="52"/>
                  </a:cxn>
                  <a:cxn ang="0">
                    <a:pos x="88" y="16"/>
                  </a:cxn>
                  <a:cxn ang="0">
                    <a:pos x="88" y="16"/>
                  </a:cxn>
                  <a:cxn ang="0">
                    <a:pos x="80" y="10"/>
                  </a:cxn>
                  <a:cxn ang="0">
                    <a:pos x="70" y="4"/>
                  </a:cxn>
                  <a:cxn ang="0">
                    <a:pos x="60" y="2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2"/>
                  </a:cxn>
                  <a:cxn ang="0">
                    <a:pos x="12" y="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2" y="30"/>
                  </a:cxn>
                  <a:cxn ang="0">
                    <a:pos x="6" y="46"/>
                  </a:cxn>
                  <a:cxn ang="0">
                    <a:pos x="12" y="60"/>
                  </a:cxn>
                  <a:cxn ang="0">
                    <a:pos x="20" y="72"/>
                  </a:cxn>
                  <a:cxn ang="0">
                    <a:pos x="30" y="82"/>
                  </a:cxn>
                  <a:cxn ang="0">
                    <a:pos x="38" y="92"/>
                  </a:cxn>
                  <a:cxn ang="0">
                    <a:pos x="50" y="98"/>
                  </a:cxn>
                  <a:cxn ang="0">
                    <a:pos x="62" y="102"/>
                  </a:cxn>
                  <a:cxn ang="0">
                    <a:pos x="72" y="106"/>
                  </a:cxn>
                  <a:cxn ang="0">
                    <a:pos x="84" y="108"/>
                  </a:cxn>
                  <a:cxn ang="0">
                    <a:pos x="96" y="108"/>
                  </a:cxn>
                  <a:cxn ang="0">
                    <a:pos x="106" y="108"/>
                  </a:cxn>
                  <a:cxn ang="0">
                    <a:pos x="116" y="106"/>
                  </a:cxn>
                  <a:cxn ang="0">
                    <a:pos x="126" y="104"/>
                  </a:cxn>
                  <a:cxn ang="0">
                    <a:pos x="134" y="100"/>
                  </a:cxn>
                  <a:cxn ang="0">
                    <a:pos x="140" y="96"/>
                  </a:cxn>
                  <a:cxn ang="0">
                    <a:pos x="140" y="96"/>
                  </a:cxn>
                </a:cxnLst>
                <a:rect l="0" t="0" r="r" b="b"/>
                <a:pathLst>
                  <a:path w="154" h="108">
                    <a:moveTo>
                      <a:pt x="140" y="96"/>
                    </a:moveTo>
                    <a:lnTo>
                      <a:pt x="140" y="96"/>
                    </a:lnTo>
                    <a:lnTo>
                      <a:pt x="146" y="90"/>
                    </a:lnTo>
                    <a:lnTo>
                      <a:pt x="154" y="86"/>
                    </a:lnTo>
                    <a:lnTo>
                      <a:pt x="154" y="86"/>
                    </a:lnTo>
                    <a:lnTo>
                      <a:pt x="124" y="52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80" y="10"/>
                    </a:lnTo>
                    <a:lnTo>
                      <a:pt x="70" y="4"/>
                    </a:lnTo>
                    <a:lnTo>
                      <a:pt x="60" y="2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2"/>
                    </a:lnTo>
                    <a:lnTo>
                      <a:pt x="1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30"/>
                    </a:lnTo>
                    <a:lnTo>
                      <a:pt x="6" y="46"/>
                    </a:lnTo>
                    <a:lnTo>
                      <a:pt x="12" y="60"/>
                    </a:lnTo>
                    <a:lnTo>
                      <a:pt x="20" y="72"/>
                    </a:lnTo>
                    <a:lnTo>
                      <a:pt x="30" y="82"/>
                    </a:lnTo>
                    <a:lnTo>
                      <a:pt x="38" y="92"/>
                    </a:lnTo>
                    <a:lnTo>
                      <a:pt x="50" y="98"/>
                    </a:lnTo>
                    <a:lnTo>
                      <a:pt x="62" y="102"/>
                    </a:lnTo>
                    <a:lnTo>
                      <a:pt x="72" y="106"/>
                    </a:lnTo>
                    <a:lnTo>
                      <a:pt x="84" y="108"/>
                    </a:lnTo>
                    <a:lnTo>
                      <a:pt x="96" y="108"/>
                    </a:lnTo>
                    <a:lnTo>
                      <a:pt x="106" y="108"/>
                    </a:lnTo>
                    <a:lnTo>
                      <a:pt x="116" y="106"/>
                    </a:lnTo>
                    <a:lnTo>
                      <a:pt x="126" y="104"/>
                    </a:lnTo>
                    <a:lnTo>
                      <a:pt x="134" y="100"/>
                    </a:lnTo>
                    <a:lnTo>
                      <a:pt x="140" y="96"/>
                    </a:lnTo>
                    <a:lnTo>
                      <a:pt x="140" y="9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8" name="Freeform 126"/>
              <p:cNvSpPr>
                <a:spLocks/>
              </p:cNvSpPr>
              <p:nvPr userDrawn="1"/>
            </p:nvSpPr>
            <p:spPr bwMode="auto">
              <a:xfrm>
                <a:off x="3494088" y="4292600"/>
                <a:ext cx="130175" cy="184150"/>
              </a:xfrm>
              <a:custGeom>
                <a:avLst/>
                <a:gdLst/>
                <a:ahLst/>
                <a:cxnLst>
                  <a:cxn ang="0">
                    <a:pos x="82" y="80"/>
                  </a:cxn>
                  <a:cxn ang="0">
                    <a:pos x="82" y="80"/>
                  </a:cxn>
                  <a:cxn ang="0">
                    <a:pos x="80" y="56"/>
                  </a:cxn>
                  <a:cxn ang="0">
                    <a:pos x="74" y="38"/>
                  </a:cxn>
                  <a:cxn ang="0">
                    <a:pos x="64" y="22"/>
                  </a:cxn>
                  <a:cxn ang="0">
                    <a:pos x="54" y="12"/>
                  </a:cxn>
                  <a:cxn ang="0">
                    <a:pos x="40" y="4"/>
                  </a:cxn>
                  <a:cxn ang="0">
                    <a:pos x="28" y="0"/>
                  </a:cxn>
                  <a:cxn ang="0">
                    <a:pos x="14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28" y="40"/>
                  </a:cxn>
                  <a:cxn ang="0">
                    <a:pos x="50" y="72"/>
                  </a:cxn>
                  <a:cxn ang="0">
                    <a:pos x="68" y="98"/>
                  </a:cxn>
                  <a:cxn ang="0">
                    <a:pos x="78" y="116"/>
                  </a:cxn>
                  <a:cxn ang="0">
                    <a:pos x="78" y="116"/>
                  </a:cxn>
                  <a:cxn ang="0">
                    <a:pos x="80" y="98"/>
                  </a:cxn>
                  <a:cxn ang="0">
                    <a:pos x="82" y="80"/>
                  </a:cxn>
                  <a:cxn ang="0">
                    <a:pos x="82" y="80"/>
                  </a:cxn>
                </a:cxnLst>
                <a:rect l="0" t="0" r="r" b="b"/>
                <a:pathLst>
                  <a:path w="82" h="116">
                    <a:moveTo>
                      <a:pt x="82" y="80"/>
                    </a:moveTo>
                    <a:lnTo>
                      <a:pt x="82" y="80"/>
                    </a:lnTo>
                    <a:lnTo>
                      <a:pt x="80" y="56"/>
                    </a:lnTo>
                    <a:lnTo>
                      <a:pt x="74" y="38"/>
                    </a:lnTo>
                    <a:lnTo>
                      <a:pt x="64" y="22"/>
                    </a:lnTo>
                    <a:lnTo>
                      <a:pt x="54" y="12"/>
                    </a:lnTo>
                    <a:lnTo>
                      <a:pt x="40" y="4"/>
                    </a:lnTo>
                    <a:lnTo>
                      <a:pt x="28" y="0"/>
                    </a:lnTo>
                    <a:lnTo>
                      <a:pt x="1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8" y="40"/>
                    </a:lnTo>
                    <a:lnTo>
                      <a:pt x="50" y="72"/>
                    </a:lnTo>
                    <a:lnTo>
                      <a:pt x="68" y="98"/>
                    </a:lnTo>
                    <a:lnTo>
                      <a:pt x="78" y="116"/>
                    </a:lnTo>
                    <a:lnTo>
                      <a:pt x="78" y="116"/>
                    </a:lnTo>
                    <a:lnTo>
                      <a:pt x="80" y="98"/>
                    </a:lnTo>
                    <a:lnTo>
                      <a:pt x="82" y="80"/>
                    </a:lnTo>
                    <a:lnTo>
                      <a:pt x="82" y="8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127"/>
              <p:cNvSpPr>
                <a:spLocks/>
              </p:cNvSpPr>
              <p:nvPr userDrawn="1"/>
            </p:nvSpPr>
            <p:spPr bwMode="auto">
              <a:xfrm>
                <a:off x="2598738" y="2892425"/>
                <a:ext cx="1028700" cy="1587500"/>
              </a:xfrm>
              <a:custGeom>
                <a:avLst/>
                <a:gdLst/>
                <a:ahLst/>
                <a:cxnLst>
                  <a:cxn ang="0">
                    <a:pos x="590" y="402"/>
                  </a:cxn>
                  <a:cxn ang="0">
                    <a:pos x="488" y="372"/>
                  </a:cxn>
                  <a:cxn ang="0">
                    <a:pos x="462" y="356"/>
                  </a:cxn>
                  <a:cxn ang="0">
                    <a:pos x="448" y="330"/>
                  </a:cxn>
                  <a:cxn ang="0">
                    <a:pos x="450" y="310"/>
                  </a:cxn>
                  <a:cxn ang="0">
                    <a:pos x="466" y="292"/>
                  </a:cxn>
                  <a:cxn ang="0">
                    <a:pos x="500" y="278"/>
                  </a:cxn>
                  <a:cxn ang="0">
                    <a:pos x="540" y="248"/>
                  </a:cxn>
                  <a:cxn ang="0">
                    <a:pos x="558" y="202"/>
                  </a:cxn>
                  <a:cxn ang="0">
                    <a:pos x="558" y="166"/>
                  </a:cxn>
                  <a:cxn ang="0">
                    <a:pos x="550" y="124"/>
                  </a:cxn>
                  <a:cxn ang="0">
                    <a:pos x="530" y="88"/>
                  </a:cxn>
                  <a:cxn ang="0">
                    <a:pos x="466" y="32"/>
                  </a:cxn>
                  <a:cxn ang="0">
                    <a:pos x="414" y="10"/>
                  </a:cxn>
                  <a:cxn ang="0">
                    <a:pos x="332" y="0"/>
                  </a:cxn>
                  <a:cxn ang="0">
                    <a:pos x="280" y="14"/>
                  </a:cxn>
                  <a:cxn ang="0">
                    <a:pos x="246" y="38"/>
                  </a:cxn>
                  <a:cxn ang="0">
                    <a:pos x="224" y="76"/>
                  </a:cxn>
                  <a:cxn ang="0">
                    <a:pos x="210" y="120"/>
                  </a:cxn>
                  <a:cxn ang="0">
                    <a:pos x="212" y="166"/>
                  </a:cxn>
                  <a:cxn ang="0">
                    <a:pos x="236" y="212"/>
                  </a:cxn>
                  <a:cxn ang="0">
                    <a:pos x="250" y="246"/>
                  </a:cxn>
                  <a:cxn ang="0">
                    <a:pos x="248" y="274"/>
                  </a:cxn>
                  <a:cxn ang="0">
                    <a:pos x="234" y="294"/>
                  </a:cxn>
                  <a:cxn ang="0">
                    <a:pos x="210" y="304"/>
                  </a:cxn>
                  <a:cxn ang="0">
                    <a:pos x="182" y="302"/>
                  </a:cxn>
                  <a:cxn ang="0">
                    <a:pos x="14" y="248"/>
                  </a:cxn>
                  <a:cxn ang="0">
                    <a:pos x="108" y="342"/>
                  </a:cxn>
                  <a:cxn ang="0">
                    <a:pos x="194" y="444"/>
                  </a:cxn>
                  <a:cxn ang="0">
                    <a:pos x="232" y="510"/>
                  </a:cxn>
                  <a:cxn ang="0">
                    <a:pos x="244" y="560"/>
                  </a:cxn>
                  <a:cxn ang="0">
                    <a:pos x="238" y="602"/>
                  </a:cxn>
                  <a:cxn ang="0">
                    <a:pos x="216" y="632"/>
                  </a:cxn>
                  <a:cxn ang="0">
                    <a:pos x="188" y="650"/>
                  </a:cxn>
                  <a:cxn ang="0">
                    <a:pos x="156" y="652"/>
                  </a:cxn>
                  <a:cxn ang="0">
                    <a:pos x="132" y="648"/>
                  </a:cxn>
                  <a:cxn ang="0">
                    <a:pos x="88" y="654"/>
                  </a:cxn>
                  <a:cxn ang="0">
                    <a:pos x="42" y="682"/>
                  </a:cxn>
                  <a:cxn ang="0">
                    <a:pos x="8" y="730"/>
                  </a:cxn>
                  <a:cxn ang="0">
                    <a:pos x="2" y="798"/>
                  </a:cxn>
                  <a:cxn ang="0">
                    <a:pos x="36" y="886"/>
                  </a:cxn>
                  <a:cxn ang="0">
                    <a:pos x="64" y="922"/>
                  </a:cxn>
                  <a:cxn ang="0">
                    <a:pos x="104" y="962"/>
                  </a:cxn>
                  <a:cxn ang="0">
                    <a:pos x="146" y="988"/>
                  </a:cxn>
                  <a:cxn ang="0">
                    <a:pos x="186" y="998"/>
                  </a:cxn>
                  <a:cxn ang="0">
                    <a:pos x="248" y="994"/>
                  </a:cxn>
                  <a:cxn ang="0">
                    <a:pos x="308" y="960"/>
                  </a:cxn>
                  <a:cxn ang="0">
                    <a:pos x="346" y="916"/>
                  </a:cxn>
                  <a:cxn ang="0">
                    <a:pos x="356" y="888"/>
                  </a:cxn>
                  <a:cxn ang="0">
                    <a:pos x="366" y="850"/>
                  </a:cxn>
                  <a:cxn ang="0">
                    <a:pos x="390" y="822"/>
                  </a:cxn>
                  <a:cxn ang="0">
                    <a:pos x="410" y="810"/>
                  </a:cxn>
                  <a:cxn ang="0">
                    <a:pos x="414" y="770"/>
                  </a:cxn>
                  <a:cxn ang="0">
                    <a:pos x="430" y="714"/>
                  </a:cxn>
                  <a:cxn ang="0">
                    <a:pos x="452" y="676"/>
                  </a:cxn>
                  <a:cxn ang="0">
                    <a:pos x="482" y="652"/>
                  </a:cxn>
                  <a:cxn ang="0">
                    <a:pos x="514" y="642"/>
                  </a:cxn>
                  <a:cxn ang="0">
                    <a:pos x="556" y="642"/>
                  </a:cxn>
                  <a:cxn ang="0">
                    <a:pos x="550" y="580"/>
                  </a:cxn>
                  <a:cxn ang="0">
                    <a:pos x="556" y="528"/>
                  </a:cxn>
                  <a:cxn ang="0">
                    <a:pos x="574" y="482"/>
                  </a:cxn>
                  <a:cxn ang="0">
                    <a:pos x="602" y="446"/>
                  </a:cxn>
                  <a:cxn ang="0">
                    <a:pos x="634" y="420"/>
                  </a:cxn>
                </a:cxnLst>
                <a:rect l="0" t="0" r="r" b="b"/>
                <a:pathLst>
                  <a:path w="648" h="1000">
                    <a:moveTo>
                      <a:pt x="648" y="414"/>
                    </a:moveTo>
                    <a:lnTo>
                      <a:pt x="648" y="414"/>
                    </a:lnTo>
                    <a:lnTo>
                      <a:pt x="590" y="402"/>
                    </a:lnTo>
                    <a:lnTo>
                      <a:pt x="534" y="388"/>
                    </a:lnTo>
                    <a:lnTo>
                      <a:pt x="508" y="380"/>
                    </a:lnTo>
                    <a:lnTo>
                      <a:pt x="488" y="372"/>
                    </a:lnTo>
                    <a:lnTo>
                      <a:pt x="472" y="364"/>
                    </a:lnTo>
                    <a:lnTo>
                      <a:pt x="462" y="356"/>
                    </a:lnTo>
                    <a:lnTo>
                      <a:pt x="462" y="356"/>
                    </a:lnTo>
                    <a:lnTo>
                      <a:pt x="456" y="346"/>
                    </a:lnTo>
                    <a:lnTo>
                      <a:pt x="452" y="338"/>
                    </a:lnTo>
                    <a:lnTo>
                      <a:pt x="448" y="330"/>
                    </a:lnTo>
                    <a:lnTo>
                      <a:pt x="448" y="322"/>
                    </a:lnTo>
                    <a:lnTo>
                      <a:pt x="448" y="316"/>
                    </a:lnTo>
                    <a:lnTo>
                      <a:pt x="450" y="310"/>
                    </a:lnTo>
                    <a:lnTo>
                      <a:pt x="452" y="304"/>
                    </a:lnTo>
                    <a:lnTo>
                      <a:pt x="456" y="300"/>
                    </a:lnTo>
                    <a:lnTo>
                      <a:pt x="466" y="292"/>
                    </a:lnTo>
                    <a:lnTo>
                      <a:pt x="478" y="288"/>
                    </a:lnTo>
                    <a:lnTo>
                      <a:pt x="500" y="278"/>
                    </a:lnTo>
                    <a:lnTo>
                      <a:pt x="500" y="278"/>
                    </a:lnTo>
                    <a:lnTo>
                      <a:pt x="518" y="270"/>
                    </a:lnTo>
                    <a:lnTo>
                      <a:pt x="530" y="260"/>
                    </a:lnTo>
                    <a:lnTo>
                      <a:pt x="540" y="248"/>
                    </a:lnTo>
                    <a:lnTo>
                      <a:pt x="548" y="234"/>
                    </a:lnTo>
                    <a:lnTo>
                      <a:pt x="554" y="218"/>
                    </a:lnTo>
                    <a:lnTo>
                      <a:pt x="558" y="202"/>
                    </a:lnTo>
                    <a:lnTo>
                      <a:pt x="558" y="184"/>
                    </a:lnTo>
                    <a:lnTo>
                      <a:pt x="558" y="166"/>
                    </a:lnTo>
                    <a:lnTo>
                      <a:pt x="558" y="166"/>
                    </a:lnTo>
                    <a:lnTo>
                      <a:pt x="558" y="152"/>
                    </a:lnTo>
                    <a:lnTo>
                      <a:pt x="554" y="138"/>
                    </a:lnTo>
                    <a:lnTo>
                      <a:pt x="550" y="124"/>
                    </a:lnTo>
                    <a:lnTo>
                      <a:pt x="544" y="112"/>
                    </a:lnTo>
                    <a:lnTo>
                      <a:pt x="538" y="100"/>
                    </a:lnTo>
                    <a:lnTo>
                      <a:pt x="530" y="88"/>
                    </a:lnTo>
                    <a:lnTo>
                      <a:pt x="512" y="66"/>
                    </a:lnTo>
                    <a:lnTo>
                      <a:pt x="490" y="48"/>
                    </a:lnTo>
                    <a:lnTo>
                      <a:pt x="466" y="32"/>
                    </a:lnTo>
                    <a:lnTo>
                      <a:pt x="440" y="20"/>
                    </a:lnTo>
                    <a:lnTo>
                      <a:pt x="414" y="10"/>
                    </a:lnTo>
                    <a:lnTo>
                      <a:pt x="414" y="10"/>
                    </a:lnTo>
                    <a:lnTo>
                      <a:pt x="388" y="4"/>
                    </a:lnTo>
                    <a:lnTo>
                      <a:pt x="360" y="0"/>
                    </a:lnTo>
                    <a:lnTo>
                      <a:pt x="332" y="0"/>
                    </a:lnTo>
                    <a:lnTo>
                      <a:pt x="304" y="4"/>
                    </a:lnTo>
                    <a:lnTo>
                      <a:pt x="292" y="8"/>
                    </a:lnTo>
                    <a:lnTo>
                      <a:pt x="280" y="14"/>
                    </a:lnTo>
                    <a:lnTo>
                      <a:pt x="268" y="20"/>
                    </a:lnTo>
                    <a:lnTo>
                      <a:pt x="256" y="28"/>
                    </a:lnTo>
                    <a:lnTo>
                      <a:pt x="246" y="38"/>
                    </a:lnTo>
                    <a:lnTo>
                      <a:pt x="238" y="48"/>
                    </a:lnTo>
                    <a:lnTo>
                      <a:pt x="230" y="62"/>
                    </a:lnTo>
                    <a:lnTo>
                      <a:pt x="224" y="76"/>
                    </a:lnTo>
                    <a:lnTo>
                      <a:pt x="224" y="76"/>
                    </a:lnTo>
                    <a:lnTo>
                      <a:pt x="216" y="100"/>
                    </a:lnTo>
                    <a:lnTo>
                      <a:pt x="210" y="120"/>
                    </a:lnTo>
                    <a:lnTo>
                      <a:pt x="208" y="138"/>
                    </a:lnTo>
                    <a:lnTo>
                      <a:pt x="210" y="152"/>
                    </a:lnTo>
                    <a:lnTo>
                      <a:pt x="212" y="166"/>
                    </a:lnTo>
                    <a:lnTo>
                      <a:pt x="218" y="180"/>
                    </a:lnTo>
                    <a:lnTo>
                      <a:pt x="236" y="212"/>
                    </a:lnTo>
                    <a:lnTo>
                      <a:pt x="236" y="212"/>
                    </a:lnTo>
                    <a:lnTo>
                      <a:pt x="242" y="224"/>
                    </a:lnTo>
                    <a:lnTo>
                      <a:pt x="246" y="236"/>
                    </a:lnTo>
                    <a:lnTo>
                      <a:pt x="250" y="246"/>
                    </a:lnTo>
                    <a:lnTo>
                      <a:pt x="250" y="256"/>
                    </a:lnTo>
                    <a:lnTo>
                      <a:pt x="250" y="266"/>
                    </a:lnTo>
                    <a:lnTo>
                      <a:pt x="248" y="274"/>
                    </a:lnTo>
                    <a:lnTo>
                      <a:pt x="244" y="282"/>
                    </a:lnTo>
                    <a:lnTo>
                      <a:pt x="240" y="288"/>
                    </a:lnTo>
                    <a:lnTo>
                      <a:pt x="234" y="294"/>
                    </a:lnTo>
                    <a:lnTo>
                      <a:pt x="226" y="298"/>
                    </a:lnTo>
                    <a:lnTo>
                      <a:pt x="220" y="300"/>
                    </a:lnTo>
                    <a:lnTo>
                      <a:pt x="210" y="304"/>
                    </a:lnTo>
                    <a:lnTo>
                      <a:pt x="202" y="304"/>
                    </a:lnTo>
                    <a:lnTo>
                      <a:pt x="192" y="304"/>
                    </a:lnTo>
                    <a:lnTo>
                      <a:pt x="182" y="302"/>
                    </a:lnTo>
                    <a:lnTo>
                      <a:pt x="172" y="300"/>
                    </a:lnTo>
                    <a:lnTo>
                      <a:pt x="172" y="300"/>
                    </a:lnTo>
                    <a:lnTo>
                      <a:pt x="14" y="248"/>
                    </a:lnTo>
                    <a:lnTo>
                      <a:pt x="14" y="248"/>
                    </a:lnTo>
                    <a:lnTo>
                      <a:pt x="76" y="308"/>
                    </a:lnTo>
                    <a:lnTo>
                      <a:pt x="108" y="342"/>
                    </a:lnTo>
                    <a:lnTo>
                      <a:pt x="140" y="376"/>
                    </a:lnTo>
                    <a:lnTo>
                      <a:pt x="168" y="410"/>
                    </a:lnTo>
                    <a:lnTo>
                      <a:pt x="194" y="444"/>
                    </a:lnTo>
                    <a:lnTo>
                      <a:pt x="216" y="478"/>
                    </a:lnTo>
                    <a:lnTo>
                      <a:pt x="232" y="510"/>
                    </a:lnTo>
                    <a:lnTo>
                      <a:pt x="232" y="510"/>
                    </a:lnTo>
                    <a:lnTo>
                      <a:pt x="238" y="528"/>
                    </a:lnTo>
                    <a:lnTo>
                      <a:pt x="242" y="544"/>
                    </a:lnTo>
                    <a:lnTo>
                      <a:pt x="244" y="560"/>
                    </a:lnTo>
                    <a:lnTo>
                      <a:pt x="244" y="576"/>
                    </a:lnTo>
                    <a:lnTo>
                      <a:pt x="242" y="590"/>
                    </a:lnTo>
                    <a:lnTo>
                      <a:pt x="238" y="602"/>
                    </a:lnTo>
                    <a:lnTo>
                      <a:pt x="232" y="614"/>
                    </a:lnTo>
                    <a:lnTo>
                      <a:pt x="226" y="624"/>
                    </a:lnTo>
                    <a:lnTo>
                      <a:pt x="216" y="632"/>
                    </a:lnTo>
                    <a:lnTo>
                      <a:pt x="208" y="640"/>
                    </a:lnTo>
                    <a:lnTo>
                      <a:pt x="198" y="646"/>
                    </a:lnTo>
                    <a:lnTo>
                      <a:pt x="188" y="650"/>
                    </a:lnTo>
                    <a:lnTo>
                      <a:pt x="176" y="652"/>
                    </a:lnTo>
                    <a:lnTo>
                      <a:pt x="166" y="654"/>
                    </a:lnTo>
                    <a:lnTo>
                      <a:pt x="156" y="652"/>
                    </a:lnTo>
                    <a:lnTo>
                      <a:pt x="144" y="650"/>
                    </a:lnTo>
                    <a:lnTo>
                      <a:pt x="144" y="650"/>
                    </a:lnTo>
                    <a:lnTo>
                      <a:pt x="132" y="648"/>
                    </a:lnTo>
                    <a:lnTo>
                      <a:pt x="120" y="648"/>
                    </a:lnTo>
                    <a:lnTo>
                      <a:pt x="104" y="650"/>
                    </a:lnTo>
                    <a:lnTo>
                      <a:pt x="88" y="654"/>
                    </a:lnTo>
                    <a:lnTo>
                      <a:pt x="72" y="660"/>
                    </a:lnTo>
                    <a:lnTo>
                      <a:pt x="56" y="670"/>
                    </a:lnTo>
                    <a:lnTo>
                      <a:pt x="42" y="682"/>
                    </a:lnTo>
                    <a:lnTo>
                      <a:pt x="28" y="696"/>
                    </a:lnTo>
                    <a:lnTo>
                      <a:pt x="16" y="712"/>
                    </a:lnTo>
                    <a:lnTo>
                      <a:pt x="8" y="730"/>
                    </a:lnTo>
                    <a:lnTo>
                      <a:pt x="2" y="750"/>
                    </a:lnTo>
                    <a:lnTo>
                      <a:pt x="0" y="772"/>
                    </a:lnTo>
                    <a:lnTo>
                      <a:pt x="2" y="798"/>
                    </a:lnTo>
                    <a:lnTo>
                      <a:pt x="8" y="824"/>
                    </a:lnTo>
                    <a:lnTo>
                      <a:pt x="20" y="854"/>
                    </a:lnTo>
                    <a:lnTo>
                      <a:pt x="36" y="886"/>
                    </a:lnTo>
                    <a:lnTo>
                      <a:pt x="36" y="886"/>
                    </a:lnTo>
                    <a:lnTo>
                      <a:pt x="50" y="904"/>
                    </a:lnTo>
                    <a:lnTo>
                      <a:pt x="64" y="922"/>
                    </a:lnTo>
                    <a:lnTo>
                      <a:pt x="76" y="938"/>
                    </a:lnTo>
                    <a:lnTo>
                      <a:pt x="90" y="952"/>
                    </a:lnTo>
                    <a:lnTo>
                      <a:pt x="104" y="962"/>
                    </a:lnTo>
                    <a:lnTo>
                      <a:pt x="118" y="972"/>
                    </a:lnTo>
                    <a:lnTo>
                      <a:pt x="132" y="980"/>
                    </a:lnTo>
                    <a:lnTo>
                      <a:pt x="146" y="988"/>
                    </a:lnTo>
                    <a:lnTo>
                      <a:pt x="158" y="992"/>
                    </a:lnTo>
                    <a:lnTo>
                      <a:pt x="172" y="996"/>
                    </a:lnTo>
                    <a:lnTo>
                      <a:pt x="186" y="998"/>
                    </a:lnTo>
                    <a:lnTo>
                      <a:pt x="198" y="1000"/>
                    </a:lnTo>
                    <a:lnTo>
                      <a:pt x="224" y="998"/>
                    </a:lnTo>
                    <a:lnTo>
                      <a:pt x="248" y="994"/>
                    </a:lnTo>
                    <a:lnTo>
                      <a:pt x="270" y="984"/>
                    </a:lnTo>
                    <a:lnTo>
                      <a:pt x="290" y="974"/>
                    </a:lnTo>
                    <a:lnTo>
                      <a:pt x="308" y="960"/>
                    </a:lnTo>
                    <a:lnTo>
                      <a:pt x="324" y="946"/>
                    </a:lnTo>
                    <a:lnTo>
                      <a:pt x="338" y="930"/>
                    </a:lnTo>
                    <a:lnTo>
                      <a:pt x="346" y="916"/>
                    </a:lnTo>
                    <a:lnTo>
                      <a:pt x="354" y="900"/>
                    </a:lnTo>
                    <a:lnTo>
                      <a:pt x="356" y="888"/>
                    </a:lnTo>
                    <a:lnTo>
                      <a:pt x="356" y="888"/>
                    </a:lnTo>
                    <a:lnTo>
                      <a:pt x="358" y="874"/>
                    </a:lnTo>
                    <a:lnTo>
                      <a:pt x="362" y="862"/>
                    </a:lnTo>
                    <a:lnTo>
                      <a:pt x="366" y="850"/>
                    </a:lnTo>
                    <a:lnTo>
                      <a:pt x="374" y="840"/>
                    </a:lnTo>
                    <a:lnTo>
                      <a:pt x="382" y="832"/>
                    </a:lnTo>
                    <a:lnTo>
                      <a:pt x="390" y="822"/>
                    </a:lnTo>
                    <a:lnTo>
                      <a:pt x="400" y="816"/>
                    </a:lnTo>
                    <a:lnTo>
                      <a:pt x="410" y="810"/>
                    </a:lnTo>
                    <a:lnTo>
                      <a:pt x="410" y="810"/>
                    </a:lnTo>
                    <a:lnTo>
                      <a:pt x="412" y="790"/>
                    </a:lnTo>
                    <a:lnTo>
                      <a:pt x="414" y="770"/>
                    </a:lnTo>
                    <a:lnTo>
                      <a:pt x="414" y="770"/>
                    </a:lnTo>
                    <a:lnTo>
                      <a:pt x="418" y="750"/>
                    </a:lnTo>
                    <a:lnTo>
                      <a:pt x="422" y="730"/>
                    </a:lnTo>
                    <a:lnTo>
                      <a:pt x="430" y="714"/>
                    </a:lnTo>
                    <a:lnTo>
                      <a:pt x="436" y="700"/>
                    </a:lnTo>
                    <a:lnTo>
                      <a:pt x="444" y="686"/>
                    </a:lnTo>
                    <a:lnTo>
                      <a:pt x="452" y="676"/>
                    </a:lnTo>
                    <a:lnTo>
                      <a:pt x="462" y="666"/>
                    </a:lnTo>
                    <a:lnTo>
                      <a:pt x="472" y="658"/>
                    </a:lnTo>
                    <a:lnTo>
                      <a:pt x="482" y="652"/>
                    </a:lnTo>
                    <a:lnTo>
                      <a:pt x="492" y="648"/>
                    </a:lnTo>
                    <a:lnTo>
                      <a:pt x="504" y="644"/>
                    </a:lnTo>
                    <a:lnTo>
                      <a:pt x="514" y="642"/>
                    </a:lnTo>
                    <a:lnTo>
                      <a:pt x="536" y="640"/>
                    </a:lnTo>
                    <a:lnTo>
                      <a:pt x="556" y="642"/>
                    </a:lnTo>
                    <a:lnTo>
                      <a:pt x="556" y="642"/>
                    </a:lnTo>
                    <a:lnTo>
                      <a:pt x="552" y="620"/>
                    </a:lnTo>
                    <a:lnTo>
                      <a:pt x="550" y="600"/>
                    </a:lnTo>
                    <a:lnTo>
                      <a:pt x="550" y="580"/>
                    </a:lnTo>
                    <a:lnTo>
                      <a:pt x="550" y="562"/>
                    </a:lnTo>
                    <a:lnTo>
                      <a:pt x="554" y="544"/>
                    </a:lnTo>
                    <a:lnTo>
                      <a:pt x="556" y="528"/>
                    </a:lnTo>
                    <a:lnTo>
                      <a:pt x="562" y="512"/>
                    </a:lnTo>
                    <a:lnTo>
                      <a:pt x="568" y="496"/>
                    </a:lnTo>
                    <a:lnTo>
                      <a:pt x="574" y="482"/>
                    </a:lnTo>
                    <a:lnTo>
                      <a:pt x="582" y="470"/>
                    </a:lnTo>
                    <a:lnTo>
                      <a:pt x="592" y="458"/>
                    </a:lnTo>
                    <a:lnTo>
                      <a:pt x="602" y="446"/>
                    </a:lnTo>
                    <a:lnTo>
                      <a:pt x="612" y="436"/>
                    </a:lnTo>
                    <a:lnTo>
                      <a:pt x="624" y="428"/>
                    </a:lnTo>
                    <a:lnTo>
                      <a:pt x="634" y="420"/>
                    </a:lnTo>
                    <a:lnTo>
                      <a:pt x="648" y="414"/>
                    </a:lnTo>
                    <a:lnTo>
                      <a:pt x="648" y="414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128"/>
              <p:cNvSpPr>
                <a:spLocks/>
              </p:cNvSpPr>
              <p:nvPr userDrawn="1"/>
            </p:nvSpPr>
            <p:spPr bwMode="auto">
              <a:xfrm>
                <a:off x="3319463" y="4851400"/>
                <a:ext cx="161925" cy="139700"/>
              </a:xfrm>
              <a:custGeom>
                <a:avLst/>
                <a:gdLst/>
                <a:ahLst/>
                <a:cxnLst>
                  <a:cxn ang="0">
                    <a:pos x="74" y="54"/>
                  </a:cxn>
                  <a:cxn ang="0">
                    <a:pos x="74" y="54"/>
                  </a:cxn>
                  <a:cxn ang="0">
                    <a:pos x="102" y="0"/>
                  </a:cxn>
                  <a:cxn ang="0">
                    <a:pos x="102" y="0"/>
                  </a:cxn>
                  <a:cxn ang="0">
                    <a:pos x="0" y="86"/>
                  </a:cxn>
                  <a:cxn ang="0">
                    <a:pos x="0" y="86"/>
                  </a:cxn>
                  <a:cxn ang="0">
                    <a:pos x="10" y="88"/>
                  </a:cxn>
                  <a:cxn ang="0">
                    <a:pos x="22" y="88"/>
                  </a:cxn>
                  <a:cxn ang="0">
                    <a:pos x="32" y="86"/>
                  </a:cxn>
                  <a:cxn ang="0">
                    <a:pos x="42" y="84"/>
                  </a:cxn>
                  <a:cxn ang="0">
                    <a:pos x="52" y="78"/>
                  </a:cxn>
                  <a:cxn ang="0">
                    <a:pos x="62" y="72"/>
                  </a:cxn>
                  <a:cxn ang="0">
                    <a:pos x="68" y="64"/>
                  </a:cxn>
                  <a:cxn ang="0">
                    <a:pos x="74" y="54"/>
                  </a:cxn>
                  <a:cxn ang="0">
                    <a:pos x="74" y="54"/>
                  </a:cxn>
                </a:cxnLst>
                <a:rect l="0" t="0" r="r" b="b"/>
                <a:pathLst>
                  <a:path w="102" h="88">
                    <a:moveTo>
                      <a:pt x="74" y="54"/>
                    </a:moveTo>
                    <a:lnTo>
                      <a:pt x="74" y="54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0" y="88"/>
                    </a:lnTo>
                    <a:lnTo>
                      <a:pt x="22" y="88"/>
                    </a:lnTo>
                    <a:lnTo>
                      <a:pt x="32" y="86"/>
                    </a:lnTo>
                    <a:lnTo>
                      <a:pt x="42" y="84"/>
                    </a:lnTo>
                    <a:lnTo>
                      <a:pt x="52" y="78"/>
                    </a:lnTo>
                    <a:lnTo>
                      <a:pt x="62" y="72"/>
                    </a:lnTo>
                    <a:lnTo>
                      <a:pt x="68" y="64"/>
                    </a:lnTo>
                    <a:lnTo>
                      <a:pt x="74" y="54"/>
                    </a:lnTo>
                    <a:lnTo>
                      <a:pt x="74" y="54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129"/>
              <p:cNvSpPr>
                <a:spLocks/>
              </p:cNvSpPr>
              <p:nvPr userDrawn="1"/>
            </p:nvSpPr>
            <p:spPr bwMode="auto">
              <a:xfrm>
                <a:off x="2271713" y="4911725"/>
                <a:ext cx="530225" cy="450850"/>
              </a:xfrm>
              <a:custGeom>
                <a:avLst/>
                <a:gdLst/>
                <a:ahLst/>
                <a:cxnLst>
                  <a:cxn ang="0">
                    <a:pos x="252" y="146"/>
                  </a:cxn>
                  <a:cxn ang="0">
                    <a:pos x="252" y="146"/>
                  </a:cxn>
                  <a:cxn ang="0">
                    <a:pos x="254" y="134"/>
                  </a:cxn>
                  <a:cxn ang="0">
                    <a:pos x="254" y="120"/>
                  </a:cxn>
                  <a:cxn ang="0">
                    <a:pos x="252" y="104"/>
                  </a:cxn>
                  <a:cxn ang="0">
                    <a:pos x="248" y="90"/>
                  </a:cxn>
                  <a:cxn ang="0">
                    <a:pos x="242" y="74"/>
                  </a:cxn>
                  <a:cxn ang="0">
                    <a:pos x="232" y="58"/>
                  </a:cxn>
                  <a:cxn ang="0">
                    <a:pos x="222" y="44"/>
                  </a:cxn>
                  <a:cxn ang="0">
                    <a:pos x="208" y="30"/>
                  </a:cxn>
                  <a:cxn ang="0">
                    <a:pos x="192" y="18"/>
                  </a:cxn>
                  <a:cxn ang="0">
                    <a:pos x="174" y="8"/>
                  </a:cxn>
                  <a:cxn ang="0">
                    <a:pos x="154" y="2"/>
                  </a:cxn>
                  <a:cxn ang="0">
                    <a:pos x="132" y="0"/>
                  </a:cxn>
                  <a:cxn ang="0">
                    <a:pos x="108" y="2"/>
                  </a:cxn>
                  <a:cxn ang="0">
                    <a:pos x="82" y="6"/>
                  </a:cxn>
                  <a:cxn ang="0">
                    <a:pos x="52" y="18"/>
                  </a:cxn>
                  <a:cxn ang="0">
                    <a:pos x="22" y="34"/>
                  </a:cxn>
                  <a:cxn ang="0">
                    <a:pos x="22" y="34"/>
                  </a:cxn>
                  <a:cxn ang="0">
                    <a:pos x="14" y="48"/>
                  </a:cxn>
                  <a:cxn ang="0">
                    <a:pos x="10" y="62"/>
                  </a:cxn>
                  <a:cxn ang="0">
                    <a:pos x="4" y="78"/>
                  </a:cxn>
                  <a:cxn ang="0">
                    <a:pos x="2" y="94"/>
                  </a:cxn>
                  <a:cxn ang="0">
                    <a:pos x="0" y="110"/>
                  </a:cxn>
                  <a:cxn ang="0">
                    <a:pos x="0" y="128"/>
                  </a:cxn>
                  <a:cxn ang="0">
                    <a:pos x="4" y="144"/>
                  </a:cxn>
                  <a:cxn ang="0">
                    <a:pos x="8" y="162"/>
                  </a:cxn>
                  <a:cxn ang="0">
                    <a:pos x="16" y="178"/>
                  </a:cxn>
                  <a:cxn ang="0">
                    <a:pos x="26" y="196"/>
                  </a:cxn>
                  <a:cxn ang="0">
                    <a:pos x="40" y="212"/>
                  </a:cxn>
                  <a:cxn ang="0">
                    <a:pos x="56" y="226"/>
                  </a:cxn>
                  <a:cxn ang="0">
                    <a:pos x="76" y="240"/>
                  </a:cxn>
                  <a:cxn ang="0">
                    <a:pos x="100" y="254"/>
                  </a:cxn>
                  <a:cxn ang="0">
                    <a:pos x="126" y="266"/>
                  </a:cxn>
                  <a:cxn ang="0">
                    <a:pos x="158" y="276"/>
                  </a:cxn>
                  <a:cxn ang="0">
                    <a:pos x="158" y="276"/>
                  </a:cxn>
                  <a:cxn ang="0">
                    <a:pos x="186" y="282"/>
                  </a:cxn>
                  <a:cxn ang="0">
                    <a:pos x="212" y="284"/>
                  </a:cxn>
                  <a:cxn ang="0">
                    <a:pos x="238" y="284"/>
                  </a:cxn>
                  <a:cxn ang="0">
                    <a:pos x="260" y="280"/>
                  </a:cxn>
                  <a:cxn ang="0">
                    <a:pos x="282" y="276"/>
                  </a:cxn>
                  <a:cxn ang="0">
                    <a:pos x="302" y="268"/>
                  </a:cxn>
                  <a:cxn ang="0">
                    <a:pos x="320" y="256"/>
                  </a:cxn>
                  <a:cxn ang="0">
                    <a:pos x="334" y="244"/>
                  </a:cxn>
                  <a:cxn ang="0">
                    <a:pos x="334" y="244"/>
                  </a:cxn>
                  <a:cxn ang="0">
                    <a:pos x="324" y="244"/>
                  </a:cxn>
                  <a:cxn ang="0">
                    <a:pos x="312" y="242"/>
                  </a:cxn>
                  <a:cxn ang="0">
                    <a:pos x="302" y="240"/>
                  </a:cxn>
                  <a:cxn ang="0">
                    <a:pos x="292" y="236"/>
                  </a:cxn>
                  <a:cxn ang="0">
                    <a:pos x="276" y="224"/>
                  </a:cxn>
                  <a:cxn ang="0">
                    <a:pos x="264" y="210"/>
                  </a:cxn>
                  <a:cxn ang="0">
                    <a:pos x="254" y="196"/>
                  </a:cxn>
                  <a:cxn ang="0">
                    <a:pos x="250" y="178"/>
                  </a:cxn>
                  <a:cxn ang="0">
                    <a:pos x="248" y="162"/>
                  </a:cxn>
                  <a:cxn ang="0">
                    <a:pos x="252" y="146"/>
                  </a:cxn>
                  <a:cxn ang="0">
                    <a:pos x="252" y="146"/>
                  </a:cxn>
                </a:cxnLst>
                <a:rect l="0" t="0" r="r" b="b"/>
                <a:pathLst>
                  <a:path w="334" h="284">
                    <a:moveTo>
                      <a:pt x="252" y="146"/>
                    </a:moveTo>
                    <a:lnTo>
                      <a:pt x="252" y="146"/>
                    </a:lnTo>
                    <a:lnTo>
                      <a:pt x="254" y="134"/>
                    </a:lnTo>
                    <a:lnTo>
                      <a:pt x="254" y="120"/>
                    </a:lnTo>
                    <a:lnTo>
                      <a:pt x="252" y="104"/>
                    </a:lnTo>
                    <a:lnTo>
                      <a:pt x="248" y="90"/>
                    </a:lnTo>
                    <a:lnTo>
                      <a:pt x="242" y="74"/>
                    </a:lnTo>
                    <a:lnTo>
                      <a:pt x="232" y="58"/>
                    </a:lnTo>
                    <a:lnTo>
                      <a:pt x="222" y="44"/>
                    </a:lnTo>
                    <a:lnTo>
                      <a:pt x="208" y="30"/>
                    </a:lnTo>
                    <a:lnTo>
                      <a:pt x="192" y="18"/>
                    </a:lnTo>
                    <a:lnTo>
                      <a:pt x="174" y="8"/>
                    </a:lnTo>
                    <a:lnTo>
                      <a:pt x="154" y="2"/>
                    </a:lnTo>
                    <a:lnTo>
                      <a:pt x="132" y="0"/>
                    </a:lnTo>
                    <a:lnTo>
                      <a:pt x="108" y="2"/>
                    </a:lnTo>
                    <a:lnTo>
                      <a:pt x="82" y="6"/>
                    </a:lnTo>
                    <a:lnTo>
                      <a:pt x="52" y="18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4" y="48"/>
                    </a:lnTo>
                    <a:lnTo>
                      <a:pt x="10" y="62"/>
                    </a:lnTo>
                    <a:lnTo>
                      <a:pt x="4" y="78"/>
                    </a:lnTo>
                    <a:lnTo>
                      <a:pt x="2" y="94"/>
                    </a:lnTo>
                    <a:lnTo>
                      <a:pt x="0" y="110"/>
                    </a:lnTo>
                    <a:lnTo>
                      <a:pt x="0" y="128"/>
                    </a:lnTo>
                    <a:lnTo>
                      <a:pt x="4" y="144"/>
                    </a:lnTo>
                    <a:lnTo>
                      <a:pt x="8" y="162"/>
                    </a:lnTo>
                    <a:lnTo>
                      <a:pt x="16" y="178"/>
                    </a:lnTo>
                    <a:lnTo>
                      <a:pt x="26" y="196"/>
                    </a:lnTo>
                    <a:lnTo>
                      <a:pt x="40" y="212"/>
                    </a:lnTo>
                    <a:lnTo>
                      <a:pt x="56" y="226"/>
                    </a:lnTo>
                    <a:lnTo>
                      <a:pt x="76" y="240"/>
                    </a:lnTo>
                    <a:lnTo>
                      <a:pt x="100" y="254"/>
                    </a:lnTo>
                    <a:lnTo>
                      <a:pt x="126" y="266"/>
                    </a:lnTo>
                    <a:lnTo>
                      <a:pt x="158" y="276"/>
                    </a:lnTo>
                    <a:lnTo>
                      <a:pt x="158" y="276"/>
                    </a:lnTo>
                    <a:lnTo>
                      <a:pt x="186" y="282"/>
                    </a:lnTo>
                    <a:lnTo>
                      <a:pt x="212" y="284"/>
                    </a:lnTo>
                    <a:lnTo>
                      <a:pt x="238" y="284"/>
                    </a:lnTo>
                    <a:lnTo>
                      <a:pt x="260" y="280"/>
                    </a:lnTo>
                    <a:lnTo>
                      <a:pt x="282" y="276"/>
                    </a:lnTo>
                    <a:lnTo>
                      <a:pt x="302" y="268"/>
                    </a:lnTo>
                    <a:lnTo>
                      <a:pt x="320" y="256"/>
                    </a:lnTo>
                    <a:lnTo>
                      <a:pt x="334" y="244"/>
                    </a:lnTo>
                    <a:lnTo>
                      <a:pt x="334" y="244"/>
                    </a:lnTo>
                    <a:lnTo>
                      <a:pt x="324" y="244"/>
                    </a:lnTo>
                    <a:lnTo>
                      <a:pt x="312" y="242"/>
                    </a:lnTo>
                    <a:lnTo>
                      <a:pt x="302" y="240"/>
                    </a:lnTo>
                    <a:lnTo>
                      <a:pt x="292" y="236"/>
                    </a:lnTo>
                    <a:lnTo>
                      <a:pt x="276" y="224"/>
                    </a:lnTo>
                    <a:lnTo>
                      <a:pt x="264" y="210"/>
                    </a:lnTo>
                    <a:lnTo>
                      <a:pt x="254" y="196"/>
                    </a:lnTo>
                    <a:lnTo>
                      <a:pt x="250" y="178"/>
                    </a:lnTo>
                    <a:lnTo>
                      <a:pt x="248" y="162"/>
                    </a:lnTo>
                    <a:lnTo>
                      <a:pt x="252" y="146"/>
                    </a:lnTo>
                    <a:lnTo>
                      <a:pt x="252" y="146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Freeform 130"/>
              <p:cNvSpPr>
                <a:spLocks/>
              </p:cNvSpPr>
              <p:nvPr userDrawn="1"/>
            </p:nvSpPr>
            <p:spPr bwMode="auto">
              <a:xfrm>
                <a:off x="3471863" y="3549650"/>
                <a:ext cx="365125" cy="479425"/>
              </a:xfrm>
              <a:custGeom>
                <a:avLst/>
                <a:gdLst/>
                <a:ahLst/>
                <a:cxnLst>
                  <a:cxn ang="0">
                    <a:pos x="72" y="266"/>
                  </a:cxn>
                  <a:cxn ang="0">
                    <a:pos x="72" y="266"/>
                  </a:cxn>
                  <a:cxn ang="0">
                    <a:pos x="76" y="274"/>
                  </a:cxn>
                  <a:cxn ang="0">
                    <a:pos x="82" y="280"/>
                  </a:cxn>
                  <a:cxn ang="0">
                    <a:pos x="90" y="286"/>
                  </a:cxn>
                  <a:cxn ang="0">
                    <a:pos x="96" y="292"/>
                  </a:cxn>
                  <a:cxn ang="0">
                    <a:pos x="114" y="298"/>
                  </a:cxn>
                  <a:cxn ang="0">
                    <a:pos x="130" y="302"/>
                  </a:cxn>
                  <a:cxn ang="0">
                    <a:pos x="148" y="300"/>
                  </a:cxn>
                  <a:cxn ang="0">
                    <a:pos x="164" y="296"/>
                  </a:cxn>
                  <a:cxn ang="0">
                    <a:pos x="170" y="292"/>
                  </a:cxn>
                  <a:cxn ang="0">
                    <a:pos x="176" y="286"/>
                  </a:cxn>
                  <a:cxn ang="0">
                    <a:pos x="182" y="280"/>
                  </a:cxn>
                  <a:cxn ang="0">
                    <a:pos x="186" y="274"/>
                  </a:cxn>
                  <a:cxn ang="0">
                    <a:pos x="186" y="274"/>
                  </a:cxn>
                  <a:cxn ang="0">
                    <a:pos x="198" y="242"/>
                  </a:cxn>
                  <a:cxn ang="0">
                    <a:pos x="208" y="210"/>
                  </a:cxn>
                  <a:cxn ang="0">
                    <a:pos x="216" y="178"/>
                  </a:cxn>
                  <a:cxn ang="0">
                    <a:pos x="222" y="150"/>
                  </a:cxn>
                  <a:cxn ang="0">
                    <a:pos x="228" y="104"/>
                  </a:cxn>
                  <a:cxn ang="0">
                    <a:pos x="230" y="86"/>
                  </a:cxn>
                  <a:cxn ang="0">
                    <a:pos x="230" y="86"/>
                  </a:cxn>
                  <a:cxn ang="0">
                    <a:pos x="230" y="74"/>
                  </a:cxn>
                  <a:cxn ang="0">
                    <a:pos x="226" y="62"/>
                  </a:cxn>
                  <a:cxn ang="0">
                    <a:pos x="222" y="50"/>
                  </a:cxn>
                  <a:cxn ang="0">
                    <a:pos x="214" y="40"/>
                  </a:cxn>
                  <a:cxn ang="0">
                    <a:pos x="206" y="32"/>
                  </a:cxn>
                  <a:cxn ang="0">
                    <a:pos x="196" y="24"/>
                  </a:cxn>
                  <a:cxn ang="0">
                    <a:pos x="186" y="18"/>
                  </a:cxn>
                  <a:cxn ang="0">
                    <a:pos x="174" y="16"/>
                  </a:cxn>
                  <a:cxn ang="0">
                    <a:pos x="174" y="16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84" y="6"/>
                  </a:cxn>
                  <a:cxn ang="0">
                    <a:pos x="74" y="14"/>
                  </a:cxn>
                  <a:cxn ang="0">
                    <a:pos x="62" y="22"/>
                  </a:cxn>
                  <a:cxn ang="0">
                    <a:pos x="52" y="32"/>
                  </a:cxn>
                  <a:cxn ang="0">
                    <a:pos x="42" y="44"/>
                  </a:cxn>
                  <a:cxn ang="0">
                    <a:pos x="32" y="56"/>
                  </a:cxn>
                  <a:cxn ang="0">
                    <a:pos x="24" y="68"/>
                  </a:cxn>
                  <a:cxn ang="0">
                    <a:pos x="18" y="82"/>
                  </a:cxn>
                  <a:cxn ang="0">
                    <a:pos x="12" y="98"/>
                  </a:cxn>
                  <a:cxn ang="0">
                    <a:pos x="6" y="114"/>
                  </a:cxn>
                  <a:cxn ang="0">
                    <a:pos x="4" y="130"/>
                  </a:cxn>
                  <a:cxn ang="0">
                    <a:pos x="0" y="148"/>
                  </a:cxn>
                  <a:cxn ang="0">
                    <a:pos x="0" y="166"/>
                  </a:cxn>
                  <a:cxn ang="0">
                    <a:pos x="0" y="186"/>
                  </a:cxn>
                  <a:cxn ang="0">
                    <a:pos x="2" y="206"/>
                  </a:cxn>
                  <a:cxn ang="0">
                    <a:pos x="6" y="228"/>
                  </a:cxn>
                  <a:cxn ang="0">
                    <a:pos x="6" y="228"/>
                  </a:cxn>
                  <a:cxn ang="0">
                    <a:pos x="28" y="234"/>
                  </a:cxn>
                  <a:cxn ang="0">
                    <a:pos x="48" y="242"/>
                  </a:cxn>
                  <a:cxn ang="0">
                    <a:pos x="62" y="254"/>
                  </a:cxn>
                  <a:cxn ang="0">
                    <a:pos x="68" y="260"/>
                  </a:cxn>
                  <a:cxn ang="0">
                    <a:pos x="72" y="266"/>
                  </a:cxn>
                  <a:cxn ang="0">
                    <a:pos x="72" y="266"/>
                  </a:cxn>
                </a:cxnLst>
                <a:rect l="0" t="0" r="r" b="b"/>
                <a:pathLst>
                  <a:path w="230" h="302">
                    <a:moveTo>
                      <a:pt x="72" y="266"/>
                    </a:moveTo>
                    <a:lnTo>
                      <a:pt x="72" y="266"/>
                    </a:lnTo>
                    <a:lnTo>
                      <a:pt x="76" y="274"/>
                    </a:lnTo>
                    <a:lnTo>
                      <a:pt x="82" y="280"/>
                    </a:lnTo>
                    <a:lnTo>
                      <a:pt x="90" y="286"/>
                    </a:lnTo>
                    <a:lnTo>
                      <a:pt x="96" y="292"/>
                    </a:lnTo>
                    <a:lnTo>
                      <a:pt x="114" y="298"/>
                    </a:lnTo>
                    <a:lnTo>
                      <a:pt x="130" y="302"/>
                    </a:lnTo>
                    <a:lnTo>
                      <a:pt x="148" y="300"/>
                    </a:lnTo>
                    <a:lnTo>
                      <a:pt x="164" y="296"/>
                    </a:lnTo>
                    <a:lnTo>
                      <a:pt x="170" y="292"/>
                    </a:lnTo>
                    <a:lnTo>
                      <a:pt x="176" y="286"/>
                    </a:lnTo>
                    <a:lnTo>
                      <a:pt x="182" y="280"/>
                    </a:lnTo>
                    <a:lnTo>
                      <a:pt x="186" y="274"/>
                    </a:lnTo>
                    <a:lnTo>
                      <a:pt x="186" y="274"/>
                    </a:lnTo>
                    <a:lnTo>
                      <a:pt x="198" y="242"/>
                    </a:lnTo>
                    <a:lnTo>
                      <a:pt x="208" y="210"/>
                    </a:lnTo>
                    <a:lnTo>
                      <a:pt x="216" y="178"/>
                    </a:lnTo>
                    <a:lnTo>
                      <a:pt x="222" y="150"/>
                    </a:lnTo>
                    <a:lnTo>
                      <a:pt x="228" y="104"/>
                    </a:lnTo>
                    <a:lnTo>
                      <a:pt x="230" y="86"/>
                    </a:lnTo>
                    <a:lnTo>
                      <a:pt x="230" y="86"/>
                    </a:lnTo>
                    <a:lnTo>
                      <a:pt x="230" y="74"/>
                    </a:lnTo>
                    <a:lnTo>
                      <a:pt x="226" y="62"/>
                    </a:lnTo>
                    <a:lnTo>
                      <a:pt x="222" y="50"/>
                    </a:lnTo>
                    <a:lnTo>
                      <a:pt x="214" y="40"/>
                    </a:lnTo>
                    <a:lnTo>
                      <a:pt x="206" y="32"/>
                    </a:lnTo>
                    <a:lnTo>
                      <a:pt x="196" y="24"/>
                    </a:lnTo>
                    <a:lnTo>
                      <a:pt x="186" y="18"/>
                    </a:lnTo>
                    <a:lnTo>
                      <a:pt x="174" y="16"/>
                    </a:lnTo>
                    <a:lnTo>
                      <a:pt x="174" y="16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4" y="6"/>
                    </a:lnTo>
                    <a:lnTo>
                      <a:pt x="74" y="14"/>
                    </a:lnTo>
                    <a:lnTo>
                      <a:pt x="62" y="22"/>
                    </a:lnTo>
                    <a:lnTo>
                      <a:pt x="52" y="32"/>
                    </a:lnTo>
                    <a:lnTo>
                      <a:pt x="42" y="44"/>
                    </a:lnTo>
                    <a:lnTo>
                      <a:pt x="32" y="56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8"/>
                    </a:lnTo>
                    <a:lnTo>
                      <a:pt x="6" y="114"/>
                    </a:lnTo>
                    <a:lnTo>
                      <a:pt x="4" y="130"/>
                    </a:lnTo>
                    <a:lnTo>
                      <a:pt x="0" y="148"/>
                    </a:lnTo>
                    <a:lnTo>
                      <a:pt x="0" y="166"/>
                    </a:lnTo>
                    <a:lnTo>
                      <a:pt x="0" y="186"/>
                    </a:lnTo>
                    <a:lnTo>
                      <a:pt x="2" y="206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28" y="234"/>
                    </a:lnTo>
                    <a:lnTo>
                      <a:pt x="48" y="242"/>
                    </a:lnTo>
                    <a:lnTo>
                      <a:pt x="62" y="254"/>
                    </a:lnTo>
                    <a:lnTo>
                      <a:pt x="68" y="260"/>
                    </a:lnTo>
                    <a:lnTo>
                      <a:pt x="72" y="266"/>
                    </a:lnTo>
                    <a:lnTo>
                      <a:pt x="72" y="266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Freeform 131"/>
              <p:cNvSpPr>
                <a:spLocks/>
              </p:cNvSpPr>
              <p:nvPr userDrawn="1"/>
            </p:nvSpPr>
            <p:spPr bwMode="auto">
              <a:xfrm>
                <a:off x="1909763" y="3213100"/>
                <a:ext cx="1708150" cy="2085975"/>
              </a:xfrm>
              <a:custGeom>
                <a:avLst/>
                <a:gdLst/>
                <a:ahLst/>
                <a:cxnLst>
                  <a:cxn ang="0">
                    <a:pos x="772" y="728"/>
                  </a:cxn>
                  <a:cxn ang="0">
                    <a:pos x="682" y="792"/>
                  </a:cxn>
                  <a:cxn ang="0">
                    <a:pos x="592" y="790"/>
                  </a:cxn>
                  <a:cxn ang="0">
                    <a:pos x="524" y="750"/>
                  </a:cxn>
                  <a:cxn ang="0">
                    <a:pos x="470" y="684"/>
                  </a:cxn>
                  <a:cxn ang="0">
                    <a:pos x="436" y="548"/>
                  </a:cxn>
                  <a:cxn ang="0">
                    <a:pos x="490" y="468"/>
                  </a:cxn>
                  <a:cxn ang="0">
                    <a:pos x="566" y="446"/>
                  </a:cxn>
                  <a:cxn ang="0">
                    <a:pos x="610" y="450"/>
                  </a:cxn>
                  <a:cxn ang="0">
                    <a:pos x="660" y="422"/>
                  </a:cxn>
                  <a:cxn ang="0">
                    <a:pos x="678" y="358"/>
                  </a:cxn>
                  <a:cxn ang="0">
                    <a:pos x="650" y="276"/>
                  </a:cxn>
                  <a:cxn ang="0">
                    <a:pos x="510" y="106"/>
                  </a:cxn>
                  <a:cxn ang="0">
                    <a:pos x="298" y="0"/>
                  </a:cxn>
                  <a:cxn ang="0">
                    <a:pos x="242" y="18"/>
                  </a:cxn>
                  <a:cxn ang="0">
                    <a:pos x="188" y="134"/>
                  </a:cxn>
                  <a:cxn ang="0">
                    <a:pos x="132" y="306"/>
                  </a:cxn>
                  <a:cxn ang="0">
                    <a:pos x="144" y="352"/>
                  </a:cxn>
                  <a:cxn ang="0">
                    <a:pos x="190" y="366"/>
                  </a:cxn>
                  <a:cxn ang="0">
                    <a:pos x="242" y="348"/>
                  </a:cxn>
                  <a:cxn ang="0">
                    <a:pos x="286" y="326"/>
                  </a:cxn>
                  <a:cxn ang="0">
                    <a:pos x="358" y="348"/>
                  </a:cxn>
                  <a:cxn ang="0">
                    <a:pos x="404" y="426"/>
                  </a:cxn>
                  <a:cxn ang="0">
                    <a:pos x="386" y="518"/>
                  </a:cxn>
                  <a:cxn ang="0">
                    <a:pos x="312" y="592"/>
                  </a:cxn>
                  <a:cxn ang="0">
                    <a:pos x="224" y="600"/>
                  </a:cxn>
                  <a:cxn ang="0">
                    <a:pos x="166" y="550"/>
                  </a:cxn>
                  <a:cxn ang="0">
                    <a:pos x="144" y="522"/>
                  </a:cxn>
                  <a:cxn ang="0">
                    <a:pos x="90" y="520"/>
                  </a:cxn>
                  <a:cxn ang="0">
                    <a:pos x="50" y="612"/>
                  </a:cxn>
                  <a:cxn ang="0">
                    <a:pos x="0" y="828"/>
                  </a:cxn>
                  <a:cxn ang="0">
                    <a:pos x="36" y="870"/>
                  </a:cxn>
                  <a:cxn ang="0">
                    <a:pos x="212" y="904"/>
                  </a:cxn>
                  <a:cxn ang="0">
                    <a:pos x="346" y="948"/>
                  </a:cxn>
                  <a:cxn ang="0">
                    <a:pos x="368" y="980"/>
                  </a:cxn>
                  <a:cxn ang="0">
                    <a:pos x="360" y="1024"/>
                  </a:cxn>
                  <a:cxn ang="0">
                    <a:pos x="320" y="1054"/>
                  </a:cxn>
                  <a:cxn ang="0">
                    <a:pos x="278" y="1070"/>
                  </a:cxn>
                  <a:cxn ang="0">
                    <a:pos x="310" y="1076"/>
                  </a:cxn>
                  <a:cxn ang="0">
                    <a:pos x="420" y="1088"/>
                  </a:cxn>
                  <a:cxn ang="0">
                    <a:pos x="476" y="1160"/>
                  </a:cxn>
                  <a:cxn ang="0">
                    <a:pos x="480" y="1216"/>
                  </a:cxn>
                  <a:cxn ang="0">
                    <a:pos x="504" y="1294"/>
                  </a:cxn>
                  <a:cxn ang="0">
                    <a:pos x="562" y="1314"/>
                  </a:cxn>
                  <a:cxn ang="0">
                    <a:pos x="604" y="1234"/>
                  </a:cxn>
                  <a:cxn ang="0">
                    <a:pos x="576" y="1144"/>
                  </a:cxn>
                  <a:cxn ang="0">
                    <a:pos x="564" y="1076"/>
                  </a:cxn>
                  <a:cxn ang="0">
                    <a:pos x="588" y="1034"/>
                  </a:cxn>
                  <a:cxn ang="0">
                    <a:pos x="660" y="1034"/>
                  </a:cxn>
                  <a:cxn ang="0">
                    <a:pos x="880" y="1114"/>
                  </a:cxn>
                  <a:cxn ang="0">
                    <a:pos x="990" y="1032"/>
                  </a:cxn>
                  <a:cxn ang="0">
                    <a:pos x="1070" y="826"/>
                  </a:cxn>
                  <a:cxn ang="0">
                    <a:pos x="1026" y="720"/>
                  </a:cxn>
                  <a:cxn ang="0">
                    <a:pos x="984" y="692"/>
                  </a:cxn>
                  <a:cxn ang="0">
                    <a:pos x="940" y="704"/>
                  </a:cxn>
                  <a:cxn ang="0">
                    <a:pos x="882" y="688"/>
                  </a:cxn>
                  <a:cxn ang="0">
                    <a:pos x="846" y="626"/>
                  </a:cxn>
                  <a:cxn ang="0">
                    <a:pos x="816" y="630"/>
                  </a:cxn>
                  <a:cxn ang="0">
                    <a:pos x="790" y="686"/>
                  </a:cxn>
                </a:cxnLst>
                <a:rect l="0" t="0" r="r" b="b"/>
                <a:pathLst>
                  <a:path w="1076" h="1314">
                    <a:moveTo>
                      <a:pt x="790" y="686"/>
                    </a:moveTo>
                    <a:lnTo>
                      <a:pt x="790" y="686"/>
                    </a:lnTo>
                    <a:lnTo>
                      <a:pt x="788" y="698"/>
                    </a:lnTo>
                    <a:lnTo>
                      <a:pt x="780" y="714"/>
                    </a:lnTo>
                    <a:lnTo>
                      <a:pt x="772" y="728"/>
                    </a:lnTo>
                    <a:lnTo>
                      <a:pt x="758" y="744"/>
                    </a:lnTo>
                    <a:lnTo>
                      <a:pt x="742" y="758"/>
                    </a:lnTo>
                    <a:lnTo>
                      <a:pt x="724" y="772"/>
                    </a:lnTo>
                    <a:lnTo>
                      <a:pt x="704" y="782"/>
                    </a:lnTo>
                    <a:lnTo>
                      <a:pt x="682" y="792"/>
                    </a:lnTo>
                    <a:lnTo>
                      <a:pt x="658" y="796"/>
                    </a:lnTo>
                    <a:lnTo>
                      <a:pt x="632" y="798"/>
                    </a:lnTo>
                    <a:lnTo>
                      <a:pt x="620" y="796"/>
                    </a:lnTo>
                    <a:lnTo>
                      <a:pt x="606" y="794"/>
                    </a:lnTo>
                    <a:lnTo>
                      <a:pt x="592" y="790"/>
                    </a:lnTo>
                    <a:lnTo>
                      <a:pt x="580" y="786"/>
                    </a:lnTo>
                    <a:lnTo>
                      <a:pt x="566" y="778"/>
                    </a:lnTo>
                    <a:lnTo>
                      <a:pt x="552" y="770"/>
                    </a:lnTo>
                    <a:lnTo>
                      <a:pt x="538" y="760"/>
                    </a:lnTo>
                    <a:lnTo>
                      <a:pt x="524" y="750"/>
                    </a:lnTo>
                    <a:lnTo>
                      <a:pt x="510" y="736"/>
                    </a:lnTo>
                    <a:lnTo>
                      <a:pt x="498" y="720"/>
                    </a:lnTo>
                    <a:lnTo>
                      <a:pt x="484" y="702"/>
                    </a:lnTo>
                    <a:lnTo>
                      <a:pt x="470" y="684"/>
                    </a:lnTo>
                    <a:lnTo>
                      <a:pt x="470" y="684"/>
                    </a:lnTo>
                    <a:lnTo>
                      <a:pt x="454" y="652"/>
                    </a:lnTo>
                    <a:lnTo>
                      <a:pt x="442" y="622"/>
                    </a:lnTo>
                    <a:lnTo>
                      <a:pt x="436" y="596"/>
                    </a:lnTo>
                    <a:lnTo>
                      <a:pt x="434" y="570"/>
                    </a:lnTo>
                    <a:lnTo>
                      <a:pt x="436" y="548"/>
                    </a:lnTo>
                    <a:lnTo>
                      <a:pt x="442" y="528"/>
                    </a:lnTo>
                    <a:lnTo>
                      <a:pt x="450" y="510"/>
                    </a:lnTo>
                    <a:lnTo>
                      <a:pt x="462" y="494"/>
                    </a:lnTo>
                    <a:lnTo>
                      <a:pt x="476" y="480"/>
                    </a:lnTo>
                    <a:lnTo>
                      <a:pt x="490" y="468"/>
                    </a:lnTo>
                    <a:lnTo>
                      <a:pt x="506" y="458"/>
                    </a:lnTo>
                    <a:lnTo>
                      <a:pt x="522" y="452"/>
                    </a:lnTo>
                    <a:lnTo>
                      <a:pt x="538" y="448"/>
                    </a:lnTo>
                    <a:lnTo>
                      <a:pt x="554" y="446"/>
                    </a:lnTo>
                    <a:lnTo>
                      <a:pt x="566" y="446"/>
                    </a:lnTo>
                    <a:lnTo>
                      <a:pt x="578" y="448"/>
                    </a:lnTo>
                    <a:lnTo>
                      <a:pt x="578" y="448"/>
                    </a:lnTo>
                    <a:lnTo>
                      <a:pt x="590" y="450"/>
                    </a:lnTo>
                    <a:lnTo>
                      <a:pt x="600" y="452"/>
                    </a:lnTo>
                    <a:lnTo>
                      <a:pt x="610" y="450"/>
                    </a:lnTo>
                    <a:lnTo>
                      <a:pt x="622" y="448"/>
                    </a:lnTo>
                    <a:lnTo>
                      <a:pt x="632" y="444"/>
                    </a:lnTo>
                    <a:lnTo>
                      <a:pt x="642" y="438"/>
                    </a:lnTo>
                    <a:lnTo>
                      <a:pt x="650" y="430"/>
                    </a:lnTo>
                    <a:lnTo>
                      <a:pt x="660" y="422"/>
                    </a:lnTo>
                    <a:lnTo>
                      <a:pt x="666" y="412"/>
                    </a:lnTo>
                    <a:lnTo>
                      <a:pt x="672" y="400"/>
                    </a:lnTo>
                    <a:lnTo>
                      <a:pt x="676" y="388"/>
                    </a:lnTo>
                    <a:lnTo>
                      <a:pt x="678" y="374"/>
                    </a:lnTo>
                    <a:lnTo>
                      <a:pt x="678" y="358"/>
                    </a:lnTo>
                    <a:lnTo>
                      <a:pt x="676" y="342"/>
                    </a:lnTo>
                    <a:lnTo>
                      <a:pt x="672" y="326"/>
                    </a:lnTo>
                    <a:lnTo>
                      <a:pt x="666" y="308"/>
                    </a:lnTo>
                    <a:lnTo>
                      <a:pt x="666" y="308"/>
                    </a:lnTo>
                    <a:lnTo>
                      <a:pt x="650" y="276"/>
                    </a:lnTo>
                    <a:lnTo>
                      <a:pt x="628" y="242"/>
                    </a:lnTo>
                    <a:lnTo>
                      <a:pt x="602" y="208"/>
                    </a:lnTo>
                    <a:lnTo>
                      <a:pt x="574" y="174"/>
                    </a:lnTo>
                    <a:lnTo>
                      <a:pt x="542" y="140"/>
                    </a:lnTo>
                    <a:lnTo>
                      <a:pt x="510" y="106"/>
                    </a:lnTo>
                    <a:lnTo>
                      <a:pt x="448" y="46"/>
                    </a:lnTo>
                    <a:lnTo>
                      <a:pt x="448" y="46"/>
                    </a:lnTo>
                    <a:lnTo>
                      <a:pt x="310" y="2"/>
                    </a:lnTo>
                    <a:lnTo>
                      <a:pt x="310" y="2"/>
                    </a:lnTo>
                    <a:lnTo>
                      <a:pt x="298" y="0"/>
                    </a:lnTo>
                    <a:lnTo>
                      <a:pt x="286" y="0"/>
                    </a:lnTo>
                    <a:lnTo>
                      <a:pt x="274" y="0"/>
                    </a:lnTo>
                    <a:lnTo>
                      <a:pt x="262" y="4"/>
                    </a:lnTo>
                    <a:lnTo>
                      <a:pt x="250" y="10"/>
                    </a:lnTo>
                    <a:lnTo>
                      <a:pt x="242" y="18"/>
                    </a:lnTo>
                    <a:lnTo>
                      <a:pt x="234" y="28"/>
                    </a:lnTo>
                    <a:lnTo>
                      <a:pt x="228" y="38"/>
                    </a:lnTo>
                    <a:lnTo>
                      <a:pt x="228" y="38"/>
                    </a:lnTo>
                    <a:lnTo>
                      <a:pt x="216" y="66"/>
                    </a:lnTo>
                    <a:lnTo>
                      <a:pt x="188" y="134"/>
                    </a:lnTo>
                    <a:lnTo>
                      <a:pt x="172" y="176"/>
                    </a:lnTo>
                    <a:lnTo>
                      <a:pt x="156" y="220"/>
                    </a:lnTo>
                    <a:lnTo>
                      <a:pt x="142" y="266"/>
                    </a:lnTo>
                    <a:lnTo>
                      <a:pt x="132" y="306"/>
                    </a:lnTo>
                    <a:lnTo>
                      <a:pt x="132" y="306"/>
                    </a:lnTo>
                    <a:lnTo>
                      <a:pt x="130" y="318"/>
                    </a:lnTo>
                    <a:lnTo>
                      <a:pt x="132" y="328"/>
                    </a:lnTo>
                    <a:lnTo>
                      <a:pt x="134" y="338"/>
                    </a:lnTo>
                    <a:lnTo>
                      <a:pt x="138" y="346"/>
                    </a:lnTo>
                    <a:lnTo>
                      <a:pt x="144" y="352"/>
                    </a:lnTo>
                    <a:lnTo>
                      <a:pt x="152" y="358"/>
                    </a:lnTo>
                    <a:lnTo>
                      <a:pt x="160" y="362"/>
                    </a:lnTo>
                    <a:lnTo>
                      <a:pt x="170" y="364"/>
                    </a:lnTo>
                    <a:lnTo>
                      <a:pt x="180" y="366"/>
                    </a:lnTo>
                    <a:lnTo>
                      <a:pt x="190" y="366"/>
                    </a:lnTo>
                    <a:lnTo>
                      <a:pt x="200" y="364"/>
                    </a:lnTo>
                    <a:lnTo>
                      <a:pt x="212" y="362"/>
                    </a:lnTo>
                    <a:lnTo>
                      <a:pt x="222" y="358"/>
                    </a:lnTo>
                    <a:lnTo>
                      <a:pt x="232" y="354"/>
                    </a:lnTo>
                    <a:lnTo>
                      <a:pt x="242" y="348"/>
                    </a:lnTo>
                    <a:lnTo>
                      <a:pt x="250" y="340"/>
                    </a:lnTo>
                    <a:lnTo>
                      <a:pt x="250" y="340"/>
                    </a:lnTo>
                    <a:lnTo>
                      <a:pt x="260" y="332"/>
                    </a:lnTo>
                    <a:lnTo>
                      <a:pt x="272" y="328"/>
                    </a:lnTo>
                    <a:lnTo>
                      <a:pt x="286" y="326"/>
                    </a:lnTo>
                    <a:lnTo>
                      <a:pt x="300" y="326"/>
                    </a:lnTo>
                    <a:lnTo>
                      <a:pt x="314" y="328"/>
                    </a:lnTo>
                    <a:lnTo>
                      <a:pt x="330" y="332"/>
                    </a:lnTo>
                    <a:lnTo>
                      <a:pt x="344" y="340"/>
                    </a:lnTo>
                    <a:lnTo>
                      <a:pt x="358" y="348"/>
                    </a:lnTo>
                    <a:lnTo>
                      <a:pt x="370" y="360"/>
                    </a:lnTo>
                    <a:lnTo>
                      <a:pt x="382" y="372"/>
                    </a:lnTo>
                    <a:lnTo>
                      <a:pt x="392" y="388"/>
                    </a:lnTo>
                    <a:lnTo>
                      <a:pt x="398" y="406"/>
                    </a:lnTo>
                    <a:lnTo>
                      <a:pt x="404" y="426"/>
                    </a:lnTo>
                    <a:lnTo>
                      <a:pt x="404" y="446"/>
                    </a:lnTo>
                    <a:lnTo>
                      <a:pt x="402" y="470"/>
                    </a:lnTo>
                    <a:lnTo>
                      <a:pt x="396" y="494"/>
                    </a:lnTo>
                    <a:lnTo>
                      <a:pt x="396" y="494"/>
                    </a:lnTo>
                    <a:lnTo>
                      <a:pt x="386" y="518"/>
                    </a:lnTo>
                    <a:lnTo>
                      <a:pt x="374" y="538"/>
                    </a:lnTo>
                    <a:lnTo>
                      <a:pt x="360" y="556"/>
                    </a:lnTo>
                    <a:lnTo>
                      <a:pt x="346" y="570"/>
                    </a:lnTo>
                    <a:lnTo>
                      <a:pt x="330" y="582"/>
                    </a:lnTo>
                    <a:lnTo>
                      <a:pt x="312" y="592"/>
                    </a:lnTo>
                    <a:lnTo>
                      <a:pt x="294" y="598"/>
                    </a:lnTo>
                    <a:lnTo>
                      <a:pt x="276" y="602"/>
                    </a:lnTo>
                    <a:lnTo>
                      <a:pt x="258" y="604"/>
                    </a:lnTo>
                    <a:lnTo>
                      <a:pt x="242" y="604"/>
                    </a:lnTo>
                    <a:lnTo>
                      <a:pt x="224" y="600"/>
                    </a:lnTo>
                    <a:lnTo>
                      <a:pt x="210" y="594"/>
                    </a:lnTo>
                    <a:lnTo>
                      <a:pt x="196" y="588"/>
                    </a:lnTo>
                    <a:lnTo>
                      <a:pt x="182" y="578"/>
                    </a:lnTo>
                    <a:lnTo>
                      <a:pt x="174" y="564"/>
                    </a:lnTo>
                    <a:lnTo>
                      <a:pt x="166" y="550"/>
                    </a:lnTo>
                    <a:lnTo>
                      <a:pt x="166" y="550"/>
                    </a:lnTo>
                    <a:lnTo>
                      <a:pt x="162" y="542"/>
                    </a:lnTo>
                    <a:lnTo>
                      <a:pt x="156" y="534"/>
                    </a:lnTo>
                    <a:lnTo>
                      <a:pt x="150" y="526"/>
                    </a:lnTo>
                    <a:lnTo>
                      <a:pt x="144" y="522"/>
                    </a:lnTo>
                    <a:lnTo>
                      <a:pt x="138" y="516"/>
                    </a:lnTo>
                    <a:lnTo>
                      <a:pt x="132" y="514"/>
                    </a:lnTo>
                    <a:lnTo>
                      <a:pt x="118" y="512"/>
                    </a:lnTo>
                    <a:lnTo>
                      <a:pt x="104" y="514"/>
                    </a:lnTo>
                    <a:lnTo>
                      <a:pt x="90" y="520"/>
                    </a:lnTo>
                    <a:lnTo>
                      <a:pt x="80" y="528"/>
                    </a:lnTo>
                    <a:lnTo>
                      <a:pt x="72" y="542"/>
                    </a:lnTo>
                    <a:lnTo>
                      <a:pt x="72" y="542"/>
                    </a:lnTo>
                    <a:lnTo>
                      <a:pt x="60" y="572"/>
                    </a:lnTo>
                    <a:lnTo>
                      <a:pt x="50" y="612"/>
                    </a:lnTo>
                    <a:lnTo>
                      <a:pt x="26" y="698"/>
                    </a:lnTo>
                    <a:lnTo>
                      <a:pt x="2" y="804"/>
                    </a:lnTo>
                    <a:lnTo>
                      <a:pt x="2" y="804"/>
                    </a:lnTo>
                    <a:lnTo>
                      <a:pt x="0" y="816"/>
                    </a:lnTo>
                    <a:lnTo>
                      <a:pt x="0" y="828"/>
                    </a:lnTo>
                    <a:lnTo>
                      <a:pt x="4" y="840"/>
                    </a:lnTo>
                    <a:lnTo>
                      <a:pt x="10" y="848"/>
                    </a:lnTo>
                    <a:lnTo>
                      <a:pt x="18" y="858"/>
                    </a:lnTo>
                    <a:lnTo>
                      <a:pt x="26" y="864"/>
                    </a:lnTo>
                    <a:lnTo>
                      <a:pt x="36" y="870"/>
                    </a:lnTo>
                    <a:lnTo>
                      <a:pt x="48" y="872"/>
                    </a:lnTo>
                    <a:lnTo>
                      <a:pt x="48" y="872"/>
                    </a:lnTo>
                    <a:lnTo>
                      <a:pt x="82" y="878"/>
                    </a:lnTo>
                    <a:lnTo>
                      <a:pt x="164" y="894"/>
                    </a:lnTo>
                    <a:lnTo>
                      <a:pt x="212" y="904"/>
                    </a:lnTo>
                    <a:lnTo>
                      <a:pt x="262" y="918"/>
                    </a:lnTo>
                    <a:lnTo>
                      <a:pt x="306" y="932"/>
                    </a:lnTo>
                    <a:lnTo>
                      <a:pt x="328" y="940"/>
                    </a:lnTo>
                    <a:lnTo>
                      <a:pt x="346" y="948"/>
                    </a:lnTo>
                    <a:lnTo>
                      <a:pt x="346" y="948"/>
                    </a:lnTo>
                    <a:lnTo>
                      <a:pt x="352" y="952"/>
                    </a:lnTo>
                    <a:lnTo>
                      <a:pt x="358" y="958"/>
                    </a:lnTo>
                    <a:lnTo>
                      <a:pt x="362" y="966"/>
                    </a:lnTo>
                    <a:lnTo>
                      <a:pt x="366" y="972"/>
                    </a:lnTo>
                    <a:lnTo>
                      <a:pt x="368" y="980"/>
                    </a:lnTo>
                    <a:lnTo>
                      <a:pt x="370" y="990"/>
                    </a:lnTo>
                    <a:lnTo>
                      <a:pt x="368" y="998"/>
                    </a:lnTo>
                    <a:lnTo>
                      <a:pt x="368" y="1008"/>
                    </a:lnTo>
                    <a:lnTo>
                      <a:pt x="364" y="1016"/>
                    </a:lnTo>
                    <a:lnTo>
                      <a:pt x="360" y="1024"/>
                    </a:lnTo>
                    <a:lnTo>
                      <a:pt x="356" y="1032"/>
                    </a:lnTo>
                    <a:lnTo>
                      <a:pt x="348" y="1040"/>
                    </a:lnTo>
                    <a:lnTo>
                      <a:pt x="340" y="1046"/>
                    </a:lnTo>
                    <a:lnTo>
                      <a:pt x="330" y="1050"/>
                    </a:lnTo>
                    <a:lnTo>
                      <a:pt x="320" y="1054"/>
                    </a:lnTo>
                    <a:lnTo>
                      <a:pt x="306" y="1056"/>
                    </a:lnTo>
                    <a:lnTo>
                      <a:pt x="306" y="1056"/>
                    </a:lnTo>
                    <a:lnTo>
                      <a:pt x="300" y="1058"/>
                    </a:lnTo>
                    <a:lnTo>
                      <a:pt x="292" y="1060"/>
                    </a:lnTo>
                    <a:lnTo>
                      <a:pt x="278" y="1070"/>
                    </a:lnTo>
                    <a:lnTo>
                      <a:pt x="262" y="1084"/>
                    </a:lnTo>
                    <a:lnTo>
                      <a:pt x="250" y="1104"/>
                    </a:lnTo>
                    <a:lnTo>
                      <a:pt x="250" y="1104"/>
                    </a:lnTo>
                    <a:lnTo>
                      <a:pt x="280" y="1088"/>
                    </a:lnTo>
                    <a:lnTo>
                      <a:pt x="310" y="1076"/>
                    </a:lnTo>
                    <a:lnTo>
                      <a:pt x="336" y="1072"/>
                    </a:lnTo>
                    <a:lnTo>
                      <a:pt x="360" y="1070"/>
                    </a:lnTo>
                    <a:lnTo>
                      <a:pt x="382" y="1072"/>
                    </a:lnTo>
                    <a:lnTo>
                      <a:pt x="402" y="1078"/>
                    </a:lnTo>
                    <a:lnTo>
                      <a:pt x="420" y="1088"/>
                    </a:lnTo>
                    <a:lnTo>
                      <a:pt x="436" y="1100"/>
                    </a:lnTo>
                    <a:lnTo>
                      <a:pt x="450" y="1114"/>
                    </a:lnTo>
                    <a:lnTo>
                      <a:pt x="460" y="1128"/>
                    </a:lnTo>
                    <a:lnTo>
                      <a:pt x="470" y="1144"/>
                    </a:lnTo>
                    <a:lnTo>
                      <a:pt x="476" y="1160"/>
                    </a:lnTo>
                    <a:lnTo>
                      <a:pt x="480" y="1174"/>
                    </a:lnTo>
                    <a:lnTo>
                      <a:pt x="482" y="1190"/>
                    </a:lnTo>
                    <a:lnTo>
                      <a:pt x="482" y="1204"/>
                    </a:lnTo>
                    <a:lnTo>
                      <a:pt x="480" y="1216"/>
                    </a:lnTo>
                    <a:lnTo>
                      <a:pt x="480" y="1216"/>
                    </a:lnTo>
                    <a:lnTo>
                      <a:pt x="476" y="1232"/>
                    </a:lnTo>
                    <a:lnTo>
                      <a:pt x="478" y="1248"/>
                    </a:lnTo>
                    <a:lnTo>
                      <a:pt x="482" y="1266"/>
                    </a:lnTo>
                    <a:lnTo>
                      <a:pt x="492" y="1280"/>
                    </a:lnTo>
                    <a:lnTo>
                      <a:pt x="504" y="1294"/>
                    </a:lnTo>
                    <a:lnTo>
                      <a:pt x="520" y="1306"/>
                    </a:lnTo>
                    <a:lnTo>
                      <a:pt x="530" y="1310"/>
                    </a:lnTo>
                    <a:lnTo>
                      <a:pt x="540" y="1312"/>
                    </a:lnTo>
                    <a:lnTo>
                      <a:pt x="552" y="1314"/>
                    </a:lnTo>
                    <a:lnTo>
                      <a:pt x="562" y="1314"/>
                    </a:lnTo>
                    <a:lnTo>
                      <a:pt x="562" y="1314"/>
                    </a:lnTo>
                    <a:lnTo>
                      <a:pt x="578" y="1298"/>
                    </a:lnTo>
                    <a:lnTo>
                      <a:pt x="592" y="1278"/>
                    </a:lnTo>
                    <a:lnTo>
                      <a:pt x="600" y="1258"/>
                    </a:lnTo>
                    <a:lnTo>
                      <a:pt x="604" y="1234"/>
                    </a:lnTo>
                    <a:lnTo>
                      <a:pt x="604" y="1212"/>
                    </a:lnTo>
                    <a:lnTo>
                      <a:pt x="600" y="1188"/>
                    </a:lnTo>
                    <a:lnTo>
                      <a:pt x="590" y="1166"/>
                    </a:lnTo>
                    <a:lnTo>
                      <a:pt x="584" y="1154"/>
                    </a:lnTo>
                    <a:lnTo>
                      <a:pt x="576" y="1144"/>
                    </a:lnTo>
                    <a:lnTo>
                      <a:pt x="576" y="1144"/>
                    </a:lnTo>
                    <a:lnTo>
                      <a:pt x="572" y="1134"/>
                    </a:lnTo>
                    <a:lnTo>
                      <a:pt x="566" y="1118"/>
                    </a:lnTo>
                    <a:lnTo>
                      <a:pt x="564" y="1098"/>
                    </a:lnTo>
                    <a:lnTo>
                      <a:pt x="564" y="1076"/>
                    </a:lnTo>
                    <a:lnTo>
                      <a:pt x="566" y="1066"/>
                    </a:lnTo>
                    <a:lnTo>
                      <a:pt x="568" y="1056"/>
                    </a:lnTo>
                    <a:lnTo>
                      <a:pt x="574" y="1048"/>
                    </a:lnTo>
                    <a:lnTo>
                      <a:pt x="580" y="1040"/>
                    </a:lnTo>
                    <a:lnTo>
                      <a:pt x="588" y="1034"/>
                    </a:lnTo>
                    <a:lnTo>
                      <a:pt x="598" y="1030"/>
                    </a:lnTo>
                    <a:lnTo>
                      <a:pt x="612" y="1028"/>
                    </a:lnTo>
                    <a:lnTo>
                      <a:pt x="626" y="1028"/>
                    </a:lnTo>
                    <a:lnTo>
                      <a:pt x="626" y="1028"/>
                    </a:lnTo>
                    <a:lnTo>
                      <a:pt x="660" y="1034"/>
                    </a:lnTo>
                    <a:lnTo>
                      <a:pt x="700" y="1044"/>
                    </a:lnTo>
                    <a:lnTo>
                      <a:pt x="742" y="1058"/>
                    </a:lnTo>
                    <a:lnTo>
                      <a:pt x="784" y="1074"/>
                    </a:lnTo>
                    <a:lnTo>
                      <a:pt x="852" y="1102"/>
                    </a:lnTo>
                    <a:lnTo>
                      <a:pt x="880" y="1114"/>
                    </a:lnTo>
                    <a:lnTo>
                      <a:pt x="880" y="1114"/>
                    </a:lnTo>
                    <a:lnTo>
                      <a:pt x="888" y="1118"/>
                    </a:lnTo>
                    <a:lnTo>
                      <a:pt x="888" y="1118"/>
                    </a:lnTo>
                    <a:lnTo>
                      <a:pt x="990" y="1032"/>
                    </a:lnTo>
                    <a:lnTo>
                      <a:pt x="990" y="1032"/>
                    </a:lnTo>
                    <a:lnTo>
                      <a:pt x="1014" y="980"/>
                    </a:lnTo>
                    <a:lnTo>
                      <a:pt x="1038" y="920"/>
                    </a:lnTo>
                    <a:lnTo>
                      <a:pt x="1050" y="888"/>
                    </a:lnTo>
                    <a:lnTo>
                      <a:pt x="1060" y="856"/>
                    </a:lnTo>
                    <a:lnTo>
                      <a:pt x="1070" y="826"/>
                    </a:lnTo>
                    <a:lnTo>
                      <a:pt x="1076" y="796"/>
                    </a:lnTo>
                    <a:lnTo>
                      <a:pt x="1076" y="796"/>
                    </a:lnTo>
                    <a:lnTo>
                      <a:pt x="1066" y="778"/>
                    </a:lnTo>
                    <a:lnTo>
                      <a:pt x="1048" y="752"/>
                    </a:lnTo>
                    <a:lnTo>
                      <a:pt x="1026" y="720"/>
                    </a:lnTo>
                    <a:lnTo>
                      <a:pt x="998" y="682"/>
                    </a:lnTo>
                    <a:lnTo>
                      <a:pt x="998" y="682"/>
                    </a:lnTo>
                    <a:lnTo>
                      <a:pt x="990" y="686"/>
                    </a:lnTo>
                    <a:lnTo>
                      <a:pt x="984" y="692"/>
                    </a:lnTo>
                    <a:lnTo>
                      <a:pt x="984" y="692"/>
                    </a:lnTo>
                    <a:lnTo>
                      <a:pt x="978" y="696"/>
                    </a:lnTo>
                    <a:lnTo>
                      <a:pt x="970" y="700"/>
                    </a:lnTo>
                    <a:lnTo>
                      <a:pt x="960" y="702"/>
                    </a:lnTo>
                    <a:lnTo>
                      <a:pt x="950" y="704"/>
                    </a:lnTo>
                    <a:lnTo>
                      <a:pt x="940" y="704"/>
                    </a:lnTo>
                    <a:lnTo>
                      <a:pt x="928" y="704"/>
                    </a:lnTo>
                    <a:lnTo>
                      <a:pt x="916" y="702"/>
                    </a:lnTo>
                    <a:lnTo>
                      <a:pt x="906" y="698"/>
                    </a:lnTo>
                    <a:lnTo>
                      <a:pt x="894" y="694"/>
                    </a:lnTo>
                    <a:lnTo>
                      <a:pt x="882" y="688"/>
                    </a:lnTo>
                    <a:lnTo>
                      <a:pt x="874" y="678"/>
                    </a:lnTo>
                    <a:lnTo>
                      <a:pt x="864" y="668"/>
                    </a:lnTo>
                    <a:lnTo>
                      <a:pt x="856" y="656"/>
                    </a:lnTo>
                    <a:lnTo>
                      <a:pt x="850" y="642"/>
                    </a:lnTo>
                    <a:lnTo>
                      <a:pt x="846" y="626"/>
                    </a:lnTo>
                    <a:lnTo>
                      <a:pt x="844" y="608"/>
                    </a:lnTo>
                    <a:lnTo>
                      <a:pt x="844" y="608"/>
                    </a:lnTo>
                    <a:lnTo>
                      <a:pt x="834" y="614"/>
                    </a:lnTo>
                    <a:lnTo>
                      <a:pt x="824" y="620"/>
                    </a:lnTo>
                    <a:lnTo>
                      <a:pt x="816" y="630"/>
                    </a:lnTo>
                    <a:lnTo>
                      <a:pt x="808" y="638"/>
                    </a:lnTo>
                    <a:lnTo>
                      <a:pt x="800" y="648"/>
                    </a:lnTo>
                    <a:lnTo>
                      <a:pt x="796" y="660"/>
                    </a:lnTo>
                    <a:lnTo>
                      <a:pt x="792" y="672"/>
                    </a:lnTo>
                    <a:lnTo>
                      <a:pt x="790" y="686"/>
                    </a:lnTo>
                    <a:lnTo>
                      <a:pt x="790" y="68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Freeform 16"/>
          <p:cNvSpPr>
            <a:spLocks/>
          </p:cNvSpPr>
          <p:nvPr userDrawn="1"/>
        </p:nvSpPr>
        <p:spPr bwMode="auto">
          <a:xfrm>
            <a:off x="6689725" y="4016375"/>
            <a:ext cx="2454275" cy="2841625"/>
          </a:xfrm>
          <a:custGeom>
            <a:avLst/>
            <a:gdLst/>
            <a:ahLst/>
            <a:cxnLst>
              <a:cxn ang="0">
                <a:pos x="1430" y="454"/>
              </a:cxn>
              <a:cxn ang="0">
                <a:pos x="1494" y="374"/>
              </a:cxn>
              <a:cxn ang="0">
                <a:pos x="1518" y="272"/>
              </a:cxn>
              <a:cxn ang="0">
                <a:pos x="1500" y="176"/>
              </a:cxn>
              <a:cxn ang="0">
                <a:pos x="1432" y="90"/>
              </a:cxn>
              <a:cxn ang="0">
                <a:pos x="1298" y="22"/>
              </a:cxn>
              <a:cxn ang="0">
                <a:pos x="1188" y="0"/>
              </a:cxn>
              <a:cxn ang="0">
                <a:pos x="1082" y="12"/>
              </a:cxn>
              <a:cxn ang="0">
                <a:pos x="1000" y="54"/>
              </a:cxn>
              <a:cxn ang="0">
                <a:pos x="946" y="116"/>
              </a:cxn>
              <a:cxn ang="0">
                <a:pos x="922" y="194"/>
              </a:cxn>
              <a:cxn ang="0">
                <a:pos x="934" y="274"/>
              </a:cxn>
              <a:cxn ang="0">
                <a:pos x="970" y="338"/>
              </a:cxn>
              <a:cxn ang="0">
                <a:pos x="994" y="426"/>
              </a:cxn>
              <a:cxn ang="0">
                <a:pos x="970" y="502"/>
              </a:cxn>
              <a:cxn ang="0">
                <a:pos x="896" y="522"/>
              </a:cxn>
              <a:cxn ang="0">
                <a:pos x="648" y="456"/>
              </a:cxn>
              <a:cxn ang="0">
                <a:pos x="474" y="390"/>
              </a:cxn>
              <a:cxn ang="0">
                <a:pos x="386" y="414"/>
              </a:cxn>
              <a:cxn ang="0">
                <a:pos x="308" y="566"/>
              </a:cxn>
              <a:cxn ang="0">
                <a:pos x="206" y="856"/>
              </a:cxn>
              <a:cxn ang="0">
                <a:pos x="194" y="986"/>
              </a:cxn>
              <a:cxn ang="0">
                <a:pos x="230" y="1062"/>
              </a:cxn>
              <a:cxn ang="0">
                <a:pos x="290" y="1088"/>
              </a:cxn>
              <a:cxn ang="0">
                <a:pos x="346" y="1068"/>
              </a:cxn>
              <a:cxn ang="0">
                <a:pos x="406" y="1046"/>
              </a:cxn>
              <a:cxn ang="0">
                <a:pos x="506" y="1070"/>
              </a:cxn>
              <a:cxn ang="0">
                <a:pos x="562" y="1152"/>
              </a:cxn>
              <a:cxn ang="0">
                <a:pos x="568" y="1236"/>
              </a:cxn>
              <a:cxn ang="0">
                <a:pos x="550" y="1330"/>
              </a:cxn>
              <a:cxn ang="0">
                <a:pos x="504" y="1412"/>
              </a:cxn>
              <a:cxn ang="0">
                <a:pos x="442" y="1456"/>
              </a:cxn>
              <a:cxn ang="0">
                <a:pos x="324" y="1460"/>
              </a:cxn>
              <a:cxn ang="0">
                <a:pos x="242" y="1408"/>
              </a:cxn>
              <a:cxn ang="0">
                <a:pos x="202" y="1368"/>
              </a:cxn>
              <a:cxn ang="0">
                <a:pos x="134" y="1354"/>
              </a:cxn>
              <a:cxn ang="0">
                <a:pos x="76" y="1380"/>
              </a:cxn>
              <a:cxn ang="0">
                <a:pos x="42" y="1450"/>
              </a:cxn>
              <a:cxn ang="0">
                <a:pos x="2" y="1668"/>
              </a:cxn>
              <a:cxn ang="0">
                <a:pos x="6" y="1738"/>
              </a:cxn>
              <a:cxn ang="0">
                <a:pos x="48" y="1790"/>
              </a:cxn>
              <a:cxn ang="0">
                <a:pos x="1518" y="1592"/>
              </a:cxn>
              <a:cxn ang="0">
                <a:pos x="1462" y="1616"/>
              </a:cxn>
              <a:cxn ang="0">
                <a:pos x="1348" y="1584"/>
              </a:cxn>
              <a:cxn ang="0">
                <a:pos x="1280" y="1494"/>
              </a:cxn>
              <a:cxn ang="0">
                <a:pos x="1272" y="1412"/>
              </a:cxn>
              <a:cxn ang="0">
                <a:pos x="1292" y="1328"/>
              </a:cxn>
              <a:cxn ang="0">
                <a:pos x="1360" y="1230"/>
              </a:cxn>
              <a:cxn ang="0">
                <a:pos x="1452" y="1182"/>
              </a:cxn>
              <a:cxn ang="0">
                <a:pos x="1546" y="1180"/>
              </a:cxn>
              <a:cxn ang="0">
                <a:pos x="1386" y="654"/>
              </a:cxn>
              <a:cxn ang="0">
                <a:pos x="1316" y="610"/>
              </a:cxn>
              <a:cxn ang="0">
                <a:pos x="1306" y="544"/>
              </a:cxn>
              <a:cxn ang="0">
                <a:pos x="1346" y="482"/>
              </a:cxn>
            </a:cxnLst>
            <a:rect l="0" t="0" r="r" b="b"/>
            <a:pathLst>
              <a:path w="1546" h="1790">
                <a:moveTo>
                  <a:pt x="1400" y="464"/>
                </a:moveTo>
                <a:lnTo>
                  <a:pt x="1400" y="464"/>
                </a:lnTo>
                <a:lnTo>
                  <a:pt x="1410" y="462"/>
                </a:lnTo>
                <a:lnTo>
                  <a:pt x="1420" y="458"/>
                </a:lnTo>
                <a:lnTo>
                  <a:pt x="1430" y="454"/>
                </a:lnTo>
                <a:lnTo>
                  <a:pt x="1440" y="446"/>
                </a:lnTo>
                <a:lnTo>
                  <a:pt x="1450" y="438"/>
                </a:lnTo>
                <a:lnTo>
                  <a:pt x="1460" y="428"/>
                </a:lnTo>
                <a:lnTo>
                  <a:pt x="1478" y="404"/>
                </a:lnTo>
                <a:lnTo>
                  <a:pt x="1494" y="374"/>
                </a:lnTo>
                <a:lnTo>
                  <a:pt x="1506" y="342"/>
                </a:lnTo>
                <a:lnTo>
                  <a:pt x="1512" y="326"/>
                </a:lnTo>
                <a:lnTo>
                  <a:pt x="1514" y="308"/>
                </a:lnTo>
                <a:lnTo>
                  <a:pt x="1518" y="290"/>
                </a:lnTo>
                <a:lnTo>
                  <a:pt x="1518" y="272"/>
                </a:lnTo>
                <a:lnTo>
                  <a:pt x="1518" y="252"/>
                </a:lnTo>
                <a:lnTo>
                  <a:pt x="1516" y="234"/>
                </a:lnTo>
                <a:lnTo>
                  <a:pt x="1512" y="214"/>
                </a:lnTo>
                <a:lnTo>
                  <a:pt x="1508" y="196"/>
                </a:lnTo>
                <a:lnTo>
                  <a:pt x="1500" y="176"/>
                </a:lnTo>
                <a:lnTo>
                  <a:pt x="1490" y="158"/>
                </a:lnTo>
                <a:lnTo>
                  <a:pt x="1480" y="140"/>
                </a:lnTo>
                <a:lnTo>
                  <a:pt x="1466" y="122"/>
                </a:lnTo>
                <a:lnTo>
                  <a:pt x="1450" y="106"/>
                </a:lnTo>
                <a:lnTo>
                  <a:pt x="1432" y="90"/>
                </a:lnTo>
                <a:lnTo>
                  <a:pt x="1410" y="74"/>
                </a:lnTo>
                <a:lnTo>
                  <a:pt x="1386" y="60"/>
                </a:lnTo>
                <a:lnTo>
                  <a:pt x="1360" y="46"/>
                </a:lnTo>
                <a:lnTo>
                  <a:pt x="1330" y="34"/>
                </a:lnTo>
                <a:lnTo>
                  <a:pt x="1298" y="22"/>
                </a:lnTo>
                <a:lnTo>
                  <a:pt x="1262" y="12"/>
                </a:lnTo>
                <a:lnTo>
                  <a:pt x="1262" y="12"/>
                </a:lnTo>
                <a:lnTo>
                  <a:pt x="1236" y="6"/>
                </a:lnTo>
                <a:lnTo>
                  <a:pt x="1212" y="4"/>
                </a:lnTo>
                <a:lnTo>
                  <a:pt x="1188" y="0"/>
                </a:lnTo>
                <a:lnTo>
                  <a:pt x="1166" y="0"/>
                </a:lnTo>
                <a:lnTo>
                  <a:pt x="1144" y="2"/>
                </a:lnTo>
                <a:lnTo>
                  <a:pt x="1122" y="4"/>
                </a:lnTo>
                <a:lnTo>
                  <a:pt x="1102" y="8"/>
                </a:lnTo>
                <a:lnTo>
                  <a:pt x="1082" y="12"/>
                </a:lnTo>
                <a:lnTo>
                  <a:pt x="1064" y="18"/>
                </a:lnTo>
                <a:lnTo>
                  <a:pt x="1048" y="26"/>
                </a:lnTo>
                <a:lnTo>
                  <a:pt x="1030" y="34"/>
                </a:lnTo>
                <a:lnTo>
                  <a:pt x="1016" y="44"/>
                </a:lnTo>
                <a:lnTo>
                  <a:pt x="1000" y="54"/>
                </a:lnTo>
                <a:lnTo>
                  <a:pt x="988" y="64"/>
                </a:lnTo>
                <a:lnTo>
                  <a:pt x="976" y="76"/>
                </a:lnTo>
                <a:lnTo>
                  <a:pt x="964" y="90"/>
                </a:lnTo>
                <a:lnTo>
                  <a:pt x="954" y="102"/>
                </a:lnTo>
                <a:lnTo>
                  <a:pt x="946" y="116"/>
                </a:lnTo>
                <a:lnTo>
                  <a:pt x="938" y="132"/>
                </a:lnTo>
                <a:lnTo>
                  <a:pt x="932" y="146"/>
                </a:lnTo>
                <a:lnTo>
                  <a:pt x="928" y="162"/>
                </a:lnTo>
                <a:lnTo>
                  <a:pt x="924" y="178"/>
                </a:lnTo>
                <a:lnTo>
                  <a:pt x="922" y="194"/>
                </a:lnTo>
                <a:lnTo>
                  <a:pt x="922" y="210"/>
                </a:lnTo>
                <a:lnTo>
                  <a:pt x="922" y="226"/>
                </a:lnTo>
                <a:lnTo>
                  <a:pt x="926" y="242"/>
                </a:lnTo>
                <a:lnTo>
                  <a:pt x="928" y="258"/>
                </a:lnTo>
                <a:lnTo>
                  <a:pt x="934" y="274"/>
                </a:lnTo>
                <a:lnTo>
                  <a:pt x="942" y="290"/>
                </a:lnTo>
                <a:lnTo>
                  <a:pt x="950" y="306"/>
                </a:lnTo>
                <a:lnTo>
                  <a:pt x="960" y="322"/>
                </a:lnTo>
                <a:lnTo>
                  <a:pt x="970" y="338"/>
                </a:lnTo>
                <a:lnTo>
                  <a:pt x="970" y="338"/>
                </a:lnTo>
                <a:lnTo>
                  <a:pt x="976" y="344"/>
                </a:lnTo>
                <a:lnTo>
                  <a:pt x="980" y="354"/>
                </a:lnTo>
                <a:lnTo>
                  <a:pt x="988" y="378"/>
                </a:lnTo>
                <a:lnTo>
                  <a:pt x="992" y="410"/>
                </a:lnTo>
                <a:lnTo>
                  <a:pt x="994" y="426"/>
                </a:lnTo>
                <a:lnTo>
                  <a:pt x="992" y="444"/>
                </a:lnTo>
                <a:lnTo>
                  <a:pt x="990" y="460"/>
                </a:lnTo>
                <a:lnTo>
                  <a:pt x="986" y="476"/>
                </a:lnTo>
                <a:lnTo>
                  <a:pt x="978" y="490"/>
                </a:lnTo>
                <a:lnTo>
                  <a:pt x="970" y="502"/>
                </a:lnTo>
                <a:lnTo>
                  <a:pt x="956" y="512"/>
                </a:lnTo>
                <a:lnTo>
                  <a:pt x="940" y="518"/>
                </a:lnTo>
                <a:lnTo>
                  <a:pt x="920" y="522"/>
                </a:lnTo>
                <a:lnTo>
                  <a:pt x="896" y="522"/>
                </a:lnTo>
                <a:lnTo>
                  <a:pt x="896" y="522"/>
                </a:lnTo>
                <a:lnTo>
                  <a:pt x="872" y="520"/>
                </a:lnTo>
                <a:lnTo>
                  <a:pt x="842" y="514"/>
                </a:lnTo>
                <a:lnTo>
                  <a:pt x="780" y="500"/>
                </a:lnTo>
                <a:lnTo>
                  <a:pt x="714" y="478"/>
                </a:lnTo>
                <a:lnTo>
                  <a:pt x="648" y="456"/>
                </a:lnTo>
                <a:lnTo>
                  <a:pt x="588" y="434"/>
                </a:lnTo>
                <a:lnTo>
                  <a:pt x="538" y="414"/>
                </a:lnTo>
                <a:lnTo>
                  <a:pt x="494" y="396"/>
                </a:lnTo>
                <a:lnTo>
                  <a:pt x="494" y="396"/>
                </a:lnTo>
                <a:lnTo>
                  <a:pt x="474" y="390"/>
                </a:lnTo>
                <a:lnTo>
                  <a:pt x="456" y="388"/>
                </a:lnTo>
                <a:lnTo>
                  <a:pt x="438" y="390"/>
                </a:lnTo>
                <a:lnTo>
                  <a:pt x="418" y="394"/>
                </a:lnTo>
                <a:lnTo>
                  <a:pt x="402" y="404"/>
                </a:lnTo>
                <a:lnTo>
                  <a:pt x="386" y="414"/>
                </a:lnTo>
                <a:lnTo>
                  <a:pt x="374" y="428"/>
                </a:lnTo>
                <a:lnTo>
                  <a:pt x="364" y="444"/>
                </a:lnTo>
                <a:lnTo>
                  <a:pt x="364" y="444"/>
                </a:lnTo>
                <a:lnTo>
                  <a:pt x="336" y="502"/>
                </a:lnTo>
                <a:lnTo>
                  <a:pt x="308" y="566"/>
                </a:lnTo>
                <a:lnTo>
                  <a:pt x="276" y="644"/>
                </a:lnTo>
                <a:lnTo>
                  <a:pt x="244" y="728"/>
                </a:lnTo>
                <a:lnTo>
                  <a:pt x="230" y="772"/>
                </a:lnTo>
                <a:lnTo>
                  <a:pt x="218" y="814"/>
                </a:lnTo>
                <a:lnTo>
                  <a:pt x="206" y="856"/>
                </a:lnTo>
                <a:lnTo>
                  <a:pt x="198" y="896"/>
                </a:lnTo>
                <a:lnTo>
                  <a:pt x="194" y="932"/>
                </a:lnTo>
                <a:lnTo>
                  <a:pt x="192" y="964"/>
                </a:lnTo>
                <a:lnTo>
                  <a:pt x="192" y="964"/>
                </a:lnTo>
                <a:lnTo>
                  <a:pt x="194" y="986"/>
                </a:lnTo>
                <a:lnTo>
                  <a:pt x="198" y="1006"/>
                </a:lnTo>
                <a:lnTo>
                  <a:pt x="204" y="1022"/>
                </a:lnTo>
                <a:lnTo>
                  <a:pt x="210" y="1038"/>
                </a:lnTo>
                <a:lnTo>
                  <a:pt x="220" y="1052"/>
                </a:lnTo>
                <a:lnTo>
                  <a:pt x="230" y="1062"/>
                </a:lnTo>
                <a:lnTo>
                  <a:pt x="240" y="1072"/>
                </a:lnTo>
                <a:lnTo>
                  <a:pt x="252" y="1078"/>
                </a:lnTo>
                <a:lnTo>
                  <a:pt x="264" y="1084"/>
                </a:lnTo>
                <a:lnTo>
                  <a:pt x="278" y="1086"/>
                </a:lnTo>
                <a:lnTo>
                  <a:pt x="290" y="1088"/>
                </a:lnTo>
                <a:lnTo>
                  <a:pt x="302" y="1088"/>
                </a:lnTo>
                <a:lnTo>
                  <a:pt x="314" y="1086"/>
                </a:lnTo>
                <a:lnTo>
                  <a:pt x="326" y="1082"/>
                </a:lnTo>
                <a:lnTo>
                  <a:pt x="338" y="1076"/>
                </a:lnTo>
                <a:lnTo>
                  <a:pt x="346" y="1068"/>
                </a:lnTo>
                <a:lnTo>
                  <a:pt x="346" y="1068"/>
                </a:lnTo>
                <a:lnTo>
                  <a:pt x="358" y="1060"/>
                </a:lnTo>
                <a:lnTo>
                  <a:pt x="372" y="1052"/>
                </a:lnTo>
                <a:lnTo>
                  <a:pt x="388" y="1048"/>
                </a:lnTo>
                <a:lnTo>
                  <a:pt x="406" y="1046"/>
                </a:lnTo>
                <a:lnTo>
                  <a:pt x="426" y="1044"/>
                </a:lnTo>
                <a:lnTo>
                  <a:pt x="446" y="1046"/>
                </a:lnTo>
                <a:lnTo>
                  <a:pt x="466" y="1052"/>
                </a:lnTo>
                <a:lnTo>
                  <a:pt x="486" y="1060"/>
                </a:lnTo>
                <a:lnTo>
                  <a:pt x="506" y="1070"/>
                </a:lnTo>
                <a:lnTo>
                  <a:pt x="524" y="1084"/>
                </a:lnTo>
                <a:lnTo>
                  <a:pt x="540" y="1104"/>
                </a:lnTo>
                <a:lnTo>
                  <a:pt x="552" y="1126"/>
                </a:lnTo>
                <a:lnTo>
                  <a:pt x="558" y="1138"/>
                </a:lnTo>
                <a:lnTo>
                  <a:pt x="562" y="1152"/>
                </a:lnTo>
                <a:lnTo>
                  <a:pt x="566" y="1166"/>
                </a:lnTo>
                <a:lnTo>
                  <a:pt x="568" y="1182"/>
                </a:lnTo>
                <a:lnTo>
                  <a:pt x="570" y="1200"/>
                </a:lnTo>
                <a:lnTo>
                  <a:pt x="570" y="1218"/>
                </a:lnTo>
                <a:lnTo>
                  <a:pt x="568" y="1236"/>
                </a:lnTo>
                <a:lnTo>
                  <a:pt x="566" y="1258"/>
                </a:lnTo>
                <a:lnTo>
                  <a:pt x="566" y="1258"/>
                </a:lnTo>
                <a:lnTo>
                  <a:pt x="562" y="1284"/>
                </a:lnTo>
                <a:lnTo>
                  <a:pt x="556" y="1308"/>
                </a:lnTo>
                <a:lnTo>
                  <a:pt x="550" y="1330"/>
                </a:lnTo>
                <a:lnTo>
                  <a:pt x="542" y="1350"/>
                </a:lnTo>
                <a:lnTo>
                  <a:pt x="534" y="1368"/>
                </a:lnTo>
                <a:lnTo>
                  <a:pt x="524" y="1384"/>
                </a:lnTo>
                <a:lnTo>
                  <a:pt x="514" y="1400"/>
                </a:lnTo>
                <a:lnTo>
                  <a:pt x="504" y="1412"/>
                </a:lnTo>
                <a:lnTo>
                  <a:pt x="492" y="1424"/>
                </a:lnTo>
                <a:lnTo>
                  <a:pt x="480" y="1434"/>
                </a:lnTo>
                <a:lnTo>
                  <a:pt x="468" y="1442"/>
                </a:lnTo>
                <a:lnTo>
                  <a:pt x="454" y="1450"/>
                </a:lnTo>
                <a:lnTo>
                  <a:pt x="442" y="1456"/>
                </a:lnTo>
                <a:lnTo>
                  <a:pt x="428" y="1460"/>
                </a:lnTo>
                <a:lnTo>
                  <a:pt x="402" y="1466"/>
                </a:lnTo>
                <a:lnTo>
                  <a:pt x="374" y="1468"/>
                </a:lnTo>
                <a:lnTo>
                  <a:pt x="348" y="1466"/>
                </a:lnTo>
                <a:lnTo>
                  <a:pt x="324" y="1460"/>
                </a:lnTo>
                <a:lnTo>
                  <a:pt x="300" y="1452"/>
                </a:lnTo>
                <a:lnTo>
                  <a:pt x="280" y="1444"/>
                </a:lnTo>
                <a:lnTo>
                  <a:pt x="264" y="1432"/>
                </a:lnTo>
                <a:lnTo>
                  <a:pt x="250" y="1420"/>
                </a:lnTo>
                <a:lnTo>
                  <a:pt x="242" y="1408"/>
                </a:lnTo>
                <a:lnTo>
                  <a:pt x="242" y="1408"/>
                </a:lnTo>
                <a:lnTo>
                  <a:pt x="234" y="1396"/>
                </a:lnTo>
                <a:lnTo>
                  <a:pt x="224" y="1384"/>
                </a:lnTo>
                <a:lnTo>
                  <a:pt x="214" y="1376"/>
                </a:lnTo>
                <a:lnTo>
                  <a:pt x="202" y="1368"/>
                </a:lnTo>
                <a:lnTo>
                  <a:pt x="188" y="1362"/>
                </a:lnTo>
                <a:lnTo>
                  <a:pt x="174" y="1358"/>
                </a:lnTo>
                <a:lnTo>
                  <a:pt x="162" y="1356"/>
                </a:lnTo>
                <a:lnTo>
                  <a:pt x="148" y="1354"/>
                </a:lnTo>
                <a:lnTo>
                  <a:pt x="134" y="1354"/>
                </a:lnTo>
                <a:lnTo>
                  <a:pt x="120" y="1356"/>
                </a:lnTo>
                <a:lnTo>
                  <a:pt x="108" y="1360"/>
                </a:lnTo>
                <a:lnTo>
                  <a:pt x="96" y="1366"/>
                </a:lnTo>
                <a:lnTo>
                  <a:pt x="84" y="1372"/>
                </a:lnTo>
                <a:lnTo>
                  <a:pt x="76" y="1380"/>
                </a:lnTo>
                <a:lnTo>
                  <a:pt x="68" y="1388"/>
                </a:lnTo>
                <a:lnTo>
                  <a:pt x="62" y="1400"/>
                </a:lnTo>
                <a:lnTo>
                  <a:pt x="62" y="1400"/>
                </a:lnTo>
                <a:lnTo>
                  <a:pt x="52" y="1424"/>
                </a:lnTo>
                <a:lnTo>
                  <a:pt x="42" y="1450"/>
                </a:lnTo>
                <a:lnTo>
                  <a:pt x="28" y="1502"/>
                </a:lnTo>
                <a:lnTo>
                  <a:pt x="18" y="1552"/>
                </a:lnTo>
                <a:lnTo>
                  <a:pt x="10" y="1598"/>
                </a:lnTo>
                <a:lnTo>
                  <a:pt x="4" y="1638"/>
                </a:lnTo>
                <a:lnTo>
                  <a:pt x="2" y="1668"/>
                </a:lnTo>
                <a:lnTo>
                  <a:pt x="0" y="1696"/>
                </a:lnTo>
                <a:lnTo>
                  <a:pt x="0" y="1696"/>
                </a:lnTo>
                <a:lnTo>
                  <a:pt x="0" y="1710"/>
                </a:lnTo>
                <a:lnTo>
                  <a:pt x="2" y="1724"/>
                </a:lnTo>
                <a:lnTo>
                  <a:pt x="6" y="1738"/>
                </a:lnTo>
                <a:lnTo>
                  <a:pt x="12" y="1750"/>
                </a:lnTo>
                <a:lnTo>
                  <a:pt x="20" y="1762"/>
                </a:lnTo>
                <a:lnTo>
                  <a:pt x="28" y="1772"/>
                </a:lnTo>
                <a:lnTo>
                  <a:pt x="38" y="1782"/>
                </a:lnTo>
                <a:lnTo>
                  <a:pt x="48" y="1790"/>
                </a:lnTo>
                <a:lnTo>
                  <a:pt x="1546" y="1790"/>
                </a:lnTo>
                <a:lnTo>
                  <a:pt x="1546" y="1570"/>
                </a:lnTo>
                <a:lnTo>
                  <a:pt x="1546" y="1570"/>
                </a:lnTo>
                <a:lnTo>
                  <a:pt x="1530" y="1580"/>
                </a:lnTo>
                <a:lnTo>
                  <a:pt x="1518" y="1592"/>
                </a:lnTo>
                <a:lnTo>
                  <a:pt x="1518" y="1592"/>
                </a:lnTo>
                <a:lnTo>
                  <a:pt x="1510" y="1598"/>
                </a:lnTo>
                <a:lnTo>
                  <a:pt x="1502" y="1604"/>
                </a:lnTo>
                <a:lnTo>
                  <a:pt x="1484" y="1612"/>
                </a:lnTo>
                <a:lnTo>
                  <a:pt x="1462" y="1616"/>
                </a:lnTo>
                <a:lnTo>
                  <a:pt x="1440" y="1618"/>
                </a:lnTo>
                <a:lnTo>
                  <a:pt x="1418" y="1614"/>
                </a:lnTo>
                <a:lnTo>
                  <a:pt x="1394" y="1608"/>
                </a:lnTo>
                <a:lnTo>
                  <a:pt x="1370" y="1598"/>
                </a:lnTo>
                <a:lnTo>
                  <a:pt x="1348" y="1584"/>
                </a:lnTo>
                <a:lnTo>
                  <a:pt x="1326" y="1566"/>
                </a:lnTo>
                <a:lnTo>
                  <a:pt x="1308" y="1546"/>
                </a:lnTo>
                <a:lnTo>
                  <a:pt x="1292" y="1522"/>
                </a:lnTo>
                <a:lnTo>
                  <a:pt x="1286" y="1508"/>
                </a:lnTo>
                <a:lnTo>
                  <a:pt x="1280" y="1494"/>
                </a:lnTo>
                <a:lnTo>
                  <a:pt x="1276" y="1480"/>
                </a:lnTo>
                <a:lnTo>
                  <a:pt x="1274" y="1464"/>
                </a:lnTo>
                <a:lnTo>
                  <a:pt x="1272" y="1448"/>
                </a:lnTo>
                <a:lnTo>
                  <a:pt x="1270" y="1430"/>
                </a:lnTo>
                <a:lnTo>
                  <a:pt x="1272" y="1412"/>
                </a:lnTo>
                <a:lnTo>
                  <a:pt x="1274" y="1394"/>
                </a:lnTo>
                <a:lnTo>
                  <a:pt x="1276" y="1374"/>
                </a:lnTo>
                <a:lnTo>
                  <a:pt x="1282" y="1354"/>
                </a:lnTo>
                <a:lnTo>
                  <a:pt x="1282" y="1354"/>
                </a:lnTo>
                <a:lnTo>
                  <a:pt x="1292" y="1328"/>
                </a:lnTo>
                <a:lnTo>
                  <a:pt x="1302" y="1304"/>
                </a:lnTo>
                <a:lnTo>
                  <a:pt x="1314" y="1282"/>
                </a:lnTo>
                <a:lnTo>
                  <a:pt x="1328" y="1264"/>
                </a:lnTo>
                <a:lnTo>
                  <a:pt x="1344" y="1246"/>
                </a:lnTo>
                <a:lnTo>
                  <a:pt x="1360" y="1230"/>
                </a:lnTo>
                <a:lnTo>
                  <a:pt x="1378" y="1216"/>
                </a:lnTo>
                <a:lnTo>
                  <a:pt x="1396" y="1204"/>
                </a:lnTo>
                <a:lnTo>
                  <a:pt x="1414" y="1196"/>
                </a:lnTo>
                <a:lnTo>
                  <a:pt x="1434" y="1188"/>
                </a:lnTo>
                <a:lnTo>
                  <a:pt x="1452" y="1182"/>
                </a:lnTo>
                <a:lnTo>
                  <a:pt x="1472" y="1178"/>
                </a:lnTo>
                <a:lnTo>
                  <a:pt x="1490" y="1176"/>
                </a:lnTo>
                <a:lnTo>
                  <a:pt x="1510" y="1176"/>
                </a:lnTo>
                <a:lnTo>
                  <a:pt x="1528" y="1176"/>
                </a:lnTo>
                <a:lnTo>
                  <a:pt x="1546" y="1180"/>
                </a:lnTo>
                <a:lnTo>
                  <a:pt x="1546" y="698"/>
                </a:lnTo>
                <a:lnTo>
                  <a:pt x="1546" y="698"/>
                </a:lnTo>
                <a:lnTo>
                  <a:pt x="1490" y="686"/>
                </a:lnTo>
                <a:lnTo>
                  <a:pt x="1436" y="670"/>
                </a:lnTo>
                <a:lnTo>
                  <a:pt x="1386" y="654"/>
                </a:lnTo>
                <a:lnTo>
                  <a:pt x="1342" y="636"/>
                </a:lnTo>
                <a:lnTo>
                  <a:pt x="1342" y="636"/>
                </a:lnTo>
                <a:lnTo>
                  <a:pt x="1332" y="630"/>
                </a:lnTo>
                <a:lnTo>
                  <a:pt x="1322" y="622"/>
                </a:lnTo>
                <a:lnTo>
                  <a:pt x="1316" y="610"/>
                </a:lnTo>
                <a:lnTo>
                  <a:pt x="1310" y="600"/>
                </a:lnTo>
                <a:lnTo>
                  <a:pt x="1306" y="586"/>
                </a:lnTo>
                <a:lnTo>
                  <a:pt x="1304" y="572"/>
                </a:lnTo>
                <a:lnTo>
                  <a:pt x="1304" y="558"/>
                </a:lnTo>
                <a:lnTo>
                  <a:pt x="1306" y="544"/>
                </a:lnTo>
                <a:lnTo>
                  <a:pt x="1310" y="530"/>
                </a:lnTo>
                <a:lnTo>
                  <a:pt x="1316" y="516"/>
                </a:lnTo>
                <a:lnTo>
                  <a:pt x="1324" y="504"/>
                </a:lnTo>
                <a:lnTo>
                  <a:pt x="1334" y="492"/>
                </a:lnTo>
                <a:lnTo>
                  <a:pt x="1346" y="482"/>
                </a:lnTo>
                <a:lnTo>
                  <a:pt x="1362" y="474"/>
                </a:lnTo>
                <a:lnTo>
                  <a:pt x="1380" y="468"/>
                </a:lnTo>
                <a:lnTo>
                  <a:pt x="1400" y="464"/>
                </a:lnTo>
                <a:lnTo>
                  <a:pt x="1400" y="464"/>
                </a:lnTo>
                <a:close/>
              </a:path>
            </a:pathLst>
          </a:custGeom>
          <a:solidFill>
            <a:srgbClr val="E0E0E0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5" name="그룹 24"/>
          <p:cNvGrpSpPr/>
          <p:nvPr userDrawn="1"/>
        </p:nvGrpSpPr>
        <p:grpSpPr>
          <a:xfrm>
            <a:off x="0" y="0"/>
            <a:ext cx="9144000" cy="720725"/>
            <a:chOff x="0" y="1822428"/>
            <a:chExt cx="9144000" cy="720725"/>
          </a:xfrm>
        </p:grpSpPr>
        <p:sp>
          <p:nvSpPr>
            <p:cNvPr id="26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0" y="1822428"/>
              <a:ext cx="9144000" cy="720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1"/>
            <p:cNvGrpSpPr/>
            <p:nvPr userDrawn="1"/>
          </p:nvGrpSpPr>
          <p:grpSpPr>
            <a:xfrm>
              <a:off x="0" y="1822428"/>
              <a:ext cx="9144000" cy="720725"/>
              <a:chOff x="0" y="1822428"/>
              <a:chExt cx="9144000" cy="720725"/>
            </a:xfrm>
            <a:solidFill>
              <a:schemeClr val="accent5"/>
            </a:solidFill>
          </p:grpSpPr>
          <p:grpSp>
            <p:nvGrpSpPr>
              <p:cNvPr id="33" name="그룹 20"/>
              <p:cNvGrpSpPr/>
              <p:nvPr userDrawn="1"/>
            </p:nvGrpSpPr>
            <p:grpSpPr>
              <a:xfrm>
                <a:off x="0" y="1822428"/>
                <a:ext cx="9144000" cy="720725"/>
                <a:chOff x="0" y="1822428"/>
                <a:chExt cx="9144000" cy="720725"/>
              </a:xfrm>
              <a:grpFill/>
            </p:grpSpPr>
            <p:sp>
              <p:nvSpPr>
                <p:cNvPr id="35" name="Freeform 5"/>
                <p:cNvSpPr>
                  <a:spLocks/>
                </p:cNvSpPr>
                <p:nvPr userDrawn="1"/>
              </p:nvSpPr>
              <p:spPr bwMode="auto">
                <a:xfrm>
                  <a:off x="0" y="1822428"/>
                  <a:ext cx="765175" cy="720725"/>
                </a:xfrm>
                <a:custGeom>
                  <a:avLst/>
                  <a:gdLst/>
                  <a:ahLst/>
                  <a:cxnLst>
                    <a:cxn ang="0">
                      <a:pos x="390" y="122"/>
                    </a:cxn>
                    <a:cxn ang="0">
                      <a:pos x="450" y="114"/>
                    </a:cxn>
                    <a:cxn ang="0">
                      <a:pos x="482" y="108"/>
                    </a:cxn>
                    <a:cxn ang="0">
                      <a:pos x="462" y="84"/>
                    </a:cxn>
                    <a:cxn ang="0">
                      <a:pos x="442" y="76"/>
                    </a:cxn>
                    <a:cxn ang="0">
                      <a:pos x="432" y="74"/>
                    </a:cxn>
                    <a:cxn ang="0">
                      <a:pos x="416" y="64"/>
                    </a:cxn>
                    <a:cxn ang="0">
                      <a:pos x="406" y="48"/>
                    </a:cxn>
                    <a:cxn ang="0">
                      <a:pos x="406" y="30"/>
                    </a:cxn>
                    <a:cxn ang="0">
                      <a:pos x="410" y="22"/>
                    </a:cxn>
                    <a:cxn ang="0">
                      <a:pos x="0" y="0"/>
                    </a:cxn>
                    <a:cxn ang="0">
                      <a:pos x="280" y="454"/>
                    </a:cxn>
                    <a:cxn ang="0">
                      <a:pos x="286" y="446"/>
                    </a:cxn>
                    <a:cxn ang="0">
                      <a:pos x="288" y="428"/>
                    </a:cxn>
                    <a:cxn ang="0">
                      <a:pos x="284" y="414"/>
                    </a:cxn>
                    <a:cxn ang="0">
                      <a:pos x="258" y="384"/>
                    </a:cxn>
                    <a:cxn ang="0">
                      <a:pos x="188" y="322"/>
                    </a:cxn>
                    <a:cxn ang="0">
                      <a:pos x="182" y="316"/>
                    </a:cxn>
                    <a:cxn ang="0">
                      <a:pos x="174" y="300"/>
                    </a:cxn>
                    <a:cxn ang="0">
                      <a:pos x="172" y="284"/>
                    </a:cxn>
                    <a:cxn ang="0">
                      <a:pos x="176" y="266"/>
                    </a:cxn>
                    <a:cxn ang="0">
                      <a:pos x="180" y="258"/>
                    </a:cxn>
                    <a:cxn ang="0">
                      <a:pos x="222" y="206"/>
                    </a:cxn>
                    <a:cxn ang="0">
                      <a:pos x="262" y="162"/>
                    </a:cxn>
                    <a:cxn ang="0">
                      <a:pos x="302" y="132"/>
                    </a:cxn>
                    <a:cxn ang="0">
                      <a:pos x="314" y="128"/>
                    </a:cxn>
                    <a:cxn ang="0">
                      <a:pos x="336" y="128"/>
                    </a:cxn>
                    <a:cxn ang="0">
                      <a:pos x="352" y="138"/>
                    </a:cxn>
                    <a:cxn ang="0">
                      <a:pos x="358" y="154"/>
                    </a:cxn>
                    <a:cxn ang="0">
                      <a:pos x="358" y="162"/>
                    </a:cxn>
                    <a:cxn ang="0">
                      <a:pos x="358" y="174"/>
                    </a:cxn>
                    <a:cxn ang="0">
                      <a:pos x="362" y="188"/>
                    </a:cxn>
                    <a:cxn ang="0">
                      <a:pos x="360" y="160"/>
                    </a:cxn>
                    <a:cxn ang="0">
                      <a:pos x="360" y="152"/>
                    </a:cxn>
                    <a:cxn ang="0">
                      <a:pos x="368" y="134"/>
                    </a:cxn>
                    <a:cxn ang="0">
                      <a:pos x="384" y="124"/>
                    </a:cxn>
                    <a:cxn ang="0">
                      <a:pos x="390" y="122"/>
                    </a:cxn>
                  </a:cxnLst>
                  <a:rect l="0" t="0" r="r" b="b"/>
                  <a:pathLst>
                    <a:path w="482" h="454">
                      <a:moveTo>
                        <a:pt x="390" y="122"/>
                      </a:moveTo>
                      <a:lnTo>
                        <a:pt x="390" y="122"/>
                      </a:lnTo>
                      <a:lnTo>
                        <a:pt x="420" y="118"/>
                      </a:lnTo>
                      <a:lnTo>
                        <a:pt x="450" y="114"/>
                      </a:lnTo>
                      <a:lnTo>
                        <a:pt x="482" y="108"/>
                      </a:lnTo>
                      <a:lnTo>
                        <a:pt x="482" y="108"/>
                      </a:lnTo>
                      <a:lnTo>
                        <a:pt x="474" y="94"/>
                      </a:lnTo>
                      <a:lnTo>
                        <a:pt x="462" y="84"/>
                      </a:lnTo>
                      <a:lnTo>
                        <a:pt x="452" y="78"/>
                      </a:lnTo>
                      <a:lnTo>
                        <a:pt x="442" y="76"/>
                      </a:lnTo>
                      <a:lnTo>
                        <a:pt x="442" y="76"/>
                      </a:lnTo>
                      <a:lnTo>
                        <a:pt x="432" y="74"/>
                      </a:lnTo>
                      <a:lnTo>
                        <a:pt x="424" y="70"/>
                      </a:lnTo>
                      <a:lnTo>
                        <a:pt x="416" y="64"/>
                      </a:lnTo>
                      <a:lnTo>
                        <a:pt x="410" y="56"/>
                      </a:lnTo>
                      <a:lnTo>
                        <a:pt x="406" y="48"/>
                      </a:lnTo>
                      <a:lnTo>
                        <a:pt x="406" y="38"/>
                      </a:lnTo>
                      <a:lnTo>
                        <a:pt x="406" y="30"/>
                      </a:lnTo>
                      <a:lnTo>
                        <a:pt x="410" y="22"/>
                      </a:lnTo>
                      <a:lnTo>
                        <a:pt x="410" y="22"/>
                      </a:lnTo>
                      <a:lnTo>
                        <a:pt x="432" y="0"/>
                      </a:lnTo>
                      <a:lnTo>
                        <a:pt x="0" y="0"/>
                      </a:lnTo>
                      <a:lnTo>
                        <a:pt x="0" y="454"/>
                      </a:lnTo>
                      <a:lnTo>
                        <a:pt x="280" y="454"/>
                      </a:lnTo>
                      <a:lnTo>
                        <a:pt x="280" y="454"/>
                      </a:lnTo>
                      <a:lnTo>
                        <a:pt x="286" y="446"/>
                      </a:lnTo>
                      <a:lnTo>
                        <a:pt x="290" y="438"/>
                      </a:lnTo>
                      <a:lnTo>
                        <a:pt x="288" y="428"/>
                      </a:lnTo>
                      <a:lnTo>
                        <a:pt x="284" y="414"/>
                      </a:lnTo>
                      <a:lnTo>
                        <a:pt x="284" y="414"/>
                      </a:lnTo>
                      <a:lnTo>
                        <a:pt x="272" y="400"/>
                      </a:lnTo>
                      <a:lnTo>
                        <a:pt x="258" y="384"/>
                      </a:lnTo>
                      <a:lnTo>
                        <a:pt x="226" y="354"/>
                      </a:lnTo>
                      <a:lnTo>
                        <a:pt x="188" y="322"/>
                      </a:lnTo>
                      <a:lnTo>
                        <a:pt x="188" y="322"/>
                      </a:lnTo>
                      <a:lnTo>
                        <a:pt x="182" y="316"/>
                      </a:lnTo>
                      <a:lnTo>
                        <a:pt x="178" y="308"/>
                      </a:lnTo>
                      <a:lnTo>
                        <a:pt x="174" y="300"/>
                      </a:lnTo>
                      <a:lnTo>
                        <a:pt x="172" y="292"/>
                      </a:lnTo>
                      <a:lnTo>
                        <a:pt x="172" y="284"/>
                      </a:lnTo>
                      <a:lnTo>
                        <a:pt x="172" y="274"/>
                      </a:lnTo>
                      <a:lnTo>
                        <a:pt x="176" y="266"/>
                      </a:lnTo>
                      <a:lnTo>
                        <a:pt x="180" y="258"/>
                      </a:lnTo>
                      <a:lnTo>
                        <a:pt x="180" y="258"/>
                      </a:lnTo>
                      <a:lnTo>
                        <a:pt x="192" y="242"/>
                      </a:lnTo>
                      <a:lnTo>
                        <a:pt x="222" y="206"/>
                      </a:lnTo>
                      <a:lnTo>
                        <a:pt x="240" y="184"/>
                      </a:lnTo>
                      <a:lnTo>
                        <a:pt x="262" y="162"/>
                      </a:lnTo>
                      <a:lnTo>
                        <a:pt x="282" y="146"/>
                      </a:lnTo>
                      <a:lnTo>
                        <a:pt x="302" y="132"/>
                      </a:lnTo>
                      <a:lnTo>
                        <a:pt x="302" y="132"/>
                      </a:lnTo>
                      <a:lnTo>
                        <a:pt x="314" y="128"/>
                      </a:lnTo>
                      <a:lnTo>
                        <a:pt x="326" y="126"/>
                      </a:lnTo>
                      <a:lnTo>
                        <a:pt x="336" y="128"/>
                      </a:lnTo>
                      <a:lnTo>
                        <a:pt x="346" y="132"/>
                      </a:lnTo>
                      <a:lnTo>
                        <a:pt x="352" y="138"/>
                      </a:lnTo>
                      <a:lnTo>
                        <a:pt x="356" y="146"/>
                      </a:lnTo>
                      <a:lnTo>
                        <a:pt x="358" y="154"/>
                      </a:lnTo>
                      <a:lnTo>
                        <a:pt x="358" y="162"/>
                      </a:lnTo>
                      <a:lnTo>
                        <a:pt x="358" y="162"/>
                      </a:lnTo>
                      <a:lnTo>
                        <a:pt x="356" y="168"/>
                      </a:lnTo>
                      <a:lnTo>
                        <a:pt x="358" y="174"/>
                      </a:lnTo>
                      <a:lnTo>
                        <a:pt x="360" y="182"/>
                      </a:lnTo>
                      <a:lnTo>
                        <a:pt x="362" y="188"/>
                      </a:lnTo>
                      <a:lnTo>
                        <a:pt x="362" y="188"/>
                      </a:lnTo>
                      <a:lnTo>
                        <a:pt x="360" y="160"/>
                      </a:lnTo>
                      <a:lnTo>
                        <a:pt x="360" y="160"/>
                      </a:lnTo>
                      <a:lnTo>
                        <a:pt x="360" y="152"/>
                      </a:lnTo>
                      <a:lnTo>
                        <a:pt x="362" y="146"/>
                      </a:lnTo>
                      <a:lnTo>
                        <a:pt x="368" y="134"/>
                      </a:lnTo>
                      <a:lnTo>
                        <a:pt x="378" y="126"/>
                      </a:lnTo>
                      <a:lnTo>
                        <a:pt x="384" y="124"/>
                      </a:lnTo>
                      <a:lnTo>
                        <a:pt x="390" y="122"/>
                      </a:lnTo>
                      <a:lnTo>
                        <a:pt x="390" y="1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" name="Freeform 6"/>
                <p:cNvSpPr>
                  <a:spLocks/>
                </p:cNvSpPr>
                <p:nvPr userDrawn="1"/>
              </p:nvSpPr>
              <p:spPr bwMode="auto">
                <a:xfrm>
                  <a:off x="1250950" y="1822428"/>
                  <a:ext cx="7893050" cy="720725"/>
                </a:xfrm>
                <a:custGeom>
                  <a:avLst/>
                  <a:gdLst/>
                  <a:ahLst/>
                  <a:cxnLst>
                    <a:cxn ang="0">
                      <a:pos x="74" y="0"/>
                    </a:cxn>
                    <a:cxn ang="0">
                      <a:pos x="82" y="2"/>
                    </a:cxn>
                    <a:cxn ang="0">
                      <a:pos x="92" y="12"/>
                    </a:cxn>
                    <a:cxn ang="0">
                      <a:pos x="96" y="20"/>
                    </a:cxn>
                    <a:cxn ang="0">
                      <a:pos x="128" y="122"/>
                    </a:cxn>
                    <a:cxn ang="0">
                      <a:pos x="136" y="162"/>
                    </a:cxn>
                    <a:cxn ang="0">
                      <a:pos x="134" y="178"/>
                    </a:cxn>
                    <a:cxn ang="0">
                      <a:pos x="124" y="188"/>
                    </a:cxn>
                    <a:cxn ang="0">
                      <a:pos x="110" y="192"/>
                    </a:cxn>
                    <a:cxn ang="0">
                      <a:pos x="92" y="184"/>
                    </a:cxn>
                    <a:cxn ang="0">
                      <a:pos x="80" y="178"/>
                    </a:cxn>
                    <a:cxn ang="0">
                      <a:pos x="52" y="176"/>
                    </a:cxn>
                    <a:cxn ang="0">
                      <a:pos x="26" y="190"/>
                    </a:cxn>
                    <a:cxn ang="0">
                      <a:pos x="6" y="214"/>
                    </a:cxn>
                    <a:cxn ang="0">
                      <a:pos x="0" y="230"/>
                    </a:cxn>
                    <a:cxn ang="0">
                      <a:pos x="4" y="232"/>
                    </a:cxn>
                    <a:cxn ang="0">
                      <a:pos x="28" y="256"/>
                    </a:cxn>
                    <a:cxn ang="0">
                      <a:pos x="60" y="296"/>
                    </a:cxn>
                    <a:cxn ang="0">
                      <a:pos x="64" y="302"/>
                    </a:cxn>
                    <a:cxn ang="0">
                      <a:pos x="72" y="332"/>
                    </a:cxn>
                    <a:cxn ang="0">
                      <a:pos x="86" y="328"/>
                    </a:cxn>
                    <a:cxn ang="0">
                      <a:pos x="106" y="314"/>
                    </a:cxn>
                    <a:cxn ang="0">
                      <a:pos x="110" y="306"/>
                    </a:cxn>
                    <a:cxn ang="0">
                      <a:pos x="122" y="284"/>
                    </a:cxn>
                    <a:cxn ang="0">
                      <a:pos x="142" y="272"/>
                    </a:cxn>
                    <a:cxn ang="0">
                      <a:pos x="162" y="272"/>
                    </a:cxn>
                    <a:cxn ang="0">
                      <a:pos x="172" y="282"/>
                    </a:cxn>
                    <a:cxn ang="0">
                      <a:pos x="176" y="288"/>
                    </a:cxn>
                    <a:cxn ang="0">
                      <a:pos x="188" y="334"/>
                    </a:cxn>
                    <a:cxn ang="0">
                      <a:pos x="206" y="438"/>
                    </a:cxn>
                    <a:cxn ang="0">
                      <a:pos x="206" y="446"/>
                    </a:cxn>
                    <a:cxn ang="0">
                      <a:pos x="4972" y="454"/>
                    </a:cxn>
                  </a:cxnLst>
                  <a:rect l="0" t="0" r="r" b="b"/>
                  <a:pathLst>
                    <a:path w="4972" h="454">
                      <a:moveTo>
                        <a:pt x="4972" y="0"/>
                      </a:moveTo>
                      <a:lnTo>
                        <a:pt x="74" y="0"/>
                      </a:lnTo>
                      <a:lnTo>
                        <a:pt x="74" y="0"/>
                      </a:lnTo>
                      <a:lnTo>
                        <a:pt x="82" y="2"/>
                      </a:lnTo>
                      <a:lnTo>
                        <a:pt x="88" y="6"/>
                      </a:lnTo>
                      <a:lnTo>
                        <a:pt x="92" y="12"/>
                      </a:lnTo>
                      <a:lnTo>
                        <a:pt x="96" y="20"/>
                      </a:lnTo>
                      <a:lnTo>
                        <a:pt x="96" y="20"/>
                      </a:lnTo>
                      <a:lnTo>
                        <a:pt x="114" y="76"/>
                      </a:lnTo>
                      <a:lnTo>
                        <a:pt x="128" y="122"/>
                      </a:lnTo>
                      <a:lnTo>
                        <a:pt x="136" y="162"/>
                      </a:lnTo>
                      <a:lnTo>
                        <a:pt x="136" y="162"/>
                      </a:lnTo>
                      <a:lnTo>
                        <a:pt x="136" y="170"/>
                      </a:lnTo>
                      <a:lnTo>
                        <a:pt x="134" y="178"/>
                      </a:lnTo>
                      <a:lnTo>
                        <a:pt x="130" y="184"/>
                      </a:lnTo>
                      <a:lnTo>
                        <a:pt x="124" y="188"/>
                      </a:lnTo>
                      <a:lnTo>
                        <a:pt x="118" y="192"/>
                      </a:lnTo>
                      <a:lnTo>
                        <a:pt x="110" y="192"/>
                      </a:lnTo>
                      <a:lnTo>
                        <a:pt x="100" y="190"/>
                      </a:lnTo>
                      <a:lnTo>
                        <a:pt x="92" y="184"/>
                      </a:lnTo>
                      <a:lnTo>
                        <a:pt x="92" y="184"/>
                      </a:lnTo>
                      <a:lnTo>
                        <a:pt x="80" y="178"/>
                      </a:lnTo>
                      <a:lnTo>
                        <a:pt x="66" y="176"/>
                      </a:lnTo>
                      <a:lnTo>
                        <a:pt x="52" y="176"/>
                      </a:lnTo>
                      <a:lnTo>
                        <a:pt x="40" y="182"/>
                      </a:lnTo>
                      <a:lnTo>
                        <a:pt x="26" y="190"/>
                      </a:lnTo>
                      <a:lnTo>
                        <a:pt x="16" y="200"/>
                      </a:lnTo>
                      <a:lnTo>
                        <a:pt x="6" y="214"/>
                      </a:lnTo>
                      <a:lnTo>
                        <a:pt x="0" y="230"/>
                      </a:lnTo>
                      <a:lnTo>
                        <a:pt x="0" y="230"/>
                      </a:lnTo>
                      <a:lnTo>
                        <a:pt x="4" y="232"/>
                      </a:lnTo>
                      <a:lnTo>
                        <a:pt x="4" y="232"/>
                      </a:lnTo>
                      <a:lnTo>
                        <a:pt x="16" y="244"/>
                      </a:lnTo>
                      <a:lnTo>
                        <a:pt x="28" y="256"/>
                      </a:lnTo>
                      <a:lnTo>
                        <a:pt x="48" y="278"/>
                      </a:lnTo>
                      <a:lnTo>
                        <a:pt x="60" y="296"/>
                      </a:lnTo>
                      <a:lnTo>
                        <a:pt x="64" y="302"/>
                      </a:lnTo>
                      <a:lnTo>
                        <a:pt x="64" y="302"/>
                      </a:lnTo>
                      <a:lnTo>
                        <a:pt x="70" y="316"/>
                      </a:lnTo>
                      <a:lnTo>
                        <a:pt x="72" y="332"/>
                      </a:lnTo>
                      <a:lnTo>
                        <a:pt x="72" y="332"/>
                      </a:lnTo>
                      <a:lnTo>
                        <a:pt x="86" y="328"/>
                      </a:lnTo>
                      <a:lnTo>
                        <a:pt x="98" y="322"/>
                      </a:lnTo>
                      <a:lnTo>
                        <a:pt x="106" y="314"/>
                      </a:lnTo>
                      <a:lnTo>
                        <a:pt x="110" y="306"/>
                      </a:lnTo>
                      <a:lnTo>
                        <a:pt x="110" y="306"/>
                      </a:lnTo>
                      <a:lnTo>
                        <a:pt x="116" y="294"/>
                      </a:lnTo>
                      <a:lnTo>
                        <a:pt x="122" y="284"/>
                      </a:lnTo>
                      <a:lnTo>
                        <a:pt x="132" y="276"/>
                      </a:lnTo>
                      <a:lnTo>
                        <a:pt x="142" y="272"/>
                      </a:lnTo>
                      <a:lnTo>
                        <a:pt x="152" y="270"/>
                      </a:lnTo>
                      <a:lnTo>
                        <a:pt x="162" y="272"/>
                      </a:lnTo>
                      <a:lnTo>
                        <a:pt x="170" y="278"/>
                      </a:lnTo>
                      <a:lnTo>
                        <a:pt x="172" y="282"/>
                      </a:lnTo>
                      <a:lnTo>
                        <a:pt x="176" y="288"/>
                      </a:lnTo>
                      <a:lnTo>
                        <a:pt x="176" y="288"/>
                      </a:lnTo>
                      <a:lnTo>
                        <a:pt x="182" y="310"/>
                      </a:lnTo>
                      <a:lnTo>
                        <a:pt x="188" y="334"/>
                      </a:lnTo>
                      <a:lnTo>
                        <a:pt x="198" y="384"/>
                      </a:lnTo>
                      <a:lnTo>
                        <a:pt x="206" y="438"/>
                      </a:lnTo>
                      <a:lnTo>
                        <a:pt x="206" y="438"/>
                      </a:lnTo>
                      <a:lnTo>
                        <a:pt x="206" y="446"/>
                      </a:lnTo>
                      <a:lnTo>
                        <a:pt x="204" y="454"/>
                      </a:lnTo>
                      <a:lnTo>
                        <a:pt x="4972" y="454"/>
                      </a:lnTo>
                      <a:lnTo>
                        <a:pt x="497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7" name="Freeform 7"/>
                <p:cNvSpPr>
                  <a:spLocks/>
                </p:cNvSpPr>
                <p:nvPr userDrawn="1"/>
              </p:nvSpPr>
              <p:spPr bwMode="auto">
                <a:xfrm>
                  <a:off x="1041400" y="1822428"/>
                  <a:ext cx="307975" cy="79375"/>
                </a:xfrm>
                <a:custGeom>
                  <a:avLst/>
                  <a:gdLst/>
                  <a:ahLst/>
                  <a:cxnLst>
                    <a:cxn ang="0">
                      <a:pos x="28" y="50"/>
                    </a:cxn>
                    <a:cxn ang="0">
                      <a:pos x="28" y="50"/>
                    </a:cxn>
                    <a:cxn ang="0">
                      <a:pos x="52" y="46"/>
                    </a:cxn>
                    <a:cxn ang="0">
                      <a:pos x="76" y="40"/>
                    </a:cxn>
                    <a:cxn ang="0">
                      <a:pos x="128" y="24"/>
                    </a:cxn>
                    <a:cxn ang="0">
                      <a:pos x="170" y="8"/>
                    </a:cxn>
                    <a:cxn ang="0">
                      <a:pos x="188" y="2"/>
                    </a:cxn>
                    <a:cxn ang="0">
                      <a:pos x="188" y="2"/>
                    </a:cxn>
                    <a:cxn ang="0">
                      <a:pos x="194" y="0"/>
                    </a:cxn>
                    <a:cxn ang="0">
                      <a:pos x="6" y="0"/>
                    </a:cxn>
                    <a:cxn ang="0">
                      <a:pos x="6" y="0"/>
                    </a:cxn>
                    <a:cxn ang="0">
                      <a:pos x="2" y="8"/>
                    </a:cxn>
                    <a:cxn ang="0">
                      <a:pos x="0" y="18"/>
                    </a:cxn>
                    <a:cxn ang="0">
                      <a:pos x="2" y="26"/>
                    </a:cxn>
                    <a:cxn ang="0">
                      <a:pos x="4" y="34"/>
                    </a:cxn>
                    <a:cxn ang="0">
                      <a:pos x="8" y="40"/>
                    </a:cxn>
                    <a:cxn ang="0">
                      <a:pos x="14" y="46"/>
                    </a:cxn>
                    <a:cxn ang="0">
                      <a:pos x="22" y="50"/>
                    </a:cxn>
                    <a:cxn ang="0">
                      <a:pos x="28" y="50"/>
                    </a:cxn>
                    <a:cxn ang="0">
                      <a:pos x="28" y="50"/>
                    </a:cxn>
                  </a:cxnLst>
                  <a:rect l="0" t="0" r="r" b="b"/>
                  <a:pathLst>
                    <a:path w="194" h="50">
                      <a:moveTo>
                        <a:pt x="28" y="50"/>
                      </a:moveTo>
                      <a:lnTo>
                        <a:pt x="28" y="50"/>
                      </a:lnTo>
                      <a:lnTo>
                        <a:pt x="52" y="46"/>
                      </a:lnTo>
                      <a:lnTo>
                        <a:pt x="76" y="40"/>
                      </a:lnTo>
                      <a:lnTo>
                        <a:pt x="128" y="24"/>
                      </a:lnTo>
                      <a:lnTo>
                        <a:pt x="170" y="8"/>
                      </a:lnTo>
                      <a:lnTo>
                        <a:pt x="188" y="2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6" y="0"/>
                      </a:lnTo>
                      <a:lnTo>
                        <a:pt x="6" y="0"/>
                      </a:lnTo>
                      <a:lnTo>
                        <a:pt x="2" y="8"/>
                      </a:lnTo>
                      <a:lnTo>
                        <a:pt x="0" y="18"/>
                      </a:lnTo>
                      <a:lnTo>
                        <a:pt x="2" y="26"/>
                      </a:lnTo>
                      <a:lnTo>
                        <a:pt x="4" y="34"/>
                      </a:lnTo>
                      <a:lnTo>
                        <a:pt x="8" y="40"/>
                      </a:lnTo>
                      <a:lnTo>
                        <a:pt x="14" y="46"/>
                      </a:lnTo>
                      <a:lnTo>
                        <a:pt x="22" y="50"/>
                      </a:lnTo>
                      <a:lnTo>
                        <a:pt x="28" y="50"/>
                      </a:lnTo>
                      <a:lnTo>
                        <a:pt x="28" y="5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34" name="Freeform 10"/>
              <p:cNvSpPr>
                <a:spLocks/>
              </p:cNvSpPr>
              <p:nvPr userDrawn="1"/>
            </p:nvSpPr>
            <p:spPr bwMode="auto">
              <a:xfrm>
                <a:off x="571500" y="1993878"/>
                <a:ext cx="206375" cy="168275"/>
              </a:xfrm>
              <a:custGeom>
                <a:avLst/>
                <a:gdLst/>
                <a:ahLst/>
                <a:cxnLst>
                  <a:cxn ang="0">
                    <a:pos x="30" y="14"/>
                  </a:cxn>
                  <a:cxn ang="0">
                    <a:pos x="30" y="14"/>
                  </a:cxn>
                  <a:cxn ang="0">
                    <a:pos x="24" y="16"/>
                  </a:cxn>
                  <a:cxn ang="0">
                    <a:pos x="18" y="18"/>
                  </a:cxn>
                  <a:cxn ang="0">
                    <a:pos x="8" y="26"/>
                  </a:cxn>
                  <a:cxn ang="0">
                    <a:pos x="2" y="38"/>
                  </a:cxn>
                  <a:cxn ang="0">
                    <a:pos x="0" y="44"/>
                  </a:cxn>
                  <a:cxn ang="0">
                    <a:pos x="0" y="52"/>
                  </a:cxn>
                  <a:cxn ang="0">
                    <a:pos x="0" y="52"/>
                  </a:cxn>
                  <a:cxn ang="0">
                    <a:pos x="2" y="80"/>
                  </a:cxn>
                  <a:cxn ang="0">
                    <a:pos x="2" y="80"/>
                  </a:cxn>
                  <a:cxn ang="0">
                    <a:pos x="8" y="88"/>
                  </a:cxn>
                  <a:cxn ang="0">
                    <a:pos x="16" y="96"/>
                  </a:cxn>
                  <a:cxn ang="0">
                    <a:pos x="24" y="102"/>
                  </a:cxn>
                  <a:cxn ang="0">
                    <a:pos x="34" y="104"/>
                  </a:cxn>
                  <a:cxn ang="0">
                    <a:pos x="46" y="106"/>
                  </a:cxn>
                  <a:cxn ang="0">
                    <a:pos x="60" y="104"/>
                  </a:cxn>
                  <a:cxn ang="0">
                    <a:pos x="74" y="98"/>
                  </a:cxn>
                  <a:cxn ang="0">
                    <a:pos x="90" y="88"/>
                  </a:cxn>
                  <a:cxn ang="0">
                    <a:pos x="90" y="88"/>
                  </a:cxn>
                  <a:cxn ang="0">
                    <a:pos x="104" y="76"/>
                  </a:cxn>
                  <a:cxn ang="0">
                    <a:pos x="116" y="64"/>
                  </a:cxn>
                  <a:cxn ang="0">
                    <a:pos x="122" y="52"/>
                  </a:cxn>
                  <a:cxn ang="0">
                    <a:pos x="128" y="40"/>
                  </a:cxn>
                  <a:cxn ang="0">
                    <a:pos x="130" y="30"/>
                  </a:cxn>
                  <a:cxn ang="0">
                    <a:pos x="128" y="18"/>
                  </a:cxn>
                  <a:cxn ang="0">
                    <a:pos x="126" y="8"/>
                  </a:cxn>
                  <a:cxn ang="0">
                    <a:pos x="122" y="0"/>
                  </a:cxn>
                  <a:cxn ang="0">
                    <a:pos x="122" y="0"/>
                  </a:cxn>
                  <a:cxn ang="0">
                    <a:pos x="90" y="6"/>
                  </a:cxn>
                  <a:cxn ang="0">
                    <a:pos x="60" y="10"/>
                  </a:cxn>
                  <a:cxn ang="0">
                    <a:pos x="30" y="14"/>
                  </a:cxn>
                  <a:cxn ang="0">
                    <a:pos x="30" y="14"/>
                  </a:cxn>
                </a:cxnLst>
                <a:rect l="0" t="0" r="r" b="b"/>
                <a:pathLst>
                  <a:path w="130" h="106">
                    <a:moveTo>
                      <a:pt x="30" y="14"/>
                    </a:moveTo>
                    <a:lnTo>
                      <a:pt x="30" y="14"/>
                    </a:lnTo>
                    <a:lnTo>
                      <a:pt x="24" y="16"/>
                    </a:lnTo>
                    <a:lnTo>
                      <a:pt x="18" y="18"/>
                    </a:lnTo>
                    <a:lnTo>
                      <a:pt x="8" y="26"/>
                    </a:lnTo>
                    <a:lnTo>
                      <a:pt x="2" y="38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2" y="80"/>
                    </a:lnTo>
                    <a:lnTo>
                      <a:pt x="2" y="80"/>
                    </a:lnTo>
                    <a:lnTo>
                      <a:pt x="8" y="88"/>
                    </a:lnTo>
                    <a:lnTo>
                      <a:pt x="16" y="96"/>
                    </a:lnTo>
                    <a:lnTo>
                      <a:pt x="24" y="102"/>
                    </a:lnTo>
                    <a:lnTo>
                      <a:pt x="34" y="104"/>
                    </a:lnTo>
                    <a:lnTo>
                      <a:pt x="46" y="106"/>
                    </a:lnTo>
                    <a:lnTo>
                      <a:pt x="60" y="104"/>
                    </a:lnTo>
                    <a:lnTo>
                      <a:pt x="74" y="98"/>
                    </a:lnTo>
                    <a:lnTo>
                      <a:pt x="90" y="88"/>
                    </a:lnTo>
                    <a:lnTo>
                      <a:pt x="90" y="88"/>
                    </a:lnTo>
                    <a:lnTo>
                      <a:pt x="104" y="76"/>
                    </a:lnTo>
                    <a:lnTo>
                      <a:pt x="116" y="64"/>
                    </a:lnTo>
                    <a:lnTo>
                      <a:pt x="122" y="52"/>
                    </a:lnTo>
                    <a:lnTo>
                      <a:pt x="128" y="40"/>
                    </a:lnTo>
                    <a:lnTo>
                      <a:pt x="130" y="30"/>
                    </a:lnTo>
                    <a:lnTo>
                      <a:pt x="128" y="18"/>
                    </a:lnTo>
                    <a:lnTo>
                      <a:pt x="126" y="8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90" y="6"/>
                    </a:lnTo>
                    <a:lnTo>
                      <a:pt x="60" y="10"/>
                    </a:lnTo>
                    <a:lnTo>
                      <a:pt x="30" y="14"/>
                    </a:lnTo>
                    <a:lnTo>
                      <a:pt x="30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8" name="그룹 22"/>
            <p:cNvGrpSpPr/>
            <p:nvPr userDrawn="1"/>
          </p:nvGrpSpPr>
          <p:grpSpPr>
            <a:xfrm>
              <a:off x="901700" y="1822428"/>
              <a:ext cx="676275" cy="720725"/>
              <a:chOff x="901700" y="1822428"/>
              <a:chExt cx="676275" cy="720725"/>
            </a:xfrm>
            <a:solidFill>
              <a:schemeClr val="accent3"/>
            </a:solidFill>
          </p:grpSpPr>
          <p:sp>
            <p:nvSpPr>
              <p:cNvPr id="29" name="Freeform 8"/>
              <p:cNvSpPr>
                <a:spLocks/>
              </p:cNvSpPr>
              <p:nvPr userDrawn="1"/>
            </p:nvSpPr>
            <p:spPr bwMode="auto">
              <a:xfrm>
                <a:off x="1349375" y="1822428"/>
                <a:ext cx="190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>
                    <a:moveTo>
                      <a:pt x="0" y="0"/>
                    </a:moveTo>
                    <a:lnTo>
                      <a:pt x="12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auto">
              <a:xfrm>
                <a:off x="901700" y="2412978"/>
                <a:ext cx="219075" cy="130175"/>
              </a:xfrm>
              <a:custGeom>
                <a:avLst/>
                <a:gdLst/>
                <a:ahLst/>
                <a:cxnLst>
                  <a:cxn ang="0">
                    <a:pos x="26" y="24"/>
                  </a:cxn>
                  <a:cxn ang="0">
                    <a:pos x="26" y="24"/>
                  </a:cxn>
                  <a:cxn ang="0">
                    <a:pos x="14" y="38"/>
                  </a:cxn>
                  <a:cxn ang="0">
                    <a:pos x="6" y="52"/>
                  </a:cxn>
                  <a:cxn ang="0">
                    <a:pos x="2" y="66"/>
                  </a:cxn>
                  <a:cxn ang="0">
                    <a:pos x="0" y="82"/>
                  </a:cxn>
                  <a:cxn ang="0">
                    <a:pos x="136" y="82"/>
                  </a:cxn>
                  <a:cxn ang="0">
                    <a:pos x="136" y="82"/>
                  </a:cxn>
                  <a:cxn ang="0">
                    <a:pos x="134" y="68"/>
                  </a:cxn>
                  <a:cxn ang="0">
                    <a:pos x="136" y="56"/>
                  </a:cxn>
                  <a:cxn ang="0">
                    <a:pos x="136" y="56"/>
                  </a:cxn>
                  <a:cxn ang="0">
                    <a:pos x="138" y="50"/>
                  </a:cxn>
                  <a:cxn ang="0">
                    <a:pos x="136" y="42"/>
                  </a:cxn>
                  <a:cxn ang="0">
                    <a:pos x="134" y="36"/>
                  </a:cxn>
                  <a:cxn ang="0">
                    <a:pos x="132" y="28"/>
                  </a:cxn>
                  <a:cxn ang="0">
                    <a:pos x="120" y="16"/>
                  </a:cxn>
                  <a:cxn ang="0">
                    <a:pos x="114" y="10"/>
                  </a:cxn>
                  <a:cxn ang="0">
                    <a:pos x="106" y="6"/>
                  </a:cxn>
                  <a:cxn ang="0">
                    <a:pos x="98" y="2"/>
                  </a:cxn>
                  <a:cxn ang="0">
                    <a:pos x="88" y="0"/>
                  </a:cxn>
                  <a:cxn ang="0">
                    <a:pos x="78" y="0"/>
                  </a:cxn>
                  <a:cxn ang="0">
                    <a:pos x="68" y="0"/>
                  </a:cxn>
                  <a:cxn ang="0">
                    <a:pos x="58" y="4"/>
                  </a:cxn>
                  <a:cxn ang="0">
                    <a:pos x="48" y="8"/>
                  </a:cxn>
                  <a:cxn ang="0">
                    <a:pos x="36" y="14"/>
                  </a:cxn>
                  <a:cxn ang="0">
                    <a:pos x="26" y="24"/>
                  </a:cxn>
                  <a:cxn ang="0">
                    <a:pos x="26" y="24"/>
                  </a:cxn>
                </a:cxnLst>
                <a:rect l="0" t="0" r="r" b="b"/>
                <a:pathLst>
                  <a:path w="138" h="82">
                    <a:moveTo>
                      <a:pt x="26" y="24"/>
                    </a:moveTo>
                    <a:lnTo>
                      <a:pt x="26" y="24"/>
                    </a:lnTo>
                    <a:lnTo>
                      <a:pt x="14" y="38"/>
                    </a:lnTo>
                    <a:lnTo>
                      <a:pt x="6" y="52"/>
                    </a:lnTo>
                    <a:lnTo>
                      <a:pt x="2" y="66"/>
                    </a:lnTo>
                    <a:lnTo>
                      <a:pt x="0" y="82"/>
                    </a:lnTo>
                    <a:lnTo>
                      <a:pt x="136" y="82"/>
                    </a:lnTo>
                    <a:lnTo>
                      <a:pt x="136" y="82"/>
                    </a:lnTo>
                    <a:lnTo>
                      <a:pt x="134" y="68"/>
                    </a:lnTo>
                    <a:lnTo>
                      <a:pt x="136" y="56"/>
                    </a:lnTo>
                    <a:lnTo>
                      <a:pt x="136" y="56"/>
                    </a:lnTo>
                    <a:lnTo>
                      <a:pt x="138" y="50"/>
                    </a:lnTo>
                    <a:lnTo>
                      <a:pt x="136" y="42"/>
                    </a:lnTo>
                    <a:lnTo>
                      <a:pt x="134" y="36"/>
                    </a:lnTo>
                    <a:lnTo>
                      <a:pt x="132" y="28"/>
                    </a:lnTo>
                    <a:lnTo>
                      <a:pt x="120" y="16"/>
                    </a:lnTo>
                    <a:lnTo>
                      <a:pt x="114" y="10"/>
                    </a:lnTo>
                    <a:lnTo>
                      <a:pt x="106" y="6"/>
                    </a:lnTo>
                    <a:lnTo>
                      <a:pt x="98" y="2"/>
                    </a:lnTo>
                    <a:lnTo>
                      <a:pt x="88" y="0"/>
                    </a:lnTo>
                    <a:lnTo>
                      <a:pt x="78" y="0"/>
                    </a:lnTo>
                    <a:lnTo>
                      <a:pt x="68" y="0"/>
                    </a:lnTo>
                    <a:lnTo>
                      <a:pt x="58" y="4"/>
                    </a:lnTo>
                    <a:lnTo>
                      <a:pt x="48" y="8"/>
                    </a:lnTo>
                    <a:lnTo>
                      <a:pt x="36" y="14"/>
                    </a:lnTo>
                    <a:lnTo>
                      <a:pt x="26" y="24"/>
                    </a:lnTo>
                    <a:lnTo>
                      <a:pt x="26" y="24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1" name="Freeform 11"/>
              <p:cNvSpPr>
                <a:spLocks/>
              </p:cNvSpPr>
              <p:nvPr userDrawn="1"/>
            </p:nvSpPr>
            <p:spPr bwMode="auto">
              <a:xfrm>
                <a:off x="1228725" y="2251053"/>
                <a:ext cx="349250" cy="292100"/>
              </a:xfrm>
              <a:custGeom>
                <a:avLst/>
                <a:gdLst/>
                <a:ahLst/>
                <a:cxnLst>
                  <a:cxn ang="0">
                    <a:pos x="220" y="168"/>
                  </a:cxn>
                  <a:cxn ang="0">
                    <a:pos x="220" y="168"/>
                  </a:cxn>
                  <a:cxn ang="0">
                    <a:pos x="212" y="114"/>
                  </a:cxn>
                  <a:cxn ang="0">
                    <a:pos x="202" y="64"/>
                  </a:cxn>
                  <a:cxn ang="0">
                    <a:pos x="196" y="40"/>
                  </a:cxn>
                  <a:cxn ang="0">
                    <a:pos x="190" y="18"/>
                  </a:cxn>
                  <a:cxn ang="0">
                    <a:pos x="190" y="18"/>
                  </a:cxn>
                  <a:cxn ang="0">
                    <a:pos x="186" y="12"/>
                  </a:cxn>
                  <a:cxn ang="0">
                    <a:pos x="184" y="8"/>
                  </a:cxn>
                  <a:cxn ang="0">
                    <a:pos x="176" y="2"/>
                  </a:cxn>
                  <a:cxn ang="0">
                    <a:pos x="166" y="0"/>
                  </a:cxn>
                  <a:cxn ang="0">
                    <a:pos x="156" y="2"/>
                  </a:cxn>
                  <a:cxn ang="0">
                    <a:pos x="146" y="6"/>
                  </a:cxn>
                  <a:cxn ang="0">
                    <a:pos x="136" y="14"/>
                  </a:cxn>
                  <a:cxn ang="0">
                    <a:pos x="130" y="24"/>
                  </a:cxn>
                  <a:cxn ang="0">
                    <a:pos x="124" y="36"/>
                  </a:cxn>
                  <a:cxn ang="0">
                    <a:pos x="124" y="36"/>
                  </a:cxn>
                  <a:cxn ang="0">
                    <a:pos x="120" y="44"/>
                  </a:cxn>
                  <a:cxn ang="0">
                    <a:pos x="112" y="52"/>
                  </a:cxn>
                  <a:cxn ang="0">
                    <a:pos x="100" y="58"/>
                  </a:cxn>
                  <a:cxn ang="0">
                    <a:pos x="86" y="62"/>
                  </a:cxn>
                  <a:cxn ang="0">
                    <a:pos x="86" y="62"/>
                  </a:cxn>
                  <a:cxn ang="0">
                    <a:pos x="86" y="72"/>
                  </a:cxn>
                  <a:cxn ang="0">
                    <a:pos x="84" y="84"/>
                  </a:cxn>
                  <a:cxn ang="0">
                    <a:pos x="80" y="94"/>
                  </a:cxn>
                  <a:cxn ang="0">
                    <a:pos x="74" y="104"/>
                  </a:cxn>
                  <a:cxn ang="0">
                    <a:pos x="74" y="104"/>
                  </a:cxn>
                  <a:cxn ang="0">
                    <a:pos x="50" y="130"/>
                  </a:cxn>
                  <a:cxn ang="0">
                    <a:pos x="28" y="156"/>
                  </a:cxn>
                  <a:cxn ang="0">
                    <a:pos x="0" y="184"/>
                  </a:cxn>
                  <a:cxn ang="0">
                    <a:pos x="218" y="184"/>
                  </a:cxn>
                  <a:cxn ang="0">
                    <a:pos x="218" y="184"/>
                  </a:cxn>
                  <a:cxn ang="0">
                    <a:pos x="220" y="176"/>
                  </a:cxn>
                  <a:cxn ang="0">
                    <a:pos x="220" y="168"/>
                  </a:cxn>
                  <a:cxn ang="0">
                    <a:pos x="220" y="168"/>
                  </a:cxn>
                </a:cxnLst>
                <a:rect l="0" t="0" r="r" b="b"/>
                <a:pathLst>
                  <a:path w="220" h="184">
                    <a:moveTo>
                      <a:pt x="220" y="168"/>
                    </a:moveTo>
                    <a:lnTo>
                      <a:pt x="220" y="168"/>
                    </a:lnTo>
                    <a:lnTo>
                      <a:pt x="212" y="114"/>
                    </a:lnTo>
                    <a:lnTo>
                      <a:pt x="202" y="64"/>
                    </a:lnTo>
                    <a:lnTo>
                      <a:pt x="196" y="40"/>
                    </a:lnTo>
                    <a:lnTo>
                      <a:pt x="190" y="18"/>
                    </a:lnTo>
                    <a:lnTo>
                      <a:pt x="190" y="18"/>
                    </a:lnTo>
                    <a:lnTo>
                      <a:pt x="186" y="12"/>
                    </a:lnTo>
                    <a:lnTo>
                      <a:pt x="184" y="8"/>
                    </a:lnTo>
                    <a:lnTo>
                      <a:pt x="176" y="2"/>
                    </a:lnTo>
                    <a:lnTo>
                      <a:pt x="166" y="0"/>
                    </a:lnTo>
                    <a:lnTo>
                      <a:pt x="156" y="2"/>
                    </a:lnTo>
                    <a:lnTo>
                      <a:pt x="146" y="6"/>
                    </a:lnTo>
                    <a:lnTo>
                      <a:pt x="136" y="14"/>
                    </a:lnTo>
                    <a:lnTo>
                      <a:pt x="130" y="24"/>
                    </a:lnTo>
                    <a:lnTo>
                      <a:pt x="124" y="36"/>
                    </a:lnTo>
                    <a:lnTo>
                      <a:pt x="124" y="36"/>
                    </a:lnTo>
                    <a:lnTo>
                      <a:pt x="120" y="44"/>
                    </a:lnTo>
                    <a:lnTo>
                      <a:pt x="112" y="52"/>
                    </a:lnTo>
                    <a:lnTo>
                      <a:pt x="100" y="58"/>
                    </a:lnTo>
                    <a:lnTo>
                      <a:pt x="86" y="62"/>
                    </a:lnTo>
                    <a:lnTo>
                      <a:pt x="86" y="62"/>
                    </a:lnTo>
                    <a:lnTo>
                      <a:pt x="86" y="72"/>
                    </a:lnTo>
                    <a:lnTo>
                      <a:pt x="84" y="84"/>
                    </a:lnTo>
                    <a:lnTo>
                      <a:pt x="80" y="94"/>
                    </a:lnTo>
                    <a:lnTo>
                      <a:pt x="74" y="104"/>
                    </a:lnTo>
                    <a:lnTo>
                      <a:pt x="74" y="104"/>
                    </a:lnTo>
                    <a:lnTo>
                      <a:pt x="50" y="130"/>
                    </a:lnTo>
                    <a:lnTo>
                      <a:pt x="28" y="156"/>
                    </a:lnTo>
                    <a:lnTo>
                      <a:pt x="0" y="184"/>
                    </a:lnTo>
                    <a:lnTo>
                      <a:pt x="218" y="184"/>
                    </a:lnTo>
                    <a:lnTo>
                      <a:pt x="218" y="184"/>
                    </a:lnTo>
                    <a:lnTo>
                      <a:pt x="220" y="176"/>
                    </a:lnTo>
                    <a:lnTo>
                      <a:pt x="220" y="168"/>
                    </a:lnTo>
                    <a:lnTo>
                      <a:pt x="220" y="168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12"/>
              <p:cNvSpPr>
                <a:spLocks/>
              </p:cNvSpPr>
              <p:nvPr userDrawn="1"/>
            </p:nvSpPr>
            <p:spPr bwMode="auto">
              <a:xfrm>
                <a:off x="917575" y="1822428"/>
                <a:ext cx="549275" cy="495300"/>
              </a:xfrm>
              <a:custGeom>
                <a:avLst/>
                <a:gdLst/>
                <a:ahLst/>
                <a:cxnLst>
                  <a:cxn ang="0">
                    <a:pos x="210" y="230"/>
                  </a:cxn>
                  <a:cxn ang="0">
                    <a:pos x="226" y="200"/>
                  </a:cxn>
                  <a:cxn ang="0">
                    <a:pos x="250" y="182"/>
                  </a:cxn>
                  <a:cxn ang="0">
                    <a:pos x="276" y="176"/>
                  </a:cxn>
                  <a:cxn ang="0">
                    <a:pos x="302" y="184"/>
                  </a:cxn>
                  <a:cxn ang="0">
                    <a:pos x="310" y="190"/>
                  </a:cxn>
                  <a:cxn ang="0">
                    <a:pos x="328" y="192"/>
                  </a:cxn>
                  <a:cxn ang="0">
                    <a:pos x="340" y="184"/>
                  </a:cxn>
                  <a:cxn ang="0">
                    <a:pos x="346" y="170"/>
                  </a:cxn>
                  <a:cxn ang="0">
                    <a:pos x="346" y="162"/>
                  </a:cxn>
                  <a:cxn ang="0">
                    <a:pos x="324" y="76"/>
                  </a:cxn>
                  <a:cxn ang="0">
                    <a:pos x="306" y="20"/>
                  </a:cxn>
                  <a:cxn ang="0">
                    <a:pos x="298" y="6"/>
                  </a:cxn>
                  <a:cxn ang="0">
                    <a:pos x="284" y="0"/>
                  </a:cxn>
                  <a:cxn ang="0">
                    <a:pos x="272" y="0"/>
                  </a:cxn>
                  <a:cxn ang="0">
                    <a:pos x="266" y="2"/>
                  </a:cxn>
                  <a:cxn ang="0">
                    <a:pos x="206" y="24"/>
                  </a:cxn>
                  <a:cxn ang="0">
                    <a:pos x="130" y="46"/>
                  </a:cxn>
                  <a:cxn ang="0">
                    <a:pos x="106" y="50"/>
                  </a:cxn>
                  <a:cxn ang="0">
                    <a:pos x="92" y="46"/>
                  </a:cxn>
                  <a:cxn ang="0">
                    <a:pos x="82" y="34"/>
                  </a:cxn>
                  <a:cxn ang="0">
                    <a:pos x="78" y="18"/>
                  </a:cxn>
                  <a:cxn ang="0">
                    <a:pos x="84" y="0"/>
                  </a:cxn>
                  <a:cxn ang="0">
                    <a:pos x="0" y="0"/>
                  </a:cxn>
                  <a:cxn ang="0">
                    <a:pos x="58" y="62"/>
                  </a:cxn>
                  <a:cxn ang="0">
                    <a:pos x="96" y="110"/>
                  </a:cxn>
                  <a:cxn ang="0">
                    <a:pos x="104" y="124"/>
                  </a:cxn>
                  <a:cxn ang="0">
                    <a:pos x="110" y="148"/>
                  </a:cxn>
                  <a:cxn ang="0">
                    <a:pos x="104" y="168"/>
                  </a:cxn>
                  <a:cxn ang="0">
                    <a:pos x="90" y="178"/>
                  </a:cxn>
                  <a:cxn ang="0">
                    <a:pos x="74" y="180"/>
                  </a:cxn>
                  <a:cxn ang="0">
                    <a:pos x="64" y="180"/>
                  </a:cxn>
                  <a:cxn ang="0">
                    <a:pos x="42" y="190"/>
                  </a:cxn>
                  <a:cxn ang="0">
                    <a:pos x="26" y="206"/>
                  </a:cxn>
                  <a:cxn ang="0">
                    <a:pos x="22" y="222"/>
                  </a:cxn>
                  <a:cxn ang="0">
                    <a:pos x="24" y="240"/>
                  </a:cxn>
                  <a:cxn ang="0">
                    <a:pos x="32" y="260"/>
                  </a:cxn>
                  <a:cxn ang="0">
                    <a:pos x="40" y="272"/>
                  </a:cxn>
                  <a:cxn ang="0">
                    <a:pos x="62" y="296"/>
                  </a:cxn>
                  <a:cxn ang="0">
                    <a:pos x="84" y="308"/>
                  </a:cxn>
                  <a:cxn ang="0">
                    <a:pos x="104" y="312"/>
                  </a:cxn>
                  <a:cxn ang="0">
                    <a:pos x="122" y="308"/>
                  </a:cxn>
                  <a:cxn ang="0">
                    <a:pos x="138" y="300"/>
                  </a:cxn>
                  <a:cxn ang="0">
                    <a:pos x="158" y="276"/>
                  </a:cxn>
                  <a:cxn ang="0">
                    <a:pos x="160" y="264"/>
                  </a:cxn>
                  <a:cxn ang="0">
                    <a:pos x="162" y="256"/>
                  </a:cxn>
                  <a:cxn ang="0">
                    <a:pos x="172" y="240"/>
                  </a:cxn>
                  <a:cxn ang="0">
                    <a:pos x="186" y="230"/>
                  </a:cxn>
                  <a:cxn ang="0">
                    <a:pos x="204" y="228"/>
                  </a:cxn>
                  <a:cxn ang="0">
                    <a:pos x="210" y="230"/>
                  </a:cxn>
                </a:cxnLst>
                <a:rect l="0" t="0" r="r" b="b"/>
                <a:pathLst>
                  <a:path w="346" h="312">
                    <a:moveTo>
                      <a:pt x="210" y="230"/>
                    </a:moveTo>
                    <a:lnTo>
                      <a:pt x="210" y="230"/>
                    </a:lnTo>
                    <a:lnTo>
                      <a:pt x="216" y="214"/>
                    </a:lnTo>
                    <a:lnTo>
                      <a:pt x="226" y="200"/>
                    </a:lnTo>
                    <a:lnTo>
                      <a:pt x="236" y="190"/>
                    </a:lnTo>
                    <a:lnTo>
                      <a:pt x="250" y="182"/>
                    </a:lnTo>
                    <a:lnTo>
                      <a:pt x="262" y="176"/>
                    </a:lnTo>
                    <a:lnTo>
                      <a:pt x="276" y="176"/>
                    </a:lnTo>
                    <a:lnTo>
                      <a:pt x="290" y="178"/>
                    </a:lnTo>
                    <a:lnTo>
                      <a:pt x="302" y="184"/>
                    </a:lnTo>
                    <a:lnTo>
                      <a:pt x="302" y="184"/>
                    </a:lnTo>
                    <a:lnTo>
                      <a:pt x="310" y="190"/>
                    </a:lnTo>
                    <a:lnTo>
                      <a:pt x="320" y="192"/>
                    </a:lnTo>
                    <a:lnTo>
                      <a:pt x="328" y="192"/>
                    </a:lnTo>
                    <a:lnTo>
                      <a:pt x="334" y="188"/>
                    </a:lnTo>
                    <a:lnTo>
                      <a:pt x="340" y="184"/>
                    </a:lnTo>
                    <a:lnTo>
                      <a:pt x="344" y="178"/>
                    </a:lnTo>
                    <a:lnTo>
                      <a:pt x="346" y="170"/>
                    </a:lnTo>
                    <a:lnTo>
                      <a:pt x="346" y="162"/>
                    </a:lnTo>
                    <a:lnTo>
                      <a:pt x="346" y="162"/>
                    </a:lnTo>
                    <a:lnTo>
                      <a:pt x="338" y="122"/>
                    </a:lnTo>
                    <a:lnTo>
                      <a:pt x="324" y="76"/>
                    </a:lnTo>
                    <a:lnTo>
                      <a:pt x="306" y="20"/>
                    </a:lnTo>
                    <a:lnTo>
                      <a:pt x="306" y="20"/>
                    </a:lnTo>
                    <a:lnTo>
                      <a:pt x="302" y="12"/>
                    </a:lnTo>
                    <a:lnTo>
                      <a:pt x="298" y="6"/>
                    </a:lnTo>
                    <a:lnTo>
                      <a:pt x="292" y="2"/>
                    </a:lnTo>
                    <a:lnTo>
                      <a:pt x="284" y="0"/>
                    </a:lnTo>
                    <a:lnTo>
                      <a:pt x="272" y="0"/>
                    </a:lnTo>
                    <a:lnTo>
                      <a:pt x="272" y="0"/>
                    </a:lnTo>
                    <a:lnTo>
                      <a:pt x="266" y="2"/>
                    </a:lnTo>
                    <a:lnTo>
                      <a:pt x="266" y="2"/>
                    </a:lnTo>
                    <a:lnTo>
                      <a:pt x="248" y="8"/>
                    </a:lnTo>
                    <a:lnTo>
                      <a:pt x="206" y="24"/>
                    </a:lnTo>
                    <a:lnTo>
                      <a:pt x="154" y="40"/>
                    </a:lnTo>
                    <a:lnTo>
                      <a:pt x="130" y="46"/>
                    </a:lnTo>
                    <a:lnTo>
                      <a:pt x="106" y="50"/>
                    </a:lnTo>
                    <a:lnTo>
                      <a:pt x="106" y="50"/>
                    </a:lnTo>
                    <a:lnTo>
                      <a:pt x="100" y="50"/>
                    </a:lnTo>
                    <a:lnTo>
                      <a:pt x="92" y="46"/>
                    </a:lnTo>
                    <a:lnTo>
                      <a:pt x="86" y="40"/>
                    </a:lnTo>
                    <a:lnTo>
                      <a:pt x="82" y="34"/>
                    </a:lnTo>
                    <a:lnTo>
                      <a:pt x="80" y="26"/>
                    </a:lnTo>
                    <a:lnTo>
                      <a:pt x="78" y="18"/>
                    </a:lnTo>
                    <a:lnTo>
                      <a:pt x="80" y="8"/>
                    </a:lnTo>
                    <a:lnTo>
                      <a:pt x="84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8" y="30"/>
                    </a:lnTo>
                    <a:lnTo>
                      <a:pt x="58" y="62"/>
                    </a:lnTo>
                    <a:lnTo>
                      <a:pt x="86" y="96"/>
                    </a:lnTo>
                    <a:lnTo>
                      <a:pt x="96" y="110"/>
                    </a:lnTo>
                    <a:lnTo>
                      <a:pt x="104" y="124"/>
                    </a:lnTo>
                    <a:lnTo>
                      <a:pt x="104" y="124"/>
                    </a:lnTo>
                    <a:lnTo>
                      <a:pt x="108" y="136"/>
                    </a:lnTo>
                    <a:lnTo>
                      <a:pt x="110" y="148"/>
                    </a:lnTo>
                    <a:lnTo>
                      <a:pt x="108" y="160"/>
                    </a:lnTo>
                    <a:lnTo>
                      <a:pt x="104" y="168"/>
                    </a:lnTo>
                    <a:lnTo>
                      <a:pt x="98" y="174"/>
                    </a:lnTo>
                    <a:lnTo>
                      <a:pt x="90" y="178"/>
                    </a:lnTo>
                    <a:lnTo>
                      <a:pt x="82" y="180"/>
                    </a:lnTo>
                    <a:lnTo>
                      <a:pt x="74" y="180"/>
                    </a:lnTo>
                    <a:lnTo>
                      <a:pt x="74" y="180"/>
                    </a:lnTo>
                    <a:lnTo>
                      <a:pt x="64" y="180"/>
                    </a:lnTo>
                    <a:lnTo>
                      <a:pt x="52" y="182"/>
                    </a:lnTo>
                    <a:lnTo>
                      <a:pt x="42" y="190"/>
                    </a:lnTo>
                    <a:lnTo>
                      <a:pt x="30" y="200"/>
                    </a:lnTo>
                    <a:lnTo>
                      <a:pt x="26" y="206"/>
                    </a:lnTo>
                    <a:lnTo>
                      <a:pt x="24" y="214"/>
                    </a:lnTo>
                    <a:lnTo>
                      <a:pt x="22" y="222"/>
                    </a:lnTo>
                    <a:lnTo>
                      <a:pt x="22" y="230"/>
                    </a:lnTo>
                    <a:lnTo>
                      <a:pt x="24" y="240"/>
                    </a:lnTo>
                    <a:lnTo>
                      <a:pt x="26" y="250"/>
                    </a:lnTo>
                    <a:lnTo>
                      <a:pt x="32" y="260"/>
                    </a:lnTo>
                    <a:lnTo>
                      <a:pt x="40" y="272"/>
                    </a:lnTo>
                    <a:lnTo>
                      <a:pt x="40" y="272"/>
                    </a:lnTo>
                    <a:lnTo>
                      <a:pt x="50" y="286"/>
                    </a:lnTo>
                    <a:lnTo>
                      <a:pt x="62" y="296"/>
                    </a:lnTo>
                    <a:lnTo>
                      <a:pt x="72" y="304"/>
                    </a:lnTo>
                    <a:lnTo>
                      <a:pt x="84" y="308"/>
                    </a:lnTo>
                    <a:lnTo>
                      <a:pt x="94" y="310"/>
                    </a:lnTo>
                    <a:lnTo>
                      <a:pt x="104" y="312"/>
                    </a:lnTo>
                    <a:lnTo>
                      <a:pt x="114" y="310"/>
                    </a:lnTo>
                    <a:lnTo>
                      <a:pt x="122" y="308"/>
                    </a:lnTo>
                    <a:lnTo>
                      <a:pt x="130" y="304"/>
                    </a:lnTo>
                    <a:lnTo>
                      <a:pt x="138" y="300"/>
                    </a:lnTo>
                    <a:lnTo>
                      <a:pt x="150" y="288"/>
                    </a:lnTo>
                    <a:lnTo>
                      <a:pt x="158" y="276"/>
                    </a:lnTo>
                    <a:lnTo>
                      <a:pt x="160" y="270"/>
                    </a:lnTo>
                    <a:lnTo>
                      <a:pt x="160" y="264"/>
                    </a:lnTo>
                    <a:lnTo>
                      <a:pt x="160" y="264"/>
                    </a:lnTo>
                    <a:lnTo>
                      <a:pt x="162" y="256"/>
                    </a:lnTo>
                    <a:lnTo>
                      <a:pt x="166" y="246"/>
                    </a:lnTo>
                    <a:lnTo>
                      <a:pt x="172" y="240"/>
                    </a:lnTo>
                    <a:lnTo>
                      <a:pt x="178" y="234"/>
                    </a:lnTo>
                    <a:lnTo>
                      <a:pt x="186" y="230"/>
                    </a:lnTo>
                    <a:lnTo>
                      <a:pt x="194" y="228"/>
                    </a:lnTo>
                    <a:lnTo>
                      <a:pt x="204" y="228"/>
                    </a:lnTo>
                    <a:lnTo>
                      <a:pt x="210" y="230"/>
                    </a:lnTo>
                    <a:lnTo>
                      <a:pt x="210" y="23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592083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592083" y="76294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9" name="그룹 8"/>
          <p:cNvGrpSpPr/>
          <p:nvPr userDrawn="1"/>
        </p:nvGrpSpPr>
        <p:grpSpPr>
          <a:xfrm rot="1297606">
            <a:off x="2856267" y="1053943"/>
            <a:ext cx="3431467" cy="2453751"/>
            <a:chOff x="-275762" y="1752600"/>
            <a:chExt cx="7724312" cy="5523450"/>
          </a:xfrm>
        </p:grpSpPr>
        <p:sp>
          <p:nvSpPr>
            <p:cNvPr id="10" name="Freeform 5"/>
            <p:cNvSpPr>
              <a:spLocks/>
            </p:cNvSpPr>
            <p:nvPr userDrawn="1"/>
          </p:nvSpPr>
          <p:spPr bwMode="auto">
            <a:xfrm>
              <a:off x="6565900" y="4435475"/>
              <a:ext cx="330200" cy="234950"/>
            </a:xfrm>
            <a:custGeom>
              <a:avLst/>
              <a:gdLst/>
              <a:ahLst/>
              <a:cxnLst>
                <a:cxn ang="0">
                  <a:pos x="190" y="148"/>
                </a:cxn>
                <a:cxn ang="0">
                  <a:pos x="190" y="148"/>
                </a:cxn>
                <a:cxn ang="0">
                  <a:pos x="196" y="142"/>
                </a:cxn>
                <a:cxn ang="0">
                  <a:pos x="202" y="136"/>
                </a:cxn>
                <a:cxn ang="0">
                  <a:pos x="204" y="128"/>
                </a:cxn>
                <a:cxn ang="0">
                  <a:pos x="208" y="120"/>
                </a:cxn>
                <a:cxn ang="0">
                  <a:pos x="208" y="102"/>
                </a:cxn>
                <a:cxn ang="0">
                  <a:pos x="208" y="84"/>
                </a:cxn>
                <a:cxn ang="0">
                  <a:pos x="208" y="84"/>
                </a:cxn>
                <a:cxn ang="0">
                  <a:pos x="204" y="68"/>
                </a:cxn>
                <a:cxn ang="0">
                  <a:pos x="196" y="54"/>
                </a:cxn>
                <a:cxn ang="0">
                  <a:pos x="186" y="42"/>
                </a:cxn>
                <a:cxn ang="0">
                  <a:pos x="174" y="30"/>
                </a:cxn>
                <a:cxn ang="0">
                  <a:pos x="160" y="20"/>
                </a:cxn>
                <a:cxn ang="0">
                  <a:pos x="146" y="12"/>
                </a:cxn>
                <a:cxn ang="0">
                  <a:pos x="130" y="6"/>
                </a:cxn>
                <a:cxn ang="0">
                  <a:pos x="114" y="2"/>
                </a:cxn>
                <a:cxn ang="0">
                  <a:pos x="114" y="2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64" y="2"/>
                </a:cxn>
                <a:cxn ang="0">
                  <a:pos x="48" y="6"/>
                </a:cxn>
                <a:cxn ang="0">
                  <a:pos x="34" y="12"/>
                </a:cxn>
                <a:cxn ang="0">
                  <a:pos x="22" y="22"/>
                </a:cxn>
                <a:cxn ang="0">
                  <a:pos x="12" y="36"/>
                </a:cxn>
                <a:cxn ang="0">
                  <a:pos x="6" y="52"/>
                </a:cxn>
                <a:cxn ang="0">
                  <a:pos x="6" y="52"/>
                </a:cxn>
                <a:cxn ang="0">
                  <a:pos x="0" y="72"/>
                </a:cxn>
                <a:cxn ang="0">
                  <a:pos x="0" y="88"/>
                </a:cxn>
                <a:cxn ang="0">
                  <a:pos x="2" y="100"/>
                </a:cxn>
                <a:cxn ang="0">
                  <a:pos x="8" y="112"/>
                </a:cxn>
                <a:cxn ang="0">
                  <a:pos x="8" y="112"/>
                </a:cxn>
                <a:cxn ang="0">
                  <a:pos x="38" y="78"/>
                </a:cxn>
                <a:cxn ang="0">
                  <a:pos x="38" y="78"/>
                </a:cxn>
                <a:cxn ang="0">
                  <a:pos x="44" y="70"/>
                </a:cxn>
                <a:cxn ang="0">
                  <a:pos x="52" y="66"/>
                </a:cxn>
                <a:cxn ang="0">
                  <a:pos x="60" y="62"/>
                </a:cxn>
                <a:cxn ang="0">
                  <a:pos x="68" y="60"/>
                </a:cxn>
                <a:cxn ang="0">
                  <a:pos x="78" y="60"/>
                </a:cxn>
                <a:cxn ang="0">
                  <a:pos x="86" y="62"/>
                </a:cxn>
                <a:cxn ang="0">
                  <a:pos x="96" y="64"/>
                </a:cxn>
                <a:cxn ang="0">
                  <a:pos x="104" y="68"/>
                </a:cxn>
                <a:cxn ang="0">
                  <a:pos x="104" y="68"/>
                </a:cxn>
                <a:cxn ang="0">
                  <a:pos x="112" y="74"/>
                </a:cxn>
                <a:cxn ang="0">
                  <a:pos x="132" y="90"/>
                </a:cxn>
                <a:cxn ang="0">
                  <a:pos x="162" y="116"/>
                </a:cxn>
                <a:cxn ang="0">
                  <a:pos x="176" y="132"/>
                </a:cxn>
                <a:cxn ang="0">
                  <a:pos x="190" y="148"/>
                </a:cxn>
                <a:cxn ang="0">
                  <a:pos x="190" y="148"/>
                </a:cxn>
              </a:cxnLst>
              <a:rect l="0" t="0" r="r" b="b"/>
              <a:pathLst>
                <a:path w="208" h="148">
                  <a:moveTo>
                    <a:pt x="190" y="148"/>
                  </a:moveTo>
                  <a:lnTo>
                    <a:pt x="190" y="148"/>
                  </a:lnTo>
                  <a:lnTo>
                    <a:pt x="196" y="142"/>
                  </a:lnTo>
                  <a:lnTo>
                    <a:pt x="202" y="136"/>
                  </a:lnTo>
                  <a:lnTo>
                    <a:pt x="204" y="128"/>
                  </a:lnTo>
                  <a:lnTo>
                    <a:pt x="208" y="120"/>
                  </a:lnTo>
                  <a:lnTo>
                    <a:pt x="208" y="102"/>
                  </a:lnTo>
                  <a:lnTo>
                    <a:pt x="208" y="84"/>
                  </a:lnTo>
                  <a:lnTo>
                    <a:pt x="208" y="84"/>
                  </a:lnTo>
                  <a:lnTo>
                    <a:pt x="204" y="68"/>
                  </a:lnTo>
                  <a:lnTo>
                    <a:pt x="196" y="54"/>
                  </a:lnTo>
                  <a:lnTo>
                    <a:pt x="186" y="42"/>
                  </a:lnTo>
                  <a:lnTo>
                    <a:pt x="174" y="30"/>
                  </a:lnTo>
                  <a:lnTo>
                    <a:pt x="160" y="20"/>
                  </a:lnTo>
                  <a:lnTo>
                    <a:pt x="146" y="12"/>
                  </a:lnTo>
                  <a:lnTo>
                    <a:pt x="130" y="6"/>
                  </a:lnTo>
                  <a:lnTo>
                    <a:pt x="114" y="2"/>
                  </a:lnTo>
                  <a:lnTo>
                    <a:pt x="114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4" y="2"/>
                  </a:lnTo>
                  <a:lnTo>
                    <a:pt x="48" y="6"/>
                  </a:lnTo>
                  <a:lnTo>
                    <a:pt x="34" y="12"/>
                  </a:lnTo>
                  <a:lnTo>
                    <a:pt x="22" y="22"/>
                  </a:lnTo>
                  <a:lnTo>
                    <a:pt x="12" y="36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0" y="72"/>
                  </a:lnTo>
                  <a:lnTo>
                    <a:pt x="0" y="88"/>
                  </a:lnTo>
                  <a:lnTo>
                    <a:pt x="2" y="100"/>
                  </a:lnTo>
                  <a:lnTo>
                    <a:pt x="8" y="112"/>
                  </a:lnTo>
                  <a:lnTo>
                    <a:pt x="8" y="112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4" y="70"/>
                  </a:lnTo>
                  <a:lnTo>
                    <a:pt x="52" y="66"/>
                  </a:lnTo>
                  <a:lnTo>
                    <a:pt x="60" y="62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6" y="62"/>
                  </a:lnTo>
                  <a:lnTo>
                    <a:pt x="96" y="64"/>
                  </a:lnTo>
                  <a:lnTo>
                    <a:pt x="104" y="68"/>
                  </a:lnTo>
                  <a:lnTo>
                    <a:pt x="104" y="68"/>
                  </a:lnTo>
                  <a:lnTo>
                    <a:pt x="112" y="74"/>
                  </a:lnTo>
                  <a:lnTo>
                    <a:pt x="132" y="90"/>
                  </a:lnTo>
                  <a:lnTo>
                    <a:pt x="162" y="116"/>
                  </a:lnTo>
                  <a:lnTo>
                    <a:pt x="176" y="132"/>
                  </a:lnTo>
                  <a:lnTo>
                    <a:pt x="190" y="148"/>
                  </a:lnTo>
                  <a:lnTo>
                    <a:pt x="190" y="14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6"/>
            <p:cNvSpPr>
              <a:spLocks/>
            </p:cNvSpPr>
            <p:nvPr userDrawn="1"/>
          </p:nvSpPr>
          <p:spPr bwMode="auto">
            <a:xfrm>
              <a:off x="6334125" y="4689475"/>
              <a:ext cx="142875" cy="88900"/>
            </a:xfrm>
            <a:custGeom>
              <a:avLst/>
              <a:gdLst/>
              <a:ahLst/>
              <a:cxnLst>
                <a:cxn ang="0">
                  <a:pos x="40" y="56"/>
                </a:cxn>
                <a:cxn ang="0">
                  <a:pos x="40" y="56"/>
                </a:cxn>
                <a:cxn ang="0">
                  <a:pos x="48" y="52"/>
                </a:cxn>
                <a:cxn ang="0">
                  <a:pos x="60" y="44"/>
                </a:cxn>
                <a:cxn ang="0">
                  <a:pos x="90" y="18"/>
                </a:cxn>
                <a:cxn ang="0">
                  <a:pos x="90" y="1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20"/>
                </a:cxn>
                <a:cxn ang="0">
                  <a:pos x="0" y="28"/>
                </a:cxn>
                <a:cxn ang="0">
                  <a:pos x="2" y="38"/>
                </a:cxn>
                <a:cxn ang="0">
                  <a:pos x="4" y="46"/>
                </a:cxn>
                <a:cxn ang="0">
                  <a:pos x="12" y="52"/>
                </a:cxn>
                <a:cxn ang="0">
                  <a:pos x="22" y="54"/>
                </a:cxn>
                <a:cxn ang="0">
                  <a:pos x="40" y="56"/>
                </a:cxn>
                <a:cxn ang="0">
                  <a:pos x="40" y="56"/>
                </a:cxn>
              </a:cxnLst>
              <a:rect l="0" t="0" r="r" b="b"/>
              <a:pathLst>
                <a:path w="90" h="56">
                  <a:moveTo>
                    <a:pt x="40" y="56"/>
                  </a:moveTo>
                  <a:lnTo>
                    <a:pt x="40" y="56"/>
                  </a:lnTo>
                  <a:lnTo>
                    <a:pt x="48" y="52"/>
                  </a:lnTo>
                  <a:lnTo>
                    <a:pt x="60" y="4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20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4" y="46"/>
                  </a:lnTo>
                  <a:lnTo>
                    <a:pt x="12" y="52"/>
                  </a:lnTo>
                  <a:lnTo>
                    <a:pt x="22" y="54"/>
                  </a:lnTo>
                  <a:lnTo>
                    <a:pt x="40" y="56"/>
                  </a:lnTo>
                  <a:lnTo>
                    <a:pt x="40" y="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6197600" y="5422900"/>
              <a:ext cx="292100" cy="342900"/>
            </a:xfrm>
            <a:custGeom>
              <a:avLst/>
              <a:gdLst/>
              <a:ahLst/>
              <a:cxnLst>
                <a:cxn ang="0">
                  <a:pos x="0" y="58"/>
                </a:cxn>
                <a:cxn ang="0">
                  <a:pos x="62" y="66"/>
                </a:cxn>
                <a:cxn ang="0">
                  <a:pos x="118" y="80"/>
                </a:cxn>
                <a:cxn ang="0">
                  <a:pos x="126" y="86"/>
                </a:cxn>
                <a:cxn ang="0">
                  <a:pos x="134" y="102"/>
                </a:cxn>
                <a:cxn ang="0">
                  <a:pos x="132" y="124"/>
                </a:cxn>
                <a:cxn ang="0">
                  <a:pos x="116" y="140"/>
                </a:cxn>
                <a:cxn ang="0">
                  <a:pos x="102" y="146"/>
                </a:cxn>
                <a:cxn ang="0">
                  <a:pos x="88" y="152"/>
                </a:cxn>
                <a:cxn ang="0">
                  <a:pos x="76" y="168"/>
                </a:cxn>
                <a:cxn ang="0">
                  <a:pos x="66" y="190"/>
                </a:cxn>
                <a:cxn ang="0">
                  <a:pos x="62" y="216"/>
                </a:cxn>
                <a:cxn ang="0">
                  <a:pos x="70" y="210"/>
                </a:cxn>
                <a:cxn ang="0">
                  <a:pos x="90" y="204"/>
                </a:cxn>
                <a:cxn ang="0">
                  <a:pos x="102" y="204"/>
                </a:cxn>
                <a:cxn ang="0">
                  <a:pos x="126" y="204"/>
                </a:cxn>
                <a:cxn ang="0">
                  <a:pos x="146" y="194"/>
                </a:cxn>
                <a:cxn ang="0">
                  <a:pos x="164" y="176"/>
                </a:cxn>
                <a:cxn ang="0">
                  <a:pos x="176" y="154"/>
                </a:cxn>
                <a:cxn ang="0">
                  <a:pos x="184" y="126"/>
                </a:cxn>
                <a:cxn ang="0">
                  <a:pos x="182" y="98"/>
                </a:cxn>
                <a:cxn ang="0">
                  <a:pos x="172" y="68"/>
                </a:cxn>
                <a:cxn ang="0">
                  <a:pos x="152" y="38"/>
                </a:cxn>
                <a:cxn ang="0">
                  <a:pos x="140" y="26"/>
                </a:cxn>
                <a:cxn ang="0">
                  <a:pos x="116" y="8"/>
                </a:cxn>
                <a:cxn ang="0">
                  <a:pos x="90" y="0"/>
                </a:cxn>
                <a:cxn ang="0">
                  <a:pos x="66" y="2"/>
                </a:cxn>
                <a:cxn ang="0">
                  <a:pos x="44" y="8"/>
                </a:cxn>
                <a:cxn ang="0">
                  <a:pos x="26" y="18"/>
                </a:cxn>
                <a:cxn ang="0">
                  <a:pos x="12" y="32"/>
                </a:cxn>
                <a:cxn ang="0">
                  <a:pos x="2" y="50"/>
                </a:cxn>
                <a:cxn ang="0">
                  <a:pos x="0" y="58"/>
                </a:cxn>
              </a:cxnLst>
              <a:rect l="0" t="0" r="r" b="b"/>
              <a:pathLst>
                <a:path w="184" h="216">
                  <a:moveTo>
                    <a:pt x="0" y="58"/>
                  </a:moveTo>
                  <a:lnTo>
                    <a:pt x="0" y="58"/>
                  </a:lnTo>
                  <a:lnTo>
                    <a:pt x="30" y="62"/>
                  </a:lnTo>
                  <a:lnTo>
                    <a:pt x="62" y="66"/>
                  </a:lnTo>
                  <a:lnTo>
                    <a:pt x="92" y="72"/>
                  </a:lnTo>
                  <a:lnTo>
                    <a:pt x="118" y="80"/>
                  </a:lnTo>
                  <a:lnTo>
                    <a:pt x="118" y="80"/>
                  </a:lnTo>
                  <a:lnTo>
                    <a:pt x="126" y="86"/>
                  </a:lnTo>
                  <a:lnTo>
                    <a:pt x="132" y="92"/>
                  </a:lnTo>
                  <a:lnTo>
                    <a:pt x="134" y="102"/>
                  </a:lnTo>
                  <a:lnTo>
                    <a:pt x="134" y="114"/>
                  </a:lnTo>
                  <a:lnTo>
                    <a:pt x="132" y="124"/>
                  </a:lnTo>
                  <a:lnTo>
                    <a:pt x="126" y="134"/>
                  </a:lnTo>
                  <a:lnTo>
                    <a:pt x="116" y="140"/>
                  </a:lnTo>
                  <a:lnTo>
                    <a:pt x="102" y="146"/>
                  </a:lnTo>
                  <a:lnTo>
                    <a:pt x="102" y="146"/>
                  </a:lnTo>
                  <a:lnTo>
                    <a:pt x="94" y="148"/>
                  </a:lnTo>
                  <a:lnTo>
                    <a:pt x="88" y="152"/>
                  </a:lnTo>
                  <a:lnTo>
                    <a:pt x="82" y="160"/>
                  </a:lnTo>
                  <a:lnTo>
                    <a:pt x="76" y="168"/>
                  </a:lnTo>
                  <a:lnTo>
                    <a:pt x="70" y="178"/>
                  </a:lnTo>
                  <a:lnTo>
                    <a:pt x="66" y="190"/>
                  </a:lnTo>
                  <a:lnTo>
                    <a:pt x="64" y="202"/>
                  </a:lnTo>
                  <a:lnTo>
                    <a:pt x="62" y="216"/>
                  </a:lnTo>
                  <a:lnTo>
                    <a:pt x="62" y="216"/>
                  </a:lnTo>
                  <a:lnTo>
                    <a:pt x="70" y="210"/>
                  </a:lnTo>
                  <a:lnTo>
                    <a:pt x="78" y="206"/>
                  </a:lnTo>
                  <a:lnTo>
                    <a:pt x="90" y="204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114" y="204"/>
                  </a:lnTo>
                  <a:lnTo>
                    <a:pt x="126" y="204"/>
                  </a:lnTo>
                  <a:lnTo>
                    <a:pt x="136" y="200"/>
                  </a:lnTo>
                  <a:lnTo>
                    <a:pt x="146" y="194"/>
                  </a:lnTo>
                  <a:lnTo>
                    <a:pt x="156" y="186"/>
                  </a:lnTo>
                  <a:lnTo>
                    <a:pt x="164" y="176"/>
                  </a:lnTo>
                  <a:lnTo>
                    <a:pt x="170" y="166"/>
                  </a:lnTo>
                  <a:lnTo>
                    <a:pt x="176" y="154"/>
                  </a:lnTo>
                  <a:lnTo>
                    <a:pt x="180" y="140"/>
                  </a:lnTo>
                  <a:lnTo>
                    <a:pt x="184" y="126"/>
                  </a:lnTo>
                  <a:lnTo>
                    <a:pt x="184" y="112"/>
                  </a:lnTo>
                  <a:lnTo>
                    <a:pt x="182" y="98"/>
                  </a:lnTo>
                  <a:lnTo>
                    <a:pt x="178" y="82"/>
                  </a:lnTo>
                  <a:lnTo>
                    <a:pt x="172" y="68"/>
                  </a:lnTo>
                  <a:lnTo>
                    <a:pt x="164" y="52"/>
                  </a:lnTo>
                  <a:lnTo>
                    <a:pt x="152" y="38"/>
                  </a:lnTo>
                  <a:lnTo>
                    <a:pt x="152" y="38"/>
                  </a:lnTo>
                  <a:lnTo>
                    <a:pt x="140" y="26"/>
                  </a:lnTo>
                  <a:lnTo>
                    <a:pt x="128" y="16"/>
                  </a:lnTo>
                  <a:lnTo>
                    <a:pt x="116" y="8"/>
                  </a:lnTo>
                  <a:lnTo>
                    <a:pt x="104" y="4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6" y="2"/>
                  </a:lnTo>
                  <a:lnTo>
                    <a:pt x="56" y="4"/>
                  </a:lnTo>
                  <a:lnTo>
                    <a:pt x="44" y="8"/>
                  </a:lnTo>
                  <a:lnTo>
                    <a:pt x="34" y="12"/>
                  </a:lnTo>
                  <a:lnTo>
                    <a:pt x="26" y="18"/>
                  </a:lnTo>
                  <a:lnTo>
                    <a:pt x="18" y="26"/>
                  </a:lnTo>
                  <a:lnTo>
                    <a:pt x="12" y="32"/>
                  </a:lnTo>
                  <a:lnTo>
                    <a:pt x="6" y="40"/>
                  </a:lnTo>
                  <a:lnTo>
                    <a:pt x="2" y="50"/>
                  </a:lnTo>
                  <a:lnTo>
                    <a:pt x="0" y="58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8"/>
            <p:cNvSpPr>
              <a:spLocks/>
            </p:cNvSpPr>
            <p:nvPr userDrawn="1"/>
          </p:nvSpPr>
          <p:spPr bwMode="auto">
            <a:xfrm>
              <a:off x="6124575" y="4918075"/>
              <a:ext cx="73025" cy="10477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0" y="42"/>
                </a:cxn>
                <a:cxn ang="0">
                  <a:pos x="2" y="48"/>
                </a:cxn>
                <a:cxn ang="0">
                  <a:pos x="6" y="54"/>
                </a:cxn>
                <a:cxn ang="0">
                  <a:pos x="10" y="58"/>
                </a:cxn>
                <a:cxn ang="0">
                  <a:pos x="14" y="62"/>
                </a:cxn>
                <a:cxn ang="0">
                  <a:pos x="20" y="64"/>
                </a:cxn>
                <a:cxn ang="0">
                  <a:pos x="34" y="66"/>
                </a:cxn>
                <a:cxn ang="0">
                  <a:pos x="34" y="66"/>
                </a:cxn>
                <a:cxn ang="0">
                  <a:pos x="42" y="56"/>
                </a:cxn>
                <a:cxn ang="0">
                  <a:pos x="44" y="44"/>
                </a:cxn>
                <a:cxn ang="0">
                  <a:pos x="46" y="34"/>
                </a:cxn>
                <a:cxn ang="0">
                  <a:pos x="44" y="26"/>
                </a:cxn>
                <a:cxn ang="0">
                  <a:pos x="38" y="16"/>
                </a:cxn>
                <a:cxn ang="0">
                  <a:pos x="30" y="10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46" h="66">
                  <a:moveTo>
                    <a:pt x="6" y="0"/>
                  </a:moveTo>
                  <a:lnTo>
                    <a:pt x="6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42"/>
                  </a:lnTo>
                  <a:lnTo>
                    <a:pt x="2" y="48"/>
                  </a:lnTo>
                  <a:lnTo>
                    <a:pt x="6" y="54"/>
                  </a:lnTo>
                  <a:lnTo>
                    <a:pt x="10" y="58"/>
                  </a:lnTo>
                  <a:lnTo>
                    <a:pt x="14" y="62"/>
                  </a:lnTo>
                  <a:lnTo>
                    <a:pt x="20" y="64"/>
                  </a:lnTo>
                  <a:lnTo>
                    <a:pt x="34" y="66"/>
                  </a:lnTo>
                  <a:lnTo>
                    <a:pt x="34" y="66"/>
                  </a:lnTo>
                  <a:lnTo>
                    <a:pt x="42" y="56"/>
                  </a:lnTo>
                  <a:lnTo>
                    <a:pt x="44" y="44"/>
                  </a:lnTo>
                  <a:lnTo>
                    <a:pt x="46" y="34"/>
                  </a:lnTo>
                  <a:lnTo>
                    <a:pt x="44" y="26"/>
                  </a:lnTo>
                  <a:lnTo>
                    <a:pt x="38" y="16"/>
                  </a:lnTo>
                  <a:lnTo>
                    <a:pt x="30" y="10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9"/>
            <p:cNvSpPr>
              <a:spLocks/>
            </p:cNvSpPr>
            <p:nvPr userDrawn="1"/>
          </p:nvSpPr>
          <p:spPr bwMode="auto">
            <a:xfrm>
              <a:off x="6705600" y="4778375"/>
              <a:ext cx="428625" cy="320675"/>
            </a:xfrm>
            <a:custGeom>
              <a:avLst/>
              <a:gdLst/>
              <a:ahLst/>
              <a:cxnLst>
                <a:cxn ang="0">
                  <a:pos x="270" y="52"/>
                </a:cxn>
                <a:cxn ang="0">
                  <a:pos x="266" y="38"/>
                </a:cxn>
                <a:cxn ang="0">
                  <a:pos x="258" y="26"/>
                </a:cxn>
                <a:cxn ang="0">
                  <a:pos x="246" y="18"/>
                </a:cxn>
                <a:cxn ang="0">
                  <a:pos x="232" y="14"/>
                </a:cxn>
                <a:cxn ang="0">
                  <a:pos x="190" y="10"/>
                </a:cxn>
                <a:cxn ang="0">
                  <a:pos x="112" y="0"/>
                </a:cxn>
                <a:cxn ang="0">
                  <a:pos x="102" y="8"/>
                </a:cxn>
                <a:cxn ang="0">
                  <a:pos x="82" y="18"/>
                </a:cxn>
                <a:cxn ang="0">
                  <a:pos x="70" y="20"/>
                </a:cxn>
                <a:cxn ang="0">
                  <a:pos x="54" y="22"/>
                </a:cxn>
                <a:cxn ang="0">
                  <a:pos x="36" y="32"/>
                </a:cxn>
                <a:cxn ang="0">
                  <a:pos x="20" y="48"/>
                </a:cxn>
                <a:cxn ang="0">
                  <a:pos x="6" y="68"/>
                </a:cxn>
                <a:cxn ang="0">
                  <a:pos x="0" y="94"/>
                </a:cxn>
                <a:cxn ang="0">
                  <a:pos x="2" y="122"/>
                </a:cxn>
                <a:cxn ang="0">
                  <a:pos x="18" y="152"/>
                </a:cxn>
                <a:cxn ang="0">
                  <a:pos x="48" y="184"/>
                </a:cxn>
                <a:cxn ang="0">
                  <a:pos x="62" y="196"/>
                </a:cxn>
                <a:cxn ang="0">
                  <a:pos x="74" y="202"/>
                </a:cxn>
                <a:cxn ang="0">
                  <a:pos x="84" y="182"/>
                </a:cxn>
                <a:cxn ang="0">
                  <a:pos x="94" y="166"/>
                </a:cxn>
                <a:cxn ang="0">
                  <a:pos x="108" y="156"/>
                </a:cxn>
                <a:cxn ang="0">
                  <a:pos x="138" y="148"/>
                </a:cxn>
                <a:cxn ang="0">
                  <a:pos x="166" y="152"/>
                </a:cxn>
                <a:cxn ang="0">
                  <a:pos x="178" y="158"/>
                </a:cxn>
                <a:cxn ang="0">
                  <a:pos x="178" y="146"/>
                </a:cxn>
                <a:cxn ang="0">
                  <a:pos x="178" y="134"/>
                </a:cxn>
                <a:cxn ang="0">
                  <a:pos x="188" y="114"/>
                </a:cxn>
                <a:cxn ang="0">
                  <a:pos x="208" y="100"/>
                </a:cxn>
                <a:cxn ang="0">
                  <a:pos x="240" y="102"/>
                </a:cxn>
                <a:cxn ang="0">
                  <a:pos x="256" y="110"/>
                </a:cxn>
                <a:cxn ang="0">
                  <a:pos x="266" y="116"/>
                </a:cxn>
                <a:cxn ang="0">
                  <a:pos x="270" y="72"/>
                </a:cxn>
                <a:cxn ang="0">
                  <a:pos x="270" y="52"/>
                </a:cxn>
              </a:cxnLst>
              <a:rect l="0" t="0" r="r" b="b"/>
              <a:pathLst>
                <a:path w="270" h="202">
                  <a:moveTo>
                    <a:pt x="270" y="52"/>
                  </a:moveTo>
                  <a:lnTo>
                    <a:pt x="270" y="52"/>
                  </a:lnTo>
                  <a:lnTo>
                    <a:pt x="268" y="46"/>
                  </a:lnTo>
                  <a:lnTo>
                    <a:pt x="266" y="38"/>
                  </a:lnTo>
                  <a:lnTo>
                    <a:pt x="262" y="32"/>
                  </a:lnTo>
                  <a:lnTo>
                    <a:pt x="258" y="26"/>
                  </a:lnTo>
                  <a:lnTo>
                    <a:pt x="252" y="22"/>
                  </a:lnTo>
                  <a:lnTo>
                    <a:pt x="246" y="18"/>
                  </a:lnTo>
                  <a:lnTo>
                    <a:pt x="240" y="16"/>
                  </a:lnTo>
                  <a:lnTo>
                    <a:pt x="232" y="14"/>
                  </a:lnTo>
                  <a:lnTo>
                    <a:pt x="232" y="14"/>
                  </a:lnTo>
                  <a:lnTo>
                    <a:pt x="190" y="10"/>
                  </a:lnTo>
                  <a:lnTo>
                    <a:pt x="150" y="6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2" y="8"/>
                  </a:lnTo>
                  <a:lnTo>
                    <a:pt x="92" y="14"/>
                  </a:lnTo>
                  <a:lnTo>
                    <a:pt x="82" y="18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62" y="20"/>
                  </a:lnTo>
                  <a:lnTo>
                    <a:pt x="54" y="22"/>
                  </a:lnTo>
                  <a:lnTo>
                    <a:pt x="46" y="26"/>
                  </a:lnTo>
                  <a:lnTo>
                    <a:pt x="36" y="32"/>
                  </a:lnTo>
                  <a:lnTo>
                    <a:pt x="28" y="38"/>
                  </a:lnTo>
                  <a:lnTo>
                    <a:pt x="20" y="48"/>
                  </a:lnTo>
                  <a:lnTo>
                    <a:pt x="12" y="58"/>
                  </a:lnTo>
                  <a:lnTo>
                    <a:pt x="6" y="68"/>
                  </a:lnTo>
                  <a:lnTo>
                    <a:pt x="2" y="80"/>
                  </a:lnTo>
                  <a:lnTo>
                    <a:pt x="0" y="94"/>
                  </a:lnTo>
                  <a:lnTo>
                    <a:pt x="0" y="108"/>
                  </a:lnTo>
                  <a:lnTo>
                    <a:pt x="2" y="122"/>
                  </a:lnTo>
                  <a:lnTo>
                    <a:pt x="8" y="136"/>
                  </a:lnTo>
                  <a:lnTo>
                    <a:pt x="18" y="152"/>
                  </a:lnTo>
                  <a:lnTo>
                    <a:pt x="30" y="168"/>
                  </a:lnTo>
                  <a:lnTo>
                    <a:pt x="48" y="184"/>
                  </a:lnTo>
                  <a:lnTo>
                    <a:pt x="48" y="184"/>
                  </a:lnTo>
                  <a:lnTo>
                    <a:pt x="62" y="196"/>
                  </a:lnTo>
                  <a:lnTo>
                    <a:pt x="74" y="202"/>
                  </a:lnTo>
                  <a:lnTo>
                    <a:pt x="74" y="202"/>
                  </a:lnTo>
                  <a:lnTo>
                    <a:pt x="78" y="192"/>
                  </a:lnTo>
                  <a:lnTo>
                    <a:pt x="84" y="182"/>
                  </a:lnTo>
                  <a:lnTo>
                    <a:pt x="88" y="174"/>
                  </a:lnTo>
                  <a:lnTo>
                    <a:pt x="94" y="166"/>
                  </a:lnTo>
                  <a:lnTo>
                    <a:pt x="102" y="160"/>
                  </a:lnTo>
                  <a:lnTo>
                    <a:pt x="108" y="156"/>
                  </a:lnTo>
                  <a:lnTo>
                    <a:pt x="124" y="150"/>
                  </a:lnTo>
                  <a:lnTo>
                    <a:pt x="138" y="148"/>
                  </a:lnTo>
                  <a:lnTo>
                    <a:pt x="154" y="150"/>
                  </a:lnTo>
                  <a:lnTo>
                    <a:pt x="166" y="152"/>
                  </a:lnTo>
                  <a:lnTo>
                    <a:pt x="178" y="158"/>
                  </a:lnTo>
                  <a:lnTo>
                    <a:pt x="178" y="158"/>
                  </a:lnTo>
                  <a:lnTo>
                    <a:pt x="178" y="152"/>
                  </a:lnTo>
                  <a:lnTo>
                    <a:pt x="178" y="146"/>
                  </a:lnTo>
                  <a:lnTo>
                    <a:pt x="178" y="146"/>
                  </a:lnTo>
                  <a:lnTo>
                    <a:pt x="178" y="134"/>
                  </a:lnTo>
                  <a:lnTo>
                    <a:pt x="180" y="122"/>
                  </a:lnTo>
                  <a:lnTo>
                    <a:pt x="188" y="114"/>
                  </a:lnTo>
                  <a:lnTo>
                    <a:pt x="196" y="106"/>
                  </a:lnTo>
                  <a:lnTo>
                    <a:pt x="208" y="100"/>
                  </a:lnTo>
                  <a:lnTo>
                    <a:pt x="224" y="98"/>
                  </a:lnTo>
                  <a:lnTo>
                    <a:pt x="240" y="102"/>
                  </a:lnTo>
                  <a:lnTo>
                    <a:pt x="256" y="110"/>
                  </a:lnTo>
                  <a:lnTo>
                    <a:pt x="256" y="110"/>
                  </a:lnTo>
                  <a:lnTo>
                    <a:pt x="266" y="116"/>
                  </a:lnTo>
                  <a:lnTo>
                    <a:pt x="266" y="116"/>
                  </a:lnTo>
                  <a:lnTo>
                    <a:pt x="268" y="92"/>
                  </a:lnTo>
                  <a:lnTo>
                    <a:pt x="270" y="72"/>
                  </a:lnTo>
                  <a:lnTo>
                    <a:pt x="270" y="52"/>
                  </a:lnTo>
                  <a:lnTo>
                    <a:pt x="270" y="5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10"/>
            <p:cNvSpPr>
              <a:spLocks/>
            </p:cNvSpPr>
            <p:nvPr userDrawn="1"/>
          </p:nvSpPr>
          <p:spPr bwMode="auto">
            <a:xfrm>
              <a:off x="4352925" y="2940050"/>
              <a:ext cx="361950" cy="485775"/>
            </a:xfrm>
            <a:custGeom>
              <a:avLst/>
              <a:gdLst/>
              <a:ahLst/>
              <a:cxnLst>
                <a:cxn ang="0">
                  <a:pos x="50" y="122"/>
                </a:cxn>
                <a:cxn ang="0">
                  <a:pos x="50" y="122"/>
                </a:cxn>
                <a:cxn ang="0">
                  <a:pos x="212" y="24"/>
                </a:cxn>
                <a:cxn ang="0">
                  <a:pos x="212" y="24"/>
                </a:cxn>
                <a:cxn ang="0">
                  <a:pos x="222" y="16"/>
                </a:cxn>
                <a:cxn ang="0">
                  <a:pos x="228" y="10"/>
                </a:cxn>
                <a:cxn ang="0">
                  <a:pos x="228" y="10"/>
                </a:cxn>
                <a:cxn ang="0">
                  <a:pos x="208" y="4"/>
                </a:cxn>
                <a:cxn ang="0">
                  <a:pos x="188" y="0"/>
                </a:cxn>
                <a:cxn ang="0">
                  <a:pos x="168" y="2"/>
                </a:cxn>
                <a:cxn ang="0">
                  <a:pos x="146" y="6"/>
                </a:cxn>
                <a:cxn ang="0">
                  <a:pos x="122" y="16"/>
                </a:cxn>
                <a:cxn ang="0">
                  <a:pos x="98" y="30"/>
                </a:cxn>
                <a:cxn ang="0">
                  <a:pos x="74" y="50"/>
                </a:cxn>
                <a:cxn ang="0">
                  <a:pos x="48" y="78"/>
                </a:cxn>
                <a:cxn ang="0">
                  <a:pos x="48" y="78"/>
                </a:cxn>
                <a:cxn ang="0">
                  <a:pos x="32" y="98"/>
                </a:cxn>
                <a:cxn ang="0">
                  <a:pos x="20" y="118"/>
                </a:cxn>
                <a:cxn ang="0">
                  <a:pos x="10" y="138"/>
                </a:cxn>
                <a:cxn ang="0">
                  <a:pos x="4" y="158"/>
                </a:cxn>
                <a:cxn ang="0">
                  <a:pos x="0" y="178"/>
                </a:cxn>
                <a:cxn ang="0">
                  <a:pos x="0" y="196"/>
                </a:cxn>
                <a:cxn ang="0">
                  <a:pos x="2" y="214"/>
                </a:cxn>
                <a:cxn ang="0">
                  <a:pos x="6" y="232"/>
                </a:cxn>
                <a:cxn ang="0">
                  <a:pos x="12" y="248"/>
                </a:cxn>
                <a:cxn ang="0">
                  <a:pos x="22" y="262"/>
                </a:cxn>
                <a:cxn ang="0">
                  <a:pos x="32" y="274"/>
                </a:cxn>
                <a:cxn ang="0">
                  <a:pos x="44" y="286"/>
                </a:cxn>
                <a:cxn ang="0">
                  <a:pos x="58" y="294"/>
                </a:cxn>
                <a:cxn ang="0">
                  <a:pos x="74" y="300"/>
                </a:cxn>
                <a:cxn ang="0">
                  <a:pos x="90" y="304"/>
                </a:cxn>
                <a:cxn ang="0">
                  <a:pos x="108" y="306"/>
                </a:cxn>
                <a:cxn ang="0">
                  <a:pos x="108" y="306"/>
                </a:cxn>
                <a:cxn ang="0">
                  <a:pos x="82" y="264"/>
                </a:cxn>
                <a:cxn ang="0">
                  <a:pos x="58" y="220"/>
                </a:cxn>
                <a:cxn ang="0">
                  <a:pos x="34" y="174"/>
                </a:cxn>
                <a:cxn ang="0">
                  <a:pos x="34" y="174"/>
                </a:cxn>
                <a:cxn ang="0">
                  <a:pos x="32" y="168"/>
                </a:cxn>
                <a:cxn ang="0">
                  <a:pos x="32" y="160"/>
                </a:cxn>
                <a:cxn ang="0">
                  <a:pos x="32" y="152"/>
                </a:cxn>
                <a:cxn ang="0">
                  <a:pos x="32" y="146"/>
                </a:cxn>
                <a:cxn ang="0">
                  <a:pos x="36" y="138"/>
                </a:cxn>
                <a:cxn ang="0">
                  <a:pos x="40" y="132"/>
                </a:cxn>
                <a:cxn ang="0">
                  <a:pos x="44" y="126"/>
                </a:cxn>
                <a:cxn ang="0">
                  <a:pos x="50" y="122"/>
                </a:cxn>
                <a:cxn ang="0">
                  <a:pos x="50" y="122"/>
                </a:cxn>
              </a:cxnLst>
              <a:rect l="0" t="0" r="r" b="b"/>
              <a:pathLst>
                <a:path w="228" h="306">
                  <a:moveTo>
                    <a:pt x="50" y="122"/>
                  </a:moveTo>
                  <a:lnTo>
                    <a:pt x="50" y="122"/>
                  </a:lnTo>
                  <a:lnTo>
                    <a:pt x="212" y="24"/>
                  </a:lnTo>
                  <a:lnTo>
                    <a:pt x="212" y="24"/>
                  </a:lnTo>
                  <a:lnTo>
                    <a:pt x="222" y="16"/>
                  </a:lnTo>
                  <a:lnTo>
                    <a:pt x="228" y="10"/>
                  </a:lnTo>
                  <a:lnTo>
                    <a:pt x="228" y="10"/>
                  </a:lnTo>
                  <a:lnTo>
                    <a:pt x="208" y="4"/>
                  </a:lnTo>
                  <a:lnTo>
                    <a:pt x="188" y="0"/>
                  </a:lnTo>
                  <a:lnTo>
                    <a:pt x="168" y="2"/>
                  </a:lnTo>
                  <a:lnTo>
                    <a:pt x="146" y="6"/>
                  </a:lnTo>
                  <a:lnTo>
                    <a:pt x="122" y="16"/>
                  </a:lnTo>
                  <a:lnTo>
                    <a:pt x="98" y="30"/>
                  </a:lnTo>
                  <a:lnTo>
                    <a:pt x="74" y="50"/>
                  </a:lnTo>
                  <a:lnTo>
                    <a:pt x="48" y="78"/>
                  </a:lnTo>
                  <a:lnTo>
                    <a:pt x="48" y="78"/>
                  </a:lnTo>
                  <a:lnTo>
                    <a:pt x="32" y="98"/>
                  </a:lnTo>
                  <a:lnTo>
                    <a:pt x="20" y="118"/>
                  </a:lnTo>
                  <a:lnTo>
                    <a:pt x="10" y="138"/>
                  </a:lnTo>
                  <a:lnTo>
                    <a:pt x="4" y="15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2" y="214"/>
                  </a:lnTo>
                  <a:lnTo>
                    <a:pt x="6" y="232"/>
                  </a:lnTo>
                  <a:lnTo>
                    <a:pt x="12" y="248"/>
                  </a:lnTo>
                  <a:lnTo>
                    <a:pt x="22" y="262"/>
                  </a:lnTo>
                  <a:lnTo>
                    <a:pt x="32" y="274"/>
                  </a:lnTo>
                  <a:lnTo>
                    <a:pt x="44" y="286"/>
                  </a:lnTo>
                  <a:lnTo>
                    <a:pt x="58" y="294"/>
                  </a:lnTo>
                  <a:lnTo>
                    <a:pt x="74" y="300"/>
                  </a:lnTo>
                  <a:lnTo>
                    <a:pt x="90" y="304"/>
                  </a:lnTo>
                  <a:lnTo>
                    <a:pt x="108" y="306"/>
                  </a:lnTo>
                  <a:lnTo>
                    <a:pt x="108" y="306"/>
                  </a:lnTo>
                  <a:lnTo>
                    <a:pt x="82" y="264"/>
                  </a:lnTo>
                  <a:lnTo>
                    <a:pt x="58" y="220"/>
                  </a:lnTo>
                  <a:lnTo>
                    <a:pt x="34" y="174"/>
                  </a:lnTo>
                  <a:lnTo>
                    <a:pt x="34" y="174"/>
                  </a:lnTo>
                  <a:lnTo>
                    <a:pt x="32" y="168"/>
                  </a:lnTo>
                  <a:lnTo>
                    <a:pt x="32" y="160"/>
                  </a:lnTo>
                  <a:lnTo>
                    <a:pt x="32" y="152"/>
                  </a:lnTo>
                  <a:lnTo>
                    <a:pt x="32" y="146"/>
                  </a:lnTo>
                  <a:lnTo>
                    <a:pt x="36" y="138"/>
                  </a:lnTo>
                  <a:lnTo>
                    <a:pt x="40" y="132"/>
                  </a:lnTo>
                  <a:lnTo>
                    <a:pt x="44" y="126"/>
                  </a:lnTo>
                  <a:lnTo>
                    <a:pt x="50" y="122"/>
                  </a:lnTo>
                  <a:lnTo>
                    <a:pt x="50" y="12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11"/>
            <p:cNvSpPr>
              <a:spLocks/>
            </p:cNvSpPr>
            <p:nvPr userDrawn="1"/>
          </p:nvSpPr>
          <p:spPr bwMode="auto">
            <a:xfrm>
              <a:off x="5149850" y="2886075"/>
              <a:ext cx="495300" cy="368300"/>
            </a:xfrm>
            <a:custGeom>
              <a:avLst/>
              <a:gdLst/>
              <a:ahLst/>
              <a:cxnLst>
                <a:cxn ang="0">
                  <a:pos x="134" y="118"/>
                </a:cxn>
                <a:cxn ang="0">
                  <a:pos x="134" y="118"/>
                </a:cxn>
                <a:cxn ang="0">
                  <a:pos x="136" y="110"/>
                </a:cxn>
                <a:cxn ang="0">
                  <a:pos x="140" y="100"/>
                </a:cxn>
                <a:cxn ang="0">
                  <a:pos x="148" y="94"/>
                </a:cxn>
                <a:cxn ang="0">
                  <a:pos x="156" y="88"/>
                </a:cxn>
                <a:cxn ang="0">
                  <a:pos x="166" y="86"/>
                </a:cxn>
                <a:cxn ang="0">
                  <a:pos x="178" y="88"/>
                </a:cxn>
                <a:cxn ang="0">
                  <a:pos x="190" y="92"/>
                </a:cxn>
                <a:cxn ang="0">
                  <a:pos x="204" y="100"/>
                </a:cxn>
                <a:cxn ang="0">
                  <a:pos x="204" y="100"/>
                </a:cxn>
                <a:cxn ang="0">
                  <a:pos x="214" y="112"/>
                </a:cxn>
                <a:cxn ang="0">
                  <a:pos x="226" y="126"/>
                </a:cxn>
                <a:cxn ang="0">
                  <a:pos x="248" y="160"/>
                </a:cxn>
                <a:cxn ang="0">
                  <a:pos x="268" y="196"/>
                </a:cxn>
                <a:cxn ang="0">
                  <a:pos x="286" y="232"/>
                </a:cxn>
                <a:cxn ang="0">
                  <a:pos x="286" y="232"/>
                </a:cxn>
                <a:cxn ang="0">
                  <a:pos x="296" y="228"/>
                </a:cxn>
                <a:cxn ang="0">
                  <a:pos x="302" y="220"/>
                </a:cxn>
                <a:cxn ang="0">
                  <a:pos x="308" y="212"/>
                </a:cxn>
                <a:cxn ang="0">
                  <a:pos x="310" y="204"/>
                </a:cxn>
                <a:cxn ang="0">
                  <a:pos x="312" y="194"/>
                </a:cxn>
                <a:cxn ang="0">
                  <a:pos x="310" y="184"/>
                </a:cxn>
                <a:cxn ang="0">
                  <a:pos x="306" y="174"/>
                </a:cxn>
                <a:cxn ang="0">
                  <a:pos x="300" y="166"/>
                </a:cxn>
                <a:cxn ang="0">
                  <a:pos x="300" y="166"/>
                </a:cxn>
                <a:cxn ang="0">
                  <a:pos x="280" y="146"/>
                </a:cxn>
                <a:cxn ang="0">
                  <a:pos x="254" y="122"/>
                </a:cxn>
                <a:cxn ang="0">
                  <a:pos x="194" y="70"/>
                </a:cxn>
                <a:cxn ang="0">
                  <a:pos x="120" y="10"/>
                </a:cxn>
                <a:cxn ang="0">
                  <a:pos x="120" y="10"/>
                </a:cxn>
                <a:cxn ang="0">
                  <a:pos x="110" y="6"/>
                </a:cxn>
                <a:cxn ang="0">
                  <a:pos x="100" y="2"/>
                </a:cxn>
                <a:cxn ang="0">
                  <a:pos x="90" y="0"/>
                </a:cxn>
                <a:cxn ang="0">
                  <a:pos x="80" y="0"/>
                </a:cxn>
                <a:cxn ang="0">
                  <a:pos x="72" y="4"/>
                </a:cxn>
                <a:cxn ang="0">
                  <a:pos x="62" y="8"/>
                </a:cxn>
                <a:cxn ang="0">
                  <a:pos x="54" y="14"/>
                </a:cxn>
                <a:cxn ang="0">
                  <a:pos x="48" y="22"/>
                </a:cxn>
                <a:cxn ang="0">
                  <a:pos x="48" y="22"/>
                </a:cxn>
                <a:cxn ang="0">
                  <a:pos x="34" y="42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8" y="110"/>
                </a:cxn>
                <a:cxn ang="0">
                  <a:pos x="24" y="132"/>
                </a:cxn>
                <a:cxn ang="0">
                  <a:pos x="24" y="132"/>
                </a:cxn>
                <a:cxn ang="0">
                  <a:pos x="34" y="144"/>
                </a:cxn>
                <a:cxn ang="0">
                  <a:pos x="44" y="152"/>
                </a:cxn>
                <a:cxn ang="0">
                  <a:pos x="54" y="158"/>
                </a:cxn>
                <a:cxn ang="0">
                  <a:pos x="64" y="162"/>
                </a:cxn>
                <a:cxn ang="0">
                  <a:pos x="74" y="164"/>
                </a:cxn>
                <a:cxn ang="0">
                  <a:pos x="84" y="164"/>
                </a:cxn>
                <a:cxn ang="0">
                  <a:pos x="92" y="164"/>
                </a:cxn>
                <a:cxn ang="0">
                  <a:pos x="100" y="160"/>
                </a:cxn>
                <a:cxn ang="0">
                  <a:pos x="114" y="152"/>
                </a:cxn>
                <a:cxn ang="0">
                  <a:pos x="126" y="142"/>
                </a:cxn>
                <a:cxn ang="0">
                  <a:pos x="132" y="130"/>
                </a:cxn>
                <a:cxn ang="0">
                  <a:pos x="134" y="118"/>
                </a:cxn>
                <a:cxn ang="0">
                  <a:pos x="134" y="118"/>
                </a:cxn>
              </a:cxnLst>
              <a:rect l="0" t="0" r="r" b="b"/>
              <a:pathLst>
                <a:path w="312" h="232">
                  <a:moveTo>
                    <a:pt x="134" y="118"/>
                  </a:moveTo>
                  <a:lnTo>
                    <a:pt x="134" y="118"/>
                  </a:lnTo>
                  <a:lnTo>
                    <a:pt x="136" y="110"/>
                  </a:lnTo>
                  <a:lnTo>
                    <a:pt x="140" y="100"/>
                  </a:lnTo>
                  <a:lnTo>
                    <a:pt x="148" y="94"/>
                  </a:lnTo>
                  <a:lnTo>
                    <a:pt x="156" y="88"/>
                  </a:lnTo>
                  <a:lnTo>
                    <a:pt x="166" y="86"/>
                  </a:lnTo>
                  <a:lnTo>
                    <a:pt x="178" y="88"/>
                  </a:lnTo>
                  <a:lnTo>
                    <a:pt x="190" y="92"/>
                  </a:lnTo>
                  <a:lnTo>
                    <a:pt x="204" y="100"/>
                  </a:lnTo>
                  <a:lnTo>
                    <a:pt x="204" y="100"/>
                  </a:lnTo>
                  <a:lnTo>
                    <a:pt x="214" y="112"/>
                  </a:lnTo>
                  <a:lnTo>
                    <a:pt x="226" y="126"/>
                  </a:lnTo>
                  <a:lnTo>
                    <a:pt x="248" y="160"/>
                  </a:lnTo>
                  <a:lnTo>
                    <a:pt x="268" y="196"/>
                  </a:lnTo>
                  <a:lnTo>
                    <a:pt x="286" y="232"/>
                  </a:lnTo>
                  <a:lnTo>
                    <a:pt x="286" y="232"/>
                  </a:lnTo>
                  <a:lnTo>
                    <a:pt x="296" y="228"/>
                  </a:lnTo>
                  <a:lnTo>
                    <a:pt x="302" y="220"/>
                  </a:lnTo>
                  <a:lnTo>
                    <a:pt x="308" y="212"/>
                  </a:lnTo>
                  <a:lnTo>
                    <a:pt x="310" y="204"/>
                  </a:lnTo>
                  <a:lnTo>
                    <a:pt x="312" y="194"/>
                  </a:lnTo>
                  <a:lnTo>
                    <a:pt x="310" y="184"/>
                  </a:lnTo>
                  <a:lnTo>
                    <a:pt x="306" y="174"/>
                  </a:lnTo>
                  <a:lnTo>
                    <a:pt x="300" y="166"/>
                  </a:lnTo>
                  <a:lnTo>
                    <a:pt x="300" y="166"/>
                  </a:lnTo>
                  <a:lnTo>
                    <a:pt x="280" y="146"/>
                  </a:lnTo>
                  <a:lnTo>
                    <a:pt x="254" y="122"/>
                  </a:lnTo>
                  <a:lnTo>
                    <a:pt x="194" y="70"/>
                  </a:lnTo>
                  <a:lnTo>
                    <a:pt x="120" y="10"/>
                  </a:lnTo>
                  <a:lnTo>
                    <a:pt x="120" y="10"/>
                  </a:lnTo>
                  <a:lnTo>
                    <a:pt x="110" y="6"/>
                  </a:lnTo>
                  <a:lnTo>
                    <a:pt x="100" y="2"/>
                  </a:lnTo>
                  <a:lnTo>
                    <a:pt x="90" y="0"/>
                  </a:lnTo>
                  <a:lnTo>
                    <a:pt x="80" y="0"/>
                  </a:lnTo>
                  <a:lnTo>
                    <a:pt x="72" y="4"/>
                  </a:lnTo>
                  <a:lnTo>
                    <a:pt x="62" y="8"/>
                  </a:lnTo>
                  <a:lnTo>
                    <a:pt x="54" y="14"/>
                  </a:lnTo>
                  <a:lnTo>
                    <a:pt x="48" y="22"/>
                  </a:lnTo>
                  <a:lnTo>
                    <a:pt x="48" y="22"/>
                  </a:lnTo>
                  <a:lnTo>
                    <a:pt x="34" y="42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8" y="110"/>
                  </a:lnTo>
                  <a:lnTo>
                    <a:pt x="24" y="132"/>
                  </a:lnTo>
                  <a:lnTo>
                    <a:pt x="24" y="132"/>
                  </a:lnTo>
                  <a:lnTo>
                    <a:pt x="34" y="144"/>
                  </a:lnTo>
                  <a:lnTo>
                    <a:pt x="44" y="152"/>
                  </a:lnTo>
                  <a:lnTo>
                    <a:pt x="54" y="158"/>
                  </a:lnTo>
                  <a:lnTo>
                    <a:pt x="64" y="162"/>
                  </a:lnTo>
                  <a:lnTo>
                    <a:pt x="74" y="164"/>
                  </a:lnTo>
                  <a:lnTo>
                    <a:pt x="84" y="164"/>
                  </a:lnTo>
                  <a:lnTo>
                    <a:pt x="92" y="164"/>
                  </a:lnTo>
                  <a:lnTo>
                    <a:pt x="100" y="160"/>
                  </a:lnTo>
                  <a:lnTo>
                    <a:pt x="114" y="152"/>
                  </a:lnTo>
                  <a:lnTo>
                    <a:pt x="126" y="142"/>
                  </a:lnTo>
                  <a:lnTo>
                    <a:pt x="132" y="130"/>
                  </a:lnTo>
                  <a:lnTo>
                    <a:pt x="134" y="118"/>
                  </a:lnTo>
                  <a:lnTo>
                    <a:pt x="134" y="11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12"/>
            <p:cNvSpPr>
              <a:spLocks/>
            </p:cNvSpPr>
            <p:nvPr userDrawn="1"/>
          </p:nvSpPr>
          <p:spPr bwMode="auto">
            <a:xfrm>
              <a:off x="4597400" y="3314700"/>
              <a:ext cx="1590675" cy="1425575"/>
            </a:xfrm>
            <a:custGeom>
              <a:avLst/>
              <a:gdLst/>
              <a:ahLst/>
              <a:cxnLst>
                <a:cxn ang="0">
                  <a:pos x="964" y="748"/>
                </a:cxn>
                <a:cxn ang="0">
                  <a:pos x="980" y="656"/>
                </a:cxn>
                <a:cxn ang="0">
                  <a:pos x="940" y="596"/>
                </a:cxn>
                <a:cxn ang="0">
                  <a:pos x="842" y="570"/>
                </a:cxn>
                <a:cxn ang="0">
                  <a:pos x="796" y="560"/>
                </a:cxn>
                <a:cxn ang="0">
                  <a:pos x="780" y="516"/>
                </a:cxn>
                <a:cxn ang="0">
                  <a:pos x="992" y="280"/>
                </a:cxn>
                <a:cxn ang="0">
                  <a:pos x="994" y="218"/>
                </a:cxn>
                <a:cxn ang="0">
                  <a:pos x="880" y="190"/>
                </a:cxn>
                <a:cxn ang="0">
                  <a:pos x="848" y="182"/>
                </a:cxn>
                <a:cxn ang="0">
                  <a:pos x="822" y="40"/>
                </a:cxn>
                <a:cxn ang="0">
                  <a:pos x="786" y="22"/>
                </a:cxn>
                <a:cxn ang="0">
                  <a:pos x="744" y="56"/>
                </a:cxn>
                <a:cxn ang="0">
                  <a:pos x="742" y="124"/>
                </a:cxn>
                <a:cxn ang="0">
                  <a:pos x="706" y="188"/>
                </a:cxn>
                <a:cxn ang="0">
                  <a:pos x="616" y="202"/>
                </a:cxn>
                <a:cxn ang="0">
                  <a:pos x="544" y="146"/>
                </a:cxn>
                <a:cxn ang="0">
                  <a:pos x="496" y="146"/>
                </a:cxn>
                <a:cxn ang="0">
                  <a:pos x="486" y="184"/>
                </a:cxn>
                <a:cxn ang="0">
                  <a:pos x="530" y="216"/>
                </a:cxn>
                <a:cxn ang="0">
                  <a:pos x="594" y="254"/>
                </a:cxn>
                <a:cxn ang="0">
                  <a:pos x="594" y="332"/>
                </a:cxn>
                <a:cxn ang="0">
                  <a:pos x="524" y="398"/>
                </a:cxn>
                <a:cxn ang="0">
                  <a:pos x="418" y="400"/>
                </a:cxn>
                <a:cxn ang="0">
                  <a:pos x="378" y="332"/>
                </a:cxn>
                <a:cxn ang="0">
                  <a:pos x="390" y="292"/>
                </a:cxn>
                <a:cxn ang="0">
                  <a:pos x="358" y="244"/>
                </a:cxn>
                <a:cxn ang="0">
                  <a:pos x="250" y="308"/>
                </a:cxn>
                <a:cxn ang="0">
                  <a:pos x="176" y="360"/>
                </a:cxn>
                <a:cxn ang="0">
                  <a:pos x="144" y="346"/>
                </a:cxn>
                <a:cxn ang="0">
                  <a:pos x="48" y="200"/>
                </a:cxn>
                <a:cxn ang="0">
                  <a:pos x="80" y="168"/>
                </a:cxn>
                <a:cxn ang="0">
                  <a:pos x="130" y="168"/>
                </a:cxn>
                <a:cxn ang="0">
                  <a:pos x="170" y="120"/>
                </a:cxn>
                <a:cxn ang="0">
                  <a:pos x="158" y="42"/>
                </a:cxn>
                <a:cxn ang="0">
                  <a:pos x="108" y="2"/>
                </a:cxn>
                <a:cxn ang="0">
                  <a:pos x="48" y="14"/>
                </a:cxn>
                <a:cxn ang="0">
                  <a:pos x="30" y="48"/>
                </a:cxn>
                <a:cxn ang="0">
                  <a:pos x="52" y="94"/>
                </a:cxn>
                <a:cxn ang="0">
                  <a:pos x="54" y="150"/>
                </a:cxn>
                <a:cxn ang="0">
                  <a:pos x="6" y="234"/>
                </a:cxn>
                <a:cxn ang="0">
                  <a:pos x="96" y="612"/>
                </a:cxn>
                <a:cxn ang="0">
                  <a:pos x="146" y="620"/>
                </a:cxn>
                <a:cxn ang="0">
                  <a:pos x="186" y="560"/>
                </a:cxn>
                <a:cxn ang="0">
                  <a:pos x="194" y="516"/>
                </a:cxn>
                <a:cxn ang="0">
                  <a:pos x="252" y="474"/>
                </a:cxn>
                <a:cxn ang="0">
                  <a:pos x="336" y="500"/>
                </a:cxn>
                <a:cxn ang="0">
                  <a:pos x="396" y="572"/>
                </a:cxn>
                <a:cxn ang="0">
                  <a:pos x="386" y="656"/>
                </a:cxn>
                <a:cxn ang="0">
                  <a:pos x="482" y="750"/>
                </a:cxn>
                <a:cxn ang="0">
                  <a:pos x="494" y="790"/>
                </a:cxn>
                <a:cxn ang="0">
                  <a:pos x="426" y="824"/>
                </a:cxn>
                <a:cxn ang="0">
                  <a:pos x="380" y="848"/>
                </a:cxn>
                <a:cxn ang="0">
                  <a:pos x="410" y="892"/>
                </a:cxn>
                <a:cxn ang="0">
                  <a:pos x="472" y="888"/>
                </a:cxn>
                <a:cxn ang="0">
                  <a:pos x="580" y="754"/>
                </a:cxn>
                <a:cxn ang="0">
                  <a:pos x="662" y="692"/>
                </a:cxn>
                <a:cxn ang="0">
                  <a:pos x="692" y="722"/>
                </a:cxn>
                <a:cxn ang="0">
                  <a:pos x="700" y="798"/>
                </a:cxn>
                <a:cxn ang="0">
                  <a:pos x="758" y="842"/>
                </a:cxn>
                <a:cxn ang="0">
                  <a:pos x="862" y="840"/>
                </a:cxn>
                <a:cxn ang="0">
                  <a:pos x="908" y="810"/>
                </a:cxn>
              </a:cxnLst>
              <a:rect l="0" t="0" r="r" b="b"/>
              <a:pathLst>
                <a:path w="1002" h="898">
                  <a:moveTo>
                    <a:pt x="922" y="802"/>
                  </a:moveTo>
                  <a:lnTo>
                    <a:pt x="922" y="802"/>
                  </a:lnTo>
                  <a:lnTo>
                    <a:pt x="936" y="788"/>
                  </a:lnTo>
                  <a:lnTo>
                    <a:pt x="936" y="788"/>
                  </a:lnTo>
                  <a:lnTo>
                    <a:pt x="952" y="768"/>
                  </a:lnTo>
                  <a:lnTo>
                    <a:pt x="964" y="748"/>
                  </a:lnTo>
                  <a:lnTo>
                    <a:pt x="974" y="726"/>
                  </a:lnTo>
                  <a:lnTo>
                    <a:pt x="982" y="702"/>
                  </a:lnTo>
                  <a:lnTo>
                    <a:pt x="984" y="690"/>
                  </a:lnTo>
                  <a:lnTo>
                    <a:pt x="984" y="678"/>
                  </a:lnTo>
                  <a:lnTo>
                    <a:pt x="984" y="668"/>
                  </a:lnTo>
                  <a:lnTo>
                    <a:pt x="980" y="656"/>
                  </a:lnTo>
                  <a:lnTo>
                    <a:pt x="978" y="644"/>
                  </a:lnTo>
                  <a:lnTo>
                    <a:pt x="972" y="632"/>
                  </a:lnTo>
                  <a:lnTo>
                    <a:pt x="964" y="622"/>
                  </a:lnTo>
                  <a:lnTo>
                    <a:pt x="956" y="612"/>
                  </a:lnTo>
                  <a:lnTo>
                    <a:pt x="956" y="612"/>
                  </a:lnTo>
                  <a:lnTo>
                    <a:pt x="940" y="596"/>
                  </a:lnTo>
                  <a:lnTo>
                    <a:pt x="926" y="584"/>
                  </a:lnTo>
                  <a:lnTo>
                    <a:pt x="912" y="576"/>
                  </a:lnTo>
                  <a:lnTo>
                    <a:pt x="900" y="572"/>
                  </a:lnTo>
                  <a:lnTo>
                    <a:pt x="888" y="568"/>
                  </a:lnTo>
                  <a:lnTo>
                    <a:pt x="876" y="568"/>
                  </a:lnTo>
                  <a:lnTo>
                    <a:pt x="842" y="570"/>
                  </a:lnTo>
                  <a:lnTo>
                    <a:pt x="842" y="570"/>
                  </a:lnTo>
                  <a:lnTo>
                    <a:pt x="832" y="570"/>
                  </a:lnTo>
                  <a:lnTo>
                    <a:pt x="820" y="570"/>
                  </a:lnTo>
                  <a:lnTo>
                    <a:pt x="812" y="568"/>
                  </a:lnTo>
                  <a:lnTo>
                    <a:pt x="804" y="564"/>
                  </a:lnTo>
                  <a:lnTo>
                    <a:pt x="796" y="560"/>
                  </a:lnTo>
                  <a:lnTo>
                    <a:pt x="790" y="556"/>
                  </a:lnTo>
                  <a:lnTo>
                    <a:pt x="786" y="550"/>
                  </a:lnTo>
                  <a:lnTo>
                    <a:pt x="782" y="544"/>
                  </a:lnTo>
                  <a:lnTo>
                    <a:pt x="780" y="538"/>
                  </a:lnTo>
                  <a:lnTo>
                    <a:pt x="780" y="530"/>
                  </a:lnTo>
                  <a:lnTo>
                    <a:pt x="780" y="516"/>
                  </a:lnTo>
                  <a:lnTo>
                    <a:pt x="786" y="500"/>
                  </a:lnTo>
                  <a:lnTo>
                    <a:pt x="798" y="486"/>
                  </a:lnTo>
                  <a:lnTo>
                    <a:pt x="798" y="486"/>
                  </a:lnTo>
                  <a:lnTo>
                    <a:pt x="986" y="288"/>
                  </a:lnTo>
                  <a:lnTo>
                    <a:pt x="986" y="288"/>
                  </a:lnTo>
                  <a:lnTo>
                    <a:pt x="992" y="280"/>
                  </a:lnTo>
                  <a:lnTo>
                    <a:pt x="998" y="270"/>
                  </a:lnTo>
                  <a:lnTo>
                    <a:pt x="1000" y="260"/>
                  </a:lnTo>
                  <a:lnTo>
                    <a:pt x="1002" y="248"/>
                  </a:lnTo>
                  <a:lnTo>
                    <a:pt x="1000" y="238"/>
                  </a:lnTo>
                  <a:lnTo>
                    <a:pt x="998" y="228"/>
                  </a:lnTo>
                  <a:lnTo>
                    <a:pt x="994" y="218"/>
                  </a:lnTo>
                  <a:lnTo>
                    <a:pt x="988" y="208"/>
                  </a:lnTo>
                  <a:lnTo>
                    <a:pt x="988" y="208"/>
                  </a:lnTo>
                  <a:lnTo>
                    <a:pt x="958" y="176"/>
                  </a:lnTo>
                  <a:lnTo>
                    <a:pt x="958" y="176"/>
                  </a:lnTo>
                  <a:lnTo>
                    <a:pt x="904" y="186"/>
                  </a:lnTo>
                  <a:lnTo>
                    <a:pt x="880" y="190"/>
                  </a:lnTo>
                  <a:lnTo>
                    <a:pt x="880" y="190"/>
                  </a:lnTo>
                  <a:lnTo>
                    <a:pt x="872" y="192"/>
                  </a:lnTo>
                  <a:lnTo>
                    <a:pt x="866" y="192"/>
                  </a:lnTo>
                  <a:lnTo>
                    <a:pt x="860" y="190"/>
                  </a:lnTo>
                  <a:lnTo>
                    <a:pt x="854" y="186"/>
                  </a:lnTo>
                  <a:lnTo>
                    <a:pt x="848" y="182"/>
                  </a:lnTo>
                  <a:lnTo>
                    <a:pt x="844" y="176"/>
                  </a:lnTo>
                  <a:lnTo>
                    <a:pt x="840" y="170"/>
                  </a:lnTo>
                  <a:lnTo>
                    <a:pt x="838" y="162"/>
                  </a:lnTo>
                  <a:lnTo>
                    <a:pt x="838" y="162"/>
                  </a:lnTo>
                  <a:lnTo>
                    <a:pt x="832" y="122"/>
                  </a:lnTo>
                  <a:lnTo>
                    <a:pt x="822" y="40"/>
                  </a:lnTo>
                  <a:lnTo>
                    <a:pt x="822" y="40"/>
                  </a:lnTo>
                  <a:lnTo>
                    <a:pt x="812" y="32"/>
                  </a:lnTo>
                  <a:lnTo>
                    <a:pt x="812" y="32"/>
                  </a:lnTo>
                  <a:lnTo>
                    <a:pt x="804" y="26"/>
                  </a:lnTo>
                  <a:lnTo>
                    <a:pt x="794" y="24"/>
                  </a:lnTo>
                  <a:lnTo>
                    <a:pt x="786" y="22"/>
                  </a:lnTo>
                  <a:lnTo>
                    <a:pt x="778" y="22"/>
                  </a:lnTo>
                  <a:lnTo>
                    <a:pt x="772" y="24"/>
                  </a:lnTo>
                  <a:lnTo>
                    <a:pt x="764" y="28"/>
                  </a:lnTo>
                  <a:lnTo>
                    <a:pt x="758" y="34"/>
                  </a:lnTo>
                  <a:lnTo>
                    <a:pt x="752" y="40"/>
                  </a:lnTo>
                  <a:lnTo>
                    <a:pt x="744" y="56"/>
                  </a:lnTo>
                  <a:lnTo>
                    <a:pt x="738" y="74"/>
                  </a:lnTo>
                  <a:lnTo>
                    <a:pt x="736" y="94"/>
                  </a:lnTo>
                  <a:lnTo>
                    <a:pt x="738" y="104"/>
                  </a:lnTo>
                  <a:lnTo>
                    <a:pt x="740" y="114"/>
                  </a:lnTo>
                  <a:lnTo>
                    <a:pt x="740" y="114"/>
                  </a:lnTo>
                  <a:lnTo>
                    <a:pt x="742" y="124"/>
                  </a:lnTo>
                  <a:lnTo>
                    <a:pt x="742" y="136"/>
                  </a:lnTo>
                  <a:lnTo>
                    <a:pt x="740" y="146"/>
                  </a:lnTo>
                  <a:lnTo>
                    <a:pt x="734" y="158"/>
                  </a:lnTo>
                  <a:lnTo>
                    <a:pt x="726" y="168"/>
                  </a:lnTo>
                  <a:lnTo>
                    <a:pt x="718" y="178"/>
                  </a:lnTo>
                  <a:lnTo>
                    <a:pt x="706" y="188"/>
                  </a:lnTo>
                  <a:lnTo>
                    <a:pt x="694" y="196"/>
                  </a:lnTo>
                  <a:lnTo>
                    <a:pt x="680" y="202"/>
                  </a:lnTo>
                  <a:lnTo>
                    <a:pt x="664" y="204"/>
                  </a:lnTo>
                  <a:lnTo>
                    <a:pt x="650" y="206"/>
                  </a:lnTo>
                  <a:lnTo>
                    <a:pt x="632" y="206"/>
                  </a:lnTo>
                  <a:lnTo>
                    <a:pt x="616" y="202"/>
                  </a:lnTo>
                  <a:lnTo>
                    <a:pt x="598" y="194"/>
                  </a:lnTo>
                  <a:lnTo>
                    <a:pt x="580" y="184"/>
                  </a:lnTo>
                  <a:lnTo>
                    <a:pt x="564" y="170"/>
                  </a:lnTo>
                  <a:lnTo>
                    <a:pt x="564" y="170"/>
                  </a:lnTo>
                  <a:lnTo>
                    <a:pt x="552" y="158"/>
                  </a:lnTo>
                  <a:lnTo>
                    <a:pt x="544" y="146"/>
                  </a:lnTo>
                  <a:lnTo>
                    <a:pt x="536" y="134"/>
                  </a:lnTo>
                  <a:lnTo>
                    <a:pt x="530" y="122"/>
                  </a:lnTo>
                  <a:lnTo>
                    <a:pt x="530" y="122"/>
                  </a:lnTo>
                  <a:lnTo>
                    <a:pt x="510" y="134"/>
                  </a:lnTo>
                  <a:lnTo>
                    <a:pt x="496" y="146"/>
                  </a:lnTo>
                  <a:lnTo>
                    <a:pt x="496" y="146"/>
                  </a:lnTo>
                  <a:lnTo>
                    <a:pt x="490" y="154"/>
                  </a:lnTo>
                  <a:lnTo>
                    <a:pt x="486" y="160"/>
                  </a:lnTo>
                  <a:lnTo>
                    <a:pt x="484" y="166"/>
                  </a:lnTo>
                  <a:lnTo>
                    <a:pt x="484" y="174"/>
                  </a:lnTo>
                  <a:lnTo>
                    <a:pt x="484" y="180"/>
                  </a:lnTo>
                  <a:lnTo>
                    <a:pt x="486" y="184"/>
                  </a:lnTo>
                  <a:lnTo>
                    <a:pt x="494" y="194"/>
                  </a:lnTo>
                  <a:lnTo>
                    <a:pt x="504" y="204"/>
                  </a:lnTo>
                  <a:lnTo>
                    <a:pt x="514" y="210"/>
                  </a:lnTo>
                  <a:lnTo>
                    <a:pt x="524" y="214"/>
                  </a:lnTo>
                  <a:lnTo>
                    <a:pt x="530" y="216"/>
                  </a:lnTo>
                  <a:lnTo>
                    <a:pt x="530" y="216"/>
                  </a:lnTo>
                  <a:lnTo>
                    <a:pt x="544" y="218"/>
                  </a:lnTo>
                  <a:lnTo>
                    <a:pt x="558" y="222"/>
                  </a:lnTo>
                  <a:lnTo>
                    <a:pt x="568" y="228"/>
                  </a:lnTo>
                  <a:lnTo>
                    <a:pt x="580" y="236"/>
                  </a:lnTo>
                  <a:lnTo>
                    <a:pt x="588" y="244"/>
                  </a:lnTo>
                  <a:lnTo>
                    <a:pt x="594" y="254"/>
                  </a:lnTo>
                  <a:lnTo>
                    <a:pt x="600" y="266"/>
                  </a:lnTo>
                  <a:lnTo>
                    <a:pt x="602" y="278"/>
                  </a:lnTo>
                  <a:lnTo>
                    <a:pt x="604" y="292"/>
                  </a:lnTo>
                  <a:lnTo>
                    <a:pt x="602" y="306"/>
                  </a:lnTo>
                  <a:lnTo>
                    <a:pt x="600" y="318"/>
                  </a:lnTo>
                  <a:lnTo>
                    <a:pt x="594" y="332"/>
                  </a:lnTo>
                  <a:lnTo>
                    <a:pt x="586" y="346"/>
                  </a:lnTo>
                  <a:lnTo>
                    <a:pt x="576" y="360"/>
                  </a:lnTo>
                  <a:lnTo>
                    <a:pt x="562" y="372"/>
                  </a:lnTo>
                  <a:lnTo>
                    <a:pt x="548" y="384"/>
                  </a:lnTo>
                  <a:lnTo>
                    <a:pt x="548" y="384"/>
                  </a:lnTo>
                  <a:lnTo>
                    <a:pt x="524" y="398"/>
                  </a:lnTo>
                  <a:lnTo>
                    <a:pt x="502" y="408"/>
                  </a:lnTo>
                  <a:lnTo>
                    <a:pt x="482" y="412"/>
                  </a:lnTo>
                  <a:lnTo>
                    <a:pt x="464" y="414"/>
                  </a:lnTo>
                  <a:lnTo>
                    <a:pt x="446" y="412"/>
                  </a:lnTo>
                  <a:lnTo>
                    <a:pt x="432" y="406"/>
                  </a:lnTo>
                  <a:lnTo>
                    <a:pt x="418" y="400"/>
                  </a:lnTo>
                  <a:lnTo>
                    <a:pt x="406" y="390"/>
                  </a:lnTo>
                  <a:lnTo>
                    <a:pt x="398" y="380"/>
                  </a:lnTo>
                  <a:lnTo>
                    <a:pt x="390" y="368"/>
                  </a:lnTo>
                  <a:lnTo>
                    <a:pt x="384" y="356"/>
                  </a:lnTo>
                  <a:lnTo>
                    <a:pt x="380" y="344"/>
                  </a:lnTo>
                  <a:lnTo>
                    <a:pt x="378" y="332"/>
                  </a:lnTo>
                  <a:lnTo>
                    <a:pt x="378" y="322"/>
                  </a:lnTo>
                  <a:lnTo>
                    <a:pt x="378" y="314"/>
                  </a:lnTo>
                  <a:lnTo>
                    <a:pt x="382" y="306"/>
                  </a:lnTo>
                  <a:lnTo>
                    <a:pt x="382" y="306"/>
                  </a:lnTo>
                  <a:lnTo>
                    <a:pt x="386" y="300"/>
                  </a:lnTo>
                  <a:lnTo>
                    <a:pt x="390" y="292"/>
                  </a:lnTo>
                  <a:lnTo>
                    <a:pt x="392" y="280"/>
                  </a:lnTo>
                  <a:lnTo>
                    <a:pt x="390" y="268"/>
                  </a:lnTo>
                  <a:lnTo>
                    <a:pt x="384" y="258"/>
                  </a:lnTo>
                  <a:lnTo>
                    <a:pt x="376" y="250"/>
                  </a:lnTo>
                  <a:lnTo>
                    <a:pt x="368" y="246"/>
                  </a:lnTo>
                  <a:lnTo>
                    <a:pt x="358" y="244"/>
                  </a:lnTo>
                  <a:lnTo>
                    <a:pt x="348" y="246"/>
                  </a:lnTo>
                  <a:lnTo>
                    <a:pt x="348" y="246"/>
                  </a:lnTo>
                  <a:lnTo>
                    <a:pt x="324" y="256"/>
                  </a:lnTo>
                  <a:lnTo>
                    <a:pt x="300" y="272"/>
                  </a:lnTo>
                  <a:lnTo>
                    <a:pt x="274" y="290"/>
                  </a:lnTo>
                  <a:lnTo>
                    <a:pt x="250" y="308"/>
                  </a:lnTo>
                  <a:lnTo>
                    <a:pt x="210" y="338"/>
                  </a:lnTo>
                  <a:lnTo>
                    <a:pt x="194" y="352"/>
                  </a:lnTo>
                  <a:lnTo>
                    <a:pt x="194" y="352"/>
                  </a:lnTo>
                  <a:lnTo>
                    <a:pt x="188" y="356"/>
                  </a:lnTo>
                  <a:lnTo>
                    <a:pt x="182" y="360"/>
                  </a:lnTo>
                  <a:lnTo>
                    <a:pt x="176" y="360"/>
                  </a:lnTo>
                  <a:lnTo>
                    <a:pt x="168" y="360"/>
                  </a:lnTo>
                  <a:lnTo>
                    <a:pt x="162" y="360"/>
                  </a:lnTo>
                  <a:lnTo>
                    <a:pt x="156" y="356"/>
                  </a:lnTo>
                  <a:lnTo>
                    <a:pt x="150" y="352"/>
                  </a:lnTo>
                  <a:lnTo>
                    <a:pt x="144" y="346"/>
                  </a:lnTo>
                  <a:lnTo>
                    <a:pt x="144" y="346"/>
                  </a:lnTo>
                  <a:lnTo>
                    <a:pt x="106" y="294"/>
                  </a:lnTo>
                  <a:lnTo>
                    <a:pt x="74" y="248"/>
                  </a:lnTo>
                  <a:lnTo>
                    <a:pt x="62" y="228"/>
                  </a:lnTo>
                  <a:lnTo>
                    <a:pt x="52" y="210"/>
                  </a:lnTo>
                  <a:lnTo>
                    <a:pt x="52" y="210"/>
                  </a:lnTo>
                  <a:lnTo>
                    <a:pt x="48" y="200"/>
                  </a:lnTo>
                  <a:lnTo>
                    <a:pt x="48" y="192"/>
                  </a:lnTo>
                  <a:lnTo>
                    <a:pt x="50" y="184"/>
                  </a:lnTo>
                  <a:lnTo>
                    <a:pt x="56" y="176"/>
                  </a:lnTo>
                  <a:lnTo>
                    <a:pt x="62" y="172"/>
                  </a:lnTo>
                  <a:lnTo>
                    <a:pt x="70" y="168"/>
                  </a:lnTo>
                  <a:lnTo>
                    <a:pt x="80" y="168"/>
                  </a:lnTo>
                  <a:lnTo>
                    <a:pt x="92" y="170"/>
                  </a:lnTo>
                  <a:lnTo>
                    <a:pt x="92" y="170"/>
                  </a:lnTo>
                  <a:lnTo>
                    <a:pt x="102" y="172"/>
                  </a:lnTo>
                  <a:lnTo>
                    <a:pt x="112" y="172"/>
                  </a:lnTo>
                  <a:lnTo>
                    <a:pt x="122" y="172"/>
                  </a:lnTo>
                  <a:lnTo>
                    <a:pt x="130" y="168"/>
                  </a:lnTo>
                  <a:lnTo>
                    <a:pt x="140" y="162"/>
                  </a:lnTo>
                  <a:lnTo>
                    <a:pt x="148" y="156"/>
                  </a:lnTo>
                  <a:lnTo>
                    <a:pt x="154" y="148"/>
                  </a:lnTo>
                  <a:lnTo>
                    <a:pt x="160" y="140"/>
                  </a:lnTo>
                  <a:lnTo>
                    <a:pt x="166" y="130"/>
                  </a:lnTo>
                  <a:lnTo>
                    <a:pt x="170" y="120"/>
                  </a:lnTo>
                  <a:lnTo>
                    <a:pt x="172" y="108"/>
                  </a:lnTo>
                  <a:lnTo>
                    <a:pt x="174" y="96"/>
                  </a:lnTo>
                  <a:lnTo>
                    <a:pt x="172" y="82"/>
                  </a:lnTo>
                  <a:lnTo>
                    <a:pt x="170" y="68"/>
                  </a:lnTo>
                  <a:lnTo>
                    <a:pt x="166" y="56"/>
                  </a:lnTo>
                  <a:lnTo>
                    <a:pt x="158" y="42"/>
                  </a:lnTo>
                  <a:lnTo>
                    <a:pt x="158" y="42"/>
                  </a:lnTo>
                  <a:lnTo>
                    <a:pt x="150" y="30"/>
                  </a:lnTo>
                  <a:lnTo>
                    <a:pt x="140" y="18"/>
                  </a:lnTo>
                  <a:lnTo>
                    <a:pt x="130" y="10"/>
                  </a:lnTo>
                  <a:lnTo>
                    <a:pt x="118" y="6"/>
                  </a:lnTo>
                  <a:lnTo>
                    <a:pt x="108" y="2"/>
                  </a:lnTo>
                  <a:lnTo>
                    <a:pt x="96" y="0"/>
                  </a:lnTo>
                  <a:lnTo>
                    <a:pt x="86" y="0"/>
                  </a:lnTo>
                  <a:lnTo>
                    <a:pt x="76" y="2"/>
                  </a:lnTo>
                  <a:lnTo>
                    <a:pt x="66" y="4"/>
                  </a:lnTo>
                  <a:lnTo>
                    <a:pt x="56" y="8"/>
                  </a:lnTo>
                  <a:lnTo>
                    <a:pt x="48" y="14"/>
                  </a:lnTo>
                  <a:lnTo>
                    <a:pt x="42" y="18"/>
                  </a:lnTo>
                  <a:lnTo>
                    <a:pt x="36" y="26"/>
                  </a:lnTo>
                  <a:lnTo>
                    <a:pt x="32" y="32"/>
                  </a:lnTo>
                  <a:lnTo>
                    <a:pt x="30" y="40"/>
                  </a:lnTo>
                  <a:lnTo>
                    <a:pt x="30" y="48"/>
                  </a:lnTo>
                  <a:lnTo>
                    <a:pt x="30" y="48"/>
                  </a:lnTo>
                  <a:lnTo>
                    <a:pt x="28" y="62"/>
                  </a:lnTo>
                  <a:lnTo>
                    <a:pt x="24" y="76"/>
                  </a:lnTo>
                  <a:lnTo>
                    <a:pt x="24" y="76"/>
                  </a:lnTo>
                  <a:lnTo>
                    <a:pt x="34" y="80"/>
                  </a:lnTo>
                  <a:lnTo>
                    <a:pt x="44" y="86"/>
                  </a:lnTo>
                  <a:lnTo>
                    <a:pt x="52" y="94"/>
                  </a:lnTo>
                  <a:lnTo>
                    <a:pt x="60" y="102"/>
                  </a:lnTo>
                  <a:lnTo>
                    <a:pt x="64" y="112"/>
                  </a:lnTo>
                  <a:lnTo>
                    <a:pt x="64" y="124"/>
                  </a:lnTo>
                  <a:lnTo>
                    <a:pt x="62" y="136"/>
                  </a:lnTo>
                  <a:lnTo>
                    <a:pt x="54" y="150"/>
                  </a:lnTo>
                  <a:lnTo>
                    <a:pt x="54" y="150"/>
                  </a:lnTo>
                  <a:lnTo>
                    <a:pt x="44" y="166"/>
                  </a:lnTo>
                  <a:lnTo>
                    <a:pt x="32" y="182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6" y="234"/>
                  </a:lnTo>
                  <a:lnTo>
                    <a:pt x="6" y="234"/>
                  </a:lnTo>
                  <a:lnTo>
                    <a:pt x="18" y="274"/>
                  </a:lnTo>
                  <a:lnTo>
                    <a:pt x="46" y="372"/>
                  </a:lnTo>
                  <a:lnTo>
                    <a:pt x="60" y="432"/>
                  </a:lnTo>
                  <a:lnTo>
                    <a:pt x="76" y="494"/>
                  </a:lnTo>
                  <a:lnTo>
                    <a:pt x="88" y="556"/>
                  </a:lnTo>
                  <a:lnTo>
                    <a:pt x="96" y="612"/>
                  </a:lnTo>
                  <a:lnTo>
                    <a:pt x="96" y="612"/>
                  </a:lnTo>
                  <a:lnTo>
                    <a:pt x="108" y="616"/>
                  </a:lnTo>
                  <a:lnTo>
                    <a:pt x="118" y="618"/>
                  </a:lnTo>
                  <a:lnTo>
                    <a:pt x="128" y="620"/>
                  </a:lnTo>
                  <a:lnTo>
                    <a:pt x="138" y="620"/>
                  </a:lnTo>
                  <a:lnTo>
                    <a:pt x="146" y="620"/>
                  </a:lnTo>
                  <a:lnTo>
                    <a:pt x="154" y="618"/>
                  </a:lnTo>
                  <a:lnTo>
                    <a:pt x="168" y="610"/>
                  </a:lnTo>
                  <a:lnTo>
                    <a:pt x="178" y="600"/>
                  </a:lnTo>
                  <a:lnTo>
                    <a:pt x="184" y="588"/>
                  </a:lnTo>
                  <a:lnTo>
                    <a:pt x="188" y="574"/>
                  </a:lnTo>
                  <a:lnTo>
                    <a:pt x="186" y="560"/>
                  </a:lnTo>
                  <a:lnTo>
                    <a:pt x="186" y="560"/>
                  </a:lnTo>
                  <a:lnTo>
                    <a:pt x="184" y="554"/>
                  </a:lnTo>
                  <a:lnTo>
                    <a:pt x="184" y="544"/>
                  </a:lnTo>
                  <a:lnTo>
                    <a:pt x="186" y="536"/>
                  </a:lnTo>
                  <a:lnTo>
                    <a:pt x="190" y="526"/>
                  </a:lnTo>
                  <a:lnTo>
                    <a:pt x="194" y="516"/>
                  </a:lnTo>
                  <a:lnTo>
                    <a:pt x="200" y="506"/>
                  </a:lnTo>
                  <a:lnTo>
                    <a:pt x="208" y="498"/>
                  </a:lnTo>
                  <a:lnTo>
                    <a:pt x="216" y="490"/>
                  </a:lnTo>
                  <a:lnTo>
                    <a:pt x="228" y="482"/>
                  </a:lnTo>
                  <a:lnTo>
                    <a:pt x="238" y="478"/>
                  </a:lnTo>
                  <a:lnTo>
                    <a:pt x="252" y="474"/>
                  </a:lnTo>
                  <a:lnTo>
                    <a:pt x="266" y="474"/>
                  </a:lnTo>
                  <a:lnTo>
                    <a:pt x="282" y="476"/>
                  </a:lnTo>
                  <a:lnTo>
                    <a:pt x="298" y="480"/>
                  </a:lnTo>
                  <a:lnTo>
                    <a:pt x="316" y="488"/>
                  </a:lnTo>
                  <a:lnTo>
                    <a:pt x="336" y="500"/>
                  </a:lnTo>
                  <a:lnTo>
                    <a:pt x="336" y="500"/>
                  </a:lnTo>
                  <a:lnTo>
                    <a:pt x="352" y="512"/>
                  </a:lnTo>
                  <a:lnTo>
                    <a:pt x="364" y="524"/>
                  </a:lnTo>
                  <a:lnTo>
                    <a:pt x="376" y="536"/>
                  </a:lnTo>
                  <a:lnTo>
                    <a:pt x="384" y="548"/>
                  </a:lnTo>
                  <a:lnTo>
                    <a:pt x="392" y="560"/>
                  </a:lnTo>
                  <a:lnTo>
                    <a:pt x="396" y="572"/>
                  </a:lnTo>
                  <a:lnTo>
                    <a:pt x="400" y="584"/>
                  </a:lnTo>
                  <a:lnTo>
                    <a:pt x="402" y="596"/>
                  </a:lnTo>
                  <a:lnTo>
                    <a:pt x="402" y="608"/>
                  </a:lnTo>
                  <a:lnTo>
                    <a:pt x="400" y="618"/>
                  </a:lnTo>
                  <a:lnTo>
                    <a:pt x="396" y="638"/>
                  </a:lnTo>
                  <a:lnTo>
                    <a:pt x="386" y="656"/>
                  </a:lnTo>
                  <a:lnTo>
                    <a:pt x="374" y="672"/>
                  </a:lnTo>
                  <a:lnTo>
                    <a:pt x="374" y="672"/>
                  </a:lnTo>
                  <a:lnTo>
                    <a:pt x="430" y="710"/>
                  </a:lnTo>
                  <a:lnTo>
                    <a:pt x="458" y="730"/>
                  </a:lnTo>
                  <a:lnTo>
                    <a:pt x="482" y="750"/>
                  </a:lnTo>
                  <a:lnTo>
                    <a:pt x="482" y="750"/>
                  </a:lnTo>
                  <a:lnTo>
                    <a:pt x="488" y="756"/>
                  </a:lnTo>
                  <a:lnTo>
                    <a:pt x="492" y="764"/>
                  </a:lnTo>
                  <a:lnTo>
                    <a:pt x="496" y="770"/>
                  </a:lnTo>
                  <a:lnTo>
                    <a:pt x="496" y="778"/>
                  </a:lnTo>
                  <a:lnTo>
                    <a:pt x="496" y="784"/>
                  </a:lnTo>
                  <a:lnTo>
                    <a:pt x="494" y="790"/>
                  </a:lnTo>
                  <a:lnTo>
                    <a:pt x="486" y="802"/>
                  </a:lnTo>
                  <a:lnTo>
                    <a:pt x="474" y="812"/>
                  </a:lnTo>
                  <a:lnTo>
                    <a:pt x="460" y="820"/>
                  </a:lnTo>
                  <a:lnTo>
                    <a:pt x="442" y="824"/>
                  </a:lnTo>
                  <a:lnTo>
                    <a:pt x="426" y="824"/>
                  </a:lnTo>
                  <a:lnTo>
                    <a:pt x="426" y="824"/>
                  </a:lnTo>
                  <a:lnTo>
                    <a:pt x="418" y="824"/>
                  </a:lnTo>
                  <a:lnTo>
                    <a:pt x="410" y="826"/>
                  </a:lnTo>
                  <a:lnTo>
                    <a:pt x="402" y="830"/>
                  </a:lnTo>
                  <a:lnTo>
                    <a:pt x="394" y="834"/>
                  </a:lnTo>
                  <a:lnTo>
                    <a:pt x="386" y="840"/>
                  </a:lnTo>
                  <a:lnTo>
                    <a:pt x="380" y="848"/>
                  </a:lnTo>
                  <a:lnTo>
                    <a:pt x="374" y="856"/>
                  </a:lnTo>
                  <a:lnTo>
                    <a:pt x="368" y="866"/>
                  </a:lnTo>
                  <a:lnTo>
                    <a:pt x="368" y="866"/>
                  </a:lnTo>
                  <a:lnTo>
                    <a:pt x="398" y="884"/>
                  </a:lnTo>
                  <a:lnTo>
                    <a:pt x="410" y="892"/>
                  </a:lnTo>
                  <a:lnTo>
                    <a:pt x="410" y="892"/>
                  </a:lnTo>
                  <a:lnTo>
                    <a:pt x="420" y="896"/>
                  </a:lnTo>
                  <a:lnTo>
                    <a:pt x="430" y="898"/>
                  </a:lnTo>
                  <a:lnTo>
                    <a:pt x="440" y="898"/>
                  </a:lnTo>
                  <a:lnTo>
                    <a:pt x="452" y="896"/>
                  </a:lnTo>
                  <a:lnTo>
                    <a:pt x="462" y="894"/>
                  </a:lnTo>
                  <a:lnTo>
                    <a:pt x="472" y="888"/>
                  </a:lnTo>
                  <a:lnTo>
                    <a:pt x="480" y="882"/>
                  </a:lnTo>
                  <a:lnTo>
                    <a:pt x="488" y="874"/>
                  </a:lnTo>
                  <a:lnTo>
                    <a:pt x="488" y="874"/>
                  </a:lnTo>
                  <a:lnTo>
                    <a:pt x="506" y="846"/>
                  </a:lnTo>
                  <a:lnTo>
                    <a:pt x="552" y="786"/>
                  </a:lnTo>
                  <a:lnTo>
                    <a:pt x="580" y="754"/>
                  </a:lnTo>
                  <a:lnTo>
                    <a:pt x="604" y="726"/>
                  </a:lnTo>
                  <a:lnTo>
                    <a:pt x="626" y="704"/>
                  </a:lnTo>
                  <a:lnTo>
                    <a:pt x="636" y="698"/>
                  </a:lnTo>
                  <a:lnTo>
                    <a:pt x="644" y="694"/>
                  </a:lnTo>
                  <a:lnTo>
                    <a:pt x="644" y="694"/>
                  </a:lnTo>
                  <a:lnTo>
                    <a:pt x="662" y="692"/>
                  </a:lnTo>
                  <a:lnTo>
                    <a:pt x="670" y="694"/>
                  </a:lnTo>
                  <a:lnTo>
                    <a:pt x="676" y="696"/>
                  </a:lnTo>
                  <a:lnTo>
                    <a:pt x="682" y="698"/>
                  </a:lnTo>
                  <a:lnTo>
                    <a:pt x="686" y="702"/>
                  </a:lnTo>
                  <a:lnTo>
                    <a:pt x="690" y="712"/>
                  </a:lnTo>
                  <a:lnTo>
                    <a:pt x="692" y="722"/>
                  </a:lnTo>
                  <a:lnTo>
                    <a:pt x="692" y="734"/>
                  </a:lnTo>
                  <a:lnTo>
                    <a:pt x="690" y="754"/>
                  </a:lnTo>
                  <a:lnTo>
                    <a:pt x="690" y="754"/>
                  </a:lnTo>
                  <a:lnTo>
                    <a:pt x="690" y="770"/>
                  </a:lnTo>
                  <a:lnTo>
                    <a:pt x="694" y="784"/>
                  </a:lnTo>
                  <a:lnTo>
                    <a:pt x="700" y="798"/>
                  </a:lnTo>
                  <a:lnTo>
                    <a:pt x="708" y="810"/>
                  </a:lnTo>
                  <a:lnTo>
                    <a:pt x="718" y="820"/>
                  </a:lnTo>
                  <a:lnTo>
                    <a:pt x="730" y="828"/>
                  </a:lnTo>
                  <a:lnTo>
                    <a:pt x="744" y="836"/>
                  </a:lnTo>
                  <a:lnTo>
                    <a:pt x="758" y="842"/>
                  </a:lnTo>
                  <a:lnTo>
                    <a:pt x="758" y="842"/>
                  </a:lnTo>
                  <a:lnTo>
                    <a:pt x="776" y="848"/>
                  </a:lnTo>
                  <a:lnTo>
                    <a:pt x="792" y="852"/>
                  </a:lnTo>
                  <a:lnTo>
                    <a:pt x="810" y="852"/>
                  </a:lnTo>
                  <a:lnTo>
                    <a:pt x="828" y="850"/>
                  </a:lnTo>
                  <a:lnTo>
                    <a:pt x="844" y="846"/>
                  </a:lnTo>
                  <a:lnTo>
                    <a:pt x="862" y="840"/>
                  </a:lnTo>
                  <a:lnTo>
                    <a:pt x="878" y="832"/>
                  </a:lnTo>
                  <a:lnTo>
                    <a:pt x="894" y="824"/>
                  </a:lnTo>
                  <a:lnTo>
                    <a:pt x="894" y="824"/>
                  </a:lnTo>
                  <a:lnTo>
                    <a:pt x="896" y="822"/>
                  </a:lnTo>
                  <a:lnTo>
                    <a:pt x="896" y="822"/>
                  </a:lnTo>
                  <a:lnTo>
                    <a:pt x="908" y="810"/>
                  </a:lnTo>
                  <a:lnTo>
                    <a:pt x="922" y="802"/>
                  </a:lnTo>
                  <a:lnTo>
                    <a:pt x="922" y="8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13"/>
            <p:cNvSpPr>
              <a:spLocks/>
            </p:cNvSpPr>
            <p:nvPr userDrawn="1"/>
          </p:nvSpPr>
          <p:spPr bwMode="auto">
            <a:xfrm>
              <a:off x="4067175" y="5540375"/>
              <a:ext cx="114300" cy="187325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72" y="0"/>
                </a:cxn>
                <a:cxn ang="0">
                  <a:pos x="60" y="4"/>
                </a:cxn>
                <a:cxn ang="0">
                  <a:pos x="48" y="10"/>
                </a:cxn>
                <a:cxn ang="0">
                  <a:pos x="38" y="2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22" y="5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14" y="112"/>
                </a:cxn>
                <a:cxn ang="0">
                  <a:pos x="28" y="102"/>
                </a:cxn>
                <a:cxn ang="0">
                  <a:pos x="42" y="92"/>
                </a:cxn>
                <a:cxn ang="0">
                  <a:pos x="54" y="78"/>
                </a:cxn>
                <a:cxn ang="0">
                  <a:pos x="62" y="60"/>
                </a:cxn>
                <a:cxn ang="0">
                  <a:pos x="70" y="42"/>
                </a:cxn>
                <a:cxn ang="0">
                  <a:pos x="72" y="22"/>
                </a:cxn>
                <a:cxn ang="0">
                  <a:pos x="72" y="0"/>
                </a:cxn>
                <a:cxn ang="0">
                  <a:pos x="72" y="0"/>
                </a:cxn>
              </a:cxnLst>
              <a:rect l="0" t="0" r="r" b="b"/>
              <a:pathLst>
                <a:path w="72" h="118">
                  <a:moveTo>
                    <a:pt x="72" y="0"/>
                  </a:moveTo>
                  <a:lnTo>
                    <a:pt x="72" y="0"/>
                  </a:lnTo>
                  <a:lnTo>
                    <a:pt x="60" y="4"/>
                  </a:lnTo>
                  <a:lnTo>
                    <a:pt x="48" y="10"/>
                  </a:lnTo>
                  <a:lnTo>
                    <a:pt x="38" y="2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2" y="5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14" y="112"/>
                  </a:lnTo>
                  <a:lnTo>
                    <a:pt x="28" y="102"/>
                  </a:lnTo>
                  <a:lnTo>
                    <a:pt x="42" y="92"/>
                  </a:lnTo>
                  <a:lnTo>
                    <a:pt x="54" y="78"/>
                  </a:lnTo>
                  <a:lnTo>
                    <a:pt x="62" y="60"/>
                  </a:lnTo>
                  <a:lnTo>
                    <a:pt x="70" y="42"/>
                  </a:lnTo>
                  <a:lnTo>
                    <a:pt x="72" y="22"/>
                  </a:lnTo>
                  <a:lnTo>
                    <a:pt x="72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5702300" y="2174875"/>
              <a:ext cx="577850" cy="568325"/>
            </a:xfrm>
            <a:custGeom>
              <a:avLst/>
              <a:gdLst/>
              <a:ahLst/>
              <a:cxnLst>
                <a:cxn ang="0">
                  <a:pos x="344" y="282"/>
                </a:cxn>
                <a:cxn ang="0">
                  <a:pos x="320" y="260"/>
                </a:cxn>
                <a:cxn ang="0">
                  <a:pos x="312" y="244"/>
                </a:cxn>
                <a:cxn ang="0">
                  <a:pos x="306" y="222"/>
                </a:cxn>
                <a:cxn ang="0">
                  <a:pos x="306" y="206"/>
                </a:cxn>
                <a:cxn ang="0">
                  <a:pos x="312" y="176"/>
                </a:cxn>
                <a:cxn ang="0">
                  <a:pos x="306" y="170"/>
                </a:cxn>
                <a:cxn ang="0">
                  <a:pos x="304" y="154"/>
                </a:cxn>
                <a:cxn ang="0">
                  <a:pos x="312" y="128"/>
                </a:cxn>
                <a:cxn ang="0">
                  <a:pos x="318" y="120"/>
                </a:cxn>
                <a:cxn ang="0">
                  <a:pos x="334" y="104"/>
                </a:cxn>
                <a:cxn ang="0">
                  <a:pos x="344" y="86"/>
                </a:cxn>
                <a:cxn ang="0">
                  <a:pos x="346" y="66"/>
                </a:cxn>
                <a:cxn ang="0">
                  <a:pos x="340" y="46"/>
                </a:cxn>
                <a:cxn ang="0">
                  <a:pos x="330" y="28"/>
                </a:cxn>
                <a:cxn ang="0">
                  <a:pos x="312" y="14"/>
                </a:cxn>
                <a:cxn ang="0">
                  <a:pos x="288" y="4"/>
                </a:cxn>
                <a:cxn ang="0">
                  <a:pos x="260" y="0"/>
                </a:cxn>
                <a:cxn ang="0">
                  <a:pos x="238" y="0"/>
                </a:cxn>
                <a:cxn ang="0">
                  <a:pos x="204" y="8"/>
                </a:cxn>
                <a:cxn ang="0">
                  <a:pos x="180" y="24"/>
                </a:cxn>
                <a:cxn ang="0">
                  <a:pos x="166" y="44"/>
                </a:cxn>
                <a:cxn ang="0">
                  <a:pos x="160" y="66"/>
                </a:cxn>
                <a:cxn ang="0">
                  <a:pos x="162" y="88"/>
                </a:cxn>
                <a:cxn ang="0">
                  <a:pos x="168" y="106"/>
                </a:cxn>
                <a:cxn ang="0">
                  <a:pos x="176" y="120"/>
                </a:cxn>
                <a:cxn ang="0">
                  <a:pos x="182" y="122"/>
                </a:cxn>
                <a:cxn ang="0">
                  <a:pos x="200" y="136"/>
                </a:cxn>
                <a:cxn ang="0">
                  <a:pos x="204" y="154"/>
                </a:cxn>
                <a:cxn ang="0">
                  <a:pos x="198" y="170"/>
                </a:cxn>
                <a:cxn ang="0">
                  <a:pos x="184" y="178"/>
                </a:cxn>
                <a:cxn ang="0">
                  <a:pos x="166" y="180"/>
                </a:cxn>
                <a:cxn ang="0">
                  <a:pos x="98" y="180"/>
                </a:cxn>
                <a:cxn ang="0">
                  <a:pos x="46" y="174"/>
                </a:cxn>
                <a:cxn ang="0">
                  <a:pos x="38" y="174"/>
                </a:cxn>
                <a:cxn ang="0">
                  <a:pos x="24" y="176"/>
                </a:cxn>
                <a:cxn ang="0">
                  <a:pos x="14" y="186"/>
                </a:cxn>
                <a:cxn ang="0">
                  <a:pos x="6" y="200"/>
                </a:cxn>
                <a:cxn ang="0">
                  <a:pos x="4" y="206"/>
                </a:cxn>
                <a:cxn ang="0">
                  <a:pos x="0" y="296"/>
                </a:cxn>
                <a:cxn ang="0">
                  <a:pos x="2" y="330"/>
                </a:cxn>
                <a:cxn ang="0">
                  <a:pos x="8" y="342"/>
                </a:cxn>
                <a:cxn ang="0">
                  <a:pos x="18" y="350"/>
                </a:cxn>
                <a:cxn ang="0">
                  <a:pos x="32" y="350"/>
                </a:cxn>
                <a:cxn ang="0">
                  <a:pos x="46" y="338"/>
                </a:cxn>
                <a:cxn ang="0">
                  <a:pos x="54" y="330"/>
                </a:cxn>
                <a:cxn ang="0">
                  <a:pos x="78" y="324"/>
                </a:cxn>
                <a:cxn ang="0">
                  <a:pos x="102" y="328"/>
                </a:cxn>
                <a:cxn ang="0">
                  <a:pos x="124" y="346"/>
                </a:cxn>
                <a:cxn ang="0">
                  <a:pos x="134" y="358"/>
                </a:cxn>
                <a:cxn ang="0">
                  <a:pos x="138" y="356"/>
                </a:cxn>
                <a:cxn ang="0">
                  <a:pos x="326" y="346"/>
                </a:cxn>
                <a:cxn ang="0">
                  <a:pos x="350" y="338"/>
                </a:cxn>
                <a:cxn ang="0">
                  <a:pos x="362" y="324"/>
                </a:cxn>
                <a:cxn ang="0">
                  <a:pos x="362" y="302"/>
                </a:cxn>
                <a:cxn ang="0">
                  <a:pos x="344" y="282"/>
                </a:cxn>
              </a:cxnLst>
              <a:rect l="0" t="0" r="r" b="b"/>
              <a:pathLst>
                <a:path w="364" h="358">
                  <a:moveTo>
                    <a:pt x="344" y="282"/>
                  </a:moveTo>
                  <a:lnTo>
                    <a:pt x="344" y="282"/>
                  </a:lnTo>
                  <a:lnTo>
                    <a:pt x="326" y="266"/>
                  </a:lnTo>
                  <a:lnTo>
                    <a:pt x="320" y="260"/>
                  </a:lnTo>
                  <a:lnTo>
                    <a:pt x="316" y="254"/>
                  </a:lnTo>
                  <a:lnTo>
                    <a:pt x="312" y="244"/>
                  </a:lnTo>
                  <a:lnTo>
                    <a:pt x="308" y="234"/>
                  </a:lnTo>
                  <a:lnTo>
                    <a:pt x="306" y="222"/>
                  </a:lnTo>
                  <a:lnTo>
                    <a:pt x="306" y="206"/>
                  </a:lnTo>
                  <a:lnTo>
                    <a:pt x="306" y="206"/>
                  </a:lnTo>
                  <a:lnTo>
                    <a:pt x="308" y="190"/>
                  </a:lnTo>
                  <a:lnTo>
                    <a:pt x="312" y="176"/>
                  </a:lnTo>
                  <a:lnTo>
                    <a:pt x="312" y="176"/>
                  </a:lnTo>
                  <a:lnTo>
                    <a:pt x="306" y="170"/>
                  </a:lnTo>
                  <a:lnTo>
                    <a:pt x="304" y="162"/>
                  </a:lnTo>
                  <a:lnTo>
                    <a:pt x="304" y="154"/>
                  </a:lnTo>
                  <a:lnTo>
                    <a:pt x="304" y="144"/>
                  </a:lnTo>
                  <a:lnTo>
                    <a:pt x="312" y="128"/>
                  </a:lnTo>
                  <a:lnTo>
                    <a:pt x="318" y="120"/>
                  </a:lnTo>
                  <a:lnTo>
                    <a:pt x="318" y="120"/>
                  </a:lnTo>
                  <a:lnTo>
                    <a:pt x="328" y="112"/>
                  </a:lnTo>
                  <a:lnTo>
                    <a:pt x="334" y="104"/>
                  </a:lnTo>
                  <a:lnTo>
                    <a:pt x="340" y="96"/>
                  </a:lnTo>
                  <a:lnTo>
                    <a:pt x="344" y="86"/>
                  </a:lnTo>
                  <a:lnTo>
                    <a:pt x="346" y="76"/>
                  </a:lnTo>
                  <a:lnTo>
                    <a:pt x="346" y="66"/>
                  </a:lnTo>
                  <a:lnTo>
                    <a:pt x="344" y="56"/>
                  </a:lnTo>
                  <a:lnTo>
                    <a:pt x="340" y="46"/>
                  </a:lnTo>
                  <a:lnTo>
                    <a:pt x="336" y="38"/>
                  </a:lnTo>
                  <a:lnTo>
                    <a:pt x="330" y="28"/>
                  </a:lnTo>
                  <a:lnTo>
                    <a:pt x="322" y="20"/>
                  </a:lnTo>
                  <a:lnTo>
                    <a:pt x="312" y="14"/>
                  </a:lnTo>
                  <a:lnTo>
                    <a:pt x="300" y="8"/>
                  </a:lnTo>
                  <a:lnTo>
                    <a:pt x="288" y="4"/>
                  </a:lnTo>
                  <a:lnTo>
                    <a:pt x="274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38" y="0"/>
                  </a:lnTo>
                  <a:lnTo>
                    <a:pt x="218" y="4"/>
                  </a:lnTo>
                  <a:lnTo>
                    <a:pt x="204" y="8"/>
                  </a:lnTo>
                  <a:lnTo>
                    <a:pt x="190" y="16"/>
                  </a:lnTo>
                  <a:lnTo>
                    <a:pt x="180" y="24"/>
                  </a:lnTo>
                  <a:lnTo>
                    <a:pt x="172" y="34"/>
                  </a:lnTo>
                  <a:lnTo>
                    <a:pt x="166" y="44"/>
                  </a:lnTo>
                  <a:lnTo>
                    <a:pt x="162" y="56"/>
                  </a:lnTo>
                  <a:lnTo>
                    <a:pt x="160" y="66"/>
                  </a:lnTo>
                  <a:lnTo>
                    <a:pt x="160" y="78"/>
                  </a:lnTo>
                  <a:lnTo>
                    <a:pt x="162" y="88"/>
                  </a:lnTo>
                  <a:lnTo>
                    <a:pt x="164" y="98"/>
                  </a:lnTo>
                  <a:lnTo>
                    <a:pt x="168" y="106"/>
                  </a:lnTo>
                  <a:lnTo>
                    <a:pt x="172" y="114"/>
                  </a:lnTo>
                  <a:lnTo>
                    <a:pt x="176" y="12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2" y="128"/>
                  </a:lnTo>
                  <a:lnTo>
                    <a:pt x="200" y="136"/>
                  </a:lnTo>
                  <a:lnTo>
                    <a:pt x="202" y="146"/>
                  </a:lnTo>
                  <a:lnTo>
                    <a:pt x="204" y="154"/>
                  </a:lnTo>
                  <a:lnTo>
                    <a:pt x="202" y="162"/>
                  </a:lnTo>
                  <a:lnTo>
                    <a:pt x="198" y="170"/>
                  </a:lnTo>
                  <a:lnTo>
                    <a:pt x="192" y="176"/>
                  </a:lnTo>
                  <a:lnTo>
                    <a:pt x="184" y="178"/>
                  </a:lnTo>
                  <a:lnTo>
                    <a:pt x="184" y="178"/>
                  </a:lnTo>
                  <a:lnTo>
                    <a:pt x="166" y="180"/>
                  </a:lnTo>
                  <a:lnTo>
                    <a:pt x="144" y="182"/>
                  </a:lnTo>
                  <a:lnTo>
                    <a:pt x="98" y="180"/>
                  </a:lnTo>
                  <a:lnTo>
                    <a:pt x="62" y="176"/>
                  </a:lnTo>
                  <a:lnTo>
                    <a:pt x="46" y="174"/>
                  </a:lnTo>
                  <a:lnTo>
                    <a:pt x="46" y="174"/>
                  </a:lnTo>
                  <a:lnTo>
                    <a:pt x="38" y="174"/>
                  </a:lnTo>
                  <a:lnTo>
                    <a:pt x="32" y="174"/>
                  </a:lnTo>
                  <a:lnTo>
                    <a:pt x="24" y="176"/>
                  </a:lnTo>
                  <a:lnTo>
                    <a:pt x="18" y="180"/>
                  </a:lnTo>
                  <a:lnTo>
                    <a:pt x="14" y="186"/>
                  </a:lnTo>
                  <a:lnTo>
                    <a:pt x="10" y="192"/>
                  </a:lnTo>
                  <a:lnTo>
                    <a:pt x="6" y="200"/>
                  </a:lnTo>
                  <a:lnTo>
                    <a:pt x="4" y="206"/>
                  </a:lnTo>
                  <a:lnTo>
                    <a:pt x="4" y="206"/>
                  </a:lnTo>
                  <a:lnTo>
                    <a:pt x="2" y="254"/>
                  </a:lnTo>
                  <a:lnTo>
                    <a:pt x="0" y="296"/>
                  </a:lnTo>
                  <a:lnTo>
                    <a:pt x="2" y="330"/>
                  </a:lnTo>
                  <a:lnTo>
                    <a:pt x="2" y="330"/>
                  </a:lnTo>
                  <a:lnTo>
                    <a:pt x="4" y="336"/>
                  </a:lnTo>
                  <a:lnTo>
                    <a:pt x="8" y="342"/>
                  </a:lnTo>
                  <a:lnTo>
                    <a:pt x="12" y="348"/>
                  </a:lnTo>
                  <a:lnTo>
                    <a:pt x="18" y="350"/>
                  </a:lnTo>
                  <a:lnTo>
                    <a:pt x="26" y="350"/>
                  </a:lnTo>
                  <a:lnTo>
                    <a:pt x="32" y="350"/>
                  </a:lnTo>
                  <a:lnTo>
                    <a:pt x="40" y="346"/>
                  </a:lnTo>
                  <a:lnTo>
                    <a:pt x="46" y="338"/>
                  </a:lnTo>
                  <a:lnTo>
                    <a:pt x="46" y="338"/>
                  </a:lnTo>
                  <a:lnTo>
                    <a:pt x="54" y="330"/>
                  </a:lnTo>
                  <a:lnTo>
                    <a:pt x="66" y="326"/>
                  </a:lnTo>
                  <a:lnTo>
                    <a:pt x="78" y="324"/>
                  </a:lnTo>
                  <a:lnTo>
                    <a:pt x="90" y="324"/>
                  </a:lnTo>
                  <a:lnTo>
                    <a:pt x="102" y="328"/>
                  </a:lnTo>
                  <a:lnTo>
                    <a:pt x="114" y="336"/>
                  </a:lnTo>
                  <a:lnTo>
                    <a:pt x="124" y="346"/>
                  </a:lnTo>
                  <a:lnTo>
                    <a:pt x="134" y="358"/>
                  </a:lnTo>
                  <a:lnTo>
                    <a:pt x="134" y="358"/>
                  </a:lnTo>
                  <a:lnTo>
                    <a:pt x="138" y="356"/>
                  </a:lnTo>
                  <a:lnTo>
                    <a:pt x="138" y="356"/>
                  </a:lnTo>
                  <a:lnTo>
                    <a:pt x="326" y="346"/>
                  </a:lnTo>
                  <a:lnTo>
                    <a:pt x="326" y="346"/>
                  </a:lnTo>
                  <a:lnTo>
                    <a:pt x="340" y="344"/>
                  </a:lnTo>
                  <a:lnTo>
                    <a:pt x="350" y="338"/>
                  </a:lnTo>
                  <a:lnTo>
                    <a:pt x="358" y="332"/>
                  </a:lnTo>
                  <a:lnTo>
                    <a:pt x="362" y="324"/>
                  </a:lnTo>
                  <a:lnTo>
                    <a:pt x="364" y="314"/>
                  </a:lnTo>
                  <a:lnTo>
                    <a:pt x="362" y="302"/>
                  </a:lnTo>
                  <a:lnTo>
                    <a:pt x="356" y="292"/>
                  </a:lnTo>
                  <a:lnTo>
                    <a:pt x="344" y="282"/>
                  </a:lnTo>
                  <a:lnTo>
                    <a:pt x="344" y="28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15"/>
            <p:cNvSpPr>
              <a:spLocks/>
            </p:cNvSpPr>
            <p:nvPr userDrawn="1"/>
          </p:nvSpPr>
          <p:spPr bwMode="auto">
            <a:xfrm>
              <a:off x="5695950" y="2851150"/>
              <a:ext cx="241300" cy="323850"/>
            </a:xfrm>
            <a:custGeom>
              <a:avLst/>
              <a:gdLst/>
              <a:ahLst/>
              <a:cxnLst>
                <a:cxn ang="0">
                  <a:pos x="110" y="144"/>
                </a:cxn>
                <a:cxn ang="0">
                  <a:pos x="110" y="144"/>
                </a:cxn>
                <a:cxn ang="0">
                  <a:pos x="106" y="118"/>
                </a:cxn>
                <a:cxn ang="0">
                  <a:pos x="104" y="92"/>
                </a:cxn>
                <a:cxn ang="0">
                  <a:pos x="102" y="36"/>
                </a:cxn>
                <a:cxn ang="0">
                  <a:pos x="102" y="36"/>
                </a:cxn>
                <a:cxn ang="0">
                  <a:pos x="88" y="38"/>
                </a:cxn>
                <a:cxn ang="0">
                  <a:pos x="76" y="36"/>
                </a:cxn>
                <a:cxn ang="0">
                  <a:pos x="66" y="30"/>
                </a:cxn>
                <a:cxn ang="0">
                  <a:pos x="60" y="22"/>
                </a:cxn>
                <a:cxn ang="0">
                  <a:pos x="60" y="22"/>
                </a:cxn>
                <a:cxn ang="0">
                  <a:pos x="54" y="14"/>
                </a:cxn>
                <a:cxn ang="0">
                  <a:pos x="46" y="6"/>
                </a:cxn>
                <a:cxn ang="0">
                  <a:pos x="36" y="2"/>
                </a:cxn>
                <a:cxn ang="0">
                  <a:pos x="26" y="0"/>
                </a:cxn>
                <a:cxn ang="0">
                  <a:pos x="16" y="0"/>
                </a:cxn>
                <a:cxn ang="0">
                  <a:pos x="8" y="4"/>
                </a:cxn>
                <a:cxn ang="0">
                  <a:pos x="4" y="12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64"/>
                </a:cxn>
                <a:cxn ang="0">
                  <a:pos x="2" y="104"/>
                </a:cxn>
                <a:cxn ang="0">
                  <a:pos x="6" y="150"/>
                </a:cxn>
                <a:cxn ang="0">
                  <a:pos x="6" y="150"/>
                </a:cxn>
                <a:cxn ang="0">
                  <a:pos x="8" y="158"/>
                </a:cxn>
                <a:cxn ang="0">
                  <a:pos x="10" y="166"/>
                </a:cxn>
                <a:cxn ang="0">
                  <a:pos x="20" y="180"/>
                </a:cxn>
                <a:cxn ang="0">
                  <a:pos x="34" y="192"/>
                </a:cxn>
                <a:cxn ang="0">
                  <a:pos x="42" y="196"/>
                </a:cxn>
                <a:cxn ang="0">
                  <a:pos x="48" y="198"/>
                </a:cxn>
                <a:cxn ang="0">
                  <a:pos x="48" y="198"/>
                </a:cxn>
                <a:cxn ang="0">
                  <a:pos x="74" y="202"/>
                </a:cxn>
                <a:cxn ang="0">
                  <a:pos x="100" y="204"/>
                </a:cxn>
                <a:cxn ang="0">
                  <a:pos x="116" y="204"/>
                </a:cxn>
                <a:cxn ang="0">
                  <a:pos x="132" y="202"/>
                </a:cxn>
                <a:cxn ang="0">
                  <a:pos x="132" y="202"/>
                </a:cxn>
                <a:cxn ang="0">
                  <a:pos x="138" y="200"/>
                </a:cxn>
                <a:cxn ang="0">
                  <a:pos x="142" y="198"/>
                </a:cxn>
                <a:cxn ang="0">
                  <a:pos x="148" y="188"/>
                </a:cxn>
                <a:cxn ang="0">
                  <a:pos x="152" y="178"/>
                </a:cxn>
                <a:cxn ang="0">
                  <a:pos x="152" y="164"/>
                </a:cxn>
                <a:cxn ang="0">
                  <a:pos x="152" y="164"/>
                </a:cxn>
                <a:cxn ang="0">
                  <a:pos x="138" y="168"/>
                </a:cxn>
                <a:cxn ang="0">
                  <a:pos x="132" y="168"/>
                </a:cxn>
                <a:cxn ang="0">
                  <a:pos x="126" y="166"/>
                </a:cxn>
                <a:cxn ang="0">
                  <a:pos x="120" y="162"/>
                </a:cxn>
                <a:cxn ang="0">
                  <a:pos x="114" y="158"/>
                </a:cxn>
                <a:cxn ang="0">
                  <a:pos x="112" y="152"/>
                </a:cxn>
                <a:cxn ang="0">
                  <a:pos x="110" y="144"/>
                </a:cxn>
                <a:cxn ang="0">
                  <a:pos x="110" y="144"/>
                </a:cxn>
              </a:cxnLst>
              <a:rect l="0" t="0" r="r" b="b"/>
              <a:pathLst>
                <a:path w="152" h="204">
                  <a:moveTo>
                    <a:pt x="110" y="144"/>
                  </a:moveTo>
                  <a:lnTo>
                    <a:pt x="110" y="144"/>
                  </a:lnTo>
                  <a:lnTo>
                    <a:pt x="106" y="118"/>
                  </a:lnTo>
                  <a:lnTo>
                    <a:pt x="104" y="92"/>
                  </a:lnTo>
                  <a:lnTo>
                    <a:pt x="102" y="36"/>
                  </a:lnTo>
                  <a:lnTo>
                    <a:pt x="102" y="36"/>
                  </a:lnTo>
                  <a:lnTo>
                    <a:pt x="88" y="38"/>
                  </a:lnTo>
                  <a:lnTo>
                    <a:pt x="76" y="36"/>
                  </a:lnTo>
                  <a:lnTo>
                    <a:pt x="66" y="30"/>
                  </a:lnTo>
                  <a:lnTo>
                    <a:pt x="60" y="22"/>
                  </a:lnTo>
                  <a:lnTo>
                    <a:pt x="60" y="22"/>
                  </a:lnTo>
                  <a:lnTo>
                    <a:pt x="54" y="14"/>
                  </a:lnTo>
                  <a:lnTo>
                    <a:pt x="46" y="6"/>
                  </a:lnTo>
                  <a:lnTo>
                    <a:pt x="36" y="2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8" y="4"/>
                  </a:lnTo>
                  <a:lnTo>
                    <a:pt x="4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64"/>
                  </a:lnTo>
                  <a:lnTo>
                    <a:pt x="2" y="104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8"/>
                  </a:lnTo>
                  <a:lnTo>
                    <a:pt x="10" y="166"/>
                  </a:lnTo>
                  <a:lnTo>
                    <a:pt x="20" y="180"/>
                  </a:lnTo>
                  <a:lnTo>
                    <a:pt x="34" y="192"/>
                  </a:lnTo>
                  <a:lnTo>
                    <a:pt x="42" y="196"/>
                  </a:lnTo>
                  <a:lnTo>
                    <a:pt x="48" y="198"/>
                  </a:lnTo>
                  <a:lnTo>
                    <a:pt x="48" y="198"/>
                  </a:lnTo>
                  <a:lnTo>
                    <a:pt x="74" y="202"/>
                  </a:lnTo>
                  <a:lnTo>
                    <a:pt x="100" y="204"/>
                  </a:lnTo>
                  <a:lnTo>
                    <a:pt x="116" y="204"/>
                  </a:lnTo>
                  <a:lnTo>
                    <a:pt x="132" y="202"/>
                  </a:lnTo>
                  <a:lnTo>
                    <a:pt x="132" y="202"/>
                  </a:lnTo>
                  <a:lnTo>
                    <a:pt x="138" y="200"/>
                  </a:lnTo>
                  <a:lnTo>
                    <a:pt x="142" y="198"/>
                  </a:lnTo>
                  <a:lnTo>
                    <a:pt x="148" y="188"/>
                  </a:lnTo>
                  <a:lnTo>
                    <a:pt x="152" y="178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138" y="168"/>
                  </a:lnTo>
                  <a:lnTo>
                    <a:pt x="132" y="168"/>
                  </a:lnTo>
                  <a:lnTo>
                    <a:pt x="126" y="166"/>
                  </a:lnTo>
                  <a:lnTo>
                    <a:pt x="120" y="162"/>
                  </a:lnTo>
                  <a:lnTo>
                    <a:pt x="114" y="158"/>
                  </a:lnTo>
                  <a:lnTo>
                    <a:pt x="112" y="152"/>
                  </a:lnTo>
                  <a:lnTo>
                    <a:pt x="110" y="144"/>
                  </a:lnTo>
                  <a:lnTo>
                    <a:pt x="110" y="14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16"/>
            <p:cNvSpPr>
              <a:spLocks/>
            </p:cNvSpPr>
            <p:nvPr userDrawn="1"/>
          </p:nvSpPr>
          <p:spPr bwMode="auto">
            <a:xfrm>
              <a:off x="6080125" y="3048000"/>
              <a:ext cx="92075" cy="1270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12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6" y="24"/>
                </a:cxn>
                <a:cxn ang="0">
                  <a:pos x="2" y="32"/>
                </a:cxn>
                <a:cxn ang="0">
                  <a:pos x="0" y="38"/>
                </a:cxn>
                <a:cxn ang="0">
                  <a:pos x="0" y="46"/>
                </a:cxn>
                <a:cxn ang="0">
                  <a:pos x="4" y="56"/>
                </a:cxn>
                <a:cxn ang="0">
                  <a:pos x="8" y="62"/>
                </a:cxn>
                <a:cxn ang="0">
                  <a:pos x="18" y="70"/>
                </a:cxn>
                <a:cxn ang="0">
                  <a:pos x="28" y="74"/>
                </a:cxn>
                <a:cxn ang="0">
                  <a:pos x="28" y="74"/>
                </a:cxn>
                <a:cxn ang="0">
                  <a:pos x="42" y="78"/>
                </a:cxn>
                <a:cxn ang="0">
                  <a:pos x="58" y="80"/>
                </a:cxn>
                <a:cxn ang="0">
                  <a:pos x="58" y="80"/>
                </a:cxn>
                <a:cxn ang="0">
                  <a:pos x="58" y="68"/>
                </a:cxn>
                <a:cxn ang="0">
                  <a:pos x="58" y="68"/>
                </a:cxn>
                <a:cxn ang="0">
                  <a:pos x="58" y="56"/>
                </a:cxn>
                <a:cxn ang="0">
                  <a:pos x="54" y="44"/>
                </a:cxn>
                <a:cxn ang="0">
                  <a:pos x="52" y="34"/>
                </a:cxn>
                <a:cxn ang="0">
                  <a:pos x="48" y="26"/>
                </a:cxn>
                <a:cxn ang="0">
                  <a:pos x="36" y="12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58" h="80">
                  <a:moveTo>
                    <a:pt x="24" y="0"/>
                  </a:moveTo>
                  <a:lnTo>
                    <a:pt x="24" y="0"/>
                  </a:lnTo>
                  <a:lnTo>
                    <a:pt x="18" y="1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2" y="32"/>
                  </a:lnTo>
                  <a:lnTo>
                    <a:pt x="0" y="38"/>
                  </a:lnTo>
                  <a:lnTo>
                    <a:pt x="0" y="46"/>
                  </a:lnTo>
                  <a:lnTo>
                    <a:pt x="4" y="56"/>
                  </a:lnTo>
                  <a:lnTo>
                    <a:pt x="8" y="62"/>
                  </a:lnTo>
                  <a:lnTo>
                    <a:pt x="18" y="70"/>
                  </a:lnTo>
                  <a:lnTo>
                    <a:pt x="28" y="74"/>
                  </a:lnTo>
                  <a:lnTo>
                    <a:pt x="28" y="74"/>
                  </a:lnTo>
                  <a:lnTo>
                    <a:pt x="42" y="78"/>
                  </a:lnTo>
                  <a:lnTo>
                    <a:pt x="58" y="80"/>
                  </a:lnTo>
                  <a:lnTo>
                    <a:pt x="58" y="80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8" y="56"/>
                  </a:lnTo>
                  <a:lnTo>
                    <a:pt x="54" y="44"/>
                  </a:lnTo>
                  <a:lnTo>
                    <a:pt x="52" y="34"/>
                  </a:lnTo>
                  <a:lnTo>
                    <a:pt x="48" y="26"/>
                  </a:lnTo>
                  <a:lnTo>
                    <a:pt x="36" y="12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7"/>
            <p:cNvSpPr>
              <a:spLocks/>
            </p:cNvSpPr>
            <p:nvPr userDrawn="1"/>
          </p:nvSpPr>
          <p:spPr bwMode="auto">
            <a:xfrm>
              <a:off x="6473825" y="2600325"/>
              <a:ext cx="25400" cy="666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18"/>
                </a:cxn>
                <a:cxn ang="0">
                  <a:pos x="0" y="24"/>
                </a:cxn>
                <a:cxn ang="0">
                  <a:pos x="4" y="30"/>
                </a:cxn>
                <a:cxn ang="0">
                  <a:pos x="8" y="36"/>
                </a:cxn>
                <a:cxn ang="0">
                  <a:pos x="16" y="42"/>
                </a:cxn>
                <a:cxn ang="0">
                  <a:pos x="16" y="42"/>
                </a:cxn>
                <a:cxn ang="0">
                  <a:pos x="14" y="0"/>
                </a:cxn>
                <a:cxn ang="0">
                  <a:pos x="14" y="0"/>
                </a:cxn>
              </a:cxnLst>
              <a:rect l="0" t="0" r="r" b="b"/>
              <a:pathLst>
                <a:path w="16" h="42">
                  <a:moveTo>
                    <a:pt x="14" y="0"/>
                  </a:moveTo>
                  <a:lnTo>
                    <a:pt x="14" y="0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4" y="30"/>
                  </a:lnTo>
                  <a:lnTo>
                    <a:pt x="8" y="36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14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4"/>
            <p:cNvSpPr>
              <a:spLocks/>
            </p:cNvSpPr>
            <p:nvPr userDrawn="1"/>
          </p:nvSpPr>
          <p:spPr bwMode="auto">
            <a:xfrm>
              <a:off x="7337425" y="2165350"/>
              <a:ext cx="22225" cy="19050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6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12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14" h="12">
                  <a:moveTo>
                    <a:pt x="6" y="6"/>
                  </a:moveTo>
                  <a:lnTo>
                    <a:pt x="6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8"/>
                  </a:lnTo>
                  <a:lnTo>
                    <a:pt x="6" y="8"/>
                  </a:lnTo>
                  <a:lnTo>
                    <a:pt x="12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29ABE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25"/>
            <p:cNvSpPr>
              <a:spLocks/>
            </p:cNvSpPr>
            <p:nvPr userDrawn="1"/>
          </p:nvSpPr>
          <p:spPr bwMode="auto">
            <a:xfrm>
              <a:off x="6972300" y="2266950"/>
              <a:ext cx="57150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36" y="6"/>
                </a:cxn>
                <a:cxn ang="0">
                  <a:pos x="36" y="6"/>
                </a:cxn>
                <a:cxn ang="0">
                  <a:pos x="34" y="4"/>
                </a:cxn>
                <a:cxn ang="0">
                  <a:pos x="34" y="4"/>
                </a:cxn>
                <a:cxn ang="0">
                  <a:pos x="24" y="0"/>
                </a:cxn>
                <a:cxn ang="0">
                  <a:pos x="14" y="0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36" h="8">
                  <a:moveTo>
                    <a:pt x="0" y="2"/>
                  </a:moveTo>
                  <a:lnTo>
                    <a:pt x="0" y="2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4"/>
                  </a:lnTo>
                  <a:lnTo>
                    <a:pt x="34" y="4"/>
                  </a:lnTo>
                  <a:lnTo>
                    <a:pt x="24" y="0"/>
                  </a:lnTo>
                  <a:lnTo>
                    <a:pt x="14" y="0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FBB03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26"/>
            <p:cNvSpPr>
              <a:spLocks/>
            </p:cNvSpPr>
            <p:nvPr userDrawn="1"/>
          </p:nvSpPr>
          <p:spPr bwMode="auto">
            <a:xfrm>
              <a:off x="7054850" y="1752600"/>
              <a:ext cx="390525" cy="327025"/>
            </a:xfrm>
            <a:custGeom>
              <a:avLst/>
              <a:gdLst/>
              <a:ahLst/>
              <a:cxnLst>
                <a:cxn ang="0">
                  <a:pos x="242" y="108"/>
                </a:cxn>
                <a:cxn ang="0">
                  <a:pos x="232" y="86"/>
                </a:cxn>
                <a:cxn ang="0">
                  <a:pos x="220" y="76"/>
                </a:cxn>
                <a:cxn ang="0">
                  <a:pos x="206" y="72"/>
                </a:cxn>
                <a:cxn ang="0">
                  <a:pos x="198" y="74"/>
                </a:cxn>
                <a:cxn ang="0">
                  <a:pos x="178" y="82"/>
                </a:cxn>
                <a:cxn ang="0">
                  <a:pos x="168" y="98"/>
                </a:cxn>
                <a:cxn ang="0">
                  <a:pos x="164" y="104"/>
                </a:cxn>
                <a:cxn ang="0">
                  <a:pos x="156" y="110"/>
                </a:cxn>
                <a:cxn ang="0">
                  <a:pos x="146" y="108"/>
                </a:cxn>
                <a:cxn ang="0">
                  <a:pos x="140" y="102"/>
                </a:cxn>
                <a:cxn ang="0">
                  <a:pos x="138" y="96"/>
                </a:cxn>
                <a:cxn ang="0">
                  <a:pos x="114" y="12"/>
                </a:cxn>
                <a:cxn ang="0">
                  <a:pos x="106" y="2"/>
                </a:cxn>
                <a:cxn ang="0">
                  <a:pos x="92" y="0"/>
                </a:cxn>
                <a:cxn ang="0">
                  <a:pos x="64" y="4"/>
                </a:cxn>
                <a:cxn ang="0">
                  <a:pos x="16" y="18"/>
                </a:cxn>
                <a:cxn ang="0">
                  <a:pos x="10" y="22"/>
                </a:cxn>
                <a:cxn ang="0">
                  <a:pos x="6" y="30"/>
                </a:cxn>
                <a:cxn ang="0">
                  <a:pos x="10" y="42"/>
                </a:cxn>
                <a:cxn ang="0">
                  <a:pos x="20" y="50"/>
                </a:cxn>
                <a:cxn ang="0">
                  <a:pos x="26" y="52"/>
                </a:cxn>
                <a:cxn ang="0">
                  <a:pos x="36" y="60"/>
                </a:cxn>
                <a:cxn ang="0">
                  <a:pos x="40" y="76"/>
                </a:cxn>
                <a:cxn ang="0">
                  <a:pos x="34" y="94"/>
                </a:cxn>
                <a:cxn ang="0">
                  <a:pos x="16" y="108"/>
                </a:cxn>
                <a:cxn ang="0">
                  <a:pos x="24" y="110"/>
                </a:cxn>
                <a:cxn ang="0">
                  <a:pos x="28" y="114"/>
                </a:cxn>
                <a:cxn ang="0">
                  <a:pos x="34" y="122"/>
                </a:cxn>
                <a:cxn ang="0">
                  <a:pos x="30" y="134"/>
                </a:cxn>
                <a:cxn ang="0">
                  <a:pos x="20" y="142"/>
                </a:cxn>
                <a:cxn ang="0">
                  <a:pos x="14" y="144"/>
                </a:cxn>
                <a:cxn ang="0">
                  <a:pos x="4" y="154"/>
                </a:cxn>
                <a:cxn ang="0">
                  <a:pos x="0" y="172"/>
                </a:cxn>
                <a:cxn ang="0">
                  <a:pos x="8" y="192"/>
                </a:cxn>
                <a:cxn ang="0">
                  <a:pos x="32" y="204"/>
                </a:cxn>
                <a:cxn ang="0">
                  <a:pos x="46" y="206"/>
                </a:cxn>
                <a:cxn ang="0">
                  <a:pos x="68" y="198"/>
                </a:cxn>
                <a:cxn ang="0">
                  <a:pos x="82" y="182"/>
                </a:cxn>
                <a:cxn ang="0">
                  <a:pos x="84" y="164"/>
                </a:cxn>
                <a:cxn ang="0">
                  <a:pos x="80" y="156"/>
                </a:cxn>
                <a:cxn ang="0">
                  <a:pos x="76" y="146"/>
                </a:cxn>
                <a:cxn ang="0">
                  <a:pos x="76" y="138"/>
                </a:cxn>
                <a:cxn ang="0">
                  <a:pos x="82" y="132"/>
                </a:cxn>
                <a:cxn ang="0">
                  <a:pos x="92" y="130"/>
                </a:cxn>
                <a:cxn ang="0">
                  <a:pos x="112" y="134"/>
                </a:cxn>
                <a:cxn ang="0">
                  <a:pos x="162" y="150"/>
                </a:cxn>
                <a:cxn ang="0">
                  <a:pos x="170" y="156"/>
                </a:cxn>
                <a:cxn ang="0">
                  <a:pos x="176" y="164"/>
                </a:cxn>
                <a:cxn ang="0">
                  <a:pos x="184" y="164"/>
                </a:cxn>
                <a:cxn ang="0">
                  <a:pos x="194" y="170"/>
                </a:cxn>
                <a:cxn ang="0">
                  <a:pos x="212" y="174"/>
                </a:cxn>
                <a:cxn ang="0">
                  <a:pos x="228" y="166"/>
                </a:cxn>
                <a:cxn ang="0">
                  <a:pos x="234" y="160"/>
                </a:cxn>
                <a:cxn ang="0">
                  <a:pos x="242" y="146"/>
                </a:cxn>
                <a:cxn ang="0">
                  <a:pos x="246" y="124"/>
                </a:cxn>
                <a:cxn ang="0">
                  <a:pos x="242" y="108"/>
                </a:cxn>
              </a:cxnLst>
              <a:rect l="0" t="0" r="r" b="b"/>
              <a:pathLst>
                <a:path w="246" h="206">
                  <a:moveTo>
                    <a:pt x="242" y="108"/>
                  </a:moveTo>
                  <a:lnTo>
                    <a:pt x="242" y="108"/>
                  </a:lnTo>
                  <a:lnTo>
                    <a:pt x="236" y="94"/>
                  </a:lnTo>
                  <a:lnTo>
                    <a:pt x="232" y="86"/>
                  </a:lnTo>
                  <a:lnTo>
                    <a:pt x="226" y="82"/>
                  </a:lnTo>
                  <a:lnTo>
                    <a:pt x="220" y="76"/>
                  </a:lnTo>
                  <a:lnTo>
                    <a:pt x="214" y="74"/>
                  </a:lnTo>
                  <a:lnTo>
                    <a:pt x="206" y="72"/>
                  </a:lnTo>
                  <a:lnTo>
                    <a:pt x="198" y="74"/>
                  </a:lnTo>
                  <a:lnTo>
                    <a:pt x="198" y="74"/>
                  </a:lnTo>
                  <a:lnTo>
                    <a:pt x="184" y="78"/>
                  </a:lnTo>
                  <a:lnTo>
                    <a:pt x="178" y="82"/>
                  </a:lnTo>
                  <a:lnTo>
                    <a:pt x="172" y="88"/>
                  </a:lnTo>
                  <a:lnTo>
                    <a:pt x="168" y="98"/>
                  </a:lnTo>
                  <a:lnTo>
                    <a:pt x="168" y="98"/>
                  </a:lnTo>
                  <a:lnTo>
                    <a:pt x="164" y="104"/>
                  </a:lnTo>
                  <a:lnTo>
                    <a:pt x="160" y="108"/>
                  </a:lnTo>
                  <a:lnTo>
                    <a:pt x="156" y="110"/>
                  </a:lnTo>
                  <a:lnTo>
                    <a:pt x="150" y="110"/>
                  </a:lnTo>
                  <a:lnTo>
                    <a:pt x="146" y="108"/>
                  </a:lnTo>
                  <a:lnTo>
                    <a:pt x="142" y="106"/>
                  </a:lnTo>
                  <a:lnTo>
                    <a:pt x="140" y="102"/>
                  </a:lnTo>
                  <a:lnTo>
                    <a:pt x="138" y="96"/>
                  </a:lnTo>
                  <a:lnTo>
                    <a:pt x="138" y="96"/>
                  </a:lnTo>
                  <a:lnTo>
                    <a:pt x="114" y="12"/>
                  </a:lnTo>
                  <a:lnTo>
                    <a:pt x="114" y="12"/>
                  </a:lnTo>
                  <a:lnTo>
                    <a:pt x="110" y="6"/>
                  </a:lnTo>
                  <a:lnTo>
                    <a:pt x="106" y="2"/>
                  </a:lnTo>
                  <a:lnTo>
                    <a:pt x="100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64" y="4"/>
                  </a:lnTo>
                  <a:lnTo>
                    <a:pt x="40" y="1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22"/>
                  </a:lnTo>
                  <a:lnTo>
                    <a:pt x="8" y="26"/>
                  </a:lnTo>
                  <a:lnTo>
                    <a:pt x="6" y="30"/>
                  </a:lnTo>
                  <a:lnTo>
                    <a:pt x="8" y="36"/>
                  </a:lnTo>
                  <a:lnTo>
                    <a:pt x="10" y="42"/>
                  </a:lnTo>
                  <a:lnTo>
                    <a:pt x="14" y="46"/>
                  </a:lnTo>
                  <a:lnTo>
                    <a:pt x="20" y="50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2" y="54"/>
                  </a:lnTo>
                  <a:lnTo>
                    <a:pt x="36" y="60"/>
                  </a:lnTo>
                  <a:lnTo>
                    <a:pt x="40" y="68"/>
                  </a:lnTo>
                  <a:lnTo>
                    <a:pt x="40" y="76"/>
                  </a:lnTo>
                  <a:lnTo>
                    <a:pt x="40" y="86"/>
                  </a:lnTo>
                  <a:lnTo>
                    <a:pt x="34" y="94"/>
                  </a:lnTo>
                  <a:lnTo>
                    <a:pt x="26" y="102"/>
                  </a:lnTo>
                  <a:lnTo>
                    <a:pt x="16" y="108"/>
                  </a:lnTo>
                  <a:lnTo>
                    <a:pt x="16" y="108"/>
                  </a:lnTo>
                  <a:lnTo>
                    <a:pt x="24" y="110"/>
                  </a:lnTo>
                  <a:lnTo>
                    <a:pt x="24" y="110"/>
                  </a:lnTo>
                  <a:lnTo>
                    <a:pt x="28" y="114"/>
                  </a:lnTo>
                  <a:lnTo>
                    <a:pt x="32" y="118"/>
                  </a:lnTo>
                  <a:lnTo>
                    <a:pt x="34" y="122"/>
                  </a:lnTo>
                  <a:lnTo>
                    <a:pt x="32" y="128"/>
                  </a:lnTo>
                  <a:lnTo>
                    <a:pt x="30" y="134"/>
                  </a:lnTo>
                  <a:lnTo>
                    <a:pt x="26" y="138"/>
                  </a:lnTo>
                  <a:lnTo>
                    <a:pt x="20" y="14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8" y="148"/>
                  </a:lnTo>
                  <a:lnTo>
                    <a:pt x="4" y="154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2" y="182"/>
                  </a:lnTo>
                  <a:lnTo>
                    <a:pt x="8" y="192"/>
                  </a:lnTo>
                  <a:lnTo>
                    <a:pt x="18" y="200"/>
                  </a:lnTo>
                  <a:lnTo>
                    <a:pt x="32" y="204"/>
                  </a:lnTo>
                  <a:lnTo>
                    <a:pt x="32" y="204"/>
                  </a:lnTo>
                  <a:lnTo>
                    <a:pt x="46" y="206"/>
                  </a:lnTo>
                  <a:lnTo>
                    <a:pt x="58" y="204"/>
                  </a:lnTo>
                  <a:lnTo>
                    <a:pt x="68" y="198"/>
                  </a:lnTo>
                  <a:lnTo>
                    <a:pt x="76" y="190"/>
                  </a:lnTo>
                  <a:lnTo>
                    <a:pt x="82" y="182"/>
                  </a:lnTo>
                  <a:lnTo>
                    <a:pt x="84" y="172"/>
                  </a:lnTo>
                  <a:lnTo>
                    <a:pt x="84" y="164"/>
                  </a:lnTo>
                  <a:lnTo>
                    <a:pt x="80" y="156"/>
                  </a:lnTo>
                  <a:lnTo>
                    <a:pt x="80" y="156"/>
                  </a:lnTo>
                  <a:lnTo>
                    <a:pt x="76" y="150"/>
                  </a:lnTo>
                  <a:lnTo>
                    <a:pt x="76" y="146"/>
                  </a:lnTo>
                  <a:lnTo>
                    <a:pt x="76" y="142"/>
                  </a:lnTo>
                  <a:lnTo>
                    <a:pt x="76" y="138"/>
                  </a:lnTo>
                  <a:lnTo>
                    <a:pt x="80" y="134"/>
                  </a:lnTo>
                  <a:lnTo>
                    <a:pt x="82" y="132"/>
                  </a:lnTo>
                  <a:lnTo>
                    <a:pt x="86" y="130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112" y="134"/>
                  </a:lnTo>
                  <a:lnTo>
                    <a:pt x="134" y="142"/>
                  </a:lnTo>
                  <a:lnTo>
                    <a:pt x="162" y="150"/>
                  </a:lnTo>
                  <a:lnTo>
                    <a:pt x="162" y="150"/>
                  </a:lnTo>
                  <a:lnTo>
                    <a:pt x="170" y="156"/>
                  </a:lnTo>
                  <a:lnTo>
                    <a:pt x="176" y="164"/>
                  </a:lnTo>
                  <a:lnTo>
                    <a:pt x="176" y="164"/>
                  </a:lnTo>
                  <a:lnTo>
                    <a:pt x="180" y="162"/>
                  </a:lnTo>
                  <a:lnTo>
                    <a:pt x="184" y="164"/>
                  </a:lnTo>
                  <a:lnTo>
                    <a:pt x="194" y="170"/>
                  </a:lnTo>
                  <a:lnTo>
                    <a:pt x="194" y="170"/>
                  </a:lnTo>
                  <a:lnTo>
                    <a:pt x="202" y="174"/>
                  </a:lnTo>
                  <a:lnTo>
                    <a:pt x="212" y="174"/>
                  </a:lnTo>
                  <a:lnTo>
                    <a:pt x="220" y="170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34" y="160"/>
                  </a:lnTo>
                  <a:lnTo>
                    <a:pt x="238" y="154"/>
                  </a:lnTo>
                  <a:lnTo>
                    <a:pt x="242" y="146"/>
                  </a:lnTo>
                  <a:lnTo>
                    <a:pt x="244" y="140"/>
                  </a:lnTo>
                  <a:lnTo>
                    <a:pt x="246" y="124"/>
                  </a:lnTo>
                  <a:lnTo>
                    <a:pt x="242" y="108"/>
                  </a:lnTo>
                  <a:lnTo>
                    <a:pt x="242" y="108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27"/>
            <p:cNvSpPr>
              <a:spLocks/>
            </p:cNvSpPr>
            <p:nvPr userDrawn="1"/>
          </p:nvSpPr>
          <p:spPr bwMode="auto">
            <a:xfrm>
              <a:off x="6753225" y="1816100"/>
              <a:ext cx="257175" cy="374650"/>
            </a:xfrm>
            <a:custGeom>
              <a:avLst/>
              <a:gdLst/>
              <a:ahLst/>
              <a:cxnLst>
                <a:cxn ang="0">
                  <a:pos x="158" y="190"/>
                </a:cxn>
                <a:cxn ang="0">
                  <a:pos x="162" y="160"/>
                </a:cxn>
                <a:cxn ang="0">
                  <a:pos x="150" y="142"/>
                </a:cxn>
                <a:cxn ang="0">
                  <a:pos x="132" y="134"/>
                </a:cxn>
                <a:cxn ang="0">
                  <a:pos x="120" y="136"/>
                </a:cxn>
                <a:cxn ang="0">
                  <a:pos x="114" y="138"/>
                </a:cxn>
                <a:cxn ang="0">
                  <a:pos x="104" y="138"/>
                </a:cxn>
                <a:cxn ang="0">
                  <a:pos x="92" y="130"/>
                </a:cxn>
                <a:cxn ang="0">
                  <a:pos x="90" y="122"/>
                </a:cxn>
                <a:cxn ang="0">
                  <a:pos x="94" y="102"/>
                </a:cxn>
                <a:cxn ang="0">
                  <a:pos x="104" y="74"/>
                </a:cxn>
                <a:cxn ang="0">
                  <a:pos x="110" y="66"/>
                </a:cxn>
                <a:cxn ang="0">
                  <a:pos x="128" y="56"/>
                </a:cxn>
                <a:cxn ang="0">
                  <a:pos x="138" y="54"/>
                </a:cxn>
                <a:cxn ang="0">
                  <a:pos x="160" y="58"/>
                </a:cxn>
                <a:cxn ang="0">
                  <a:pos x="150" y="42"/>
                </a:cxn>
                <a:cxn ang="0">
                  <a:pos x="154" y="24"/>
                </a:cxn>
                <a:cxn ang="0">
                  <a:pos x="156" y="20"/>
                </a:cxn>
                <a:cxn ang="0">
                  <a:pos x="158" y="10"/>
                </a:cxn>
                <a:cxn ang="0">
                  <a:pos x="150" y="2"/>
                </a:cxn>
                <a:cxn ang="0">
                  <a:pos x="142" y="2"/>
                </a:cxn>
                <a:cxn ang="0">
                  <a:pos x="122" y="6"/>
                </a:cxn>
                <a:cxn ang="0">
                  <a:pos x="70" y="26"/>
                </a:cxn>
                <a:cxn ang="0">
                  <a:pos x="64" y="28"/>
                </a:cxn>
                <a:cxn ang="0">
                  <a:pos x="60" y="40"/>
                </a:cxn>
                <a:cxn ang="0">
                  <a:pos x="62" y="46"/>
                </a:cxn>
                <a:cxn ang="0">
                  <a:pos x="84" y="104"/>
                </a:cxn>
                <a:cxn ang="0">
                  <a:pos x="90" y="128"/>
                </a:cxn>
                <a:cxn ang="0">
                  <a:pos x="90" y="132"/>
                </a:cxn>
                <a:cxn ang="0">
                  <a:pos x="84" y="140"/>
                </a:cxn>
                <a:cxn ang="0">
                  <a:pos x="74" y="142"/>
                </a:cxn>
                <a:cxn ang="0">
                  <a:pos x="64" y="140"/>
                </a:cxn>
                <a:cxn ang="0">
                  <a:pos x="58" y="136"/>
                </a:cxn>
                <a:cxn ang="0">
                  <a:pos x="42" y="130"/>
                </a:cxn>
                <a:cxn ang="0">
                  <a:pos x="18" y="136"/>
                </a:cxn>
                <a:cxn ang="0">
                  <a:pos x="8" y="144"/>
                </a:cxn>
                <a:cxn ang="0">
                  <a:pos x="2" y="158"/>
                </a:cxn>
                <a:cxn ang="0">
                  <a:pos x="0" y="176"/>
                </a:cxn>
                <a:cxn ang="0">
                  <a:pos x="4" y="198"/>
                </a:cxn>
                <a:cxn ang="0">
                  <a:pos x="8" y="210"/>
                </a:cxn>
                <a:cxn ang="0">
                  <a:pos x="20" y="226"/>
                </a:cxn>
                <a:cxn ang="0">
                  <a:pos x="36" y="234"/>
                </a:cxn>
                <a:cxn ang="0">
                  <a:pos x="52" y="236"/>
                </a:cxn>
                <a:cxn ang="0">
                  <a:pos x="58" y="234"/>
                </a:cxn>
                <a:cxn ang="0">
                  <a:pos x="72" y="202"/>
                </a:cxn>
                <a:cxn ang="0">
                  <a:pos x="76" y="198"/>
                </a:cxn>
                <a:cxn ang="0">
                  <a:pos x="84" y="192"/>
                </a:cxn>
                <a:cxn ang="0">
                  <a:pos x="96" y="192"/>
                </a:cxn>
                <a:cxn ang="0">
                  <a:pos x="104" y="196"/>
                </a:cxn>
                <a:cxn ang="0">
                  <a:pos x="114" y="204"/>
                </a:cxn>
                <a:cxn ang="0">
                  <a:pos x="118" y="212"/>
                </a:cxn>
                <a:cxn ang="0">
                  <a:pos x="128" y="214"/>
                </a:cxn>
                <a:cxn ang="0">
                  <a:pos x="138" y="212"/>
                </a:cxn>
                <a:cxn ang="0">
                  <a:pos x="150" y="204"/>
                </a:cxn>
                <a:cxn ang="0">
                  <a:pos x="158" y="190"/>
                </a:cxn>
              </a:cxnLst>
              <a:rect l="0" t="0" r="r" b="b"/>
              <a:pathLst>
                <a:path w="162" h="236">
                  <a:moveTo>
                    <a:pt x="158" y="190"/>
                  </a:moveTo>
                  <a:lnTo>
                    <a:pt x="158" y="190"/>
                  </a:lnTo>
                  <a:lnTo>
                    <a:pt x="162" y="172"/>
                  </a:lnTo>
                  <a:lnTo>
                    <a:pt x="162" y="160"/>
                  </a:lnTo>
                  <a:lnTo>
                    <a:pt x="158" y="148"/>
                  </a:lnTo>
                  <a:lnTo>
                    <a:pt x="150" y="142"/>
                  </a:lnTo>
                  <a:lnTo>
                    <a:pt x="142" y="136"/>
                  </a:lnTo>
                  <a:lnTo>
                    <a:pt x="132" y="134"/>
                  </a:lnTo>
                  <a:lnTo>
                    <a:pt x="126" y="134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4" y="138"/>
                  </a:lnTo>
                  <a:lnTo>
                    <a:pt x="110" y="138"/>
                  </a:lnTo>
                  <a:lnTo>
                    <a:pt x="104" y="138"/>
                  </a:lnTo>
                  <a:lnTo>
                    <a:pt x="100" y="136"/>
                  </a:lnTo>
                  <a:lnTo>
                    <a:pt x="92" y="130"/>
                  </a:lnTo>
                  <a:lnTo>
                    <a:pt x="90" y="126"/>
                  </a:lnTo>
                  <a:lnTo>
                    <a:pt x="90" y="122"/>
                  </a:lnTo>
                  <a:lnTo>
                    <a:pt x="90" y="122"/>
                  </a:lnTo>
                  <a:lnTo>
                    <a:pt x="94" y="102"/>
                  </a:lnTo>
                  <a:lnTo>
                    <a:pt x="98" y="88"/>
                  </a:lnTo>
                  <a:lnTo>
                    <a:pt x="104" y="74"/>
                  </a:lnTo>
                  <a:lnTo>
                    <a:pt x="104" y="74"/>
                  </a:lnTo>
                  <a:lnTo>
                    <a:pt x="110" y="66"/>
                  </a:lnTo>
                  <a:lnTo>
                    <a:pt x="118" y="60"/>
                  </a:lnTo>
                  <a:lnTo>
                    <a:pt x="128" y="56"/>
                  </a:lnTo>
                  <a:lnTo>
                    <a:pt x="138" y="54"/>
                  </a:lnTo>
                  <a:lnTo>
                    <a:pt x="138" y="54"/>
                  </a:lnTo>
                  <a:lnTo>
                    <a:pt x="160" y="58"/>
                  </a:lnTo>
                  <a:lnTo>
                    <a:pt x="160" y="58"/>
                  </a:lnTo>
                  <a:lnTo>
                    <a:pt x="154" y="50"/>
                  </a:lnTo>
                  <a:lnTo>
                    <a:pt x="150" y="42"/>
                  </a:lnTo>
                  <a:lnTo>
                    <a:pt x="150" y="32"/>
                  </a:lnTo>
                  <a:lnTo>
                    <a:pt x="154" y="24"/>
                  </a:lnTo>
                  <a:lnTo>
                    <a:pt x="154" y="24"/>
                  </a:lnTo>
                  <a:lnTo>
                    <a:pt x="156" y="20"/>
                  </a:lnTo>
                  <a:lnTo>
                    <a:pt x="158" y="14"/>
                  </a:lnTo>
                  <a:lnTo>
                    <a:pt x="158" y="10"/>
                  </a:lnTo>
                  <a:lnTo>
                    <a:pt x="156" y="6"/>
                  </a:lnTo>
                  <a:lnTo>
                    <a:pt x="150" y="2"/>
                  </a:lnTo>
                  <a:lnTo>
                    <a:pt x="146" y="0"/>
                  </a:lnTo>
                  <a:lnTo>
                    <a:pt x="142" y="2"/>
                  </a:lnTo>
                  <a:lnTo>
                    <a:pt x="142" y="2"/>
                  </a:lnTo>
                  <a:lnTo>
                    <a:pt x="122" y="6"/>
                  </a:lnTo>
                  <a:lnTo>
                    <a:pt x="98" y="14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4" y="28"/>
                  </a:lnTo>
                  <a:lnTo>
                    <a:pt x="60" y="34"/>
                  </a:lnTo>
                  <a:lnTo>
                    <a:pt x="60" y="40"/>
                  </a:lnTo>
                  <a:lnTo>
                    <a:pt x="62" y="46"/>
                  </a:lnTo>
                  <a:lnTo>
                    <a:pt x="62" y="46"/>
                  </a:lnTo>
                  <a:lnTo>
                    <a:pt x="74" y="76"/>
                  </a:lnTo>
                  <a:lnTo>
                    <a:pt x="84" y="104"/>
                  </a:lnTo>
                  <a:lnTo>
                    <a:pt x="88" y="116"/>
                  </a:lnTo>
                  <a:lnTo>
                    <a:pt x="90" y="128"/>
                  </a:lnTo>
                  <a:lnTo>
                    <a:pt x="90" y="128"/>
                  </a:lnTo>
                  <a:lnTo>
                    <a:pt x="90" y="132"/>
                  </a:lnTo>
                  <a:lnTo>
                    <a:pt x="88" y="136"/>
                  </a:lnTo>
                  <a:lnTo>
                    <a:pt x="84" y="140"/>
                  </a:lnTo>
                  <a:lnTo>
                    <a:pt x="80" y="142"/>
                  </a:lnTo>
                  <a:lnTo>
                    <a:pt x="74" y="142"/>
                  </a:lnTo>
                  <a:lnTo>
                    <a:pt x="68" y="142"/>
                  </a:lnTo>
                  <a:lnTo>
                    <a:pt x="64" y="140"/>
                  </a:lnTo>
                  <a:lnTo>
                    <a:pt x="58" y="136"/>
                  </a:lnTo>
                  <a:lnTo>
                    <a:pt x="58" y="136"/>
                  </a:lnTo>
                  <a:lnTo>
                    <a:pt x="52" y="130"/>
                  </a:lnTo>
                  <a:lnTo>
                    <a:pt x="42" y="130"/>
                  </a:lnTo>
                  <a:lnTo>
                    <a:pt x="30" y="130"/>
                  </a:lnTo>
                  <a:lnTo>
                    <a:pt x="18" y="136"/>
                  </a:lnTo>
                  <a:lnTo>
                    <a:pt x="12" y="140"/>
                  </a:lnTo>
                  <a:lnTo>
                    <a:pt x="8" y="144"/>
                  </a:lnTo>
                  <a:lnTo>
                    <a:pt x="4" y="150"/>
                  </a:lnTo>
                  <a:lnTo>
                    <a:pt x="2" y="158"/>
                  </a:lnTo>
                  <a:lnTo>
                    <a:pt x="0" y="166"/>
                  </a:lnTo>
                  <a:lnTo>
                    <a:pt x="0" y="176"/>
                  </a:lnTo>
                  <a:lnTo>
                    <a:pt x="0" y="186"/>
                  </a:lnTo>
                  <a:lnTo>
                    <a:pt x="4" y="198"/>
                  </a:lnTo>
                  <a:lnTo>
                    <a:pt x="4" y="198"/>
                  </a:lnTo>
                  <a:lnTo>
                    <a:pt x="8" y="210"/>
                  </a:lnTo>
                  <a:lnTo>
                    <a:pt x="14" y="218"/>
                  </a:lnTo>
                  <a:lnTo>
                    <a:pt x="20" y="226"/>
                  </a:lnTo>
                  <a:lnTo>
                    <a:pt x="28" y="230"/>
                  </a:lnTo>
                  <a:lnTo>
                    <a:pt x="36" y="234"/>
                  </a:lnTo>
                  <a:lnTo>
                    <a:pt x="44" y="236"/>
                  </a:lnTo>
                  <a:lnTo>
                    <a:pt x="52" y="236"/>
                  </a:lnTo>
                  <a:lnTo>
                    <a:pt x="58" y="234"/>
                  </a:lnTo>
                  <a:lnTo>
                    <a:pt x="58" y="234"/>
                  </a:lnTo>
                  <a:lnTo>
                    <a:pt x="64" y="216"/>
                  </a:lnTo>
                  <a:lnTo>
                    <a:pt x="72" y="202"/>
                  </a:lnTo>
                  <a:lnTo>
                    <a:pt x="72" y="202"/>
                  </a:lnTo>
                  <a:lnTo>
                    <a:pt x="76" y="198"/>
                  </a:lnTo>
                  <a:lnTo>
                    <a:pt x="80" y="194"/>
                  </a:lnTo>
                  <a:lnTo>
                    <a:pt x="84" y="192"/>
                  </a:lnTo>
                  <a:lnTo>
                    <a:pt x="88" y="190"/>
                  </a:lnTo>
                  <a:lnTo>
                    <a:pt x="96" y="192"/>
                  </a:lnTo>
                  <a:lnTo>
                    <a:pt x="104" y="196"/>
                  </a:lnTo>
                  <a:lnTo>
                    <a:pt x="104" y="196"/>
                  </a:lnTo>
                  <a:lnTo>
                    <a:pt x="110" y="198"/>
                  </a:lnTo>
                  <a:lnTo>
                    <a:pt x="114" y="204"/>
                  </a:lnTo>
                  <a:lnTo>
                    <a:pt x="114" y="204"/>
                  </a:lnTo>
                  <a:lnTo>
                    <a:pt x="118" y="212"/>
                  </a:lnTo>
                  <a:lnTo>
                    <a:pt x="118" y="212"/>
                  </a:lnTo>
                  <a:lnTo>
                    <a:pt x="128" y="214"/>
                  </a:lnTo>
                  <a:lnTo>
                    <a:pt x="134" y="214"/>
                  </a:lnTo>
                  <a:lnTo>
                    <a:pt x="138" y="212"/>
                  </a:lnTo>
                  <a:lnTo>
                    <a:pt x="144" y="210"/>
                  </a:lnTo>
                  <a:lnTo>
                    <a:pt x="150" y="204"/>
                  </a:lnTo>
                  <a:lnTo>
                    <a:pt x="154" y="198"/>
                  </a:lnTo>
                  <a:lnTo>
                    <a:pt x="158" y="190"/>
                  </a:lnTo>
                  <a:lnTo>
                    <a:pt x="158" y="19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28"/>
            <p:cNvSpPr>
              <a:spLocks/>
            </p:cNvSpPr>
            <p:nvPr userDrawn="1"/>
          </p:nvSpPr>
          <p:spPr bwMode="auto">
            <a:xfrm>
              <a:off x="7296150" y="2051050"/>
              <a:ext cx="66675" cy="136525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20" y="0"/>
                </a:cxn>
                <a:cxn ang="0">
                  <a:pos x="8" y="34"/>
                </a:cxn>
                <a:cxn ang="0">
                  <a:pos x="2" y="54"/>
                </a:cxn>
                <a:cxn ang="0">
                  <a:pos x="0" y="72"/>
                </a:cxn>
                <a:cxn ang="0">
                  <a:pos x="0" y="72"/>
                </a:cxn>
                <a:cxn ang="0">
                  <a:pos x="2" y="78"/>
                </a:cxn>
                <a:cxn ang="0">
                  <a:pos x="6" y="84"/>
                </a:cxn>
                <a:cxn ang="0">
                  <a:pos x="14" y="86"/>
                </a:cxn>
                <a:cxn ang="0">
                  <a:pos x="22" y="86"/>
                </a:cxn>
                <a:cxn ang="0">
                  <a:pos x="22" y="86"/>
                </a:cxn>
                <a:cxn ang="0">
                  <a:pos x="26" y="84"/>
                </a:cxn>
                <a:cxn ang="0">
                  <a:pos x="26" y="84"/>
                </a:cxn>
                <a:cxn ang="0">
                  <a:pos x="32" y="78"/>
                </a:cxn>
                <a:cxn ang="0">
                  <a:pos x="32" y="78"/>
                </a:cxn>
                <a:cxn ang="0">
                  <a:pos x="36" y="7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2" y="64"/>
                </a:cxn>
                <a:cxn ang="0">
                  <a:pos x="40" y="56"/>
                </a:cxn>
                <a:cxn ang="0">
                  <a:pos x="40" y="56"/>
                </a:cxn>
                <a:cxn ang="0">
                  <a:pos x="32" y="36"/>
                </a:cxn>
                <a:cxn ang="0">
                  <a:pos x="20" y="0"/>
                </a:cxn>
                <a:cxn ang="0">
                  <a:pos x="20" y="0"/>
                </a:cxn>
              </a:cxnLst>
              <a:rect l="0" t="0" r="r" b="b"/>
              <a:pathLst>
                <a:path w="42" h="86">
                  <a:moveTo>
                    <a:pt x="20" y="0"/>
                  </a:moveTo>
                  <a:lnTo>
                    <a:pt x="20" y="0"/>
                  </a:lnTo>
                  <a:lnTo>
                    <a:pt x="8" y="34"/>
                  </a:lnTo>
                  <a:lnTo>
                    <a:pt x="2" y="54"/>
                  </a:lnTo>
                  <a:lnTo>
                    <a:pt x="0" y="72"/>
                  </a:lnTo>
                  <a:lnTo>
                    <a:pt x="0" y="72"/>
                  </a:lnTo>
                  <a:lnTo>
                    <a:pt x="2" y="78"/>
                  </a:lnTo>
                  <a:lnTo>
                    <a:pt x="6" y="84"/>
                  </a:lnTo>
                  <a:lnTo>
                    <a:pt x="14" y="86"/>
                  </a:lnTo>
                  <a:lnTo>
                    <a:pt x="22" y="86"/>
                  </a:lnTo>
                  <a:lnTo>
                    <a:pt x="22" y="86"/>
                  </a:lnTo>
                  <a:lnTo>
                    <a:pt x="26" y="84"/>
                  </a:lnTo>
                  <a:lnTo>
                    <a:pt x="26" y="84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36" y="7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2" y="64"/>
                  </a:lnTo>
                  <a:lnTo>
                    <a:pt x="40" y="56"/>
                  </a:lnTo>
                  <a:lnTo>
                    <a:pt x="40" y="56"/>
                  </a:lnTo>
                  <a:lnTo>
                    <a:pt x="32" y="36"/>
                  </a:lnTo>
                  <a:lnTo>
                    <a:pt x="20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29"/>
            <p:cNvSpPr>
              <a:spLocks/>
            </p:cNvSpPr>
            <p:nvPr userDrawn="1"/>
          </p:nvSpPr>
          <p:spPr bwMode="auto">
            <a:xfrm>
              <a:off x="6813550" y="1901825"/>
              <a:ext cx="635000" cy="539750"/>
            </a:xfrm>
            <a:custGeom>
              <a:avLst/>
              <a:gdLst/>
              <a:ahLst/>
              <a:cxnLst>
                <a:cxn ang="0">
                  <a:pos x="336" y="174"/>
                </a:cxn>
                <a:cxn ang="0">
                  <a:pos x="326" y="180"/>
                </a:cxn>
                <a:cxn ang="0">
                  <a:pos x="306" y="172"/>
                </a:cxn>
                <a:cxn ang="0">
                  <a:pos x="312" y="128"/>
                </a:cxn>
                <a:cxn ang="0">
                  <a:pos x="322" y="78"/>
                </a:cxn>
                <a:cxn ang="0">
                  <a:pos x="328" y="70"/>
                </a:cxn>
                <a:cxn ang="0">
                  <a:pos x="286" y="48"/>
                </a:cxn>
                <a:cxn ang="0">
                  <a:pos x="238" y="36"/>
                </a:cxn>
                <a:cxn ang="0">
                  <a:pos x="228" y="48"/>
                </a:cxn>
                <a:cxn ang="0">
                  <a:pos x="232" y="62"/>
                </a:cxn>
                <a:cxn ang="0">
                  <a:pos x="228" y="96"/>
                </a:cxn>
                <a:cxn ang="0">
                  <a:pos x="184" y="110"/>
                </a:cxn>
                <a:cxn ang="0">
                  <a:pos x="154" y="88"/>
                </a:cxn>
                <a:cxn ang="0">
                  <a:pos x="160" y="54"/>
                </a:cxn>
                <a:cxn ang="0">
                  <a:pos x="178" y="44"/>
                </a:cxn>
                <a:cxn ang="0">
                  <a:pos x="184" y="24"/>
                </a:cxn>
                <a:cxn ang="0">
                  <a:pos x="168" y="14"/>
                </a:cxn>
                <a:cxn ang="0">
                  <a:pos x="122" y="4"/>
                </a:cxn>
                <a:cxn ang="0">
                  <a:pos x="80" y="6"/>
                </a:cxn>
                <a:cxn ang="0">
                  <a:pos x="60" y="34"/>
                </a:cxn>
                <a:cxn ang="0">
                  <a:pos x="52" y="72"/>
                </a:cxn>
                <a:cxn ang="0">
                  <a:pos x="72" y="84"/>
                </a:cxn>
                <a:cxn ang="0">
                  <a:pos x="88" y="80"/>
                </a:cxn>
                <a:cxn ang="0">
                  <a:pos x="120" y="94"/>
                </a:cxn>
                <a:cxn ang="0">
                  <a:pos x="120" y="136"/>
                </a:cxn>
                <a:cxn ang="0">
                  <a:pos x="100" y="158"/>
                </a:cxn>
                <a:cxn ang="0">
                  <a:pos x="80" y="158"/>
                </a:cxn>
                <a:cxn ang="0">
                  <a:pos x="66" y="142"/>
                </a:cxn>
                <a:cxn ang="0">
                  <a:pos x="46" y="138"/>
                </a:cxn>
                <a:cxn ang="0">
                  <a:pos x="34" y="148"/>
                </a:cxn>
                <a:cxn ang="0">
                  <a:pos x="6" y="230"/>
                </a:cxn>
                <a:cxn ang="0">
                  <a:pos x="4" y="274"/>
                </a:cxn>
                <a:cxn ang="0">
                  <a:pos x="32" y="294"/>
                </a:cxn>
                <a:cxn ang="0">
                  <a:pos x="70" y="302"/>
                </a:cxn>
                <a:cxn ang="0">
                  <a:pos x="82" y="288"/>
                </a:cxn>
                <a:cxn ang="0">
                  <a:pos x="80" y="272"/>
                </a:cxn>
                <a:cxn ang="0">
                  <a:pos x="82" y="246"/>
                </a:cxn>
                <a:cxn ang="0">
                  <a:pos x="100" y="232"/>
                </a:cxn>
                <a:cxn ang="0">
                  <a:pos x="134" y="234"/>
                </a:cxn>
                <a:cxn ang="0">
                  <a:pos x="148" y="242"/>
                </a:cxn>
                <a:cxn ang="0">
                  <a:pos x="156" y="274"/>
                </a:cxn>
                <a:cxn ang="0">
                  <a:pos x="144" y="286"/>
                </a:cxn>
                <a:cxn ang="0">
                  <a:pos x="134" y="300"/>
                </a:cxn>
                <a:cxn ang="0">
                  <a:pos x="146" y="320"/>
                </a:cxn>
                <a:cxn ang="0">
                  <a:pos x="204" y="336"/>
                </a:cxn>
                <a:cxn ang="0">
                  <a:pos x="258" y="334"/>
                </a:cxn>
                <a:cxn ang="0">
                  <a:pos x="270" y="290"/>
                </a:cxn>
                <a:cxn ang="0">
                  <a:pos x="286" y="240"/>
                </a:cxn>
                <a:cxn ang="0">
                  <a:pos x="314" y="246"/>
                </a:cxn>
                <a:cxn ang="0">
                  <a:pos x="334" y="272"/>
                </a:cxn>
                <a:cxn ang="0">
                  <a:pos x="380" y="264"/>
                </a:cxn>
                <a:cxn ang="0">
                  <a:pos x="400" y="224"/>
                </a:cxn>
                <a:cxn ang="0">
                  <a:pos x="396" y="190"/>
                </a:cxn>
                <a:cxn ang="0">
                  <a:pos x="364" y="166"/>
                </a:cxn>
              </a:cxnLst>
              <a:rect l="0" t="0" r="r" b="b"/>
              <a:pathLst>
                <a:path w="400" h="340">
                  <a:moveTo>
                    <a:pt x="344" y="166"/>
                  </a:moveTo>
                  <a:lnTo>
                    <a:pt x="344" y="166"/>
                  </a:lnTo>
                  <a:lnTo>
                    <a:pt x="342" y="172"/>
                  </a:lnTo>
                  <a:lnTo>
                    <a:pt x="336" y="174"/>
                  </a:lnTo>
                  <a:lnTo>
                    <a:pt x="336" y="174"/>
                  </a:lnTo>
                  <a:lnTo>
                    <a:pt x="330" y="178"/>
                  </a:lnTo>
                  <a:lnTo>
                    <a:pt x="330" y="178"/>
                  </a:lnTo>
                  <a:lnTo>
                    <a:pt x="326" y="180"/>
                  </a:lnTo>
                  <a:lnTo>
                    <a:pt x="326" y="180"/>
                  </a:lnTo>
                  <a:lnTo>
                    <a:pt x="318" y="180"/>
                  </a:lnTo>
                  <a:lnTo>
                    <a:pt x="310" y="178"/>
                  </a:lnTo>
                  <a:lnTo>
                    <a:pt x="306" y="172"/>
                  </a:lnTo>
                  <a:lnTo>
                    <a:pt x="304" y="166"/>
                  </a:lnTo>
                  <a:lnTo>
                    <a:pt x="304" y="166"/>
                  </a:lnTo>
                  <a:lnTo>
                    <a:pt x="306" y="148"/>
                  </a:lnTo>
                  <a:lnTo>
                    <a:pt x="312" y="128"/>
                  </a:lnTo>
                  <a:lnTo>
                    <a:pt x="324" y="94"/>
                  </a:lnTo>
                  <a:lnTo>
                    <a:pt x="324" y="94"/>
                  </a:lnTo>
                  <a:lnTo>
                    <a:pt x="322" y="84"/>
                  </a:lnTo>
                  <a:lnTo>
                    <a:pt x="322" y="78"/>
                  </a:lnTo>
                  <a:lnTo>
                    <a:pt x="322" y="78"/>
                  </a:lnTo>
                  <a:lnTo>
                    <a:pt x="324" y="72"/>
                  </a:lnTo>
                  <a:lnTo>
                    <a:pt x="328" y="70"/>
                  </a:lnTo>
                  <a:lnTo>
                    <a:pt x="328" y="70"/>
                  </a:lnTo>
                  <a:lnTo>
                    <a:pt x="322" y="62"/>
                  </a:lnTo>
                  <a:lnTo>
                    <a:pt x="314" y="56"/>
                  </a:lnTo>
                  <a:lnTo>
                    <a:pt x="314" y="56"/>
                  </a:lnTo>
                  <a:lnTo>
                    <a:pt x="286" y="48"/>
                  </a:lnTo>
                  <a:lnTo>
                    <a:pt x="264" y="40"/>
                  </a:lnTo>
                  <a:lnTo>
                    <a:pt x="244" y="36"/>
                  </a:lnTo>
                  <a:lnTo>
                    <a:pt x="244" y="36"/>
                  </a:lnTo>
                  <a:lnTo>
                    <a:pt x="238" y="36"/>
                  </a:lnTo>
                  <a:lnTo>
                    <a:pt x="234" y="38"/>
                  </a:lnTo>
                  <a:lnTo>
                    <a:pt x="232" y="40"/>
                  </a:lnTo>
                  <a:lnTo>
                    <a:pt x="228" y="44"/>
                  </a:lnTo>
                  <a:lnTo>
                    <a:pt x="228" y="48"/>
                  </a:lnTo>
                  <a:lnTo>
                    <a:pt x="228" y="52"/>
                  </a:lnTo>
                  <a:lnTo>
                    <a:pt x="228" y="56"/>
                  </a:lnTo>
                  <a:lnTo>
                    <a:pt x="232" y="62"/>
                  </a:lnTo>
                  <a:lnTo>
                    <a:pt x="232" y="62"/>
                  </a:lnTo>
                  <a:lnTo>
                    <a:pt x="236" y="70"/>
                  </a:lnTo>
                  <a:lnTo>
                    <a:pt x="236" y="78"/>
                  </a:lnTo>
                  <a:lnTo>
                    <a:pt x="234" y="88"/>
                  </a:lnTo>
                  <a:lnTo>
                    <a:pt x="228" y="96"/>
                  </a:lnTo>
                  <a:lnTo>
                    <a:pt x="220" y="104"/>
                  </a:lnTo>
                  <a:lnTo>
                    <a:pt x="210" y="110"/>
                  </a:lnTo>
                  <a:lnTo>
                    <a:pt x="198" y="112"/>
                  </a:lnTo>
                  <a:lnTo>
                    <a:pt x="184" y="110"/>
                  </a:lnTo>
                  <a:lnTo>
                    <a:pt x="184" y="110"/>
                  </a:lnTo>
                  <a:lnTo>
                    <a:pt x="170" y="106"/>
                  </a:lnTo>
                  <a:lnTo>
                    <a:pt x="160" y="98"/>
                  </a:lnTo>
                  <a:lnTo>
                    <a:pt x="154" y="88"/>
                  </a:lnTo>
                  <a:lnTo>
                    <a:pt x="152" y="78"/>
                  </a:lnTo>
                  <a:lnTo>
                    <a:pt x="152" y="70"/>
                  </a:lnTo>
                  <a:lnTo>
                    <a:pt x="156" y="60"/>
                  </a:lnTo>
                  <a:lnTo>
                    <a:pt x="160" y="54"/>
                  </a:lnTo>
                  <a:lnTo>
                    <a:pt x="166" y="50"/>
                  </a:lnTo>
                  <a:lnTo>
                    <a:pt x="166" y="50"/>
                  </a:lnTo>
                  <a:lnTo>
                    <a:pt x="172" y="48"/>
                  </a:lnTo>
                  <a:lnTo>
                    <a:pt x="178" y="44"/>
                  </a:lnTo>
                  <a:lnTo>
                    <a:pt x="182" y="40"/>
                  </a:lnTo>
                  <a:lnTo>
                    <a:pt x="184" y="34"/>
                  </a:lnTo>
                  <a:lnTo>
                    <a:pt x="186" y="28"/>
                  </a:lnTo>
                  <a:lnTo>
                    <a:pt x="184" y="24"/>
                  </a:lnTo>
                  <a:lnTo>
                    <a:pt x="180" y="20"/>
                  </a:lnTo>
                  <a:lnTo>
                    <a:pt x="176" y="16"/>
                  </a:lnTo>
                  <a:lnTo>
                    <a:pt x="176" y="16"/>
                  </a:lnTo>
                  <a:lnTo>
                    <a:pt x="168" y="14"/>
                  </a:lnTo>
                  <a:lnTo>
                    <a:pt x="168" y="14"/>
                  </a:lnTo>
                  <a:lnTo>
                    <a:pt x="144" y="8"/>
                  </a:lnTo>
                  <a:lnTo>
                    <a:pt x="122" y="4"/>
                  </a:lnTo>
                  <a:lnTo>
                    <a:pt x="122" y="4"/>
                  </a:lnTo>
                  <a:lnTo>
                    <a:pt x="100" y="0"/>
                  </a:lnTo>
                  <a:lnTo>
                    <a:pt x="100" y="0"/>
                  </a:lnTo>
                  <a:lnTo>
                    <a:pt x="90" y="2"/>
                  </a:lnTo>
                  <a:lnTo>
                    <a:pt x="80" y="6"/>
                  </a:lnTo>
                  <a:lnTo>
                    <a:pt x="72" y="12"/>
                  </a:lnTo>
                  <a:lnTo>
                    <a:pt x="66" y="20"/>
                  </a:lnTo>
                  <a:lnTo>
                    <a:pt x="66" y="20"/>
                  </a:lnTo>
                  <a:lnTo>
                    <a:pt x="60" y="34"/>
                  </a:lnTo>
                  <a:lnTo>
                    <a:pt x="56" y="4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72"/>
                  </a:lnTo>
                  <a:lnTo>
                    <a:pt x="54" y="76"/>
                  </a:lnTo>
                  <a:lnTo>
                    <a:pt x="62" y="82"/>
                  </a:lnTo>
                  <a:lnTo>
                    <a:pt x="66" y="84"/>
                  </a:lnTo>
                  <a:lnTo>
                    <a:pt x="72" y="84"/>
                  </a:lnTo>
                  <a:lnTo>
                    <a:pt x="76" y="84"/>
                  </a:lnTo>
                  <a:lnTo>
                    <a:pt x="82" y="82"/>
                  </a:lnTo>
                  <a:lnTo>
                    <a:pt x="82" y="82"/>
                  </a:lnTo>
                  <a:lnTo>
                    <a:pt x="88" y="80"/>
                  </a:lnTo>
                  <a:lnTo>
                    <a:pt x="94" y="80"/>
                  </a:lnTo>
                  <a:lnTo>
                    <a:pt x="104" y="82"/>
                  </a:lnTo>
                  <a:lnTo>
                    <a:pt x="112" y="88"/>
                  </a:lnTo>
                  <a:lnTo>
                    <a:pt x="120" y="94"/>
                  </a:lnTo>
                  <a:lnTo>
                    <a:pt x="124" y="106"/>
                  </a:lnTo>
                  <a:lnTo>
                    <a:pt x="124" y="118"/>
                  </a:lnTo>
                  <a:lnTo>
                    <a:pt x="120" y="136"/>
                  </a:lnTo>
                  <a:lnTo>
                    <a:pt x="120" y="136"/>
                  </a:lnTo>
                  <a:lnTo>
                    <a:pt x="116" y="144"/>
                  </a:lnTo>
                  <a:lnTo>
                    <a:pt x="112" y="150"/>
                  </a:lnTo>
                  <a:lnTo>
                    <a:pt x="106" y="156"/>
                  </a:lnTo>
                  <a:lnTo>
                    <a:pt x="100" y="158"/>
                  </a:lnTo>
                  <a:lnTo>
                    <a:pt x="96" y="160"/>
                  </a:lnTo>
                  <a:lnTo>
                    <a:pt x="90" y="160"/>
                  </a:lnTo>
                  <a:lnTo>
                    <a:pt x="80" y="158"/>
                  </a:lnTo>
                  <a:lnTo>
                    <a:pt x="80" y="158"/>
                  </a:lnTo>
                  <a:lnTo>
                    <a:pt x="72" y="152"/>
                  </a:lnTo>
                  <a:lnTo>
                    <a:pt x="68" y="146"/>
                  </a:lnTo>
                  <a:lnTo>
                    <a:pt x="68" y="146"/>
                  </a:lnTo>
                  <a:lnTo>
                    <a:pt x="66" y="142"/>
                  </a:lnTo>
                  <a:lnTo>
                    <a:pt x="66" y="142"/>
                  </a:lnTo>
                  <a:lnTo>
                    <a:pt x="58" y="138"/>
                  </a:lnTo>
                  <a:lnTo>
                    <a:pt x="50" y="136"/>
                  </a:lnTo>
                  <a:lnTo>
                    <a:pt x="46" y="138"/>
                  </a:lnTo>
                  <a:lnTo>
                    <a:pt x="42" y="140"/>
                  </a:lnTo>
                  <a:lnTo>
                    <a:pt x="38" y="144"/>
                  </a:lnTo>
                  <a:lnTo>
                    <a:pt x="34" y="148"/>
                  </a:lnTo>
                  <a:lnTo>
                    <a:pt x="34" y="148"/>
                  </a:lnTo>
                  <a:lnTo>
                    <a:pt x="26" y="162"/>
                  </a:lnTo>
                  <a:lnTo>
                    <a:pt x="20" y="180"/>
                  </a:lnTo>
                  <a:lnTo>
                    <a:pt x="20" y="180"/>
                  </a:lnTo>
                  <a:lnTo>
                    <a:pt x="6" y="230"/>
                  </a:lnTo>
                  <a:lnTo>
                    <a:pt x="2" y="254"/>
                  </a:lnTo>
                  <a:lnTo>
                    <a:pt x="2" y="254"/>
                  </a:lnTo>
                  <a:lnTo>
                    <a:pt x="0" y="264"/>
                  </a:lnTo>
                  <a:lnTo>
                    <a:pt x="4" y="274"/>
                  </a:lnTo>
                  <a:lnTo>
                    <a:pt x="10" y="282"/>
                  </a:lnTo>
                  <a:lnTo>
                    <a:pt x="18" y="288"/>
                  </a:lnTo>
                  <a:lnTo>
                    <a:pt x="18" y="288"/>
                  </a:lnTo>
                  <a:lnTo>
                    <a:pt x="32" y="294"/>
                  </a:lnTo>
                  <a:lnTo>
                    <a:pt x="46" y="298"/>
                  </a:lnTo>
                  <a:lnTo>
                    <a:pt x="66" y="302"/>
                  </a:lnTo>
                  <a:lnTo>
                    <a:pt x="66" y="302"/>
                  </a:lnTo>
                  <a:lnTo>
                    <a:pt x="70" y="302"/>
                  </a:lnTo>
                  <a:lnTo>
                    <a:pt x="74" y="300"/>
                  </a:lnTo>
                  <a:lnTo>
                    <a:pt x="78" y="296"/>
                  </a:lnTo>
                  <a:lnTo>
                    <a:pt x="80" y="292"/>
                  </a:lnTo>
                  <a:lnTo>
                    <a:pt x="82" y="288"/>
                  </a:lnTo>
                  <a:lnTo>
                    <a:pt x="84" y="282"/>
                  </a:lnTo>
                  <a:lnTo>
                    <a:pt x="82" y="278"/>
                  </a:lnTo>
                  <a:lnTo>
                    <a:pt x="80" y="272"/>
                  </a:lnTo>
                  <a:lnTo>
                    <a:pt x="80" y="272"/>
                  </a:lnTo>
                  <a:lnTo>
                    <a:pt x="78" y="268"/>
                  </a:lnTo>
                  <a:lnTo>
                    <a:pt x="78" y="264"/>
                  </a:lnTo>
                  <a:lnTo>
                    <a:pt x="80" y="252"/>
                  </a:lnTo>
                  <a:lnTo>
                    <a:pt x="82" y="246"/>
                  </a:lnTo>
                  <a:lnTo>
                    <a:pt x="88" y="240"/>
                  </a:lnTo>
                  <a:lnTo>
                    <a:pt x="92" y="234"/>
                  </a:lnTo>
                  <a:lnTo>
                    <a:pt x="100" y="232"/>
                  </a:lnTo>
                  <a:lnTo>
                    <a:pt x="100" y="232"/>
                  </a:lnTo>
                  <a:lnTo>
                    <a:pt x="106" y="230"/>
                  </a:lnTo>
                  <a:lnTo>
                    <a:pt x="114" y="230"/>
                  </a:lnTo>
                  <a:lnTo>
                    <a:pt x="124" y="230"/>
                  </a:lnTo>
                  <a:lnTo>
                    <a:pt x="134" y="234"/>
                  </a:lnTo>
                  <a:lnTo>
                    <a:pt x="134" y="234"/>
                  </a:lnTo>
                  <a:lnTo>
                    <a:pt x="136" y="236"/>
                  </a:lnTo>
                  <a:lnTo>
                    <a:pt x="136" y="236"/>
                  </a:lnTo>
                  <a:lnTo>
                    <a:pt x="148" y="242"/>
                  </a:lnTo>
                  <a:lnTo>
                    <a:pt x="154" y="250"/>
                  </a:lnTo>
                  <a:lnTo>
                    <a:pt x="158" y="258"/>
                  </a:lnTo>
                  <a:lnTo>
                    <a:pt x="158" y="266"/>
                  </a:lnTo>
                  <a:lnTo>
                    <a:pt x="156" y="274"/>
                  </a:lnTo>
                  <a:lnTo>
                    <a:pt x="154" y="280"/>
                  </a:lnTo>
                  <a:lnTo>
                    <a:pt x="148" y="284"/>
                  </a:lnTo>
                  <a:lnTo>
                    <a:pt x="144" y="286"/>
                  </a:lnTo>
                  <a:lnTo>
                    <a:pt x="144" y="286"/>
                  </a:lnTo>
                  <a:lnTo>
                    <a:pt x="140" y="288"/>
                  </a:lnTo>
                  <a:lnTo>
                    <a:pt x="138" y="292"/>
                  </a:lnTo>
                  <a:lnTo>
                    <a:pt x="136" y="296"/>
                  </a:lnTo>
                  <a:lnTo>
                    <a:pt x="134" y="300"/>
                  </a:lnTo>
                  <a:lnTo>
                    <a:pt x="134" y="306"/>
                  </a:lnTo>
                  <a:lnTo>
                    <a:pt x="136" y="312"/>
                  </a:lnTo>
                  <a:lnTo>
                    <a:pt x="140" y="316"/>
                  </a:lnTo>
                  <a:lnTo>
                    <a:pt x="146" y="320"/>
                  </a:lnTo>
                  <a:lnTo>
                    <a:pt x="146" y="320"/>
                  </a:lnTo>
                  <a:lnTo>
                    <a:pt x="158" y="326"/>
                  </a:lnTo>
                  <a:lnTo>
                    <a:pt x="172" y="330"/>
                  </a:lnTo>
                  <a:lnTo>
                    <a:pt x="204" y="336"/>
                  </a:lnTo>
                  <a:lnTo>
                    <a:pt x="240" y="340"/>
                  </a:lnTo>
                  <a:lnTo>
                    <a:pt x="240" y="340"/>
                  </a:lnTo>
                  <a:lnTo>
                    <a:pt x="250" y="338"/>
                  </a:lnTo>
                  <a:lnTo>
                    <a:pt x="258" y="334"/>
                  </a:lnTo>
                  <a:lnTo>
                    <a:pt x="264" y="326"/>
                  </a:lnTo>
                  <a:lnTo>
                    <a:pt x="266" y="318"/>
                  </a:lnTo>
                  <a:lnTo>
                    <a:pt x="266" y="318"/>
                  </a:lnTo>
                  <a:lnTo>
                    <a:pt x="270" y="290"/>
                  </a:lnTo>
                  <a:lnTo>
                    <a:pt x="276" y="268"/>
                  </a:lnTo>
                  <a:lnTo>
                    <a:pt x="282" y="248"/>
                  </a:lnTo>
                  <a:lnTo>
                    <a:pt x="282" y="248"/>
                  </a:lnTo>
                  <a:lnTo>
                    <a:pt x="286" y="240"/>
                  </a:lnTo>
                  <a:lnTo>
                    <a:pt x="292" y="238"/>
                  </a:lnTo>
                  <a:lnTo>
                    <a:pt x="298" y="238"/>
                  </a:lnTo>
                  <a:lnTo>
                    <a:pt x="304" y="240"/>
                  </a:lnTo>
                  <a:lnTo>
                    <a:pt x="314" y="246"/>
                  </a:lnTo>
                  <a:lnTo>
                    <a:pt x="318" y="252"/>
                  </a:lnTo>
                  <a:lnTo>
                    <a:pt x="318" y="252"/>
                  </a:lnTo>
                  <a:lnTo>
                    <a:pt x="326" y="264"/>
                  </a:lnTo>
                  <a:lnTo>
                    <a:pt x="334" y="272"/>
                  </a:lnTo>
                  <a:lnTo>
                    <a:pt x="346" y="276"/>
                  </a:lnTo>
                  <a:lnTo>
                    <a:pt x="358" y="276"/>
                  </a:lnTo>
                  <a:lnTo>
                    <a:pt x="370" y="272"/>
                  </a:lnTo>
                  <a:lnTo>
                    <a:pt x="380" y="264"/>
                  </a:lnTo>
                  <a:lnTo>
                    <a:pt x="390" y="252"/>
                  </a:lnTo>
                  <a:lnTo>
                    <a:pt x="396" y="234"/>
                  </a:lnTo>
                  <a:lnTo>
                    <a:pt x="396" y="234"/>
                  </a:lnTo>
                  <a:lnTo>
                    <a:pt x="400" y="224"/>
                  </a:lnTo>
                  <a:lnTo>
                    <a:pt x="400" y="214"/>
                  </a:lnTo>
                  <a:lnTo>
                    <a:pt x="400" y="204"/>
                  </a:lnTo>
                  <a:lnTo>
                    <a:pt x="398" y="196"/>
                  </a:lnTo>
                  <a:lnTo>
                    <a:pt x="396" y="190"/>
                  </a:lnTo>
                  <a:lnTo>
                    <a:pt x="394" y="184"/>
                  </a:lnTo>
                  <a:lnTo>
                    <a:pt x="384" y="174"/>
                  </a:lnTo>
                  <a:lnTo>
                    <a:pt x="374" y="168"/>
                  </a:lnTo>
                  <a:lnTo>
                    <a:pt x="364" y="166"/>
                  </a:lnTo>
                  <a:lnTo>
                    <a:pt x="354" y="164"/>
                  </a:lnTo>
                  <a:lnTo>
                    <a:pt x="344" y="166"/>
                  </a:lnTo>
                  <a:lnTo>
                    <a:pt x="344" y="166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30"/>
            <p:cNvSpPr>
              <a:spLocks/>
            </p:cNvSpPr>
            <p:nvPr userDrawn="1"/>
          </p:nvSpPr>
          <p:spPr bwMode="auto">
            <a:xfrm>
              <a:off x="5286375" y="5972175"/>
              <a:ext cx="590550" cy="619125"/>
            </a:xfrm>
            <a:custGeom>
              <a:avLst/>
              <a:gdLst/>
              <a:ahLst/>
              <a:cxnLst>
                <a:cxn ang="0">
                  <a:pos x="340" y="186"/>
                </a:cxn>
                <a:cxn ang="0">
                  <a:pos x="318" y="196"/>
                </a:cxn>
                <a:cxn ang="0">
                  <a:pos x="308" y="212"/>
                </a:cxn>
                <a:cxn ang="0">
                  <a:pos x="270" y="216"/>
                </a:cxn>
                <a:cxn ang="0">
                  <a:pos x="248" y="178"/>
                </a:cxn>
                <a:cxn ang="0">
                  <a:pos x="262" y="148"/>
                </a:cxn>
                <a:cxn ang="0">
                  <a:pos x="280" y="148"/>
                </a:cxn>
                <a:cxn ang="0">
                  <a:pos x="298" y="144"/>
                </a:cxn>
                <a:cxn ang="0">
                  <a:pos x="302" y="122"/>
                </a:cxn>
                <a:cxn ang="0">
                  <a:pos x="274" y="72"/>
                </a:cxn>
                <a:cxn ang="0">
                  <a:pos x="234" y="36"/>
                </a:cxn>
                <a:cxn ang="0">
                  <a:pos x="196" y="58"/>
                </a:cxn>
                <a:cxn ang="0">
                  <a:pos x="150" y="82"/>
                </a:cxn>
                <a:cxn ang="0">
                  <a:pos x="134" y="60"/>
                </a:cxn>
                <a:cxn ang="0">
                  <a:pos x="138" y="26"/>
                </a:cxn>
                <a:cxn ang="0">
                  <a:pos x="100" y="0"/>
                </a:cxn>
                <a:cxn ang="0">
                  <a:pos x="58" y="16"/>
                </a:cxn>
                <a:cxn ang="0">
                  <a:pos x="36" y="46"/>
                </a:cxn>
                <a:cxn ang="0">
                  <a:pos x="42" y="78"/>
                </a:cxn>
                <a:cxn ang="0">
                  <a:pos x="68" y="94"/>
                </a:cxn>
                <a:cxn ang="0">
                  <a:pos x="88" y="104"/>
                </a:cxn>
                <a:cxn ang="0">
                  <a:pos x="86" y="122"/>
                </a:cxn>
                <a:cxn ang="0">
                  <a:pos x="42" y="150"/>
                </a:cxn>
                <a:cxn ang="0">
                  <a:pos x="2" y="174"/>
                </a:cxn>
                <a:cxn ang="0">
                  <a:pos x="16" y="216"/>
                </a:cxn>
                <a:cxn ang="0">
                  <a:pos x="42" y="258"/>
                </a:cxn>
                <a:cxn ang="0">
                  <a:pos x="58" y="258"/>
                </a:cxn>
                <a:cxn ang="0">
                  <a:pos x="64" y="244"/>
                </a:cxn>
                <a:cxn ang="0">
                  <a:pos x="92" y="222"/>
                </a:cxn>
                <a:cxn ang="0">
                  <a:pos x="132" y="244"/>
                </a:cxn>
                <a:cxn ang="0">
                  <a:pos x="138" y="278"/>
                </a:cxn>
                <a:cxn ang="0">
                  <a:pos x="110" y="298"/>
                </a:cxn>
                <a:cxn ang="0">
                  <a:pos x="90" y="294"/>
                </a:cxn>
                <a:cxn ang="0">
                  <a:pos x="72" y="304"/>
                </a:cxn>
                <a:cxn ang="0">
                  <a:pos x="84" y="336"/>
                </a:cxn>
                <a:cxn ang="0">
                  <a:pos x="122" y="384"/>
                </a:cxn>
                <a:cxn ang="0">
                  <a:pos x="152" y="388"/>
                </a:cxn>
                <a:cxn ang="0">
                  <a:pos x="194" y="364"/>
                </a:cxn>
                <a:cxn ang="0">
                  <a:pos x="196" y="342"/>
                </a:cxn>
                <a:cxn ang="0">
                  <a:pos x="184" y="334"/>
                </a:cxn>
                <a:cxn ang="0">
                  <a:pos x="166" y="308"/>
                </a:cxn>
                <a:cxn ang="0">
                  <a:pos x="194" y="270"/>
                </a:cxn>
                <a:cxn ang="0">
                  <a:pos x="226" y="268"/>
                </a:cxn>
                <a:cxn ang="0">
                  <a:pos x="240" y="294"/>
                </a:cxn>
                <a:cxn ang="0">
                  <a:pos x="236" y="308"/>
                </a:cxn>
                <a:cxn ang="0">
                  <a:pos x="250" y="320"/>
                </a:cxn>
                <a:cxn ang="0">
                  <a:pos x="276" y="316"/>
                </a:cxn>
                <a:cxn ang="0">
                  <a:pos x="358" y="268"/>
                </a:cxn>
                <a:cxn ang="0">
                  <a:pos x="370" y="234"/>
                </a:cxn>
                <a:cxn ang="0">
                  <a:pos x="348" y="190"/>
                </a:cxn>
              </a:cxnLst>
              <a:rect l="0" t="0" r="r" b="b"/>
              <a:pathLst>
                <a:path w="372" h="390">
                  <a:moveTo>
                    <a:pt x="348" y="190"/>
                  </a:moveTo>
                  <a:lnTo>
                    <a:pt x="348" y="190"/>
                  </a:lnTo>
                  <a:lnTo>
                    <a:pt x="344" y="188"/>
                  </a:lnTo>
                  <a:lnTo>
                    <a:pt x="340" y="186"/>
                  </a:lnTo>
                  <a:lnTo>
                    <a:pt x="330" y="188"/>
                  </a:lnTo>
                  <a:lnTo>
                    <a:pt x="326" y="190"/>
                  </a:lnTo>
                  <a:lnTo>
                    <a:pt x="322" y="192"/>
                  </a:lnTo>
                  <a:lnTo>
                    <a:pt x="318" y="196"/>
                  </a:lnTo>
                  <a:lnTo>
                    <a:pt x="316" y="202"/>
                  </a:lnTo>
                  <a:lnTo>
                    <a:pt x="316" y="202"/>
                  </a:lnTo>
                  <a:lnTo>
                    <a:pt x="314" y="206"/>
                  </a:lnTo>
                  <a:lnTo>
                    <a:pt x="308" y="212"/>
                  </a:lnTo>
                  <a:lnTo>
                    <a:pt x="300" y="216"/>
                  </a:lnTo>
                  <a:lnTo>
                    <a:pt x="292" y="220"/>
                  </a:lnTo>
                  <a:lnTo>
                    <a:pt x="282" y="220"/>
                  </a:lnTo>
                  <a:lnTo>
                    <a:pt x="270" y="216"/>
                  </a:lnTo>
                  <a:lnTo>
                    <a:pt x="260" y="206"/>
                  </a:lnTo>
                  <a:lnTo>
                    <a:pt x="252" y="192"/>
                  </a:lnTo>
                  <a:lnTo>
                    <a:pt x="252" y="192"/>
                  </a:lnTo>
                  <a:lnTo>
                    <a:pt x="248" y="178"/>
                  </a:lnTo>
                  <a:lnTo>
                    <a:pt x="248" y="168"/>
                  </a:lnTo>
                  <a:lnTo>
                    <a:pt x="250" y="160"/>
                  </a:lnTo>
                  <a:lnTo>
                    <a:pt x="256" y="152"/>
                  </a:lnTo>
                  <a:lnTo>
                    <a:pt x="262" y="148"/>
                  </a:lnTo>
                  <a:lnTo>
                    <a:pt x="270" y="146"/>
                  </a:lnTo>
                  <a:lnTo>
                    <a:pt x="276" y="146"/>
                  </a:lnTo>
                  <a:lnTo>
                    <a:pt x="280" y="148"/>
                  </a:lnTo>
                  <a:lnTo>
                    <a:pt x="280" y="148"/>
                  </a:lnTo>
                  <a:lnTo>
                    <a:pt x="286" y="148"/>
                  </a:lnTo>
                  <a:lnTo>
                    <a:pt x="290" y="148"/>
                  </a:lnTo>
                  <a:lnTo>
                    <a:pt x="294" y="148"/>
                  </a:lnTo>
                  <a:lnTo>
                    <a:pt x="298" y="144"/>
                  </a:lnTo>
                  <a:lnTo>
                    <a:pt x="300" y="140"/>
                  </a:lnTo>
                  <a:lnTo>
                    <a:pt x="304" y="136"/>
                  </a:lnTo>
                  <a:lnTo>
                    <a:pt x="304" y="130"/>
                  </a:lnTo>
                  <a:lnTo>
                    <a:pt x="302" y="122"/>
                  </a:lnTo>
                  <a:lnTo>
                    <a:pt x="302" y="122"/>
                  </a:lnTo>
                  <a:lnTo>
                    <a:pt x="298" y="110"/>
                  </a:lnTo>
                  <a:lnTo>
                    <a:pt x="292" y="98"/>
                  </a:lnTo>
                  <a:lnTo>
                    <a:pt x="274" y="72"/>
                  </a:lnTo>
                  <a:lnTo>
                    <a:pt x="250" y="44"/>
                  </a:lnTo>
                  <a:lnTo>
                    <a:pt x="250" y="44"/>
                  </a:lnTo>
                  <a:lnTo>
                    <a:pt x="244" y="38"/>
                  </a:lnTo>
                  <a:lnTo>
                    <a:pt x="234" y="36"/>
                  </a:lnTo>
                  <a:lnTo>
                    <a:pt x="226" y="36"/>
                  </a:lnTo>
                  <a:lnTo>
                    <a:pt x="218" y="42"/>
                  </a:lnTo>
                  <a:lnTo>
                    <a:pt x="218" y="42"/>
                  </a:lnTo>
                  <a:lnTo>
                    <a:pt x="196" y="58"/>
                  </a:lnTo>
                  <a:lnTo>
                    <a:pt x="176" y="70"/>
                  </a:lnTo>
                  <a:lnTo>
                    <a:pt x="158" y="80"/>
                  </a:lnTo>
                  <a:lnTo>
                    <a:pt x="158" y="80"/>
                  </a:lnTo>
                  <a:lnTo>
                    <a:pt x="150" y="82"/>
                  </a:lnTo>
                  <a:lnTo>
                    <a:pt x="144" y="80"/>
                  </a:lnTo>
                  <a:lnTo>
                    <a:pt x="140" y="76"/>
                  </a:lnTo>
                  <a:lnTo>
                    <a:pt x="136" y="70"/>
                  </a:lnTo>
                  <a:lnTo>
                    <a:pt x="134" y="60"/>
                  </a:lnTo>
                  <a:lnTo>
                    <a:pt x="136" y="52"/>
                  </a:lnTo>
                  <a:lnTo>
                    <a:pt x="136" y="52"/>
                  </a:lnTo>
                  <a:lnTo>
                    <a:pt x="138" y="38"/>
                  </a:lnTo>
                  <a:lnTo>
                    <a:pt x="138" y="26"/>
                  </a:lnTo>
                  <a:lnTo>
                    <a:pt x="132" y="16"/>
                  </a:lnTo>
                  <a:lnTo>
                    <a:pt x="124" y="8"/>
                  </a:lnTo>
                  <a:lnTo>
                    <a:pt x="114" y="2"/>
                  </a:lnTo>
                  <a:lnTo>
                    <a:pt x="100" y="0"/>
                  </a:lnTo>
                  <a:lnTo>
                    <a:pt x="84" y="2"/>
                  </a:lnTo>
                  <a:lnTo>
                    <a:pt x="68" y="8"/>
                  </a:lnTo>
                  <a:lnTo>
                    <a:pt x="68" y="8"/>
                  </a:lnTo>
                  <a:lnTo>
                    <a:pt x="58" y="16"/>
                  </a:lnTo>
                  <a:lnTo>
                    <a:pt x="50" y="24"/>
                  </a:lnTo>
                  <a:lnTo>
                    <a:pt x="42" y="30"/>
                  </a:lnTo>
                  <a:lnTo>
                    <a:pt x="38" y="38"/>
                  </a:lnTo>
                  <a:lnTo>
                    <a:pt x="36" y="46"/>
                  </a:lnTo>
                  <a:lnTo>
                    <a:pt x="34" y="54"/>
                  </a:lnTo>
                  <a:lnTo>
                    <a:pt x="36" y="60"/>
                  </a:lnTo>
                  <a:lnTo>
                    <a:pt x="36" y="66"/>
                  </a:lnTo>
                  <a:lnTo>
                    <a:pt x="42" y="78"/>
                  </a:lnTo>
                  <a:lnTo>
                    <a:pt x="50" y="88"/>
                  </a:lnTo>
                  <a:lnTo>
                    <a:pt x="60" y="94"/>
                  </a:lnTo>
                  <a:lnTo>
                    <a:pt x="68" y="94"/>
                  </a:lnTo>
                  <a:lnTo>
                    <a:pt x="68" y="94"/>
                  </a:lnTo>
                  <a:lnTo>
                    <a:pt x="74" y="94"/>
                  </a:lnTo>
                  <a:lnTo>
                    <a:pt x="80" y="96"/>
                  </a:lnTo>
                  <a:lnTo>
                    <a:pt x="84" y="100"/>
                  </a:lnTo>
                  <a:lnTo>
                    <a:pt x="88" y="104"/>
                  </a:lnTo>
                  <a:lnTo>
                    <a:pt x="90" y="108"/>
                  </a:lnTo>
                  <a:lnTo>
                    <a:pt x="90" y="114"/>
                  </a:lnTo>
                  <a:lnTo>
                    <a:pt x="88" y="118"/>
                  </a:lnTo>
                  <a:lnTo>
                    <a:pt x="86" y="122"/>
                  </a:lnTo>
                  <a:lnTo>
                    <a:pt x="86" y="122"/>
                  </a:lnTo>
                  <a:lnTo>
                    <a:pt x="76" y="130"/>
                  </a:lnTo>
                  <a:lnTo>
                    <a:pt x="66" y="136"/>
                  </a:lnTo>
                  <a:lnTo>
                    <a:pt x="42" y="150"/>
                  </a:lnTo>
                  <a:lnTo>
                    <a:pt x="14" y="162"/>
                  </a:lnTo>
                  <a:lnTo>
                    <a:pt x="14" y="162"/>
                  </a:lnTo>
                  <a:lnTo>
                    <a:pt x="6" y="168"/>
                  </a:lnTo>
                  <a:lnTo>
                    <a:pt x="2" y="174"/>
                  </a:lnTo>
                  <a:lnTo>
                    <a:pt x="0" y="182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16" y="216"/>
                  </a:lnTo>
                  <a:lnTo>
                    <a:pt x="28" y="238"/>
                  </a:lnTo>
                  <a:lnTo>
                    <a:pt x="40" y="254"/>
                  </a:lnTo>
                  <a:lnTo>
                    <a:pt x="40" y="254"/>
                  </a:lnTo>
                  <a:lnTo>
                    <a:pt x="42" y="258"/>
                  </a:lnTo>
                  <a:lnTo>
                    <a:pt x="46" y="258"/>
                  </a:lnTo>
                  <a:lnTo>
                    <a:pt x="50" y="260"/>
                  </a:lnTo>
                  <a:lnTo>
                    <a:pt x="54" y="260"/>
                  </a:lnTo>
                  <a:lnTo>
                    <a:pt x="58" y="258"/>
                  </a:lnTo>
                  <a:lnTo>
                    <a:pt x="60" y="254"/>
                  </a:lnTo>
                  <a:lnTo>
                    <a:pt x="64" y="250"/>
                  </a:lnTo>
                  <a:lnTo>
                    <a:pt x="64" y="244"/>
                  </a:lnTo>
                  <a:lnTo>
                    <a:pt x="64" y="244"/>
                  </a:lnTo>
                  <a:lnTo>
                    <a:pt x="68" y="236"/>
                  </a:lnTo>
                  <a:lnTo>
                    <a:pt x="74" y="230"/>
                  </a:lnTo>
                  <a:lnTo>
                    <a:pt x="82" y="224"/>
                  </a:lnTo>
                  <a:lnTo>
                    <a:pt x="92" y="222"/>
                  </a:lnTo>
                  <a:lnTo>
                    <a:pt x="102" y="222"/>
                  </a:lnTo>
                  <a:lnTo>
                    <a:pt x="112" y="226"/>
                  </a:lnTo>
                  <a:lnTo>
                    <a:pt x="124" y="234"/>
                  </a:lnTo>
                  <a:lnTo>
                    <a:pt x="132" y="244"/>
                  </a:lnTo>
                  <a:lnTo>
                    <a:pt x="132" y="244"/>
                  </a:lnTo>
                  <a:lnTo>
                    <a:pt x="138" y="256"/>
                  </a:lnTo>
                  <a:lnTo>
                    <a:pt x="140" y="268"/>
                  </a:lnTo>
                  <a:lnTo>
                    <a:pt x="138" y="278"/>
                  </a:lnTo>
                  <a:lnTo>
                    <a:pt x="132" y="288"/>
                  </a:lnTo>
                  <a:lnTo>
                    <a:pt x="126" y="294"/>
                  </a:lnTo>
                  <a:lnTo>
                    <a:pt x="118" y="298"/>
                  </a:lnTo>
                  <a:lnTo>
                    <a:pt x="110" y="298"/>
                  </a:lnTo>
                  <a:lnTo>
                    <a:pt x="102" y="298"/>
                  </a:lnTo>
                  <a:lnTo>
                    <a:pt x="102" y="298"/>
                  </a:lnTo>
                  <a:lnTo>
                    <a:pt x="96" y="294"/>
                  </a:lnTo>
                  <a:lnTo>
                    <a:pt x="90" y="294"/>
                  </a:lnTo>
                  <a:lnTo>
                    <a:pt x="84" y="294"/>
                  </a:lnTo>
                  <a:lnTo>
                    <a:pt x="78" y="296"/>
                  </a:lnTo>
                  <a:lnTo>
                    <a:pt x="74" y="300"/>
                  </a:lnTo>
                  <a:lnTo>
                    <a:pt x="72" y="304"/>
                  </a:lnTo>
                  <a:lnTo>
                    <a:pt x="70" y="308"/>
                  </a:lnTo>
                  <a:lnTo>
                    <a:pt x="72" y="314"/>
                  </a:lnTo>
                  <a:lnTo>
                    <a:pt x="72" y="314"/>
                  </a:lnTo>
                  <a:lnTo>
                    <a:pt x="84" y="336"/>
                  </a:lnTo>
                  <a:lnTo>
                    <a:pt x="98" y="356"/>
                  </a:lnTo>
                  <a:lnTo>
                    <a:pt x="114" y="378"/>
                  </a:lnTo>
                  <a:lnTo>
                    <a:pt x="114" y="378"/>
                  </a:lnTo>
                  <a:lnTo>
                    <a:pt x="122" y="384"/>
                  </a:lnTo>
                  <a:lnTo>
                    <a:pt x="132" y="388"/>
                  </a:lnTo>
                  <a:lnTo>
                    <a:pt x="142" y="390"/>
                  </a:lnTo>
                  <a:lnTo>
                    <a:pt x="152" y="388"/>
                  </a:lnTo>
                  <a:lnTo>
                    <a:pt x="152" y="388"/>
                  </a:lnTo>
                  <a:lnTo>
                    <a:pt x="166" y="382"/>
                  </a:lnTo>
                  <a:lnTo>
                    <a:pt x="178" y="376"/>
                  </a:lnTo>
                  <a:lnTo>
                    <a:pt x="194" y="364"/>
                  </a:lnTo>
                  <a:lnTo>
                    <a:pt x="194" y="364"/>
                  </a:lnTo>
                  <a:lnTo>
                    <a:pt x="198" y="362"/>
                  </a:lnTo>
                  <a:lnTo>
                    <a:pt x="198" y="358"/>
                  </a:lnTo>
                  <a:lnTo>
                    <a:pt x="198" y="348"/>
                  </a:lnTo>
                  <a:lnTo>
                    <a:pt x="196" y="342"/>
                  </a:lnTo>
                  <a:lnTo>
                    <a:pt x="192" y="338"/>
                  </a:lnTo>
                  <a:lnTo>
                    <a:pt x="188" y="336"/>
                  </a:lnTo>
                  <a:lnTo>
                    <a:pt x="184" y="334"/>
                  </a:lnTo>
                  <a:lnTo>
                    <a:pt x="184" y="334"/>
                  </a:lnTo>
                  <a:lnTo>
                    <a:pt x="178" y="332"/>
                  </a:lnTo>
                  <a:lnTo>
                    <a:pt x="172" y="326"/>
                  </a:lnTo>
                  <a:lnTo>
                    <a:pt x="168" y="318"/>
                  </a:lnTo>
                  <a:lnTo>
                    <a:pt x="166" y="308"/>
                  </a:lnTo>
                  <a:lnTo>
                    <a:pt x="166" y="298"/>
                  </a:lnTo>
                  <a:lnTo>
                    <a:pt x="170" y="288"/>
                  </a:lnTo>
                  <a:lnTo>
                    <a:pt x="178" y="278"/>
                  </a:lnTo>
                  <a:lnTo>
                    <a:pt x="194" y="270"/>
                  </a:lnTo>
                  <a:lnTo>
                    <a:pt x="194" y="270"/>
                  </a:lnTo>
                  <a:lnTo>
                    <a:pt x="206" y="266"/>
                  </a:lnTo>
                  <a:lnTo>
                    <a:pt x="218" y="266"/>
                  </a:lnTo>
                  <a:lnTo>
                    <a:pt x="226" y="268"/>
                  </a:lnTo>
                  <a:lnTo>
                    <a:pt x="232" y="274"/>
                  </a:lnTo>
                  <a:lnTo>
                    <a:pt x="236" y="280"/>
                  </a:lnTo>
                  <a:lnTo>
                    <a:pt x="238" y="288"/>
                  </a:lnTo>
                  <a:lnTo>
                    <a:pt x="240" y="294"/>
                  </a:lnTo>
                  <a:lnTo>
                    <a:pt x="238" y="298"/>
                  </a:lnTo>
                  <a:lnTo>
                    <a:pt x="238" y="298"/>
                  </a:lnTo>
                  <a:lnTo>
                    <a:pt x="236" y="302"/>
                  </a:lnTo>
                  <a:lnTo>
                    <a:pt x="236" y="308"/>
                  </a:lnTo>
                  <a:lnTo>
                    <a:pt x="238" y="312"/>
                  </a:lnTo>
                  <a:lnTo>
                    <a:pt x="240" y="316"/>
                  </a:lnTo>
                  <a:lnTo>
                    <a:pt x="244" y="318"/>
                  </a:lnTo>
                  <a:lnTo>
                    <a:pt x="250" y="320"/>
                  </a:lnTo>
                  <a:lnTo>
                    <a:pt x="256" y="322"/>
                  </a:lnTo>
                  <a:lnTo>
                    <a:pt x="264" y="320"/>
                  </a:lnTo>
                  <a:lnTo>
                    <a:pt x="264" y="320"/>
                  </a:lnTo>
                  <a:lnTo>
                    <a:pt x="276" y="316"/>
                  </a:lnTo>
                  <a:lnTo>
                    <a:pt x="290" y="310"/>
                  </a:lnTo>
                  <a:lnTo>
                    <a:pt x="322" y="292"/>
                  </a:lnTo>
                  <a:lnTo>
                    <a:pt x="358" y="268"/>
                  </a:lnTo>
                  <a:lnTo>
                    <a:pt x="358" y="268"/>
                  </a:lnTo>
                  <a:lnTo>
                    <a:pt x="366" y="262"/>
                  </a:lnTo>
                  <a:lnTo>
                    <a:pt x="370" y="254"/>
                  </a:lnTo>
                  <a:lnTo>
                    <a:pt x="372" y="244"/>
                  </a:lnTo>
                  <a:lnTo>
                    <a:pt x="370" y="234"/>
                  </a:lnTo>
                  <a:lnTo>
                    <a:pt x="370" y="234"/>
                  </a:lnTo>
                  <a:lnTo>
                    <a:pt x="366" y="220"/>
                  </a:lnTo>
                  <a:lnTo>
                    <a:pt x="358" y="206"/>
                  </a:lnTo>
                  <a:lnTo>
                    <a:pt x="348" y="190"/>
                  </a:lnTo>
                  <a:lnTo>
                    <a:pt x="348" y="19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31"/>
            <p:cNvSpPr>
              <a:spLocks/>
            </p:cNvSpPr>
            <p:nvPr userDrawn="1"/>
          </p:nvSpPr>
          <p:spPr bwMode="auto">
            <a:xfrm>
              <a:off x="2492375" y="3549650"/>
              <a:ext cx="2263775" cy="2190750"/>
            </a:xfrm>
            <a:custGeom>
              <a:avLst/>
              <a:gdLst/>
              <a:ahLst/>
              <a:cxnLst>
                <a:cxn ang="0">
                  <a:pos x="736" y="1008"/>
                </a:cxn>
                <a:cxn ang="0">
                  <a:pos x="756" y="956"/>
                </a:cxn>
                <a:cxn ang="0">
                  <a:pos x="1034" y="852"/>
                </a:cxn>
                <a:cxn ang="0">
                  <a:pos x="1032" y="798"/>
                </a:cxn>
                <a:cxn ang="0">
                  <a:pos x="954" y="748"/>
                </a:cxn>
                <a:cxn ang="0">
                  <a:pos x="932" y="666"/>
                </a:cxn>
                <a:cxn ang="0">
                  <a:pos x="1006" y="578"/>
                </a:cxn>
                <a:cxn ang="0">
                  <a:pos x="1134" y="564"/>
                </a:cxn>
                <a:cxn ang="0">
                  <a:pos x="1240" y="572"/>
                </a:cxn>
                <a:cxn ang="0">
                  <a:pos x="1320" y="594"/>
                </a:cxn>
                <a:cxn ang="0">
                  <a:pos x="1382" y="596"/>
                </a:cxn>
                <a:cxn ang="0">
                  <a:pos x="1424" y="528"/>
                </a:cxn>
                <a:cxn ang="0">
                  <a:pos x="1422" y="464"/>
                </a:cxn>
                <a:cxn ang="0">
                  <a:pos x="1254" y="306"/>
                </a:cxn>
                <a:cxn ang="0">
                  <a:pos x="1196" y="208"/>
                </a:cxn>
                <a:cxn ang="0">
                  <a:pos x="1288" y="106"/>
                </a:cxn>
                <a:cxn ang="0">
                  <a:pos x="1262" y="12"/>
                </a:cxn>
                <a:cxn ang="0">
                  <a:pos x="1120" y="14"/>
                </a:cxn>
                <a:cxn ang="0">
                  <a:pos x="996" y="62"/>
                </a:cxn>
                <a:cxn ang="0">
                  <a:pos x="994" y="148"/>
                </a:cxn>
                <a:cxn ang="0">
                  <a:pos x="1040" y="192"/>
                </a:cxn>
                <a:cxn ang="0">
                  <a:pos x="1062" y="314"/>
                </a:cxn>
                <a:cxn ang="0">
                  <a:pos x="912" y="414"/>
                </a:cxn>
                <a:cxn ang="0">
                  <a:pos x="786" y="382"/>
                </a:cxn>
                <a:cxn ang="0">
                  <a:pos x="760" y="284"/>
                </a:cxn>
                <a:cxn ang="0">
                  <a:pos x="788" y="230"/>
                </a:cxn>
                <a:cxn ang="0">
                  <a:pos x="770" y="168"/>
                </a:cxn>
                <a:cxn ang="0">
                  <a:pos x="700" y="140"/>
                </a:cxn>
                <a:cxn ang="0">
                  <a:pos x="422" y="218"/>
                </a:cxn>
                <a:cxn ang="0">
                  <a:pos x="292" y="308"/>
                </a:cxn>
                <a:cxn ang="0">
                  <a:pos x="332" y="484"/>
                </a:cxn>
                <a:cxn ang="0">
                  <a:pos x="376" y="672"/>
                </a:cxn>
                <a:cxn ang="0">
                  <a:pos x="318" y="726"/>
                </a:cxn>
                <a:cxn ang="0">
                  <a:pos x="222" y="696"/>
                </a:cxn>
                <a:cxn ang="0">
                  <a:pos x="92" y="684"/>
                </a:cxn>
                <a:cxn ang="0">
                  <a:pos x="208" y="724"/>
                </a:cxn>
                <a:cxn ang="0">
                  <a:pos x="216" y="834"/>
                </a:cxn>
                <a:cxn ang="0">
                  <a:pos x="170" y="970"/>
                </a:cxn>
                <a:cxn ang="0">
                  <a:pos x="84" y="970"/>
                </a:cxn>
                <a:cxn ang="0">
                  <a:pos x="42" y="926"/>
                </a:cxn>
                <a:cxn ang="0">
                  <a:pos x="18" y="972"/>
                </a:cxn>
                <a:cxn ang="0">
                  <a:pos x="96" y="1080"/>
                </a:cxn>
                <a:cxn ang="0">
                  <a:pos x="218" y="1106"/>
                </a:cxn>
                <a:cxn ang="0">
                  <a:pos x="332" y="1030"/>
                </a:cxn>
                <a:cxn ang="0">
                  <a:pos x="362" y="966"/>
                </a:cxn>
                <a:cxn ang="0">
                  <a:pos x="432" y="956"/>
                </a:cxn>
                <a:cxn ang="0">
                  <a:pos x="476" y="1024"/>
                </a:cxn>
                <a:cxn ang="0">
                  <a:pos x="538" y="1320"/>
                </a:cxn>
                <a:cxn ang="0">
                  <a:pos x="636" y="1378"/>
                </a:cxn>
                <a:cxn ang="0">
                  <a:pos x="918" y="1308"/>
                </a:cxn>
                <a:cxn ang="0">
                  <a:pos x="954" y="1266"/>
                </a:cxn>
                <a:cxn ang="0">
                  <a:pos x="932" y="1212"/>
                </a:cxn>
                <a:cxn ang="0">
                  <a:pos x="892" y="1190"/>
                </a:cxn>
                <a:cxn ang="0">
                  <a:pos x="846" y="1246"/>
                </a:cxn>
                <a:cxn ang="0">
                  <a:pos x="802" y="1224"/>
                </a:cxn>
              </a:cxnLst>
              <a:rect l="0" t="0" r="r" b="b"/>
              <a:pathLst>
                <a:path w="1426" h="1380">
                  <a:moveTo>
                    <a:pt x="802" y="1224"/>
                  </a:moveTo>
                  <a:lnTo>
                    <a:pt x="802" y="1224"/>
                  </a:lnTo>
                  <a:lnTo>
                    <a:pt x="788" y="1192"/>
                  </a:lnTo>
                  <a:lnTo>
                    <a:pt x="776" y="1158"/>
                  </a:lnTo>
                  <a:lnTo>
                    <a:pt x="756" y="1088"/>
                  </a:lnTo>
                  <a:lnTo>
                    <a:pt x="742" y="1032"/>
                  </a:lnTo>
                  <a:lnTo>
                    <a:pt x="736" y="1008"/>
                  </a:lnTo>
                  <a:lnTo>
                    <a:pt x="736" y="1008"/>
                  </a:lnTo>
                  <a:lnTo>
                    <a:pt x="736" y="998"/>
                  </a:lnTo>
                  <a:lnTo>
                    <a:pt x="736" y="988"/>
                  </a:lnTo>
                  <a:lnTo>
                    <a:pt x="738" y="980"/>
                  </a:lnTo>
                  <a:lnTo>
                    <a:pt x="744" y="970"/>
                  </a:lnTo>
                  <a:lnTo>
                    <a:pt x="748" y="962"/>
                  </a:lnTo>
                  <a:lnTo>
                    <a:pt x="756" y="956"/>
                  </a:lnTo>
                  <a:lnTo>
                    <a:pt x="764" y="950"/>
                  </a:lnTo>
                  <a:lnTo>
                    <a:pt x="772" y="946"/>
                  </a:lnTo>
                  <a:lnTo>
                    <a:pt x="772" y="946"/>
                  </a:lnTo>
                  <a:lnTo>
                    <a:pt x="1006" y="870"/>
                  </a:lnTo>
                  <a:lnTo>
                    <a:pt x="1006" y="870"/>
                  </a:lnTo>
                  <a:lnTo>
                    <a:pt x="1022" y="862"/>
                  </a:lnTo>
                  <a:lnTo>
                    <a:pt x="1034" y="852"/>
                  </a:lnTo>
                  <a:lnTo>
                    <a:pt x="1042" y="842"/>
                  </a:lnTo>
                  <a:lnTo>
                    <a:pt x="1044" y="830"/>
                  </a:lnTo>
                  <a:lnTo>
                    <a:pt x="1044" y="822"/>
                  </a:lnTo>
                  <a:lnTo>
                    <a:pt x="1044" y="816"/>
                  </a:lnTo>
                  <a:lnTo>
                    <a:pt x="1040" y="810"/>
                  </a:lnTo>
                  <a:lnTo>
                    <a:pt x="1036" y="804"/>
                  </a:lnTo>
                  <a:lnTo>
                    <a:pt x="1032" y="798"/>
                  </a:lnTo>
                  <a:lnTo>
                    <a:pt x="1026" y="792"/>
                  </a:lnTo>
                  <a:lnTo>
                    <a:pt x="1008" y="782"/>
                  </a:lnTo>
                  <a:lnTo>
                    <a:pt x="1008" y="782"/>
                  </a:lnTo>
                  <a:lnTo>
                    <a:pt x="982" y="770"/>
                  </a:lnTo>
                  <a:lnTo>
                    <a:pt x="970" y="764"/>
                  </a:lnTo>
                  <a:lnTo>
                    <a:pt x="962" y="756"/>
                  </a:lnTo>
                  <a:lnTo>
                    <a:pt x="954" y="748"/>
                  </a:lnTo>
                  <a:lnTo>
                    <a:pt x="948" y="736"/>
                  </a:lnTo>
                  <a:lnTo>
                    <a:pt x="942" y="720"/>
                  </a:lnTo>
                  <a:lnTo>
                    <a:pt x="936" y="702"/>
                  </a:lnTo>
                  <a:lnTo>
                    <a:pt x="936" y="702"/>
                  </a:lnTo>
                  <a:lnTo>
                    <a:pt x="932" y="688"/>
                  </a:lnTo>
                  <a:lnTo>
                    <a:pt x="932" y="678"/>
                  </a:lnTo>
                  <a:lnTo>
                    <a:pt x="932" y="666"/>
                  </a:lnTo>
                  <a:lnTo>
                    <a:pt x="934" y="656"/>
                  </a:lnTo>
                  <a:lnTo>
                    <a:pt x="938" y="644"/>
                  </a:lnTo>
                  <a:lnTo>
                    <a:pt x="942" y="636"/>
                  </a:lnTo>
                  <a:lnTo>
                    <a:pt x="954" y="618"/>
                  </a:lnTo>
                  <a:lnTo>
                    <a:pt x="970" y="602"/>
                  </a:lnTo>
                  <a:lnTo>
                    <a:pt x="988" y="588"/>
                  </a:lnTo>
                  <a:lnTo>
                    <a:pt x="1006" y="578"/>
                  </a:lnTo>
                  <a:lnTo>
                    <a:pt x="1026" y="570"/>
                  </a:lnTo>
                  <a:lnTo>
                    <a:pt x="1026" y="570"/>
                  </a:lnTo>
                  <a:lnTo>
                    <a:pt x="1048" y="562"/>
                  </a:lnTo>
                  <a:lnTo>
                    <a:pt x="1068" y="560"/>
                  </a:lnTo>
                  <a:lnTo>
                    <a:pt x="1090" y="558"/>
                  </a:lnTo>
                  <a:lnTo>
                    <a:pt x="1112" y="560"/>
                  </a:lnTo>
                  <a:lnTo>
                    <a:pt x="1134" y="564"/>
                  </a:lnTo>
                  <a:lnTo>
                    <a:pt x="1154" y="572"/>
                  </a:lnTo>
                  <a:lnTo>
                    <a:pt x="1172" y="582"/>
                  </a:lnTo>
                  <a:lnTo>
                    <a:pt x="1188" y="596"/>
                  </a:lnTo>
                  <a:lnTo>
                    <a:pt x="1188" y="596"/>
                  </a:lnTo>
                  <a:lnTo>
                    <a:pt x="1204" y="586"/>
                  </a:lnTo>
                  <a:lnTo>
                    <a:pt x="1222" y="578"/>
                  </a:lnTo>
                  <a:lnTo>
                    <a:pt x="1240" y="572"/>
                  </a:lnTo>
                  <a:lnTo>
                    <a:pt x="1258" y="572"/>
                  </a:lnTo>
                  <a:lnTo>
                    <a:pt x="1274" y="572"/>
                  </a:lnTo>
                  <a:lnTo>
                    <a:pt x="1290" y="576"/>
                  </a:lnTo>
                  <a:lnTo>
                    <a:pt x="1302" y="580"/>
                  </a:lnTo>
                  <a:lnTo>
                    <a:pt x="1312" y="588"/>
                  </a:lnTo>
                  <a:lnTo>
                    <a:pt x="1312" y="588"/>
                  </a:lnTo>
                  <a:lnTo>
                    <a:pt x="1320" y="594"/>
                  </a:lnTo>
                  <a:lnTo>
                    <a:pt x="1328" y="598"/>
                  </a:lnTo>
                  <a:lnTo>
                    <a:pt x="1336" y="602"/>
                  </a:lnTo>
                  <a:lnTo>
                    <a:pt x="1344" y="602"/>
                  </a:lnTo>
                  <a:lnTo>
                    <a:pt x="1354" y="604"/>
                  </a:lnTo>
                  <a:lnTo>
                    <a:pt x="1364" y="602"/>
                  </a:lnTo>
                  <a:lnTo>
                    <a:pt x="1372" y="600"/>
                  </a:lnTo>
                  <a:lnTo>
                    <a:pt x="1382" y="596"/>
                  </a:lnTo>
                  <a:lnTo>
                    <a:pt x="1390" y="590"/>
                  </a:lnTo>
                  <a:lnTo>
                    <a:pt x="1398" y="584"/>
                  </a:lnTo>
                  <a:lnTo>
                    <a:pt x="1406" y="576"/>
                  </a:lnTo>
                  <a:lnTo>
                    <a:pt x="1412" y="566"/>
                  </a:lnTo>
                  <a:lnTo>
                    <a:pt x="1418" y="556"/>
                  </a:lnTo>
                  <a:lnTo>
                    <a:pt x="1422" y="544"/>
                  </a:lnTo>
                  <a:lnTo>
                    <a:pt x="1424" y="528"/>
                  </a:lnTo>
                  <a:lnTo>
                    <a:pt x="1426" y="514"/>
                  </a:lnTo>
                  <a:lnTo>
                    <a:pt x="1426" y="514"/>
                  </a:lnTo>
                  <a:lnTo>
                    <a:pt x="1424" y="490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22" y="464"/>
                  </a:lnTo>
                  <a:lnTo>
                    <a:pt x="1406" y="454"/>
                  </a:lnTo>
                  <a:lnTo>
                    <a:pt x="1390" y="442"/>
                  </a:lnTo>
                  <a:lnTo>
                    <a:pt x="1372" y="428"/>
                  </a:lnTo>
                  <a:lnTo>
                    <a:pt x="1354" y="412"/>
                  </a:lnTo>
                  <a:lnTo>
                    <a:pt x="1318" y="378"/>
                  </a:lnTo>
                  <a:lnTo>
                    <a:pt x="1284" y="340"/>
                  </a:lnTo>
                  <a:lnTo>
                    <a:pt x="1254" y="306"/>
                  </a:lnTo>
                  <a:lnTo>
                    <a:pt x="1230" y="276"/>
                  </a:lnTo>
                  <a:lnTo>
                    <a:pt x="1208" y="248"/>
                  </a:lnTo>
                  <a:lnTo>
                    <a:pt x="1208" y="248"/>
                  </a:lnTo>
                  <a:lnTo>
                    <a:pt x="1202" y="238"/>
                  </a:lnTo>
                  <a:lnTo>
                    <a:pt x="1198" y="228"/>
                  </a:lnTo>
                  <a:lnTo>
                    <a:pt x="1196" y="218"/>
                  </a:lnTo>
                  <a:lnTo>
                    <a:pt x="1196" y="208"/>
                  </a:lnTo>
                  <a:lnTo>
                    <a:pt x="1198" y="196"/>
                  </a:lnTo>
                  <a:lnTo>
                    <a:pt x="1202" y="188"/>
                  </a:lnTo>
                  <a:lnTo>
                    <a:pt x="1208" y="178"/>
                  </a:lnTo>
                  <a:lnTo>
                    <a:pt x="1216" y="170"/>
                  </a:lnTo>
                  <a:lnTo>
                    <a:pt x="1216" y="170"/>
                  </a:lnTo>
                  <a:lnTo>
                    <a:pt x="1252" y="140"/>
                  </a:lnTo>
                  <a:lnTo>
                    <a:pt x="1288" y="106"/>
                  </a:lnTo>
                  <a:lnTo>
                    <a:pt x="1326" y="70"/>
                  </a:lnTo>
                  <a:lnTo>
                    <a:pt x="1326" y="70"/>
                  </a:lnTo>
                  <a:lnTo>
                    <a:pt x="1316" y="54"/>
                  </a:lnTo>
                  <a:lnTo>
                    <a:pt x="1304" y="42"/>
                  </a:lnTo>
                  <a:lnTo>
                    <a:pt x="1292" y="30"/>
                  </a:lnTo>
                  <a:lnTo>
                    <a:pt x="1278" y="20"/>
                  </a:lnTo>
                  <a:lnTo>
                    <a:pt x="1262" y="12"/>
                  </a:lnTo>
                  <a:lnTo>
                    <a:pt x="1244" y="6"/>
                  </a:lnTo>
                  <a:lnTo>
                    <a:pt x="1228" y="2"/>
                  </a:lnTo>
                  <a:lnTo>
                    <a:pt x="1210" y="0"/>
                  </a:lnTo>
                  <a:lnTo>
                    <a:pt x="1210" y="0"/>
                  </a:lnTo>
                  <a:lnTo>
                    <a:pt x="1194" y="2"/>
                  </a:lnTo>
                  <a:lnTo>
                    <a:pt x="1150" y="8"/>
                  </a:lnTo>
                  <a:lnTo>
                    <a:pt x="1120" y="14"/>
                  </a:lnTo>
                  <a:lnTo>
                    <a:pt x="1088" y="20"/>
                  </a:lnTo>
                  <a:lnTo>
                    <a:pt x="1052" y="32"/>
                  </a:lnTo>
                  <a:lnTo>
                    <a:pt x="1018" y="44"/>
                  </a:lnTo>
                  <a:lnTo>
                    <a:pt x="1018" y="44"/>
                  </a:lnTo>
                  <a:lnTo>
                    <a:pt x="1010" y="50"/>
                  </a:lnTo>
                  <a:lnTo>
                    <a:pt x="1002" y="54"/>
                  </a:lnTo>
                  <a:lnTo>
                    <a:pt x="996" y="62"/>
                  </a:lnTo>
                  <a:lnTo>
                    <a:pt x="992" y="70"/>
                  </a:lnTo>
                  <a:lnTo>
                    <a:pt x="988" y="78"/>
                  </a:lnTo>
                  <a:lnTo>
                    <a:pt x="986" y="88"/>
                  </a:lnTo>
                  <a:lnTo>
                    <a:pt x="984" y="108"/>
                  </a:lnTo>
                  <a:lnTo>
                    <a:pt x="986" y="128"/>
                  </a:lnTo>
                  <a:lnTo>
                    <a:pt x="990" y="138"/>
                  </a:lnTo>
                  <a:lnTo>
                    <a:pt x="994" y="148"/>
                  </a:lnTo>
                  <a:lnTo>
                    <a:pt x="1000" y="156"/>
                  </a:lnTo>
                  <a:lnTo>
                    <a:pt x="1006" y="164"/>
                  </a:lnTo>
                  <a:lnTo>
                    <a:pt x="1014" y="170"/>
                  </a:lnTo>
                  <a:lnTo>
                    <a:pt x="1024" y="176"/>
                  </a:lnTo>
                  <a:lnTo>
                    <a:pt x="1024" y="176"/>
                  </a:lnTo>
                  <a:lnTo>
                    <a:pt x="1032" y="182"/>
                  </a:lnTo>
                  <a:lnTo>
                    <a:pt x="1040" y="192"/>
                  </a:lnTo>
                  <a:lnTo>
                    <a:pt x="1048" y="206"/>
                  </a:lnTo>
                  <a:lnTo>
                    <a:pt x="1056" y="220"/>
                  </a:lnTo>
                  <a:lnTo>
                    <a:pt x="1062" y="236"/>
                  </a:lnTo>
                  <a:lnTo>
                    <a:pt x="1066" y="254"/>
                  </a:lnTo>
                  <a:lnTo>
                    <a:pt x="1066" y="274"/>
                  </a:lnTo>
                  <a:lnTo>
                    <a:pt x="1066" y="294"/>
                  </a:lnTo>
                  <a:lnTo>
                    <a:pt x="1062" y="314"/>
                  </a:lnTo>
                  <a:lnTo>
                    <a:pt x="1054" y="332"/>
                  </a:lnTo>
                  <a:lnTo>
                    <a:pt x="1042" y="350"/>
                  </a:lnTo>
                  <a:lnTo>
                    <a:pt x="1026" y="368"/>
                  </a:lnTo>
                  <a:lnTo>
                    <a:pt x="1006" y="384"/>
                  </a:lnTo>
                  <a:lnTo>
                    <a:pt x="980" y="396"/>
                  </a:lnTo>
                  <a:lnTo>
                    <a:pt x="950" y="406"/>
                  </a:lnTo>
                  <a:lnTo>
                    <a:pt x="912" y="414"/>
                  </a:lnTo>
                  <a:lnTo>
                    <a:pt x="912" y="414"/>
                  </a:lnTo>
                  <a:lnTo>
                    <a:pt x="884" y="416"/>
                  </a:lnTo>
                  <a:lnTo>
                    <a:pt x="858" y="414"/>
                  </a:lnTo>
                  <a:lnTo>
                    <a:pt x="836" y="410"/>
                  </a:lnTo>
                  <a:lnTo>
                    <a:pt x="816" y="404"/>
                  </a:lnTo>
                  <a:lnTo>
                    <a:pt x="800" y="394"/>
                  </a:lnTo>
                  <a:lnTo>
                    <a:pt x="786" y="382"/>
                  </a:lnTo>
                  <a:lnTo>
                    <a:pt x="776" y="370"/>
                  </a:lnTo>
                  <a:lnTo>
                    <a:pt x="768" y="356"/>
                  </a:lnTo>
                  <a:lnTo>
                    <a:pt x="762" y="340"/>
                  </a:lnTo>
                  <a:lnTo>
                    <a:pt x="760" y="326"/>
                  </a:lnTo>
                  <a:lnTo>
                    <a:pt x="758" y="310"/>
                  </a:lnTo>
                  <a:lnTo>
                    <a:pt x="758" y="296"/>
                  </a:lnTo>
                  <a:lnTo>
                    <a:pt x="760" y="284"/>
                  </a:lnTo>
                  <a:lnTo>
                    <a:pt x="764" y="272"/>
                  </a:lnTo>
                  <a:lnTo>
                    <a:pt x="768" y="262"/>
                  </a:lnTo>
                  <a:lnTo>
                    <a:pt x="774" y="254"/>
                  </a:lnTo>
                  <a:lnTo>
                    <a:pt x="774" y="254"/>
                  </a:lnTo>
                  <a:lnTo>
                    <a:pt x="780" y="246"/>
                  </a:lnTo>
                  <a:lnTo>
                    <a:pt x="784" y="238"/>
                  </a:lnTo>
                  <a:lnTo>
                    <a:pt x="788" y="230"/>
                  </a:lnTo>
                  <a:lnTo>
                    <a:pt x="790" y="222"/>
                  </a:lnTo>
                  <a:lnTo>
                    <a:pt x="790" y="212"/>
                  </a:lnTo>
                  <a:lnTo>
                    <a:pt x="788" y="202"/>
                  </a:lnTo>
                  <a:lnTo>
                    <a:pt x="786" y="194"/>
                  </a:lnTo>
                  <a:lnTo>
                    <a:pt x="782" y="184"/>
                  </a:lnTo>
                  <a:lnTo>
                    <a:pt x="778" y="176"/>
                  </a:lnTo>
                  <a:lnTo>
                    <a:pt x="770" y="168"/>
                  </a:lnTo>
                  <a:lnTo>
                    <a:pt x="762" y="160"/>
                  </a:lnTo>
                  <a:lnTo>
                    <a:pt x="752" y="154"/>
                  </a:lnTo>
                  <a:lnTo>
                    <a:pt x="742" y="148"/>
                  </a:lnTo>
                  <a:lnTo>
                    <a:pt x="730" y="144"/>
                  </a:lnTo>
                  <a:lnTo>
                    <a:pt x="716" y="142"/>
                  </a:lnTo>
                  <a:lnTo>
                    <a:pt x="700" y="140"/>
                  </a:lnTo>
                  <a:lnTo>
                    <a:pt x="700" y="140"/>
                  </a:lnTo>
                  <a:lnTo>
                    <a:pt x="676" y="142"/>
                  </a:lnTo>
                  <a:lnTo>
                    <a:pt x="650" y="144"/>
                  </a:lnTo>
                  <a:lnTo>
                    <a:pt x="622" y="150"/>
                  </a:lnTo>
                  <a:lnTo>
                    <a:pt x="592" y="158"/>
                  </a:lnTo>
                  <a:lnTo>
                    <a:pt x="532" y="176"/>
                  </a:lnTo>
                  <a:lnTo>
                    <a:pt x="474" y="196"/>
                  </a:lnTo>
                  <a:lnTo>
                    <a:pt x="422" y="218"/>
                  </a:lnTo>
                  <a:lnTo>
                    <a:pt x="380" y="23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24" y="264"/>
                  </a:lnTo>
                  <a:lnTo>
                    <a:pt x="310" y="278"/>
                  </a:lnTo>
                  <a:lnTo>
                    <a:pt x="300" y="292"/>
                  </a:lnTo>
                  <a:lnTo>
                    <a:pt x="292" y="308"/>
                  </a:lnTo>
                  <a:lnTo>
                    <a:pt x="286" y="326"/>
                  </a:lnTo>
                  <a:lnTo>
                    <a:pt x="284" y="344"/>
                  </a:lnTo>
                  <a:lnTo>
                    <a:pt x="286" y="364"/>
                  </a:lnTo>
                  <a:lnTo>
                    <a:pt x="292" y="382"/>
                  </a:lnTo>
                  <a:lnTo>
                    <a:pt x="292" y="382"/>
                  </a:lnTo>
                  <a:lnTo>
                    <a:pt x="304" y="412"/>
                  </a:lnTo>
                  <a:lnTo>
                    <a:pt x="332" y="484"/>
                  </a:lnTo>
                  <a:lnTo>
                    <a:pt x="346" y="528"/>
                  </a:lnTo>
                  <a:lnTo>
                    <a:pt x="360" y="572"/>
                  </a:lnTo>
                  <a:lnTo>
                    <a:pt x="370" y="616"/>
                  </a:lnTo>
                  <a:lnTo>
                    <a:pt x="374" y="636"/>
                  </a:lnTo>
                  <a:lnTo>
                    <a:pt x="376" y="654"/>
                  </a:lnTo>
                  <a:lnTo>
                    <a:pt x="376" y="654"/>
                  </a:lnTo>
                  <a:lnTo>
                    <a:pt x="376" y="672"/>
                  </a:lnTo>
                  <a:lnTo>
                    <a:pt x="372" y="686"/>
                  </a:lnTo>
                  <a:lnTo>
                    <a:pt x="368" y="698"/>
                  </a:lnTo>
                  <a:lnTo>
                    <a:pt x="360" y="708"/>
                  </a:lnTo>
                  <a:lnTo>
                    <a:pt x="352" y="714"/>
                  </a:lnTo>
                  <a:lnTo>
                    <a:pt x="342" y="720"/>
                  </a:lnTo>
                  <a:lnTo>
                    <a:pt x="330" y="724"/>
                  </a:lnTo>
                  <a:lnTo>
                    <a:pt x="318" y="726"/>
                  </a:lnTo>
                  <a:lnTo>
                    <a:pt x="306" y="726"/>
                  </a:lnTo>
                  <a:lnTo>
                    <a:pt x="294" y="724"/>
                  </a:lnTo>
                  <a:lnTo>
                    <a:pt x="270" y="720"/>
                  </a:lnTo>
                  <a:lnTo>
                    <a:pt x="252" y="716"/>
                  </a:lnTo>
                  <a:lnTo>
                    <a:pt x="240" y="708"/>
                  </a:lnTo>
                  <a:lnTo>
                    <a:pt x="240" y="708"/>
                  </a:lnTo>
                  <a:lnTo>
                    <a:pt x="222" y="696"/>
                  </a:lnTo>
                  <a:lnTo>
                    <a:pt x="204" y="686"/>
                  </a:lnTo>
                  <a:lnTo>
                    <a:pt x="184" y="678"/>
                  </a:lnTo>
                  <a:lnTo>
                    <a:pt x="166" y="674"/>
                  </a:lnTo>
                  <a:lnTo>
                    <a:pt x="146" y="674"/>
                  </a:lnTo>
                  <a:lnTo>
                    <a:pt x="128" y="674"/>
                  </a:lnTo>
                  <a:lnTo>
                    <a:pt x="110" y="678"/>
                  </a:lnTo>
                  <a:lnTo>
                    <a:pt x="92" y="684"/>
                  </a:lnTo>
                  <a:lnTo>
                    <a:pt x="92" y="684"/>
                  </a:lnTo>
                  <a:lnTo>
                    <a:pt x="168" y="700"/>
                  </a:lnTo>
                  <a:lnTo>
                    <a:pt x="168" y="700"/>
                  </a:lnTo>
                  <a:lnTo>
                    <a:pt x="180" y="702"/>
                  </a:lnTo>
                  <a:lnTo>
                    <a:pt x="190" y="708"/>
                  </a:lnTo>
                  <a:lnTo>
                    <a:pt x="200" y="716"/>
                  </a:lnTo>
                  <a:lnTo>
                    <a:pt x="208" y="724"/>
                  </a:lnTo>
                  <a:lnTo>
                    <a:pt x="216" y="734"/>
                  </a:lnTo>
                  <a:lnTo>
                    <a:pt x="220" y="746"/>
                  </a:lnTo>
                  <a:lnTo>
                    <a:pt x="224" y="758"/>
                  </a:lnTo>
                  <a:lnTo>
                    <a:pt x="224" y="770"/>
                  </a:lnTo>
                  <a:lnTo>
                    <a:pt x="224" y="770"/>
                  </a:lnTo>
                  <a:lnTo>
                    <a:pt x="222" y="788"/>
                  </a:lnTo>
                  <a:lnTo>
                    <a:pt x="216" y="834"/>
                  </a:lnTo>
                  <a:lnTo>
                    <a:pt x="210" y="862"/>
                  </a:lnTo>
                  <a:lnTo>
                    <a:pt x="202" y="894"/>
                  </a:lnTo>
                  <a:lnTo>
                    <a:pt x="192" y="926"/>
                  </a:lnTo>
                  <a:lnTo>
                    <a:pt x="180" y="958"/>
                  </a:lnTo>
                  <a:lnTo>
                    <a:pt x="180" y="958"/>
                  </a:lnTo>
                  <a:lnTo>
                    <a:pt x="176" y="964"/>
                  </a:lnTo>
                  <a:lnTo>
                    <a:pt x="170" y="970"/>
                  </a:lnTo>
                  <a:lnTo>
                    <a:pt x="164" y="976"/>
                  </a:lnTo>
                  <a:lnTo>
                    <a:pt x="158" y="980"/>
                  </a:lnTo>
                  <a:lnTo>
                    <a:pt x="142" y="984"/>
                  </a:lnTo>
                  <a:lnTo>
                    <a:pt x="124" y="986"/>
                  </a:lnTo>
                  <a:lnTo>
                    <a:pt x="108" y="982"/>
                  </a:lnTo>
                  <a:lnTo>
                    <a:pt x="90" y="976"/>
                  </a:lnTo>
                  <a:lnTo>
                    <a:pt x="84" y="970"/>
                  </a:lnTo>
                  <a:lnTo>
                    <a:pt x="76" y="964"/>
                  </a:lnTo>
                  <a:lnTo>
                    <a:pt x="70" y="958"/>
                  </a:lnTo>
                  <a:lnTo>
                    <a:pt x="66" y="950"/>
                  </a:lnTo>
                  <a:lnTo>
                    <a:pt x="66" y="950"/>
                  </a:lnTo>
                  <a:lnTo>
                    <a:pt x="62" y="944"/>
                  </a:lnTo>
                  <a:lnTo>
                    <a:pt x="56" y="938"/>
                  </a:lnTo>
                  <a:lnTo>
                    <a:pt x="42" y="926"/>
                  </a:lnTo>
                  <a:lnTo>
                    <a:pt x="22" y="918"/>
                  </a:lnTo>
                  <a:lnTo>
                    <a:pt x="0" y="912"/>
                  </a:lnTo>
                  <a:lnTo>
                    <a:pt x="0" y="912"/>
                  </a:lnTo>
                  <a:lnTo>
                    <a:pt x="2" y="922"/>
                  </a:lnTo>
                  <a:lnTo>
                    <a:pt x="2" y="922"/>
                  </a:lnTo>
                  <a:lnTo>
                    <a:pt x="10" y="948"/>
                  </a:lnTo>
                  <a:lnTo>
                    <a:pt x="18" y="972"/>
                  </a:lnTo>
                  <a:lnTo>
                    <a:pt x="26" y="992"/>
                  </a:lnTo>
                  <a:lnTo>
                    <a:pt x="36" y="1012"/>
                  </a:lnTo>
                  <a:lnTo>
                    <a:pt x="48" y="1030"/>
                  </a:lnTo>
                  <a:lnTo>
                    <a:pt x="58" y="1046"/>
                  </a:lnTo>
                  <a:lnTo>
                    <a:pt x="70" y="1058"/>
                  </a:lnTo>
                  <a:lnTo>
                    <a:pt x="82" y="1070"/>
                  </a:lnTo>
                  <a:lnTo>
                    <a:pt x="96" y="1080"/>
                  </a:lnTo>
                  <a:lnTo>
                    <a:pt x="108" y="1088"/>
                  </a:lnTo>
                  <a:lnTo>
                    <a:pt x="122" y="1096"/>
                  </a:lnTo>
                  <a:lnTo>
                    <a:pt x="136" y="1100"/>
                  </a:lnTo>
                  <a:lnTo>
                    <a:pt x="150" y="1104"/>
                  </a:lnTo>
                  <a:lnTo>
                    <a:pt x="164" y="1108"/>
                  </a:lnTo>
                  <a:lnTo>
                    <a:pt x="192" y="1110"/>
                  </a:lnTo>
                  <a:lnTo>
                    <a:pt x="218" y="1106"/>
                  </a:lnTo>
                  <a:lnTo>
                    <a:pt x="244" y="1100"/>
                  </a:lnTo>
                  <a:lnTo>
                    <a:pt x="268" y="1090"/>
                  </a:lnTo>
                  <a:lnTo>
                    <a:pt x="288" y="1080"/>
                  </a:lnTo>
                  <a:lnTo>
                    <a:pt x="306" y="1066"/>
                  </a:lnTo>
                  <a:lnTo>
                    <a:pt x="320" y="1052"/>
                  </a:lnTo>
                  <a:lnTo>
                    <a:pt x="328" y="1036"/>
                  </a:lnTo>
                  <a:lnTo>
                    <a:pt x="332" y="1030"/>
                  </a:lnTo>
                  <a:lnTo>
                    <a:pt x="332" y="1022"/>
                  </a:lnTo>
                  <a:lnTo>
                    <a:pt x="332" y="1022"/>
                  </a:lnTo>
                  <a:lnTo>
                    <a:pt x="336" y="1008"/>
                  </a:lnTo>
                  <a:lnTo>
                    <a:pt x="340" y="994"/>
                  </a:lnTo>
                  <a:lnTo>
                    <a:pt x="346" y="984"/>
                  </a:lnTo>
                  <a:lnTo>
                    <a:pt x="354" y="974"/>
                  </a:lnTo>
                  <a:lnTo>
                    <a:pt x="362" y="966"/>
                  </a:lnTo>
                  <a:lnTo>
                    <a:pt x="370" y="960"/>
                  </a:lnTo>
                  <a:lnTo>
                    <a:pt x="380" y="956"/>
                  </a:lnTo>
                  <a:lnTo>
                    <a:pt x="390" y="954"/>
                  </a:lnTo>
                  <a:lnTo>
                    <a:pt x="402" y="952"/>
                  </a:lnTo>
                  <a:lnTo>
                    <a:pt x="412" y="952"/>
                  </a:lnTo>
                  <a:lnTo>
                    <a:pt x="422" y="954"/>
                  </a:lnTo>
                  <a:lnTo>
                    <a:pt x="432" y="956"/>
                  </a:lnTo>
                  <a:lnTo>
                    <a:pt x="440" y="960"/>
                  </a:lnTo>
                  <a:lnTo>
                    <a:pt x="448" y="966"/>
                  </a:lnTo>
                  <a:lnTo>
                    <a:pt x="454" y="974"/>
                  </a:lnTo>
                  <a:lnTo>
                    <a:pt x="458" y="980"/>
                  </a:lnTo>
                  <a:lnTo>
                    <a:pt x="458" y="980"/>
                  </a:lnTo>
                  <a:lnTo>
                    <a:pt x="468" y="1002"/>
                  </a:lnTo>
                  <a:lnTo>
                    <a:pt x="476" y="1024"/>
                  </a:lnTo>
                  <a:lnTo>
                    <a:pt x="492" y="1076"/>
                  </a:lnTo>
                  <a:lnTo>
                    <a:pt x="504" y="1128"/>
                  </a:lnTo>
                  <a:lnTo>
                    <a:pt x="516" y="1180"/>
                  </a:lnTo>
                  <a:lnTo>
                    <a:pt x="530" y="1266"/>
                  </a:lnTo>
                  <a:lnTo>
                    <a:pt x="534" y="1302"/>
                  </a:lnTo>
                  <a:lnTo>
                    <a:pt x="534" y="1302"/>
                  </a:lnTo>
                  <a:lnTo>
                    <a:pt x="538" y="1320"/>
                  </a:lnTo>
                  <a:lnTo>
                    <a:pt x="546" y="1336"/>
                  </a:lnTo>
                  <a:lnTo>
                    <a:pt x="556" y="1352"/>
                  </a:lnTo>
                  <a:lnTo>
                    <a:pt x="568" y="1362"/>
                  </a:lnTo>
                  <a:lnTo>
                    <a:pt x="584" y="1372"/>
                  </a:lnTo>
                  <a:lnTo>
                    <a:pt x="600" y="1378"/>
                  </a:lnTo>
                  <a:lnTo>
                    <a:pt x="618" y="1380"/>
                  </a:lnTo>
                  <a:lnTo>
                    <a:pt x="636" y="1378"/>
                  </a:lnTo>
                  <a:lnTo>
                    <a:pt x="636" y="1378"/>
                  </a:lnTo>
                  <a:lnTo>
                    <a:pt x="670" y="1372"/>
                  </a:lnTo>
                  <a:lnTo>
                    <a:pt x="748" y="1354"/>
                  </a:lnTo>
                  <a:lnTo>
                    <a:pt x="840" y="1332"/>
                  </a:lnTo>
                  <a:lnTo>
                    <a:pt x="884" y="1320"/>
                  </a:lnTo>
                  <a:lnTo>
                    <a:pt x="918" y="1308"/>
                  </a:lnTo>
                  <a:lnTo>
                    <a:pt x="918" y="1308"/>
                  </a:lnTo>
                  <a:lnTo>
                    <a:pt x="926" y="1304"/>
                  </a:lnTo>
                  <a:lnTo>
                    <a:pt x="934" y="1300"/>
                  </a:lnTo>
                  <a:lnTo>
                    <a:pt x="940" y="1294"/>
                  </a:lnTo>
                  <a:lnTo>
                    <a:pt x="946" y="1288"/>
                  </a:lnTo>
                  <a:lnTo>
                    <a:pt x="950" y="1280"/>
                  </a:lnTo>
                  <a:lnTo>
                    <a:pt x="952" y="1274"/>
                  </a:lnTo>
                  <a:lnTo>
                    <a:pt x="954" y="1266"/>
                  </a:lnTo>
                  <a:lnTo>
                    <a:pt x="956" y="1258"/>
                  </a:lnTo>
                  <a:lnTo>
                    <a:pt x="954" y="1250"/>
                  </a:lnTo>
                  <a:lnTo>
                    <a:pt x="952" y="1242"/>
                  </a:lnTo>
                  <a:lnTo>
                    <a:pt x="950" y="1234"/>
                  </a:lnTo>
                  <a:lnTo>
                    <a:pt x="944" y="1226"/>
                  </a:lnTo>
                  <a:lnTo>
                    <a:pt x="938" y="1218"/>
                  </a:lnTo>
                  <a:lnTo>
                    <a:pt x="932" y="1212"/>
                  </a:lnTo>
                  <a:lnTo>
                    <a:pt x="922" y="1206"/>
                  </a:lnTo>
                  <a:lnTo>
                    <a:pt x="912" y="1200"/>
                  </a:lnTo>
                  <a:lnTo>
                    <a:pt x="912" y="1200"/>
                  </a:lnTo>
                  <a:lnTo>
                    <a:pt x="902" y="1196"/>
                  </a:lnTo>
                  <a:lnTo>
                    <a:pt x="894" y="1190"/>
                  </a:lnTo>
                  <a:lnTo>
                    <a:pt x="894" y="1190"/>
                  </a:lnTo>
                  <a:lnTo>
                    <a:pt x="892" y="1190"/>
                  </a:lnTo>
                  <a:lnTo>
                    <a:pt x="892" y="1190"/>
                  </a:lnTo>
                  <a:lnTo>
                    <a:pt x="890" y="1200"/>
                  </a:lnTo>
                  <a:lnTo>
                    <a:pt x="888" y="1208"/>
                  </a:lnTo>
                  <a:lnTo>
                    <a:pt x="878" y="1222"/>
                  </a:lnTo>
                  <a:lnTo>
                    <a:pt x="866" y="1236"/>
                  </a:lnTo>
                  <a:lnTo>
                    <a:pt x="852" y="1244"/>
                  </a:lnTo>
                  <a:lnTo>
                    <a:pt x="846" y="1246"/>
                  </a:lnTo>
                  <a:lnTo>
                    <a:pt x="838" y="1248"/>
                  </a:lnTo>
                  <a:lnTo>
                    <a:pt x="830" y="1248"/>
                  </a:lnTo>
                  <a:lnTo>
                    <a:pt x="824" y="1246"/>
                  </a:lnTo>
                  <a:lnTo>
                    <a:pt x="818" y="1244"/>
                  </a:lnTo>
                  <a:lnTo>
                    <a:pt x="812" y="1238"/>
                  </a:lnTo>
                  <a:lnTo>
                    <a:pt x="806" y="1232"/>
                  </a:lnTo>
                  <a:lnTo>
                    <a:pt x="802" y="1224"/>
                  </a:lnTo>
                  <a:lnTo>
                    <a:pt x="802" y="122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32"/>
            <p:cNvSpPr>
              <a:spLocks/>
            </p:cNvSpPr>
            <p:nvPr userDrawn="1"/>
          </p:nvSpPr>
          <p:spPr bwMode="auto">
            <a:xfrm>
              <a:off x="4679950" y="5207000"/>
              <a:ext cx="200025" cy="114300"/>
            </a:xfrm>
            <a:custGeom>
              <a:avLst/>
              <a:gdLst/>
              <a:ahLst/>
              <a:cxnLst>
                <a:cxn ang="0">
                  <a:pos x="126" y="58"/>
                </a:cxn>
                <a:cxn ang="0">
                  <a:pos x="126" y="58"/>
                </a:cxn>
                <a:cxn ang="0">
                  <a:pos x="112" y="42"/>
                </a:cxn>
                <a:cxn ang="0">
                  <a:pos x="112" y="42"/>
                </a:cxn>
                <a:cxn ang="0">
                  <a:pos x="96" y="28"/>
                </a:cxn>
                <a:cxn ang="0">
                  <a:pos x="80" y="16"/>
                </a:cxn>
                <a:cxn ang="0">
                  <a:pos x="66" y="8"/>
                </a:cxn>
                <a:cxn ang="0">
                  <a:pos x="50" y="4"/>
                </a:cxn>
                <a:cxn ang="0">
                  <a:pos x="38" y="0"/>
                </a:cxn>
                <a:cxn ang="0">
                  <a:pos x="24" y="0"/>
                </a:cxn>
                <a:cxn ang="0">
                  <a:pos x="12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12" y="26"/>
                </a:cxn>
                <a:cxn ang="0">
                  <a:pos x="18" y="36"/>
                </a:cxn>
                <a:cxn ang="0">
                  <a:pos x="26" y="46"/>
                </a:cxn>
                <a:cxn ang="0">
                  <a:pos x="34" y="54"/>
                </a:cxn>
                <a:cxn ang="0">
                  <a:pos x="42" y="60"/>
                </a:cxn>
                <a:cxn ang="0">
                  <a:pos x="52" y="66"/>
                </a:cxn>
                <a:cxn ang="0">
                  <a:pos x="68" y="72"/>
                </a:cxn>
                <a:cxn ang="0">
                  <a:pos x="84" y="72"/>
                </a:cxn>
                <a:cxn ang="0">
                  <a:pos x="100" y="70"/>
                </a:cxn>
                <a:cxn ang="0">
                  <a:pos x="114" y="66"/>
                </a:cxn>
                <a:cxn ang="0">
                  <a:pos x="126" y="58"/>
                </a:cxn>
                <a:cxn ang="0">
                  <a:pos x="126" y="58"/>
                </a:cxn>
              </a:cxnLst>
              <a:rect l="0" t="0" r="r" b="b"/>
              <a:pathLst>
                <a:path w="126" h="72">
                  <a:moveTo>
                    <a:pt x="126" y="58"/>
                  </a:moveTo>
                  <a:lnTo>
                    <a:pt x="126" y="58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96" y="28"/>
                  </a:lnTo>
                  <a:lnTo>
                    <a:pt x="80" y="16"/>
                  </a:lnTo>
                  <a:lnTo>
                    <a:pt x="66" y="8"/>
                  </a:lnTo>
                  <a:lnTo>
                    <a:pt x="50" y="4"/>
                  </a:lnTo>
                  <a:lnTo>
                    <a:pt x="38" y="0"/>
                  </a:lnTo>
                  <a:lnTo>
                    <a:pt x="24" y="0"/>
                  </a:lnTo>
                  <a:lnTo>
                    <a:pt x="12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12" y="26"/>
                  </a:lnTo>
                  <a:lnTo>
                    <a:pt x="18" y="36"/>
                  </a:lnTo>
                  <a:lnTo>
                    <a:pt x="26" y="46"/>
                  </a:lnTo>
                  <a:lnTo>
                    <a:pt x="34" y="54"/>
                  </a:lnTo>
                  <a:lnTo>
                    <a:pt x="42" y="60"/>
                  </a:lnTo>
                  <a:lnTo>
                    <a:pt x="52" y="66"/>
                  </a:lnTo>
                  <a:lnTo>
                    <a:pt x="68" y="72"/>
                  </a:lnTo>
                  <a:lnTo>
                    <a:pt x="84" y="72"/>
                  </a:lnTo>
                  <a:lnTo>
                    <a:pt x="100" y="70"/>
                  </a:lnTo>
                  <a:lnTo>
                    <a:pt x="114" y="66"/>
                  </a:lnTo>
                  <a:lnTo>
                    <a:pt x="126" y="58"/>
                  </a:lnTo>
                  <a:lnTo>
                    <a:pt x="126" y="58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33"/>
            <p:cNvSpPr>
              <a:spLocks/>
            </p:cNvSpPr>
            <p:nvPr userDrawn="1"/>
          </p:nvSpPr>
          <p:spPr bwMode="auto">
            <a:xfrm>
              <a:off x="4391025" y="3660775"/>
              <a:ext cx="358775" cy="625475"/>
            </a:xfrm>
            <a:custGeom>
              <a:avLst/>
              <a:gdLst/>
              <a:ahLst/>
              <a:cxnLst>
                <a:cxn ang="0">
                  <a:pos x="20" y="100"/>
                </a:cxn>
                <a:cxn ang="0">
                  <a:pos x="20" y="100"/>
                </a:cxn>
                <a:cxn ang="0">
                  <a:pos x="12" y="108"/>
                </a:cxn>
                <a:cxn ang="0">
                  <a:pos x="6" y="118"/>
                </a:cxn>
                <a:cxn ang="0">
                  <a:pos x="2" y="126"/>
                </a:cxn>
                <a:cxn ang="0">
                  <a:pos x="0" y="138"/>
                </a:cxn>
                <a:cxn ang="0">
                  <a:pos x="0" y="148"/>
                </a:cxn>
                <a:cxn ang="0">
                  <a:pos x="2" y="158"/>
                </a:cxn>
                <a:cxn ang="0">
                  <a:pos x="6" y="168"/>
                </a:cxn>
                <a:cxn ang="0">
                  <a:pos x="12" y="178"/>
                </a:cxn>
                <a:cxn ang="0">
                  <a:pos x="12" y="178"/>
                </a:cxn>
                <a:cxn ang="0">
                  <a:pos x="34" y="206"/>
                </a:cxn>
                <a:cxn ang="0">
                  <a:pos x="58" y="236"/>
                </a:cxn>
                <a:cxn ang="0">
                  <a:pos x="88" y="270"/>
                </a:cxn>
                <a:cxn ang="0">
                  <a:pos x="122" y="308"/>
                </a:cxn>
                <a:cxn ang="0">
                  <a:pos x="158" y="342"/>
                </a:cxn>
                <a:cxn ang="0">
                  <a:pos x="176" y="358"/>
                </a:cxn>
                <a:cxn ang="0">
                  <a:pos x="194" y="372"/>
                </a:cxn>
                <a:cxn ang="0">
                  <a:pos x="210" y="38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26" y="394"/>
                </a:cxn>
                <a:cxn ang="0">
                  <a:pos x="218" y="338"/>
                </a:cxn>
                <a:cxn ang="0">
                  <a:pos x="206" y="276"/>
                </a:cxn>
                <a:cxn ang="0">
                  <a:pos x="190" y="214"/>
                </a:cxn>
                <a:cxn ang="0">
                  <a:pos x="176" y="154"/>
                </a:cxn>
                <a:cxn ang="0">
                  <a:pos x="148" y="56"/>
                </a:cxn>
                <a:cxn ang="0">
                  <a:pos x="136" y="16"/>
                </a:cxn>
                <a:cxn ang="0">
                  <a:pos x="136" y="16"/>
                </a:cxn>
                <a:cxn ang="0">
                  <a:pos x="130" y="0"/>
                </a:cxn>
                <a:cxn ang="0">
                  <a:pos x="130" y="0"/>
                </a:cxn>
                <a:cxn ang="0">
                  <a:pos x="92" y="36"/>
                </a:cxn>
                <a:cxn ang="0">
                  <a:pos x="56" y="70"/>
                </a:cxn>
                <a:cxn ang="0">
                  <a:pos x="20" y="100"/>
                </a:cxn>
                <a:cxn ang="0">
                  <a:pos x="20" y="100"/>
                </a:cxn>
              </a:cxnLst>
              <a:rect l="0" t="0" r="r" b="b"/>
              <a:pathLst>
                <a:path w="226" h="394">
                  <a:moveTo>
                    <a:pt x="20" y="100"/>
                  </a:moveTo>
                  <a:lnTo>
                    <a:pt x="20" y="100"/>
                  </a:lnTo>
                  <a:lnTo>
                    <a:pt x="12" y="108"/>
                  </a:lnTo>
                  <a:lnTo>
                    <a:pt x="6" y="118"/>
                  </a:lnTo>
                  <a:lnTo>
                    <a:pt x="2" y="126"/>
                  </a:lnTo>
                  <a:lnTo>
                    <a:pt x="0" y="138"/>
                  </a:lnTo>
                  <a:lnTo>
                    <a:pt x="0" y="148"/>
                  </a:lnTo>
                  <a:lnTo>
                    <a:pt x="2" y="158"/>
                  </a:lnTo>
                  <a:lnTo>
                    <a:pt x="6" y="168"/>
                  </a:lnTo>
                  <a:lnTo>
                    <a:pt x="12" y="178"/>
                  </a:lnTo>
                  <a:lnTo>
                    <a:pt x="12" y="178"/>
                  </a:lnTo>
                  <a:lnTo>
                    <a:pt x="34" y="206"/>
                  </a:lnTo>
                  <a:lnTo>
                    <a:pt x="58" y="236"/>
                  </a:lnTo>
                  <a:lnTo>
                    <a:pt x="88" y="270"/>
                  </a:lnTo>
                  <a:lnTo>
                    <a:pt x="122" y="308"/>
                  </a:lnTo>
                  <a:lnTo>
                    <a:pt x="158" y="342"/>
                  </a:lnTo>
                  <a:lnTo>
                    <a:pt x="176" y="358"/>
                  </a:lnTo>
                  <a:lnTo>
                    <a:pt x="194" y="372"/>
                  </a:lnTo>
                  <a:lnTo>
                    <a:pt x="210" y="38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26" y="394"/>
                  </a:lnTo>
                  <a:lnTo>
                    <a:pt x="218" y="338"/>
                  </a:lnTo>
                  <a:lnTo>
                    <a:pt x="206" y="276"/>
                  </a:lnTo>
                  <a:lnTo>
                    <a:pt x="190" y="214"/>
                  </a:lnTo>
                  <a:lnTo>
                    <a:pt x="176" y="154"/>
                  </a:lnTo>
                  <a:lnTo>
                    <a:pt x="148" y="56"/>
                  </a:lnTo>
                  <a:lnTo>
                    <a:pt x="136" y="16"/>
                  </a:lnTo>
                  <a:lnTo>
                    <a:pt x="136" y="16"/>
                  </a:lnTo>
                  <a:lnTo>
                    <a:pt x="130" y="0"/>
                  </a:lnTo>
                  <a:lnTo>
                    <a:pt x="130" y="0"/>
                  </a:lnTo>
                  <a:lnTo>
                    <a:pt x="92" y="36"/>
                  </a:lnTo>
                  <a:lnTo>
                    <a:pt x="56" y="70"/>
                  </a:lnTo>
                  <a:lnTo>
                    <a:pt x="20" y="100"/>
                  </a:lnTo>
                  <a:lnTo>
                    <a:pt x="20" y="10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37"/>
            <p:cNvSpPr>
              <a:spLocks/>
            </p:cNvSpPr>
            <p:nvPr userDrawn="1"/>
          </p:nvSpPr>
          <p:spPr bwMode="auto">
            <a:xfrm>
              <a:off x="6632575" y="2705100"/>
              <a:ext cx="685800" cy="549275"/>
            </a:xfrm>
            <a:custGeom>
              <a:avLst/>
              <a:gdLst/>
              <a:ahLst/>
              <a:cxnLst>
                <a:cxn ang="0">
                  <a:pos x="66" y="120"/>
                </a:cxn>
                <a:cxn ang="0">
                  <a:pos x="22" y="122"/>
                </a:cxn>
                <a:cxn ang="0">
                  <a:pos x="6" y="150"/>
                </a:cxn>
                <a:cxn ang="0">
                  <a:pos x="16" y="160"/>
                </a:cxn>
                <a:cxn ang="0">
                  <a:pos x="38" y="154"/>
                </a:cxn>
                <a:cxn ang="0">
                  <a:pos x="54" y="140"/>
                </a:cxn>
                <a:cxn ang="0">
                  <a:pos x="90" y="144"/>
                </a:cxn>
                <a:cxn ang="0">
                  <a:pos x="106" y="170"/>
                </a:cxn>
                <a:cxn ang="0">
                  <a:pos x="104" y="208"/>
                </a:cxn>
                <a:cxn ang="0">
                  <a:pos x="74" y="224"/>
                </a:cxn>
                <a:cxn ang="0">
                  <a:pos x="58" y="216"/>
                </a:cxn>
                <a:cxn ang="0">
                  <a:pos x="38" y="220"/>
                </a:cxn>
                <a:cxn ang="0">
                  <a:pos x="30" y="240"/>
                </a:cxn>
                <a:cxn ang="0">
                  <a:pos x="44" y="284"/>
                </a:cxn>
                <a:cxn ang="0">
                  <a:pos x="88" y="264"/>
                </a:cxn>
                <a:cxn ang="0">
                  <a:pos x="108" y="248"/>
                </a:cxn>
                <a:cxn ang="0">
                  <a:pos x="146" y="262"/>
                </a:cxn>
                <a:cxn ang="0">
                  <a:pos x="174" y="270"/>
                </a:cxn>
                <a:cxn ang="0">
                  <a:pos x="208" y="278"/>
                </a:cxn>
                <a:cxn ang="0">
                  <a:pos x="214" y="310"/>
                </a:cxn>
                <a:cxn ang="0">
                  <a:pos x="208" y="324"/>
                </a:cxn>
                <a:cxn ang="0">
                  <a:pos x="218" y="342"/>
                </a:cxn>
                <a:cxn ang="0">
                  <a:pos x="246" y="346"/>
                </a:cxn>
                <a:cxn ang="0">
                  <a:pos x="332" y="316"/>
                </a:cxn>
                <a:cxn ang="0">
                  <a:pos x="348" y="290"/>
                </a:cxn>
                <a:cxn ang="0">
                  <a:pos x="328" y="226"/>
                </a:cxn>
                <a:cxn ang="0">
                  <a:pos x="330" y="190"/>
                </a:cxn>
                <a:cxn ang="0">
                  <a:pos x="362" y="190"/>
                </a:cxn>
                <a:cxn ang="0">
                  <a:pos x="382" y="198"/>
                </a:cxn>
                <a:cxn ang="0">
                  <a:pos x="422" y="180"/>
                </a:cxn>
                <a:cxn ang="0">
                  <a:pos x="432" y="140"/>
                </a:cxn>
                <a:cxn ang="0">
                  <a:pos x="420" y="106"/>
                </a:cxn>
                <a:cxn ang="0">
                  <a:pos x="394" y="80"/>
                </a:cxn>
                <a:cxn ang="0">
                  <a:pos x="350" y="86"/>
                </a:cxn>
                <a:cxn ang="0">
                  <a:pos x="338" y="102"/>
                </a:cxn>
                <a:cxn ang="0">
                  <a:pos x="322" y="120"/>
                </a:cxn>
                <a:cxn ang="0">
                  <a:pos x="302" y="112"/>
                </a:cxn>
                <a:cxn ang="0">
                  <a:pos x="288" y="56"/>
                </a:cxn>
                <a:cxn ang="0">
                  <a:pos x="274" y="6"/>
                </a:cxn>
                <a:cxn ang="0">
                  <a:pos x="224" y="6"/>
                </a:cxn>
                <a:cxn ang="0">
                  <a:pos x="170" y="22"/>
                </a:cxn>
                <a:cxn ang="0">
                  <a:pos x="166" y="38"/>
                </a:cxn>
                <a:cxn ang="0">
                  <a:pos x="176" y="50"/>
                </a:cxn>
                <a:cxn ang="0">
                  <a:pos x="192" y="86"/>
                </a:cxn>
                <a:cxn ang="0">
                  <a:pos x="156" y="122"/>
                </a:cxn>
                <a:cxn ang="0">
                  <a:pos x="136" y="124"/>
                </a:cxn>
                <a:cxn ang="0">
                  <a:pos x="110" y="136"/>
                </a:cxn>
                <a:cxn ang="0">
                  <a:pos x="80" y="126"/>
                </a:cxn>
              </a:cxnLst>
              <a:rect l="0" t="0" r="r" b="b"/>
              <a:pathLst>
                <a:path w="432" h="346">
                  <a:moveTo>
                    <a:pt x="80" y="126"/>
                  </a:moveTo>
                  <a:lnTo>
                    <a:pt x="80" y="126"/>
                  </a:lnTo>
                  <a:lnTo>
                    <a:pt x="74" y="122"/>
                  </a:lnTo>
                  <a:lnTo>
                    <a:pt x="66" y="120"/>
                  </a:lnTo>
                  <a:lnTo>
                    <a:pt x="56" y="118"/>
                  </a:lnTo>
                  <a:lnTo>
                    <a:pt x="46" y="118"/>
                  </a:lnTo>
                  <a:lnTo>
                    <a:pt x="34" y="120"/>
                  </a:lnTo>
                  <a:lnTo>
                    <a:pt x="22" y="122"/>
                  </a:lnTo>
                  <a:lnTo>
                    <a:pt x="10" y="128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6" y="150"/>
                  </a:lnTo>
                  <a:lnTo>
                    <a:pt x="6" y="150"/>
                  </a:lnTo>
                  <a:lnTo>
                    <a:pt x="8" y="154"/>
                  </a:lnTo>
                  <a:lnTo>
                    <a:pt x="12" y="158"/>
                  </a:lnTo>
                  <a:lnTo>
                    <a:pt x="16" y="160"/>
                  </a:lnTo>
                  <a:lnTo>
                    <a:pt x="22" y="160"/>
                  </a:lnTo>
                  <a:lnTo>
                    <a:pt x="28" y="160"/>
                  </a:lnTo>
                  <a:lnTo>
                    <a:pt x="34" y="158"/>
                  </a:lnTo>
                  <a:lnTo>
                    <a:pt x="38" y="154"/>
                  </a:lnTo>
                  <a:lnTo>
                    <a:pt x="42" y="150"/>
                  </a:lnTo>
                  <a:lnTo>
                    <a:pt x="42" y="150"/>
                  </a:lnTo>
                  <a:lnTo>
                    <a:pt x="46" y="144"/>
                  </a:lnTo>
                  <a:lnTo>
                    <a:pt x="54" y="140"/>
                  </a:lnTo>
                  <a:lnTo>
                    <a:pt x="64" y="138"/>
                  </a:lnTo>
                  <a:lnTo>
                    <a:pt x="74" y="138"/>
                  </a:lnTo>
                  <a:lnTo>
                    <a:pt x="86" y="142"/>
                  </a:lnTo>
                  <a:lnTo>
                    <a:pt x="90" y="144"/>
                  </a:lnTo>
                  <a:lnTo>
                    <a:pt x="96" y="148"/>
                  </a:lnTo>
                  <a:lnTo>
                    <a:pt x="100" y="154"/>
                  </a:lnTo>
                  <a:lnTo>
                    <a:pt x="104" y="162"/>
                  </a:lnTo>
                  <a:lnTo>
                    <a:pt x="106" y="170"/>
                  </a:lnTo>
                  <a:lnTo>
                    <a:pt x="108" y="180"/>
                  </a:lnTo>
                  <a:lnTo>
                    <a:pt x="108" y="180"/>
                  </a:lnTo>
                  <a:lnTo>
                    <a:pt x="108" y="196"/>
                  </a:lnTo>
                  <a:lnTo>
                    <a:pt x="104" y="208"/>
                  </a:lnTo>
                  <a:lnTo>
                    <a:pt x="98" y="216"/>
                  </a:lnTo>
                  <a:lnTo>
                    <a:pt x="90" y="220"/>
                  </a:lnTo>
                  <a:lnTo>
                    <a:pt x="82" y="224"/>
                  </a:lnTo>
                  <a:lnTo>
                    <a:pt x="74" y="224"/>
                  </a:lnTo>
                  <a:lnTo>
                    <a:pt x="68" y="222"/>
                  </a:lnTo>
                  <a:lnTo>
                    <a:pt x="62" y="218"/>
                  </a:lnTo>
                  <a:lnTo>
                    <a:pt x="62" y="218"/>
                  </a:lnTo>
                  <a:lnTo>
                    <a:pt x="58" y="216"/>
                  </a:lnTo>
                  <a:lnTo>
                    <a:pt x="54" y="214"/>
                  </a:lnTo>
                  <a:lnTo>
                    <a:pt x="48" y="214"/>
                  </a:lnTo>
                  <a:lnTo>
                    <a:pt x="44" y="216"/>
                  </a:lnTo>
                  <a:lnTo>
                    <a:pt x="38" y="220"/>
                  </a:lnTo>
                  <a:lnTo>
                    <a:pt x="34" y="224"/>
                  </a:lnTo>
                  <a:lnTo>
                    <a:pt x="32" y="232"/>
                  </a:lnTo>
                  <a:lnTo>
                    <a:pt x="30" y="240"/>
                  </a:lnTo>
                  <a:lnTo>
                    <a:pt x="30" y="240"/>
                  </a:lnTo>
                  <a:lnTo>
                    <a:pt x="32" y="260"/>
                  </a:lnTo>
                  <a:lnTo>
                    <a:pt x="36" y="284"/>
                  </a:lnTo>
                  <a:lnTo>
                    <a:pt x="36" y="284"/>
                  </a:lnTo>
                  <a:lnTo>
                    <a:pt x="44" y="284"/>
                  </a:lnTo>
                  <a:lnTo>
                    <a:pt x="54" y="284"/>
                  </a:lnTo>
                  <a:lnTo>
                    <a:pt x="68" y="280"/>
                  </a:lnTo>
                  <a:lnTo>
                    <a:pt x="80" y="272"/>
                  </a:lnTo>
                  <a:lnTo>
                    <a:pt x="88" y="264"/>
                  </a:lnTo>
                  <a:lnTo>
                    <a:pt x="88" y="264"/>
                  </a:lnTo>
                  <a:lnTo>
                    <a:pt x="92" y="256"/>
                  </a:lnTo>
                  <a:lnTo>
                    <a:pt x="100" y="250"/>
                  </a:lnTo>
                  <a:lnTo>
                    <a:pt x="108" y="248"/>
                  </a:lnTo>
                  <a:lnTo>
                    <a:pt x="118" y="246"/>
                  </a:lnTo>
                  <a:lnTo>
                    <a:pt x="128" y="248"/>
                  </a:lnTo>
                  <a:lnTo>
                    <a:pt x="138" y="254"/>
                  </a:lnTo>
                  <a:lnTo>
                    <a:pt x="146" y="262"/>
                  </a:lnTo>
                  <a:lnTo>
                    <a:pt x="154" y="274"/>
                  </a:lnTo>
                  <a:lnTo>
                    <a:pt x="154" y="274"/>
                  </a:lnTo>
                  <a:lnTo>
                    <a:pt x="164" y="270"/>
                  </a:lnTo>
                  <a:lnTo>
                    <a:pt x="174" y="270"/>
                  </a:lnTo>
                  <a:lnTo>
                    <a:pt x="174" y="270"/>
                  </a:lnTo>
                  <a:lnTo>
                    <a:pt x="188" y="268"/>
                  </a:lnTo>
                  <a:lnTo>
                    <a:pt x="200" y="272"/>
                  </a:lnTo>
                  <a:lnTo>
                    <a:pt x="208" y="278"/>
                  </a:lnTo>
                  <a:lnTo>
                    <a:pt x="214" y="286"/>
                  </a:lnTo>
                  <a:lnTo>
                    <a:pt x="216" y="294"/>
                  </a:lnTo>
                  <a:lnTo>
                    <a:pt x="216" y="302"/>
                  </a:lnTo>
                  <a:lnTo>
                    <a:pt x="214" y="310"/>
                  </a:lnTo>
                  <a:lnTo>
                    <a:pt x="212" y="314"/>
                  </a:lnTo>
                  <a:lnTo>
                    <a:pt x="212" y="314"/>
                  </a:lnTo>
                  <a:lnTo>
                    <a:pt x="208" y="318"/>
                  </a:lnTo>
                  <a:lnTo>
                    <a:pt x="208" y="324"/>
                  </a:lnTo>
                  <a:lnTo>
                    <a:pt x="208" y="328"/>
                  </a:lnTo>
                  <a:lnTo>
                    <a:pt x="210" y="334"/>
                  </a:lnTo>
                  <a:lnTo>
                    <a:pt x="212" y="338"/>
                  </a:lnTo>
                  <a:lnTo>
                    <a:pt x="218" y="342"/>
                  </a:lnTo>
                  <a:lnTo>
                    <a:pt x="224" y="346"/>
                  </a:lnTo>
                  <a:lnTo>
                    <a:pt x="232" y="346"/>
                  </a:lnTo>
                  <a:lnTo>
                    <a:pt x="232" y="346"/>
                  </a:lnTo>
                  <a:lnTo>
                    <a:pt x="246" y="346"/>
                  </a:lnTo>
                  <a:lnTo>
                    <a:pt x="262" y="342"/>
                  </a:lnTo>
                  <a:lnTo>
                    <a:pt x="296" y="332"/>
                  </a:lnTo>
                  <a:lnTo>
                    <a:pt x="322" y="320"/>
                  </a:lnTo>
                  <a:lnTo>
                    <a:pt x="332" y="316"/>
                  </a:lnTo>
                  <a:lnTo>
                    <a:pt x="332" y="316"/>
                  </a:lnTo>
                  <a:lnTo>
                    <a:pt x="342" y="310"/>
                  </a:lnTo>
                  <a:lnTo>
                    <a:pt x="346" y="300"/>
                  </a:lnTo>
                  <a:lnTo>
                    <a:pt x="348" y="290"/>
                  </a:lnTo>
                  <a:lnTo>
                    <a:pt x="346" y="280"/>
                  </a:lnTo>
                  <a:lnTo>
                    <a:pt x="346" y="280"/>
                  </a:lnTo>
                  <a:lnTo>
                    <a:pt x="336" y="252"/>
                  </a:lnTo>
                  <a:lnTo>
                    <a:pt x="328" y="226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26" y="194"/>
                  </a:lnTo>
                  <a:lnTo>
                    <a:pt x="330" y="190"/>
                  </a:lnTo>
                  <a:lnTo>
                    <a:pt x="334" y="186"/>
                  </a:lnTo>
                  <a:lnTo>
                    <a:pt x="340" y="184"/>
                  </a:lnTo>
                  <a:lnTo>
                    <a:pt x="354" y="186"/>
                  </a:lnTo>
                  <a:lnTo>
                    <a:pt x="362" y="190"/>
                  </a:lnTo>
                  <a:lnTo>
                    <a:pt x="362" y="190"/>
                  </a:lnTo>
                  <a:lnTo>
                    <a:pt x="368" y="194"/>
                  </a:lnTo>
                  <a:lnTo>
                    <a:pt x="376" y="196"/>
                  </a:lnTo>
                  <a:lnTo>
                    <a:pt x="382" y="198"/>
                  </a:lnTo>
                  <a:lnTo>
                    <a:pt x="388" y="200"/>
                  </a:lnTo>
                  <a:lnTo>
                    <a:pt x="402" y="198"/>
                  </a:lnTo>
                  <a:lnTo>
                    <a:pt x="414" y="192"/>
                  </a:lnTo>
                  <a:lnTo>
                    <a:pt x="422" y="180"/>
                  </a:lnTo>
                  <a:lnTo>
                    <a:pt x="430" y="168"/>
                  </a:lnTo>
                  <a:lnTo>
                    <a:pt x="432" y="160"/>
                  </a:lnTo>
                  <a:lnTo>
                    <a:pt x="432" y="150"/>
                  </a:lnTo>
                  <a:lnTo>
                    <a:pt x="432" y="140"/>
                  </a:lnTo>
                  <a:lnTo>
                    <a:pt x="430" y="130"/>
                  </a:lnTo>
                  <a:lnTo>
                    <a:pt x="430" y="130"/>
                  </a:lnTo>
                  <a:lnTo>
                    <a:pt x="426" y="116"/>
                  </a:lnTo>
                  <a:lnTo>
                    <a:pt x="420" y="106"/>
                  </a:lnTo>
                  <a:lnTo>
                    <a:pt x="414" y="96"/>
                  </a:lnTo>
                  <a:lnTo>
                    <a:pt x="408" y="88"/>
                  </a:lnTo>
                  <a:lnTo>
                    <a:pt x="400" y="84"/>
                  </a:lnTo>
                  <a:lnTo>
                    <a:pt x="394" y="80"/>
                  </a:lnTo>
                  <a:lnTo>
                    <a:pt x="386" y="78"/>
                  </a:lnTo>
                  <a:lnTo>
                    <a:pt x="378" y="78"/>
                  </a:lnTo>
                  <a:lnTo>
                    <a:pt x="364" y="80"/>
                  </a:lnTo>
                  <a:lnTo>
                    <a:pt x="350" y="86"/>
                  </a:lnTo>
                  <a:lnTo>
                    <a:pt x="342" y="94"/>
                  </a:lnTo>
                  <a:lnTo>
                    <a:pt x="340" y="98"/>
                  </a:lnTo>
                  <a:lnTo>
                    <a:pt x="338" y="102"/>
                  </a:lnTo>
                  <a:lnTo>
                    <a:pt x="338" y="102"/>
                  </a:lnTo>
                  <a:lnTo>
                    <a:pt x="336" y="108"/>
                  </a:lnTo>
                  <a:lnTo>
                    <a:pt x="332" y="114"/>
                  </a:lnTo>
                  <a:lnTo>
                    <a:pt x="328" y="118"/>
                  </a:lnTo>
                  <a:lnTo>
                    <a:pt x="322" y="120"/>
                  </a:lnTo>
                  <a:lnTo>
                    <a:pt x="316" y="120"/>
                  </a:lnTo>
                  <a:lnTo>
                    <a:pt x="310" y="120"/>
                  </a:lnTo>
                  <a:lnTo>
                    <a:pt x="306" y="116"/>
                  </a:lnTo>
                  <a:lnTo>
                    <a:pt x="302" y="112"/>
                  </a:lnTo>
                  <a:lnTo>
                    <a:pt x="302" y="112"/>
                  </a:lnTo>
                  <a:lnTo>
                    <a:pt x="298" y="100"/>
                  </a:lnTo>
                  <a:lnTo>
                    <a:pt x="294" y="86"/>
                  </a:lnTo>
                  <a:lnTo>
                    <a:pt x="288" y="56"/>
                  </a:lnTo>
                  <a:lnTo>
                    <a:pt x="282" y="22"/>
                  </a:lnTo>
                  <a:lnTo>
                    <a:pt x="282" y="22"/>
                  </a:lnTo>
                  <a:lnTo>
                    <a:pt x="280" y="12"/>
                  </a:lnTo>
                  <a:lnTo>
                    <a:pt x="274" y="6"/>
                  </a:lnTo>
                  <a:lnTo>
                    <a:pt x="264" y="2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24" y="6"/>
                  </a:lnTo>
                  <a:lnTo>
                    <a:pt x="198" y="12"/>
                  </a:lnTo>
                  <a:lnTo>
                    <a:pt x="176" y="20"/>
                  </a:lnTo>
                  <a:lnTo>
                    <a:pt x="176" y="20"/>
                  </a:lnTo>
                  <a:lnTo>
                    <a:pt x="170" y="22"/>
                  </a:lnTo>
                  <a:lnTo>
                    <a:pt x="168" y="24"/>
                  </a:lnTo>
                  <a:lnTo>
                    <a:pt x="166" y="28"/>
                  </a:lnTo>
                  <a:lnTo>
                    <a:pt x="164" y="34"/>
                  </a:lnTo>
                  <a:lnTo>
                    <a:pt x="166" y="38"/>
                  </a:lnTo>
                  <a:lnTo>
                    <a:pt x="168" y="42"/>
                  </a:lnTo>
                  <a:lnTo>
                    <a:pt x="172" y="46"/>
                  </a:lnTo>
                  <a:lnTo>
                    <a:pt x="176" y="50"/>
                  </a:lnTo>
                  <a:lnTo>
                    <a:pt x="176" y="50"/>
                  </a:lnTo>
                  <a:lnTo>
                    <a:pt x="186" y="56"/>
                  </a:lnTo>
                  <a:lnTo>
                    <a:pt x="190" y="64"/>
                  </a:lnTo>
                  <a:lnTo>
                    <a:pt x="192" y="74"/>
                  </a:lnTo>
                  <a:lnTo>
                    <a:pt x="192" y="86"/>
                  </a:lnTo>
                  <a:lnTo>
                    <a:pt x="188" y="96"/>
                  </a:lnTo>
                  <a:lnTo>
                    <a:pt x="180" y="108"/>
                  </a:lnTo>
                  <a:lnTo>
                    <a:pt x="170" y="116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46" y="124"/>
                  </a:lnTo>
                  <a:lnTo>
                    <a:pt x="136" y="124"/>
                  </a:lnTo>
                  <a:lnTo>
                    <a:pt x="136" y="124"/>
                  </a:lnTo>
                  <a:lnTo>
                    <a:pt x="132" y="128"/>
                  </a:lnTo>
                  <a:lnTo>
                    <a:pt x="124" y="132"/>
                  </a:lnTo>
                  <a:lnTo>
                    <a:pt x="118" y="134"/>
                  </a:lnTo>
                  <a:lnTo>
                    <a:pt x="110" y="136"/>
                  </a:lnTo>
                  <a:lnTo>
                    <a:pt x="102" y="136"/>
                  </a:lnTo>
                  <a:lnTo>
                    <a:pt x="94" y="134"/>
                  </a:lnTo>
                  <a:lnTo>
                    <a:pt x="88" y="130"/>
                  </a:lnTo>
                  <a:lnTo>
                    <a:pt x="80" y="126"/>
                  </a:lnTo>
                  <a:lnTo>
                    <a:pt x="80" y="12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38"/>
            <p:cNvSpPr>
              <a:spLocks/>
            </p:cNvSpPr>
            <p:nvPr userDrawn="1"/>
          </p:nvSpPr>
          <p:spPr bwMode="auto">
            <a:xfrm>
              <a:off x="6457950" y="3536950"/>
              <a:ext cx="669925" cy="657225"/>
            </a:xfrm>
            <a:custGeom>
              <a:avLst/>
              <a:gdLst/>
              <a:ahLst/>
              <a:cxnLst>
                <a:cxn ang="0">
                  <a:pos x="140" y="58"/>
                </a:cxn>
                <a:cxn ang="0">
                  <a:pos x="110" y="80"/>
                </a:cxn>
                <a:cxn ang="0">
                  <a:pos x="92" y="62"/>
                </a:cxn>
                <a:cxn ang="0">
                  <a:pos x="82" y="28"/>
                </a:cxn>
                <a:cxn ang="0">
                  <a:pos x="54" y="16"/>
                </a:cxn>
                <a:cxn ang="0">
                  <a:pos x="44" y="42"/>
                </a:cxn>
                <a:cxn ang="0">
                  <a:pos x="64" y="82"/>
                </a:cxn>
                <a:cxn ang="0">
                  <a:pos x="90" y="104"/>
                </a:cxn>
                <a:cxn ang="0">
                  <a:pos x="106" y="150"/>
                </a:cxn>
                <a:cxn ang="0">
                  <a:pos x="90" y="200"/>
                </a:cxn>
                <a:cxn ang="0">
                  <a:pos x="42" y="234"/>
                </a:cxn>
                <a:cxn ang="0">
                  <a:pos x="0" y="244"/>
                </a:cxn>
                <a:cxn ang="0">
                  <a:pos x="8" y="258"/>
                </a:cxn>
                <a:cxn ang="0">
                  <a:pos x="72" y="310"/>
                </a:cxn>
                <a:cxn ang="0">
                  <a:pos x="88" y="308"/>
                </a:cxn>
                <a:cxn ang="0">
                  <a:pos x="94" y="290"/>
                </a:cxn>
                <a:cxn ang="0">
                  <a:pos x="104" y="260"/>
                </a:cxn>
                <a:cxn ang="0">
                  <a:pos x="152" y="252"/>
                </a:cxn>
                <a:cxn ang="0">
                  <a:pos x="176" y="270"/>
                </a:cxn>
                <a:cxn ang="0">
                  <a:pos x="178" y="316"/>
                </a:cxn>
                <a:cxn ang="0">
                  <a:pos x="156" y="328"/>
                </a:cxn>
                <a:cxn ang="0">
                  <a:pos x="130" y="338"/>
                </a:cxn>
                <a:cxn ang="0">
                  <a:pos x="132" y="360"/>
                </a:cxn>
                <a:cxn ang="0">
                  <a:pos x="202" y="410"/>
                </a:cxn>
                <a:cxn ang="0">
                  <a:pos x="236" y="412"/>
                </a:cxn>
                <a:cxn ang="0">
                  <a:pos x="270" y="380"/>
                </a:cxn>
                <a:cxn ang="0">
                  <a:pos x="284" y="352"/>
                </a:cxn>
                <a:cxn ang="0">
                  <a:pos x="270" y="336"/>
                </a:cxn>
                <a:cxn ang="0">
                  <a:pos x="250" y="334"/>
                </a:cxn>
                <a:cxn ang="0">
                  <a:pos x="224" y="304"/>
                </a:cxn>
                <a:cxn ang="0">
                  <a:pos x="230" y="278"/>
                </a:cxn>
                <a:cxn ang="0">
                  <a:pos x="254" y="252"/>
                </a:cxn>
                <a:cxn ang="0">
                  <a:pos x="292" y="256"/>
                </a:cxn>
                <a:cxn ang="0">
                  <a:pos x="300" y="274"/>
                </a:cxn>
                <a:cxn ang="0">
                  <a:pos x="310" y="290"/>
                </a:cxn>
                <a:cxn ang="0">
                  <a:pos x="336" y="286"/>
                </a:cxn>
                <a:cxn ang="0">
                  <a:pos x="386" y="232"/>
                </a:cxn>
                <a:cxn ang="0">
                  <a:pos x="422" y="170"/>
                </a:cxn>
                <a:cxn ang="0">
                  <a:pos x="402" y="138"/>
                </a:cxn>
                <a:cxn ang="0">
                  <a:pos x="366" y="112"/>
                </a:cxn>
                <a:cxn ang="0">
                  <a:pos x="348" y="122"/>
                </a:cxn>
                <a:cxn ang="0">
                  <a:pos x="342" y="138"/>
                </a:cxn>
                <a:cxn ang="0">
                  <a:pos x="324" y="168"/>
                </a:cxn>
                <a:cxn ang="0">
                  <a:pos x="294" y="170"/>
                </a:cxn>
                <a:cxn ang="0">
                  <a:pos x="270" y="154"/>
                </a:cxn>
                <a:cxn ang="0">
                  <a:pos x="260" y="112"/>
                </a:cxn>
                <a:cxn ang="0">
                  <a:pos x="284" y="96"/>
                </a:cxn>
                <a:cxn ang="0">
                  <a:pos x="296" y="90"/>
                </a:cxn>
                <a:cxn ang="0">
                  <a:pos x="300" y="66"/>
                </a:cxn>
                <a:cxn ang="0">
                  <a:pos x="278" y="42"/>
                </a:cxn>
                <a:cxn ang="0">
                  <a:pos x="214" y="2"/>
                </a:cxn>
                <a:cxn ang="0">
                  <a:pos x="172" y="10"/>
                </a:cxn>
              </a:cxnLst>
              <a:rect l="0" t="0" r="r" b="b"/>
              <a:pathLst>
                <a:path w="422" h="414">
                  <a:moveTo>
                    <a:pt x="172" y="10"/>
                  </a:moveTo>
                  <a:lnTo>
                    <a:pt x="172" y="10"/>
                  </a:lnTo>
                  <a:lnTo>
                    <a:pt x="156" y="36"/>
                  </a:lnTo>
                  <a:lnTo>
                    <a:pt x="140" y="58"/>
                  </a:lnTo>
                  <a:lnTo>
                    <a:pt x="124" y="76"/>
                  </a:lnTo>
                  <a:lnTo>
                    <a:pt x="124" y="76"/>
                  </a:lnTo>
                  <a:lnTo>
                    <a:pt x="116" y="80"/>
                  </a:lnTo>
                  <a:lnTo>
                    <a:pt x="110" y="80"/>
                  </a:lnTo>
                  <a:lnTo>
                    <a:pt x="104" y="78"/>
                  </a:lnTo>
                  <a:lnTo>
                    <a:pt x="98" y="74"/>
                  </a:lnTo>
                  <a:lnTo>
                    <a:pt x="94" y="68"/>
                  </a:lnTo>
                  <a:lnTo>
                    <a:pt x="92" y="62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88" y="40"/>
                  </a:lnTo>
                  <a:lnTo>
                    <a:pt x="82" y="28"/>
                  </a:lnTo>
                  <a:lnTo>
                    <a:pt x="72" y="18"/>
                  </a:lnTo>
                  <a:lnTo>
                    <a:pt x="60" y="14"/>
                  </a:lnTo>
                  <a:lnTo>
                    <a:pt x="60" y="14"/>
                  </a:lnTo>
                  <a:lnTo>
                    <a:pt x="54" y="16"/>
                  </a:lnTo>
                  <a:lnTo>
                    <a:pt x="50" y="22"/>
                  </a:lnTo>
                  <a:lnTo>
                    <a:pt x="48" y="26"/>
                  </a:lnTo>
                  <a:lnTo>
                    <a:pt x="46" y="32"/>
                  </a:lnTo>
                  <a:lnTo>
                    <a:pt x="44" y="42"/>
                  </a:lnTo>
                  <a:lnTo>
                    <a:pt x="46" y="54"/>
                  </a:lnTo>
                  <a:lnTo>
                    <a:pt x="52" y="66"/>
                  </a:lnTo>
                  <a:lnTo>
                    <a:pt x="58" y="76"/>
                  </a:lnTo>
                  <a:lnTo>
                    <a:pt x="64" y="82"/>
                  </a:lnTo>
                  <a:lnTo>
                    <a:pt x="68" y="86"/>
                  </a:lnTo>
                  <a:lnTo>
                    <a:pt x="68" y="86"/>
                  </a:lnTo>
                  <a:lnTo>
                    <a:pt x="80" y="94"/>
                  </a:lnTo>
                  <a:lnTo>
                    <a:pt x="90" y="104"/>
                  </a:lnTo>
                  <a:lnTo>
                    <a:pt x="98" y="116"/>
                  </a:lnTo>
                  <a:lnTo>
                    <a:pt x="102" y="126"/>
                  </a:lnTo>
                  <a:lnTo>
                    <a:pt x="106" y="138"/>
                  </a:lnTo>
                  <a:lnTo>
                    <a:pt x="106" y="150"/>
                  </a:lnTo>
                  <a:lnTo>
                    <a:pt x="106" y="164"/>
                  </a:lnTo>
                  <a:lnTo>
                    <a:pt x="104" y="176"/>
                  </a:lnTo>
                  <a:lnTo>
                    <a:pt x="98" y="188"/>
                  </a:lnTo>
                  <a:lnTo>
                    <a:pt x="90" y="200"/>
                  </a:lnTo>
                  <a:lnTo>
                    <a:pt x="82" y="210"/>
                  </a:lnTo>
                  <a:lnTo>
                    <a:pt x="70" y="220"/>
                  </a:lnTo>
                  <a:lnTo>
                    <a:pt x="58" y="228"/>
                  </a:lnTo>
                  <a:lnTo>
                    <a:pt x="42" y="234"/>
                  </a:lnTo>
                  <a:lnTo>
                    <a:pt x="24" y="240"/>
                  </a:lnTo>
                  <a:lnTo>
                    <a:pt x="6" y="244"/>
                  </a:lnTo>
                  <a:lnTo>
                    <a:pt x="6" y="244"/>
                  </a:lnTo>
                  <a:lnTo>
                    <a:pt x="0" y="244"/>
                  </a:lnTo>
                  <a:lnTo>
                    <a:pt x="0" y="244"/>
                  </a:lnTo>
                  <a:lnTo>
                    <a:pt x="2" y="252"/>
                  </a:lnTo>
                  <a:lnTo>
                    <a:pt x="8" y="258"/>
                  </a:lnTo>
                  <a:lnTo>
                    <a:pt x="8" y="258"/>
                  </a:lnTo>
                  <a:lnTo>
                    <a:pt x="32" y="278"/>
                  </a:lnTo>
                  <a:lnTo>
                    <a:pt x="52" y="296"/>
                  </a:lnTo>
                  <a:lnTo>
                    <a:pt x="72" y="310"/>
                  </a:lnTo>
                  <a:lnTo>
                    <a:pt x="72" y="310"/>
                  </a:lnTo>
                  <a:lnTo>
                    <a:pt x="76" y="312"/>
                  </a:lnTo>
                  <a:lnTo>
                    <a:pt x="80" y="312"/>
                  </a:lnTo>
                  <a:lnTo>
                    <a:pt x="84" y="310"/>
                  </a:lnTo>
                  <a:lnTo>
                    <a:pt x="88" y="308"/>
                  </a:lnTo>
                  <a:lnTo>
                    <a:pt x="92" y="306"/>
                  </a:lnTo>
                  <a:lnTo>
                    <a:pt x="94" y="302"/>
                  </a:lnTo>
                  <a:lnTo>
                    <a:pt x="94" y="296"/>
                  </a:lnTo>
                  <a:lnTo>
                    <a:pt x="94" y="290"/>
                  </a:lnTo>
                  <a:lnTo>
                    <a:pt x="94" y="290"/>
                  </a:lnTo>
                  <a:lnTo>
                    <a:pt x="94" y="278"/>
                  </a:lnTo>
                  <a:lnTo>
                    <a:pt x="98" y="270"/>
                  </a:lnTo>
                  <a:lnTo>
                    <a:pt x="104" y="260"/>
                  </a:lnTo>
                  <a:lnTo>
                    <a:pt x="114" y="254"/>
                  </a:lnTo>
                  <a:lnTo>
                    <a:pt x="124" y="250"/>
                  </a:lnTo>
                  <a:lnTo>
                    <a:pt x="138" y="250"/>
                  </a:lnTo>
                  <a:lnTo>
                    <a:pt x="152" y="252"/>
                  </a:lnTo>
                  <a:lnTo>
                    <a:pt x="166" y="260"/>
                  </a:lnTo>
                  <a:lnTo>
                    <a:pt x="166" y="260"/>
                  </a:lnTo>
                  <a:lnTo>
                    <a:pt x="172" y="266"/>
                  </a:lnTo>
                  <a:lnTo>
                    <a:pt x="176" y="270"/>
                  </a:lnTo>
                  <a:lnTo>
                    <a:pt x="184" y="282"/>
                  </a:lnTo>
                  <a:lnTo>
                    <a:pt x="186" y="294"/>
                  </a:lnTo>
                  <a:lnTo>
                    <a:pt x="184" y="306"/>
                  </a:lnTo>
                  <a:lnTo>
                    <a:pt x="178" y="316"/>
                  </a:lnTo>
                  <a:lnTo>
                    <a:pt x="172" y="324"/>
                  </a:lnTo>
                  <a:lnTo>
                    <a:pt x="164" y="328"/>
                  </a:lnTo>
                  <a:lnTo>
                    <a:pt x="156" y="328"/>
                  </a:lnTo>
                  <a:lnTo>
                    <a:pt x="156" y="328"/>
                  </a:lnTo>
                  <a:lnTo>
                    <a:pt x="150" y="328"/>
                  </a:lnTo>
                  <a:lnTo>
                    <a:pt x="142" y="330"/>
                  </a:lnTo>
                  <a:lnTo>
                    <a:pt x="136" y="334"/>
                  </a:lnTo>
                  <a:lnTo>
                    <a:pt x="130" y="338"/>
                  </a:lnTo>
                  <a:lnTo>
                    <a:pt x="128" y="342"/>
                  </a:lnTo>
                  <a:lnTo>
                    <a:pt x="126" y="348"/>
                  </a:lnTo>
                  <a:lnTo>
                    <a:pt x="128" y="354"/>
                  </a:lnTo>
                  <a:lnTo>
                    <a:pt x="132" y="360"/>
                  </a:lnTo>
                  <a:lnTo>
                    <a:pt x="132" y="360"/>
                  </a:lnTo>
                  <a:lnTo>
                    <a:pt x="154" y="378"/>
                  </a:lnTo>
                  <a:lnTo>
                    <a:pt x="176" y="394"/>
                  </a:lnTo>
                  <a:lnTo>
                    <a:pt x="202" y="410"/>
                  </a:lnTo>
                  <a:lnTo>
                    <a:pt x="202" y="410"/>
                  </a:lnTo>
                  <a:lnTo>
                    <a:pt x="212" y="414"/>
                  </a:lnTo>
                  <a:lnTo>
                    <a:pt x="224" y="414"/>
                  </a:lnTo>
                  <a:lnTo>
                    <a:pt x="236" y="412"/>
                  </a:lnTo>
                  <a:lnTo>
                    <a:pt x="246" y="406"/>
                  </a:lnTo>
                  <a:lnTo>
                    <a:pt x="246" y="406"/>
                  </a:lnTo>
                  <a:lnTo>
                    <a:pt x="258" y="394"/>
                  </a:lnTo>
                  <a:lnTo>
                    <a:pt x="270" y="380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4" y="358"/>
                  </a:lnTo>
                  <a:lnTo>
                    <a:pt x="284" y="352"/>
                  </a:lnTo>
                  <a:lnTo>
                    <a:pt x="282" y="348"/>
                  </a:lnTo>
                  <a:lnTo>
                    <a:pt x="278" y="342"/>
                  </a:lnTo>
                  <a:lnTo>
                    <a:pt x="274" y="338"/>
                  </a:lnTo>
                  <a:lnTo>
                    <a:pt x="270" y="336"/>
                  </a:lnTo>
                  <a:lnTo>
                    <a:pt x="264" y="334"/>
                  </a:lnTo>
                  <a:lnTo>
                    <a:pt x="258" y="334"/>
                  </a:lnTo>
                  <a:lnTo>
                    <a:pt x="258" y="334"/>
                  </a:lnTo>
                  <a:lnTo>
                    <a:pt x="250" y="334"/>
                  </a:lnTo>
                  <a:lnTo>
                    <a:pt x="242" y="330"/>
                  </a:lnTo>
                  <a:lnTo>
                    <a:pt x="234" y="324"/>
                  </a:lnTo>
                  <a:lnTo>
                    <a:pt x="228" y="314"/>
                  </a:lnTo>
                  <a:lnTo>
                    <a:pt x="224" y="304"/>
                  </a:lnTo>
                  <a:lnTo>
                    <a:pt x="224" y="298"/>
                  </a:lnTo>
                  <a:lnTo>
                    <a:pt x="224" y="292"/>
                  </a:lnTo>
                  <a:lnTo>
                    <a:pt x="226" y="284"/>
                  </a:lnTo>
                  <a:lnTo>
                    <a:pt x="230" y="278"/>
                  </a:lnTo>
                  <a:lnTo>
                    <a:pt x="234" y="270"/>
                  </a:lnTo>
                  <a:lnTo>
                    <a:pt x="242" y="262"/>
                  </a:lnTo>
                  <a:lnTo>
                    <a:pt x="242" y="262"/>
                  </a:lnTo>
                  <a:lnTo>
                    <a:pt x="254" y="252"/>
                  </a:lnTo>
                  <a:lnTo>
                    <a:pt x="266" y="248"/>
                  </a:lnTo>
                  <a:lnTo>
                    <a:pt x="276" y="248"/>
                  </a:lnTo>
                  <a:lnTo>
                    <a:pt x="284" y="250"/>
                  </a:lnTo>
                  <a:lnTo>
                    <a:pt x="292" y="256"/>
                  </a:lnTo>
                  <a:lnTo>
                    <a:pt x="296" y="262"/>
                  </a:lnTo>
                  <a:lnTo>
                    <a:pt x="300" y="268"/>
                  </a:lnTo>
                  <a:lnTo>
                    <a:pt x="300" y="274"/>
                  </a:lnTo>
                  <a:lnTo>
                    <a:pt x="300" y="274"/>
                  </a:lnTo>
                  <a:lnTo>
                    <a:pt x="300" y="278"/>
                  </a:lnTo>
                  <a:lnTo>
                    <a:pt x="302" y="284"/>
                  </a:lnTo>
                  <a:lnTo>
                    <a:pt x="306" y="288"/>
                  </a:lnTo>
                  <a:lnTo>
                    <a:pt x="310" y="290"/>
                  </a:lnTo>
                  <a:lnTo>
                    <a:pt x="316" y="292"/>
                  </a:lnTo>
                  <a:lnTo>
                    <a:pt x="322" y="292"/>
                  </a:lnTo>
                  <a:lnTo>
                    <a:pt x="330" y="290"/>
                  </a:lnTo>
                  <a:lnTo>
                    <a:pt x="336" y="286"/>
                  </a:lnTo>
                  <a:lnTo>
                    <a:pt x="336" y="286"/>
                  </a:lnTo>
                  <a:lnTo>
                    <a:pt x="348" y="276"/>
                  </a:lnTo>
                  <a:lnTo>
                    <a:pt x="360" y="264"/>
                  </a:lnTo>
                  <a:lnTo>
                    <a:pt x="386" y="232"/>
                  </a:lnTo>
                  <a:lnTo>
                    <a:pt x="416" y="192"/>
                  </a:lnTo>
                  <a:lnTo>
                    <a:pt x="416" y="192"/>
                  </a:lnTo>
                  <a:lnTo>
                    <a:pt x="420" y="182"/>
                  </a:lnTo>
                  <a:lnTo>
                    <a:pt x="422" y="170"/>
                  </a:lnTo>
                  <a:lnTo>
                    <a:pt x="420" y="160"/>
                  </a:lnTo>
                  <a:lnTo>
                    <a:pt x="414" y="150"/>
                  </a:lnTo>
                  <a:lnTo>
                    <a:pt x="414" y="150"/>
                  </a:lnTo>
                  <a:lnTo>
                    <a:pt x="402" y="138"/>
                  </a:lnTo>
                  <a:lnTo>
                    <a:pt x="390" y="126"/>
                  </a:lnTo>
                  <a:lnTo>
                    <a:pt x="372" y="114"/>
                  </a:lnTo>
                  <a:lnTo>
                    <a:pt x="372" y="114"/>
                  </a:lnTo>
                  <a:lnTo>
                    <a:pt x="366" y="112"/>
                  </a:lnTo>
                  <a:lnTo>
                    <a:pt x="362" y="112"/>
                  </a:lnTo>
                  <a:lnTo>
                    <a:pt x="356" y="114"/>
                  </a:lnTo>
                  <a:lnTo>
                    <a:pt x="352" y="118"/>
                  </a:lnTo>
                  <a:lnTo>
                    <a:pt x="348" y="122"/>
                  </a:lnTo>
                  <a:lnTo>
                    <a:pt x="344" y="126"/>
                  </a:lnTo>
                  <a:lnTo>
                    <a:pt x="342" y="132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2" y="144"/>
                  </a:lnTo>
                  <a:lnTo>
                    <a:pt x="338" y="154"/>
                  </a:lnTo>
                  <a:lnTo>
                    <a:pt x="332" y="162"/>
                  </a:lnTo>
                  <a:lnTo>
                    <a:pt x="324" y="168"/>
                  </a:lnTo>
                  <a:lnTo>
                    <a:pt x="314" y="172"/>
                  </a:lnTo>
                  <a:lnTo>
                    <a:pt x="308" y="172"/>
                  </a:lnTo>
                  <a:lnTo>
                    <a:pt x="300" y="172"/>
                  </a:lnTo>
                  <a:lnTo>
                    <a:pt x="294" y="170"/>
                  </a:lnTo>
                  <a:lnTo>
                    <a:pt x="286" y="166"/>
                  </a:lnTo>
                  <a:lnTo>
                    <a:pt x="278" y="162"/>
                  </a:lnTo>
                  <a:lnTo>
                    <a:pt x="270" y="154"/>
                  </a:lnTo>
                  <a:lnTo>
                    <a:pt x="270" y="154"/>
                  </a:lnTo>
                  <a:lnTo>
                    <a:pt x="262" y="142"/>
                  </a:lnTo>
                  <a:lnTo>
                    <a:pt x="256" y="130"/>
                  </a:lnTo>
                  <a:lnTo>
                    <a:pt x="256" y="120"/>
                  </a:lnTo>
                  <a:lnTo>
                    <a:pt x="260" y="112"/>
                  </a:lnTo>
                  <a:lnTo>
                    <a:pt x="264" y="104"/>
                  </a:lnTo>
                  <a:lnTo>
                    <a:pt x="270" y="100"/>
                  </a:lnTo>
                  <a:lnTo>
                    <a:pt x="278" y="96"/>
                  </a:lnTo>
                  <a:lnTo>
                    <a:pt x="284" y="96"/>
                  </a:lnTo>
                  <a:lnTo>
                    <a:pt x="284" y="96"/>
                  </a:lnTo>
                  <a:lnTo>
                    <a:pt x="288" y="96"/>
                  </a:lnTo>
                  <a:lnTo>
                    <a:pt x="292" y="94"/>
                  </a:lnTo>
                  <a:lnTo>
                    <a:pt x="296" y="90"/>
                  </a:lnTo>
                  <a:lnTo>
                    <a:pt x="300" y="86"/>
                  </a:lnTo>
                  <a:lnTo>
                    <a:pt x="302" y="80"/>
                  </a:lnTo>
                  <a:lnTo>
                    <a:pt x="302" y="74"/>
                  </a:lnTo>
                  <a:lnTo>
                    <a:pt x="300" y="66"/>
                  </a:lnTo>
                  <a:lnTo>
                    <a:pt x="296" y="60"/>
                  </a:lnTo>
                  <a:lnTo>
                    <a:pt x="296" y="60"/>
                  </a:lnTo>
                  <a:lnTo>
                    <a:pt x="288" y="50"/>
                  </a:lnTo>
                  <a:lnTo>
                    <a:pt x="278" y="42"/>
                  </a:lnTo>
                  <a:lnTo>
                    <a:pt x="254" y="26"/>
                  </a:lnTo>
                  <a:lnTo>
                    <a:pt x="232" y="12"/>
                  </a:lnTo>
                  <a:lnTo>
                    <a:pt x="214" y="2"/>
                  </a:lnTo>
                  <a:lnTo>
                    <a:pt x="214" y="2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74" y="4"/>
                  </a:lnTo>
                  <a:lnTo>
                    <a:pt x="172" y="10"/>
                  </a:lnTo>
                  <a:lnTo>
                    <a:pt x="172" y="1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39"/>
            <p:cNvSpPr>
              <a:spLocks/>
            </p:cNvSpPr>
            <p:nvPr userDrawn="1"/>
          </p:nvSpPr>
          <p:spPr bwMode="auto">
            <a:xfrm>
              <a:off x="4657725" y="4311650"/>
              <a:ext cx="1276350" cy="1546225"/>
            </a:xfrm>
            <a:custGeom>
              <a:avLst/>
              <a:gdLst/>
              <a:ahLst/>
              <a:cxnLst>
                <a:cxn ang="0">
                  <a:pos x="652" y="668"/>
                </a:cxn>
                <a:cxn ang="0">
                  <a:pos x="610" y="646"/>
                </a:cxn>
                <a:cxn ang="0">
                  <a:pos x="604" y="610"/>
                </a:cxn>
                <a:cxn ang="0">
                  <a:pos x="724" y="458"/>
                </a:cxn>
                <a:cxn ang="0">
                  <a:pos x="758" y="410"/>
                </a:cxn>
                <a:cxn ang="0">
                  <a:pos x="738" y="356"/>
                </a:cxn>
                <a:cxn ang="0">
                  <a:pos x="588" y="240"/>
                </a:cxn>
                <a:cxn ang="0">
                  <a:pos x="546" y="240"/>
                </a:cxn>
                <a:cxn ang="0">
                  <a:pos x="534" y="286"/>
                </a:cxn>
                <a:cxn ang="0">
                  <a:pos x="522" y="344"/>
                </a:cxn>
                <a:cxn ang="0">
                  <a:pos x="464" y="378"/>
                </a:cxn>
                <a:cxn ang="0">
                  <a:pos x="386" y="366"/>
                </a:cxn>
                <a:cxn ang="0">
                  <a:pos x="330" y="312"/>
                </a:cxn>
                <a:cxn ang="0">
                  <a:pos x="330" y="238"/>
                </a:cxn>
                <a:cxn ang="0">
                  <a:pos x="356" y="206"/>
                </a:cxn>
                <a:cxn ang="0">
                  <a:pos x="388" y="196"/>
                </a:cxn>
                <a:cxn ang="0">
                  <a:pos x="456" y="162"/>
                </a:cxn>
                <a:cxn ang="0">
                  <a:pos x="450" y="128"/>
                </a:cxn>
                <a:cxn ang="0">
                  <a:pos x="336" y="44"/>
                </a:cxn>
                <a:cxn ang="0">
                  <a:pos x="254" y="2"/>
                </a:cxn>
                <a:cxn ang="0">
                  <a:pos x="188" y="12"/>
                </a:cxn>
                <a:cxn ang="0">
                  <a:pos x="122" y="80"/>
                </a:cxn>
                <a:cxn ang="0">
                  <a:pos x="92" y="144"/>
                </a:cxn>
                <a:cxn ang="0">
                  <a:pos x="138" y="188"/>
                </a:cxn>
                <a:cxn ang="0">
                  <a:pos x="176" y="190"/>
                </a:cxn>
                <a:cxn ang="0">
                  <a:pos x="222" y="230"/>
                </a:cxn>
                <a:cxn ang="0">
                  <a:pos x="226" y="300"/>
                </a:cxn>
                <a:cxn ang="0">
                  <a:pos x="184" y="362"/>
                </a:cxn>
                <a:cxn ang="0">
                  <a:pos x="186" y="390"/>
                </a:cxn>
                <a:cxn ang="0">
                  <a:pos x="162" y="418"/>
                </a:cxn>
                <a:cxn ang="0">
                  <a:pos x="118" y="424"/>
                </a:cxn>
                <a:cxn ang="0">
                  <a:pos x="84" y="418"/>
                </a:cxn>
                <a:cxn ang="0">
                  <a:pos x="28" y="442"/>
                </a:cxn>
                <a:cxn ang="0">
                  <a:pos x="0" y="508"/>
                </a:cxn>
                <a:cxn ang="0">
                  <a:pos x="26" y="566"/>
                </a:cxn>
                <a:cxn ang="0">
                  <a:pos x="94" y="580"/>
                </a:cxn>
                <a:cxn ang="0">
                  <a:pos x="140" y="622"/>
                </a:cxn>
                <a:cxn ang="0">
                  <a:pos x="164" y="592"/>
                </a:cxn>
                <a:cxn ang="0">
                  <a:pos x="200" y="560"/>
                </a:cxn>
                <a:cxn ang="0">
                  <a:pos x="256" y="590"/>
                </a:cxn>
                <a:cxn ang="0">
                  <a:pos x="302" y="704"/>
                </a:cxn>
                <a:cxn ang="0">
                  <a:pos x="336" y="864"/>
                </a:cxn>
                <a:cxn ang="0">
                  <a:pos x="312" y="904"/>
                </a:cxn>
                <a:cxn ang="0">
                  <a:pos x="210" y="932"/>
                </a:cxn>
                <a:cxn ang="0">
                  <a:pos x="288" y="972"/>
                </a:cxn>
                <a:cxn ang="0">
                  <a:pos x="346" y="960"/>
                </a:cxn>
                <a:cxn ang="0">
                  <a:pos x="398" y="878"/>
                </a:cxn>
                <a:cxn ang="0">
                  <a:pos x="470" y="786"/>
                </a:cxn>
                <a:cxn ang="0">
                  <a:pos x="510" y="774"/>
                </a:cxn>
                <a:cxn ang="0">
                  <a:pos x="552" y="826"/>
                </a:cxn>
                <a:cxn ang="0">
                  <a:pos x="564" y="884"/>
                </a:cxn>
                <a:cxn ang="0">
                  <a:pos x="624" y="930"/>
                </a:cxn>
                <a:cxn ang="0">
                  <a:pos x="710" y="916"/>
                </a:cxn>
                <a:cxn ang="0">
                  <a:pos x="780" y="844"/>
                </a:cxn>
                <a:cxn ang="0">
                  <a:pos x="798" y="728"/>
                </a:cxn>
                <a:cxn ang="0">
                  <a:pos x="740" y="666"/>
                </a:cxn>
                <a:cxn ang="0">
                  <a:pos x="678" y="658"/>
                </a:cxn>
              </a:cxnLst>
              <a:rect l="0" t="0" r="r" b="b"/>
              <a:pathLst>
                <a:path w="804" h="974">
                  <a:moveTo>
                    <a:pt x="678" y="658"/>
                  </a:moveTo>
                  <a:lnTo>
                    <a:pt x="678" y="658"/>
                  </a:lnTo>
                  <a:lnTo>
                    <a:pt x="668" y="664"/>
                  </a:lnTo>
                  <a:lnTo>
                    <a:pt x="660" y="666"/>
                  </a:lnTo>
                  <a:lnTo>
                    <a:pt x="652" y="668"/>
                  </a:lnTo>
                  <a:lnTo>
                    <a:pt x="644" y="668"/>
                  </a:lnTo>
                  <a:lnTo>
                    <a:pt x="636" y="666"/>
                  </a:lnTo>
                  <a:lnTo>
                    <a:pt x="630" y="664"/>
                  </a:lnTo>
                  <a:lnTo>
                    <a:pt x="618" y="656"/>
                  </a:lnTo>
                  <a:lnTo>
                    <a:pt x="610" y="646"/>
                  </a:lnTo>
                  <a:lnTo>
                    <a:pt x="604" y="634"/>
                  </a:lnTo>
                  <a:lnTo>
                    <a:pt x="602" y="622"/>
                  </a:lnTo>
                  <a:lnTo>
                    <a:pt x="602" y="616"/>
                  </a:lnTo>
                  <a:lnTo>
                    <a:pt x="604" y="610"/>
                  </a:lnTo>
                  <a:lnTo>
                    <a:pt x="604" y="610"/>
                  </a:lnTo>
                  <a:lnTo>
                    <a:pt x="620" y="584"/>
                  </a:lnTo>
                  <a:lnTo>
                    <a:pt x="640" y="556"/>
                  </a:lnTo>
                  <a:lnTo>
                    <a:pt x="662" y="526"/>
                  </a:lnTo>
                  <a:lnTo>
                    <a:pt x="686" y="500"/>
                  </a:lnTo>
                  <a:lnTo>
                    <a:pt x="724" y="458"/>
                  </a:lnTo>
                  <a:lnTo>
                    <a:pt x="740" y="440"/>
                  </a:lnTo>
                  <a:lnTo>
                    <a:pt x="740" y="440"/>
                  </a:lnTo>
                  <a:lnTo>
                    <a:pt x="748" y="432"/>
                  </a:lnTo>
                  <a:lnTo>
                    <a:pt x="754" y="420"/>
                  </a:lnTo>
                  <a:lnTo>
                    <a:pt x="758" y="410"/>
                  </a:lnTo>
                  <a:lnTo>
                    <a:pt x="758" y="398"/>
                  </a:lnTo>
                  <a:lnTo>
                    <a:pt x="756" y="386"/>
                  </a:lnTo>
                  <a:lnTo>
                    <a:pt x="752" y="376"/>
                  </a:lnTo>
                  <a:lnTo>
                    <a:pt x="746" y="366"/>
                  </a:lnTo>
                  <a:lnTo>
                    <a:pt x="738" y="356"/>
                  </a:lnTo>
                  <a:lnTo>
                    <a:pt x="738" y="356"/>
                  </a:lnTo>
                  <a:lnTo>
                    <a:pt x="682" y="308"/>
                  </a:lnTo>
                  <a:lnTo>
                    <a:pt x="632" y="270"/>
                  </a:lnTo>
                  <a:lnTo>
                    <a:pt x="608" y="252"/>
                  </a:lnTo>
                  <a:lnTo>
                    <a:pt x="588" y="240"/>
                  </a:lnTo>
                  <a:lnTo>
                    <a:pt x="588" y="240"/>
                  </a:lnTo>
                  <a:lnTo>
                    <a:pt x="576" y="234"/>
                  </a:lnTo>
                  <a:lnTo>
                    <a:pt x="566" y="234"/>
                  </a:lnTo>
                  <a:lnTo>
                    <a:pt x="556" y="236"/>
                  </a:lnTo>
                  <a:lnTo>
                    <a:pt x="546" y="240"/>
                  </a:lnTo>
                  <a:lnTo>
                    <a:pt x="538" y="248"/>
                  </a:lnTo>
                  <a:lnTo>
                    <a:pt x="534" y="258"/>
                  </a:lnTo>
                  <a:lnTo>
                    <a:pt x="532" y="272"/>
                  </a:lnTo>
                  <a:lnTo>
                    <a:pt x="534" y="286"/>
                  </a:lnTo>
                  <a:lnTo>
                    <a:pt x="534" y="286"/>
                  </a:lnTo>
                  <a:lnTo>
                    <a:pt x="536" y="298"/>
                  </a:lnTo>
                  <a:lnTo>
                    <a:pt x="536" y="310"/>
                  </a:lnTo>
                  <a:lnTo>
                    <a:pt x="534" y="322"/>
                  </a:lnTo>
                  <a:lnTo>
                    <a:pt x="528" y="334"/>
                  </a:lnTo>
                  <a:lnTo>
                    <a:pt x="522" y="344"/>
                  </a:lnTo>
                  <a:lnTo>
                    <a:pt x="512" y="354"/>
                  </a:lnTo>
                  <a:lnTo>
                    <a:pt x="502" y="362"/>
                  </a:lnTo>
                  <a:lnTo>
                    <a:pt x="490" y="368"/>
                  </a:lnTo>
                  <a:lnTo>
                    <a:pt x="478" y="374"/>
                  </a:lnTo>
                  <a:lnTo>
                    <a:pt x="464" y="378"/>
                  </a:lnTo>
                  <a:lnTo>
                    <a:pt x="450" y="380"/>
                  </a:lnTo>
                  <a:lnTo>
                    <a:pt x="434" y="380"/>
                  </a:lnTo>
                  <a:lnTo>
                    <a:pt x="418" y="378"/>
                  </a:lnTo>
                  <a:lnTo>
                    <a:pt x="402" y="374"/>
                  </a:lnTo>
                  <a:lnTo>
                    <a:pt x="386" y="366"/>
                  </a:lnTo>
                  <a:lnTo>
                    <a:pt x="370" y="356"/>
                  </a:lnTo>
                  <a:lnTo>
                    <a:pt x="370" y="356"/>
                  </a:lnTo>
                  <a:lnTo>
                    <a:pt x="352" y="342"/>
                  </a:lnTo>
                  <a:lnTo>
                    <a:pt x="340" y="328"/>
                  </a:lnTo>
                  <a:lnTo>
                    <a:pt x="330" y="312"/>
                  </a:lnTo>
                  <a:lnTo>
                    <a:pt x="324" y="296"/>
                  </a:lnTo>
                  <a:lnTo>
                    <a:pt x="322" y="280"/>
                  </a:lnTo>
                  <a:lnTo>
                    <a:pt x="322" y="266"/>
                  </a:lnTo>
                  <a:lnTo>
                    <a:pt x="326" y="250"/>
                  </a:lnTo>
                  <a:lnTo>
                    <a:pt x="330" y="238"/>
                  </a:lnTo>
                  <a:lnTo>
                    <a:pt x="330" y="238"/>
                  </a:lnTo>
                  <a:lnTo>
                    <a:pt x="336" y="228"/>
                  </a:lnTo>
                  <a:lnTo>
                    <a:pt x="342" y="220"/>
                  </a:lnTo>
                  <a:lnTo>
                    <a:pt x="348" y="212"/>
                  </a:lnTo>
                  <a:lnTo>
                    <a:pt x="356" y="206"/>
                  </a:lnTo>
                  <a:lnTo>
                    <a:pt x="364" y="202"/>
                  </a:lnTo>
                  <a:lnTo>
                    <a:pt x="372" y="198"/>
                  </a:lnTo>
                  <a:lnTo>
                    <a:pt x="380" y="196"/>
                  </a:lnTo>
                  <a:lnTo>
                    <a:pt x="388" y="196"/>
                  </a:lnTo>
                  <a:lnTo>
                    <a:pt x="388" y="196"/>
                  </a:lnTo>
                  <a:lnTo>
                    <a:pt x="404" y="196"/>
                  </a:lnTo>
                  <a:lnTo>
                    <a:pt x="422" y="192"/>
                  </a:lnTo>
                  <a:lnTo>
                    <a:pt x="436" y="184"/>
                  </a:lnTo>
                  <a:lnTo>
                    <a:pt x="448" y="174"/>
                  </a:lnTo>
                  <a:lnTo>
                    <a:pt x="456" y="162"/>
                  </a:lnTo>
                  <a:lnTo>
                    <a:pt x="458" y="156"/>
                  </a:lnTo>
                  <a:lnTo>
                    <a:pt x="458" y="150"/>
                  </a:lnTo>
                  <a:lnTo>
                    <a:pt x="458" y="142"/>
                  </a:lnTo>
                  <a:lnTo>
                    <a:pt x="454" y="136"/>
                  </a:lnTo>
                  <a:lnTo>
                    <a:pt x="450" y="128"/>
                  </a:lnTo>
                  <a:lnTo>
                    <a:pt x="444" y="122"/>
                  </a:lnTo>
                  <a:lnTo>
                    <a:pt x="444" y="122"/>
                  </a:lnTo>
                  <a:lnTo>
                    <a:pt x="420" y="102"/>
                  </a:lnTo>
                  <a:lnTo>
                    <a:pt x="392" y="82"/>
                  </a:lnTo>
                  <a:lnTo>
                    <a:pt x="336" y="44"/>
                  </a:lnTo>
                  <a:lnTo>
                    <a:pt x="336" y="44"/>
                  </a:lnTo>
                  <a:lnTo>
                    <a:pt x="278" y="10"/>
                  </a:lnTo>
                  <a:lnTo>
                    <a:pt x="278" y="10"/>
                  </a:lnTo>
                  <a:lnTo>
                    <a:pt x="266" y="4"/>
                  </a:lnTo>
                  <a:lnTo>
                    <a:pt x="254" y="2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6"/>
                  </a:lnTo>
                  <a:lnTo>
                    <a:pt x="188" y="12"/>
                  </a:lnTo>
                  <a:lnTo>
                    <a:pt x="178" y="20"/>
                  </a:lnTo>
                  <a:lnTo>
                    <a:pt x="178" y="20"/>
                  </a:lnTo>
                  <a:lnTo>
                    <a:pt x="170" y="26"/>
                  </a:lnTo>
                  <a:lnTo>
                    <a:pt x="150" y="48"/>
                  </a:lnTo>
                  <a:lnTo>
                    <a:pt x="122" y="80"/>
                  </a:lnTo>
                  <a:lnTo>
                    <a:pt x="108" y="100"/>
                  </a:lnTo>
                  <a:lnTo>
                    <a:pt x="96" y="120"/>
                  </a:lnTo>
                  <a:lnTo>
                    <a:pt x="96" y="120"/>
                  </a:lnTo>
                  <a:lnTo>
                    <a:pt x="92" y="132"/>
                  </a:lnTo>
                  <a:lnTo>
                    <a:pt x="92" y="144"/>
                  </a:lnTo>
                  <a:lnTo>
                    <a:pt x="96" y="156"/>
                  </a:lnTo>
                  <a:lnTo>
                    <a:pt x="104" y="166"/>
                  </a:lnTo>
                  <a:lnTo>
                    <a:pt x="114" y="176"/>
                  </a:lnTo>
                  <a:lnTo>
                    <a:pt x="124" y="184"/>
                  </a:lnTo>
                  <a:lnTo>
                    <a:pt x="138" y="188"/>
                  </a:lnTo>
                  <a:lnTo>
                    <a:pt x="152" y="186"/>
                  </a:lnTo>
                  <a:lnTo>
                    <a:pt x="152" y="186"/>
                  </a:lnTo>
                  <a:lnTo>
                    <a:pt x="160" y="186"/>
                  </a:lnTo>
                  <a:lnTo>
                    <a:pt x="168" y="188"/>
                  </a:lnTo>
                  <a:lnTo>
                    <a:pt x="176" y="190"/>
                  </a:lnTo>
                  <a:lnTo>
                    <a:pt x="186" y="196"/>
                  </a:lnTo>
                  <a:lnTo>
                    <a:pt x="196" y="202"/>
                  </a:lnTo>
                  <a:lnTo>
                    <a:pt x="206" y="210"/>
                  </a:lnTo>
                  <a:lnTo>
                    <a:pt x="214" y="220"/>
                  </a:lnTo>
                  <a:lnTo>
                    <a:pt x="222" y="230"/>
                  </a:lnTo>
                  <a:lnTo>
                    <a:pt x="228" y="242"/>
                  </a:lnTo>
                  <a:lnTo>
                    <a:pt x="232" y="256"/>
                  </a:lnTo>
                  <a:lnTo>
                    <a:pt x="232" y="270"/>
                  </a:lnTo>
                  <a:lnTo>
                    <a:pt x="232" y="284"/>
                  </a:lnTo>
                  <a:lnTo>
                    <a:pt x="226" y="300"/>
                  </a:lnTo>
                  <a:lnTo>
                    <a:pt x="220" y="318"/>
                  </a:lnTo>
                  <a:lnTo>
                    <a:pt x="208" y="336"/>
                  </a:lnTo>
                  <a:lnTo>
                    <a:pt x="192" y="354"/>
                  </a:lnTo>
                  <a:lnTo>
                    <a:pt x="192" y="354"/>
                  </a:lnTo>
                  <a:lnTo>
                    <a:pt x="184" y="362"/>
                  </a:lnTo>
                  <a:lnTo>
                    <a:pt x="184" y="362"/>
                  </a:lnTo>
                  <a:lnTo>
                    <a:pt x="186" y="374"/>
                  </a:lnTo>
                  <a:lnTo>
                    <a:pt x="186" y="374"/>
                  </a:lnTo>
                  <a:lnTo>
                    <a:pt x="186" y="382"/>
                  </a:lnTo>
                  <a:lnTo>
                    <a:pt x="186" y="390"/>
                  </a:lnTo>
                  <a:lnTo>
                    <a:pt x="182" y="398"/>
                  </a:lnTo>
                  <a:lnTo>
                    <a:pt x="176" y="406"/>
                  </a:lnTo>
                  <a:lnTo>
                    <a:pt x="176" y="406"/>
                  </a:lnTo>
                  <a:lnTo>
                    <a:pt x="170" y="412"/>
                  </a:lnTo>
                  <a:lnTo>
                    <a:pt x="162" y="418"/>
                  </a:lnTo>
                  <a:lnTo>
                    <a:pt x="154" y="422"/>
                  </a:lnTo>
                  <a:lnTo>
                    <a:pt x="146" y="424"/>
                  </a:lnTo>
                  <a:lnTo>
                    <a:pt x="136" y="426"/>
                  </a:lnTo>
                  <a:lnTo>
                    <a:pt x="128" y="426"/>
                  </a:lnTo>
                  <a:lnTo>
                    <a:pt x="118" y="424"/>
                  </a:lnTo>
                  <a:lnTo>
                    <a:pt x="110" y="422"/>
                  </a:lnTo>
                  <a:lnTo>
                    <a:pt x="110" y="422"/>
                  </a:lnTo>
                  <a:lnTo>
                    <a:pt x="102" y="418"/>
                  </a:lnTo>
                  <a:lnTo>
                    <a:pt x="94" y="418"/>
                  </a:lnTo>
                  <a:lnTo>
                    <a:pt x="84" y="418"/>
                  </a:lnTo>
                  <a:lnTo>
                    <a:pt x="72" y="420"/>
                  </a:lnTo>
                  <a:lnTo>
                    <a:pt x="62" y="422"/>
                  </a:lnTo>
                  <a:lnTo>
                    <a:pt x="50" y="428"/>
                  </a:lnTo>
                  <a:lnTo>
                    <a:pt x="38" y="434"/>
                  </a:lnTo>
                  <a:lnTo>
                    <a:pt x="28" y="442"/>
                  </a:lnTo>
                  <a:lnTo>
                    <a:pt x="18" y="452"/>
                  </a:lnTo>
                  <a:lnTo>
                    <a:pt x="10" y="462"/>
                  </a:lnTo>
                  <a:lnTo>
                    <a:pt x="4" y="476"/>
                  </a:lnTo>
                  <a:lnTo>
                    <a:pt x="0" y="490"/>
                  </a:lnTo>
                  <a:lnTo>
                    <a:pt x="0" y="508"/>
                  </a:lnTo>
                  <a:lnTo>
                    <a:pt x="0" y="526"/>
                  </a:lnTo>
                  <a:lnTo>
                    <a:pt x="6" y="546"/>
                  </a:lnTo>
                  <a:lnTo>
                    <a:pt x="14" y="570"/>
                  </a:lnTo>
                  <a:lnTo>
                    <a:pt x="14" y="570"/>
                  </a:lnTo>
                  <a:lnTo>
                    <a:pt x="26" y="566"/>
                  </a:lnTo>
                  <a:lnTo>
                    <a:pt x="38" y="564"/>
                  </a:lnTo>
                  <a:lnTo>
                    <a:pt x="52" y="564"/>
                  </a:lnTo>
                  <a:lnTo>
                    <a:pt x="64" y="568"/>
                  </a:lnTo>
                  <a:lnTo>
                    <a:pt x="80" y="572"/>
                  </a:lnTo>
                  <a:lnTo>
                    <a:pt x="94" y="580"/>
                  </a:lnTo>
                  <a:lnTo>
                    <a:pt x="110" y="592"/>
                  </a:lnTo>
                  <a:lnTo>
                    <a:pt x="126" y="606"/>
                  </a:lnTo>
                  <a:lnTo>
                    <a:pt x="126" y="606"/>
                  </a:lnTo>
                  <a:lnTo>
                    <a:pt x="140" y="622"/>
                  </a:lnTo>
                  <a:lnTo>
                    <a:pt x="140" y="622"/>
                  </a:lnTo>
                  <a:lnTo>
                    <a:pt x="150" y="614"/>
                  </a:lnTo>
                  <a:lnTo>
                    <a:pt x="156" y="608"/>
                  </a:lnTo>
                  <a:lnTo>
                    <a:pt x="160" y="600"/>
                  </a:lnTo>
                  <a:lnTo>
                    <a:pt x="164" y="592"/>
                  </a:lnTo>
                  <a:lnTo>
                    <a:pt x="164" y="592"/>
                  </a:lnTo>
                  <a:lnTo>
                    <a:pt x="168" y="580"/>
                  </a:lnTo>
                  <a:lnTo>
                    <a:pt x="176" y="572"/>
                  </a:lnTo>
                  <a:lnTo>
                    <a:pt x="188" y="564"/>
                  </a:lnTo>
                  <a:lnTo>
                    <a:pt x="200" y="560"/>
                  </a:lnTo>
                  <a:lnTo>
                    <a:pt x="200" y="560"/>
                  </a:lnTo>
                  <a:lnTo>
                    <a:pt x="214" y="562"/>
                  </a:lnTo>
                  <a:lnTo>
                    <a:pt x="228" y="566"/>
                  </a:lnTo>
                  <a:lnTo>
                    <a:pt x="244" y="576"/>
                  </a:lnTo>
                  <a:lnTo>
                    <a:pt x="250" y="582"/>
                  </a:lnTo>
                  <a:lnTo>
                    <a:pt x="256" y="590"/>
                  </a:lnTo>
                  <a:lnTo>
                    <a:pt x="256" y="590"/>
                  </a:lnTo>
                  <a:lnTo>
                    <a:pt x="266" y="604"/>
                  </a:lnTo>
                  <a:lnTo>
                    <a:pt x="274" y="622"/>
                  </a:lnTo>
                  <a:lnTo>
                    <a:pt x="290" y="660"/>
                  </a:lnTo>
                  <a:lnTo>
                    <a:pt x="302" y="704"/>
                  </a:lnTo>
                  <a:lnTo>
                    <a:pt x="314" y="748"/>
                  </a:lnTo>
                  <a:lnTo>
                    <a:pt x="330" y="822"/>
                  </a:lnTo>
                  <a:lnTo>
                    <a:pt x="336" y="854"/>
                  </a:lnTo>
                  <a:lnTo>
                    <a:pt x="336" y="854"/>
                  </a:lnTo>
                  <a:lnTo>
                    <a:pt x="336" y="864"/>
                  </a:lnTo>
                  <a:lnTo>
                    <a:pt x="334" y="874"/>
                  </a:lnTo>
                  <a:lnTo>
                    <a:pt x="330" y="884"/>
                  </a:lnTo>
                  <a:lnTo>
                    <a:pt x="326" y="892"/>
                  </a:lnTo>
                  <a:lnTo>
                    <a:pt x="320" y="898"/>
                  </a:lnTo>
                  <a:lnTo>
                    <a:pt x="312" y="904"/>
                  </a:lnTo>
                  <a:lnTo>
                    <a:pt x="304" y="910"/>
                  </a:lnTo>
                  <a:lnTo>
                    <a:pt x="296" y="912"/>
                  </a:lnTo>
                  <a:lnTo>
                    <a:pt x="296" y="912"/>
                  </a:lnTo>
                  <a:lnTo>
                    <a:pt x="270" y="918"/>
                  </a:lnTo>
                  <a:lnTo>
                    <a:pt x="210" y="932"/>
                  </a:lnTo>
                  <a:lnTo>
                    <a:pt x="210" y="932"/>
                  </a:lnTo>
                  <a:lnTo>
                    <a:pt x="258" y="958"/>
                  </a:lnTo>
                  <a:lnTo>
                    <a:pt x="276" y="968"/>
                  </a:lnTo>
                  <a:lnTo>
                    <a:pt x="276" y="968"/>
                  </a:lnTo>
                  <a:lnTo>
                    <a:pt x="288" y="972"/>
                  </a:lnTo>
                  <a:lnTo>
                    <a:pt x="300" y="974"/>
                  </a:lnTo>
                  <a:lnTo>
                    <a:pt x="312" y="974"/>
                  </a:lnTo>
                  <a:lnTo>
                    <a:pt x="324" y="970"/>
                  </a:lnTo>
                  <a:lnTo>
                    <a:pt x="336" y="966"/>
                  </a:lnTo>
                  <a:lnTo>
                    <a:pt x="346" y="960"/>
                  </a:lnTo>
                  <a:lnTo>
                    <a:pt x="354" y="950"/>
                  </a:lnTo>
                  <a:lnTo>
                    <a:pt x="362" y="940"/>
                  </a:lnTo>
                  <a:lnTo>
                    <a:pt x="362" y="940"/>
                  </a:lnTo>
                  <a:lnTo>
                    <a:pt x="372" y="922"/>
                  </a:lnTo>
                  <a:lnTo>
                    <a:pt x="398" y="878"/>
                  </a:lnTo>
                  <a:lnTo>
                    <a:pt x="416" y="854"/>
                  </a:lnTo>
                  <a:lnTo>
                    <a:pt x="434" y="828"/>
                  </a:lnTo>
                  <a:lnTo>
                    <a:pt x="452" y="804"/>
                  </a:lnTo>
                  <a:lnTo>
                    <a:pt x="470" y="786"/>
                  </a:lnTo>
                  <a:lnTo>
                    <a:pt x="470" y="786"/>
                  </a:lnTo>
                  <a:lnTo>
                    <a:pt x="478" y="780"/>
                  </a:lnTo>
                  <a:lnTo>
                    <a:pt x="488" y="774"/>
                  </a:lnTo>
                  <a:lnTo>
                    <a:pt x="496" y="772"/>
                  </a:lnTo>
                  <a:lnTo>
                    <a:pt x="504" y="772"/>
                  </a:lnTo>
                  <a:lnTo>
                    <a:pt x="510" y="774"/>
                  </a:lnTo>
                  <a:lnTo>
                    <a:pt x="518" y="778"/>
                  </a:lnTo>
                  <a:lnTo>
                    <a:pt x="530" y="788"/>
                  </a:lnTo>
                  <a:lnTo>
                    <a:pt x="540" y="800"/>
                  </a:lnTo>
                  <a:lnTo>
                    <a:pt x="546" y="814"/>
                  </a:lnTo>
                  <a:lnTo>
                    <a:pt x="552" y="826"/>
                  </a:lnTo>
                  <a:lnTo>
                    <a:pt x="552" y="834"/>
                  </a:lnTo>
                  <a:lnTo>
                    <a:pt x="552" y="834"/>
                  </a:lnTo>
                  <a:lnTo>
                    <a:pt x="554" y="852"/>
                  </a:lnTo>
                  <a:lnTo>
                    <a:pt x="558" y="870"/>
                  </a:lnTo>
                  <a:lnTo>
                    <a:pt x="564" y="884"/>
                  </a:lnTo>
                  <a:lnTo>
                    <a:pt x="572" y="898"/>
                  </a:lnTo>
                  <a:lnTo>
                    <a:pt x="582" y="908"/>
                  </a:lnTo>
                  <a:lnTo>
                    <a:pt x="596" y="918"/>
                  </a:lnTo>
                  <a:lnTo>
                    <a:pt x="608" y="926"/>
                  </a:lnTo>
                  <a:lnTo>
                    <a:pt x="624" y="930"/>
                  </a:lnTo>
                  <a:lnTo>
                    <a:pt x="640" y="932"/>
                  </a:lnTo>
                  <a:lnTo>
                    <a:pt x="656" y="932"/>
                  </a:lnTo>
                  <a:lnTo>
                    <a:pt x="674" y="930"/>
                  </a:lnTo>
                  <a:lnTo>
                    <a:pt x="692" y="924"/>
                  </a:lnTo>
                  <a:lnTo>
                    <a:pt x="710" y="916"/>
                  </a:lnTo>
                  <a:lnTo>
                    <a:pt x="726" y="904"/>
                  </a:lnTo>
                  <a:lnTo>
                    <a:pt x="744" y="890"/>
                  </a:lnTo>
                  <a:lnTo>
                    <a:pt x="760" y="872"/>
                  </a:lnTo>
                  <a:lnTo>
                    <a:pt x="760" y="872"/>
                  </a:lnTo>
                  <a:lnTo>
                    <a:pt x="780" y="844"/>
                  </a:lnTo>
                  <a:lnTo>
                    <a:pt x="792" y="816"/>
                  </a:lnTo>
                  <a:lnTo>
                    <a:pt x="800" y="792"/>
                  </a:lnTo>
                  <a:lnTo>
                    <a:pt x="804" y="770"/>
                  </a:lnTo>
                  <a:lnTo>
                    <a:pt x="804" y="748"/>
                  </a:lnTo>
                  <a:lnTo>
                    <a:pt x="798" y="728"/>
                  </a:lnTo>
                  <a:lnTo>
                    <a:pt x="790" y="712"/>
                  </a:lnTo>
                  <a:lnTo>
                    <a:pt x="780" y="698"/>
                  </a:lnTo>
                  <a:lnTo>
                    <a:pt x="768" y="684"/>
                  </a:lnTo>
                  <a:lnTo>
                    <a:pt x="754" y="674"/>
                  </a:lnTo>
                  <a:lnTo>
                    <a:pt x="740" y="666"/>
                  </a:lnTo>
                  <a:lnTo>
                    <a:pt x="726" y="660"/>
                  </a:lnTo>
                  <a:lnTo>
                    <a:pt x="712" y="656"/>
                  </a:lnTo>
                  <a:lnTo>
                    <a:pt x="698" y="654"/>
                  </a:lnTo>
                  <a:lnTo>
                    <a:pt x="686" y="656"/>
                  </a:lnTo>
                  <a:lnTo>
                    <a:pt x="678" y="658"/>
                  </a:lnTo>
                  <a:lnTo>
                    <a:pt x="678" y="65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40"/>
            <p:cNvSpPr>
              <a:spLocks/>
            </p:cNvSpPr>
            <p:nvPr userDrawn="1"/>
          </p:nvSpPr>
          <p:spPr bwMode="auto">
            <a:xfrm>
              <a:off x="3876675" y="5540375"/>
              <a:ext cx="552450" cy="600075"/>
            </a:xfrm>
            <a:custGeom>
              <a:avLst/>
              <a:gdLst/>
              <a:ahLst/>
              <a:cxnLst>
                <a:cxn ang="0">
                  <a:pos x="2" y="150"/>
                </a:cxn>
                <a:cxn ang="0">
                  <a:pos x="20" y="206"/>
                </a:cxn>
                <a:cxn ang="0">
                  <a:pos x="78" y="350"/>
                </a:cxn>
                <a:cxn ang="0">
                  <a:pos x="84" y="360"/>
                </a:cxn>
                <a:cxn ang="0">
                  <a:pos x="96" y="372"/>
                </a:cxn>
                <a:cxn ang="0">
                  <a:pos x="114" y="378"/>
                </a:cxn>
                <a:cxn ang="0">
                  <a:pos x="132" y="376"/>
                </a:cxn>
                <a:cxn ang="0">
                  <a:pos x="140" y="372"/>
                </a:cxn>
                <a:cxn ang="0">
                  <a:pos x="212" y="338"/>
                </a:cxn>
                <a:cxn ang="0">
                  <a:pos x="312" y="296"/>
                </a:cxn>
                <a:cxn ang="0">
                  <a:pos x="344" y="286"/>
                </a:cxn>
                <a:cxn ang="0">
                  <a:pos x="310" y="268"/>
                </a:cxn>
                <a:cxn ang="0">
                  <a:pos x="290" y="244"/>
                </a:cxn>
                <a:cxn ang="0">
                  <a:pos x="278" y="220"/>
                </a:cxn>
                <a:cxn ang="0">
                  <a:pos x="278" y="196"/>
                </a:cxn>
                <a:cxn ang="0">
                  <a:pos x="282" y="174"/>
                </a:cxn>
                <a:cxn ang="0">
                  <a:pos x="292" y="154"/>
                </a:cxn>
                <a:cxn ang="0">
                  <a:pos x="304" y="140"/>
                </a:cxn>
                <a:cxn ang="0">
                  <a:pos x="316" y="134"/>
                </a:cxn>
                <a:cxn ang="0">
                  <a:pos x="328" y="128"/>
                </a:cxn>
                <a:cxn ang="0">
                  <a:pos x="344" y="108"/>
                </a:cxn>
                <a:cxn ang="0">
                  <a:pos x="348" y="84"/>
                </a:cxn>
                <a:cxn ang="0">
                  <a:pos x="342" y="62"/>
                </a:cxn>
                <a:cxn ang="0">
                  <a:pos x="334" y="54"/>
                </a:cxn>
                <a:cxn ang="0">
                  <a:pos x="292" y="30"/>
                </a:cxn>
                <a:cxn ang="0">
                  <a:pos x="220" y="4"/>
                </a:cxn>
                <a:cxn ang="0">
                  <a:pos x="208" y="0"/>
                </a:cxn>
                <a:cxn ang="0">
                  <a:pos x="192" y="0"/>
                </a:cxn>
                <a:cxn ang="0">
                  <a:pos x="192" y="22"/>
                </a:cxn>
                <a:cxn ang="0">
                  <a:pos x="182" y="60"/>
                </a:cxn>
                <a:cxn ang="0">
                  <a:pos x="162" y="92"/>
                </a:cxn>
                <a:cxn ang="0">
                  <a:pos x="134" y="112"/>
                </a:cxn>
                <a:cxn ang="0">
                  <a:pos x="120" y="118"/>
                </a:cxn>
                <a:cxn ang="0">
                  <a:pos x="94" y="176"/>
                </a:cxn>
                <a:cxn ang="0">
                  <a:pos x="76" y="204"/>
                </a:cxn>
                <a:cxn ang="0">
                  <a:pos x="72" y="208"/>
                </a:cxn>
                <a:cxn ang="0">
                  <a:pos x="44" y="214"/>
                </a:cxn>
                <a:cxn ang="0">
                  <a:pos x="30" y="206"/>
                </a:cxn>
                <a:cxn ang="0">
                  <a:pos x="24" y="188"/>
                </a:cxn>
                <a:cxn ang="0">
                  <a:pos x="20" y="172"/>
                </a:cxn>
                <a:cxn ang="0">
                  <a:pos x="14" y="152"/>
                </a:cxn>
                <a:cxn ang="0">
                  <a:pos x="0" y="136"/>
                </a:cxn>
                <a:cxn ang="0">
                  <a:pos x="2" y="150"/>
                </a:cxn>
              </a:cxnLst>
              <a:rect l="0" t="0" r="r" b="b"/>
              <a:pathLst>
                <a:path w="348" h="378">
                  <a:moveTo>
                    <a:pt x="2" y="150"/>
                  </a:moveTo>
                  <a:lnTo>
                    <a:pt x="2" y="150"/>
                  </a:lnTo>
                  <a:lnTo>
                    <a:pt x="8" y="174"/>
                  </a:lnTo>
                  <a:lnTo>
                    <a:pt x="20" y="206"/>
                  </a:lnTo>
                  <a:lnTo>
                    <a:pt x="46" y="272"/>
                  </a:lnTo>
                  <a:lnTo>
                    <a:pt x="78" y="350"/>
                  </a:lnTo>
                  <a:lnTo>
                    <a:pt x="78" y="350"/>
                  </a:lnTo>
                  <a:lnTo>
                    <a:pt x="84" y="360"/>
                  </a:lnTo>
                  <a:lnTo>
                    <a:pt x="90" y="366"/>
                  </a:lnTo>
                  <a:lnTo>
                    <a:pt x="96" y="372"/>
                  </a:lnTo>
                  <a:lnTo>
                    <a:pt x="106" y="376"/>
                  </a:lnTo>
                  <a:lnTo>
                    <a:pt x="114" y="378"/>
                  </a:lnTo>
                  <a:lnTo>
                    <a:pt x="122" y="378"/>
                  </a:lnTo>
                  <a:lnTo>
                    <a:pt x="132" y="376"/>
                  </a:lnTo>
                  <a:lnTo>
                    <a:pt x="140" y="372"/>
                  </a:lnTo>
                  <a:lnTo>
                    <a:pt x="140" y="372"/>
                  </a:lnTo>
                  <a:lnTo>
                    <a:pt x="162" y="362"/>
                  </a:lnTo>
                  <a:lnTo>
                    <a:pt x="212" y="338"/>
                  </a:lnTo>
                  <a:lnTo>
                    <a:pt x="278" y="308"/>
                  </a:lnTo>
                  <a:lnTo>
                    <a:pt x="312" y="296"/>
                  </a:lnTo>
                  <a:lnTo>
                    <a:pt x="344" y="286"/>
                  </a:lnTo>
                  <a:lnTo>
                    <a:pt x="344" y="286"/>
                  </a:lnTo>
                  <a:lnTo>
                    <a:pt x="326" y="278"/>
                  </a:lnTo>
                  <a:lnTo>
                    <a:pt x="310" y="268"/>
                  </a:lnTo>
                  <a:lnTo>
                    <a:pt x="298" y="256"/>
                  </a:lnTo>
                  <a:lnTo>
                    <a:pt x="290" y="244"/>
                  </a:lnTo>
                  <a:lnTo>
                    <a:pt x="282" y="232"/>
                  </a:lnTo>
                  <a:lnTo>
                    <a:pt x="278" y="220"/>
                  </a:lnTo>
                  <a:lnTo>
                    <a:pt x="276" y="208"/>
                  </a:lnTo>
                  <a:lnTo>
                    <a:pt x="278" y="196"/>
                  </a:lnTo>
                  <a:lnTo>
                    <a:pt x="278" y="184"/>
                  </a:lnTo>
                  <a:lnTo>
                    <a:pt x="282" y="174"/>
                  </a:lnTo>
                  <a:lnTo>
                    <a:pt x="286" y="164"/>
                  </a:lnTo>
                  <a:lnTo>
                    <a:pt x="292" y="154"/>
                  </a:lnTo>
                  <a:lnTo>
                    <a:pt x="298" y="146"/>
                  </a:lnTo>
                  <a:lnTo>
                    <a:pt x="304" y="140"/>
                  </a:lnTo>
                  <a:lnTo>
                    <a:pt x="310" y="136"/>
                  </a:lnTo>
                  <a:lnTo>
                    <a:pt x="316" y="134"/>
                  </a:lnTo>
                  <a:lnTo>
                    <a:pt x="316" y="134"/>
                  </a:lnTo>
                  <a:lnTo>
                    <a:pt x="328" y="128"/>
                  </a:lnTo>
                  <a:lnTo>
                    <a:pt x="336" y="118"/>
                  </a:lnTo>
                  <a:lnTo>
                    <a:pt x="344" y="108"/>
                  </a:lnTo>
                  <a:lnTo>
                    <a:pt x="348" y="96"/>
                  </a:lnTo>
                  <a:lnTo>
                    <a:pt x="348" y="84"/>
                  </a:lnTo>
                  <a:lnTo>
                    <a:pt x="346" y="72"/>
                  </a:lnTo>
                  <a:lnTo>
                    <a:pt x="342" y="62"/>
                  </a:lnTo>
                  <a:lnTo>
                    <a:pt x="334" y="54"/>
                  </a:lnTo>
                  <a:lnTo>
                    <a:pt x="334" y="54"/>
                  </a:lnTo>
                  <a:lnTo>
                    <a:pt x="314" y="42"/>
                  </a:lnTo>
                  <a:lnTo>
                    <a:pt x="292" y="30"/>
                  </a:lnTo>
                  <a:lnTo>
                    <a:pt x="250" y="14"/>
                  </a:lnTo>
                  <a:lnTo>
                    <a:pt x="220" y="4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200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92" y="22"/>
                  </a:lnTo>
                  <a:lnTo>
                    <a:pt x="190" y="42"/>
                  </a:lnTo>
                  <a:lnTo>
                    <a:pt x="182" y="60"/>
                  </a:lnTo>
                  <a:lnTo>
                    <a:pt x="174" y="78"/>
                  </a:lnTo>
                  <a:lnTo>
                    <a:pt x="162" y="92"/>
                  </a:lnTo>
                  <a:lnTo>
                    <a:pt x="148" y="102"/>
                  </a:lnTo>
                  <a:lnTo>
                    <a:pt x="134" y="112"/>
                  </a:lnTo>
                  <a:lnTo>
                    <a:pt x="120" y="118"/>
                  </a:lnTo>
                  <a:lnTo>
                    <a:pt x="120" y="118"/>
                  </a:lnTo>
                  <a:lnTo>
                    <a:pt x="106" y="148"/>
                  </a:lnTo>
                  <a:lnTo>
                    <a:pt x="94" y="176"/>
                  </a:lnTo>
                  <a:lnTo>
                    <a:pt x="82" y="196"/>
                  </a:lnTo>
                  <a:lnTo>
                    <a:pt x="76" y="204"/>
                  </a:lnTo>
                  <a:lnTo>
                    <a:pt x="72" y="208"/>
                  </a:lnTo>
                  <a:lnTo>
                    <a:pt x="72" y="208"/>
                  </a:lnTo>
                  <a:lnTo>
                    <a:pt x="56" y="214"/>
                  </a:lnTo>
                  <a:lnTo>
                    <a:pt x="44" y="214"/>
                  </a:lnTo>
                  <a:lnTo>
                    <a:pt x="36" y="212"/>
                  </a:lnTo>
                  <a:lnTo>
                    <a:pt x="30" y="206"/>
                  </a:lnTo>
                  <a:lnTo>
                    <a:pt x="26" y="198"/>
                  </a:lnTo>
                  <a:lnTo>
                    <a:pt x="24" y="188"/>
                  </a:lnTo>
                  <a:lnTo>
                    <a:pt x="20" y="172"/>
                  </a:lnTo>
                  <a:lnTo>
                    <a:pt x="20" y="172"/>
                  </a:lnTo>
                  <a:lnTo>
                    <a:pt x="18" y="162"/>
                  </a:lnTo>
                  <a:lnTo>
                    <a:pt x="14" y="152"/>
                  </a:lnTo>
                  <a:lnTo>
                    <a:pt x="8" y="14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2" y="150"/>
                  </a:lnTo>
                  <a:lnTo>
                    <a:pt x="2" y="15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41"/>
            <p:cNvSpPr>
              <a:spLocks/>
            </p:cNvSpPr>
            <p:nvPr userDrawn="1"/>
          </p:nvSpPr>
          <p:spPr bwMode="auto">
            <a:xfrm>
              <a:off x="4476750" y="5775325"/>
              <a:ext cx="479425" cy="612775"/>
            </a:xfrm>
            <a:custGeom>
              <a:avLst/>
              <a:gdLst/>
              <a:ahLst/>
              <a:cxnLst>
                <a:cxn ang="0">
                  <a:pos x="80" y="60"/>
                </a:cxn>
                <a:cxn ang="0">
                  <a:pos x="86" y="84"/>
                </a:cxn>
                <a:cxn ang="0">
                  <a:pos x="78" y="112"/>
                </a:cxn>
                <a:cxn ang="0">
                  <a:pos x="60" y="138"/>
                </a:cxn>
                <a:cxn ang="0">
                  <a:pos x="44" y="146"/>
                </a:cxn>
                <a:cxn ang="0">
                  <a:pos x="24" y="150"/>
                </a:cxn>
                <a:cxn ang="0">
                  <a:pos x="28" y="156"/>
                </a:cxn>
                <a:cxn ang="0">
                  <a:pos x="34" y="174"/>
                </a:cxn>
                <a:cxn ang="0">
                  <a:pos x="34" y="194"/>
                </a:cxn>
                <a:cxn ang="0">
                  <a:pos x="24" y="212"/>
                </a:cxn>
                <a:cxn ang="0">
                  <a:pos x="14" y="222"/>
                </a:cxn>
                <a:cxn ang="0">
                  <a:pos x="4" y="240"/>
                </a:cxn>
                <a:cxn ang="0">
                  <a:pos x="0" y="270"/>
                </a:cxn>
                <a:cxn ang="0">
                  <a:pos x="6" y="302"/>
                </a:cxn>
                <a:cxn ang="0">
                  <a:pos x="20" y="336"/>
                </a:cxn>
                <a:cxn ang="0">
                  <a:pos x="46" y="364"/>
                </a:cxn>
                <a:cxn ang="0">
                  <a:pos x="86" y="382"/>
                </a:cxn>
                <a:cxn ang="0">
                  <a:pos x="136" y="386"/>
                </a:cxn>
                <a:cxn ang="0">
                  <a:pos x="200" y="370"/>
                </a:cxn>
                <a:cxn ang="0">
                  <a:pos x="224" y="358"/>
                </a:cxn>
                <a:cxn ang="0">
                  <a:pos x="262" y="332"/>
                </a:cxn>
                <a:cxn ang="0">
                  <a:pos x="286" y="302"/>
                </a:cxn>
                <a:cxn ang="0">
                  <a:pos x="300" y="268"/>
                </a:cxn>
                <a:cxn ang="0">
                  <a:pos x="302" y="236"/>
                </a:cxn>
                <a:cxn ang="0">
                  <a:pos x="294" y="204"/>
                </a:cxn>
                <a:cxn ang="0">
                  <a:pos x="274" y="178"/>
                </a:cxn>
                <a:cxn ang="0">
                  <a:pos x="246" y="158"/>
                </a:cxn>
                <a:cxn ang="0">
                  <a:pos x="228" y="150"/>
                </a:cxn>
                <a:cxn ang="0">
                  <a:pos x="210" y="138"/>
                </a:cxn>
                <a:cxn ang="0">
                  <a:pos x="188" y="114"/>
                </a:cxn>
                <a:cxn ang="0">
                  <a:pos x="182" y="98"/>
                </a:cxn>
                <a:cxn ang="0">
                  <a:pos x="182" y="82"/>
                </a:cxn>
                <a:cxn ang="0">
                  <a:pos x="190" y="68"/>
                </a:cxn>
                <a:cxn ang="0">
                  <a:pos x="206" y="54"/>
                </a:cxn>
                <a:cxn ang="0">
                  <a:pos x="232" y="40"/>
                </a:cxn>
                <a:cxn ang="0">
                  <a:pos x="206" y="28"/>
                </a:cxn>
                <a:cxn ang="0">
                  <a:pos x="158" y="6"/>
                </a:cxn>
                <a:cxn ang="0">
                  <a:pos x="138" y="2"/>
                </a:cxn>
                <a:cxn ang="0">
                  <a:pos x="104" y="4"/>
                </a:cxn>
                <a:cxn ang="0">
                  <a:pos x="82" y="18"/>
                </a:cxn>
                <a:cxn ang="0">
                  <a:pos x="74" y="40"/>
                </a:cxn>
                <a:cxn ang="0">
                  <a:pos x="80" y="60"/>
                </a:cxn>
              </a:cxnLst>
              <a:rect l="0" t="0" r="r" b="b"/>
              <a:pathLst>
                <a:path w="302" h="386">
                  <a:moveTo>
                    <a:pt x="80" y="60"/>
                  </a:moveTo>
                  <a:lnTo>
                    <a:pt x="80" y="60"/>
                  </a:lnTo>
                  <a:lnTo>
                    <a:pt x="84" y="70"/>
                  </a:lnTo>
                  <a:lnTo>
                    <a:pt x="86" y="84"/>
                  </a:lnTo>
                  <a:lnTo>
                    <a:pt x="84" y="98"/>
                  </a:lnTo>
                  <a:lnTo>
                    <a:pt x="78" y="112"/>
                  </a:lnTo>
                  <a:lnTo>
                    <a:pt x="70" y="126"/>
                  </a:lnTo>
                  <a:lnTo>
                    <a:pt x="60" y="138"/>
                  </a:lnTo>
                  <a:lnTo>
                    <a:pt x="52" y="142"/>
                  </a:lnTo>
                  <a:lnTo>
                    <a:pt x="44" y="146"/>
                  </a:lnTo>
                  <a:lnTo>
                    <a:pt x="34" y="148"/>
                  </a:lnTo>
                  <a:lnTo>
                    <a:pt x="24" y="150"/>
                  </a:lnTo>
                  <a:lnTo>
                    <a:pt x="24" y="150"/>
                  </a:lnTo>
                  <a:lnTo>
                    <a:pt x="28" y="156"/>
                  </a:lnTo>
                  <a:lnTo>
                    <a:pt x="32" y="166"/>
                  </a:lnTo>
                  <a:lnTo>
                    <a:pt x="34" y="174"/>
                  </a:lnTo>
                  <a:lnTo>
                    <a:pt x="34" y="184"/>
                  </a:lnTo>
                  <a:lnTo>
                    <a:pt x="34" y="194"/>
                  </a:lnTo>
                  <a:lnTo>
                    <a:pt x="30" y="202"/>
                  </a:lnTo>
                  <a:lnTo>
                    <a:pt x="24" y="212"/>
                  </a:lnTo>
                  <a:lnTo>
                    <a:pt x="14" y="222"/>
                  </a:lnTo>
                  <a:lnTo>
                    <a:pt x="14" y="222"/>
                  </a:lnTo>
                  <a:lnTo>
                    <a:pt x="8" y="230"/>
                  </a:lnTo>
                  <a:lnTo>
                    <a:pt x="4" y="240"/>
                  </a:lnTo>
                  <a:lnTo>
                    <a:pt x="0" y="254"/>
                  </a:lnTo>
                  <a:lnTo>
                    <a:pt x="0" y="270"/>
                  </a:lnTo>
                  <a:lnTo>
                    <a:pt x="2" y="286"/>
                  </a:lnTo>
                  <a:lnTo>
                    <a:pt x="6" y="302"/>
                  </a:lnTo>
                  <a:lnTo>
                    <a:pt x="12" y="320"/>
                  </a:lnTo>
                  <a:lnTo>
                    <a:pt x="20" y="336"/>
                  </a:lnTo>
                  <a:lnTo>
                    <a:pt x="32" y="350"/>
                  </a:lnTo>
                  <a:lnTo>
                    <a:pt x="46" y="364"/>
                  </a:lnTo>
                  <a:lnTo>
                    <a:pt x="64" y="374"/>
                  </a:lnTo>
                  <a:lnTo>
                    <a:pt x="86" y="382"/>
                  </a:lnTo>
                  <a:lnTo>
                    <a:pt x="108" y="386"/>
                  </a:lnTo>
                  <a:lnTo>
                    <a:pt x="136" y="386"/>
                  </a:lnTo>
                  <a:lnTo>
                    <a:pt x="166" y="380"/>
                  </a:lnTo>
                  <a:lnTo>
                    <a:pt x="200" y="370"/>
                  </a:lnTo>
                  <a:lnTo>
                    <a:pt x="200" y="370"/>
                  </a:lnTo>
                  <a:lnTo>
                    <a:pt x="224" y="358"/>
                  </a:lnTo>
                  <a:lnTo>
                    <a:pt x="244" y="346"/>
                  </a:lnTo>
                  <a:lnTo>
                    <a:pt x="262" y="332"/>
                  </a:lnTo>
                  <a:lnTo>
                    <a:pt x="276" y="318"/>
                  </a:lnTo>
                  <a:lnTo>
                    <a:pt x="286" y="302"/>
                  </a:lnTo>
                  <a:lnTo>
                    <a:pt x="294" y="286"/>
                  </a:lnTo>
                  <a:lnTo>
                    <a:pt x="300" y="268"/>
                  </a:lnTo>
                  <a:lnTo>
                    <a:pt x="302" y="252"/>
                  </a:lnTo>
                  <a:lnTo>
                    <a:pt x="302" y="236"/>
                  </a:lnTo>
                  <a:lnTo>
                    <a:pt x="298" y="220"/>
                  </a:lnTo>
                  <a:lnTo>
                    <a:pt x="294" y="204"/>
                  </a:lnTo>
                  <a:lnTo>
                    <a:pt x="286" y="190"/>
                  </a:lnTo>
                  <a:lnTo>
                    <a:pt x="274" y="178"/>
                  </a:lnTo>
                  <a:lnTo>
                    <a:pt x="262" y="166"/>
                  </a:lnTo>
                  <a:lnTo>
                    <a:pt x="246" y="158"/>
                  </a:lnTo>
                  <a:lnTo>
                    <a:pt x="228" y="150"/>
                  </a:lnTo>
                  <a:lnTo>
                    <a:pt x="228" y="150"/>
                  </a:lnTo>
                  <a:lnTo>
                    <a:pt x="220" y="146"/>
                  </a:lnTo>
                  <a:lnTo>
                    <a:pt x="210" y="138"/>
                  </a:lnTo>
                  <a:lnTo>
                    <a:pt x="198" y="128"/>
                  </a:lnTo>
                  <a:lnTo>
                    <a:pt x="188" y="114"/>
                  </a:lnTo>
                  <a:lnTo>
                    <a:pt x="186" y="106"/>
                  </a:lnTo>
                  <a:lnTo>
                    <a:pt x="182" y="98"/>
                  </a:lnTo>
                  <a:lnTo>
                    <a:pt x="182" y="90"/>
                  </a:lnTo>
                  <a:lnTo>
                    <a:pt x="182" y="82"/>
                  </a:lnTo>
                  <a:lnTo>
                    <a:pt x="184" y="74"/>
                  </a:lnTo>
                  <a:lnTo>
                    <a:pt x="190" y="68"/>
                  </a:lnTo>
                  <a:lnTo>
                    <a:pt x="196" y="60"/>
                  </a:lnTo>
                  <a:lnTo>
                    <a:pt x="206" y="54"/>
                  </a:lnTo>
                  <a:lnTo>
                    <a:pt x="206" y="54"/>
                  </a:lnTo>
                  <a:lnTo>
                    <a:pt x="232" y="40"/>
                  </a:lnTo>
                  <a:lnTo>
                    <a:pt x="232" y="40"/>
                  </a:lnTo>
                  <a:lnTo>
                    <a:pt x="206" y="28"/>
                  </a:lnTo>
                  <a:lnTo>
                    <a:pt x="182" y="16"/>
                  </a:lnTo>
                  <a:lnTo>
                    <a:pt x="158" y="6"/>
                  </a:lnTo>
                  <a:lnTo>
                    <a:pt x="138" y="2"/>
                  </a:lnTo>
                  <a:lnTo>
                    <a:pt x="138" y="2"/>
                  </a:lnTo>
                  <a:lnTo>
                    <a:pt x="120" y="0"/>
                  </a:lnTo>
                  <a:lnTo>
                    <a:pt x="104" y="4"/>
                  </a:lnTo>
                  <a:lnTo>
                    <a:pt x="92" y="10"/>
                  </a:lnTo>
                  <a:lnTo>
                    <a:pt x="82" y="18"/>
                  </a:lnTo>
                  <a:lnTo>
                    <a:pt x="76" y="28"/>
                  </a:lnTo>
                  <a:lnTo>
                    <a:pt x="74" y="40"/>
                  </a:lnTo>
                  <a:lnTo>
                    <a:pt x="76" y="50"/>
                  </a:lnTo>
                  <a:lnTo>
                    <a:pt x="80" y="60"/>
                  </a:lnTo>
                  <a:lnTo>
                    <a:pt x="80" y="6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42"/>
            <p:cNvSpPr>
              <a:spLocks/>
            </p:cNvSpPr>
            <p:nvPr userDrawn="1"/>
          </p:nvSpPr>
          <p:spPr bwMode="auto">
            <a:xfrm>
              <a:off x="4743450" y="4816475"/>
              <a:ext cx="177800" cy="114300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2" y="58"/>
                </a:cxn>
                <a:cxn ang="0">
                  <a:pos x="102" y="32"/>
                </a:cxn>
                <a:cxn ang="0">
                  <a:pos x="102" y="32"/>
                </a:cxn>
                <a:cxn ang="0">
                  <a:pos x="96" y="22"/>
                </a:cxn>
                <a:cxn ang="0">
                  <a:pos x="86" y="12"/>
                </a:cxn>
                <a:cxn ang="0">
                  <a:pos x="74" y="6"/>
                </a:cxn>
                <a:cxn ang="0">
                  <a:pos x="60" y="2"/>
                </a:cxn>
                <a:cxn ang="0">
                  <a:pos x="44" y="0"/>
                </a:cxn>
                <a:cxn ang="0">
                  <a:pos x="30" y="0"/>
                </a:cxn>
                <a:cxn ang="0">
                  <a:pos x="14" y="4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2" y="22"/>
                </a:cxn>
                <a:cxn ang="0">
                  <a:pos x="8" y="36"/>
                </a:cxn>
                <a:cxn ang="0">
                  <a:pos x="18" y="50"/>
                </a:cxn>
                <a:cxn ang="0">
                  <a:pos x="30" y="60"/>
                </a:cxn>
                <a:cxn ang="0">
                  <a:pos x="38" y="66"/>
                </a:cxn>
                <a:cxn ang="0">
                  <a:pos x="48" y="68"/>
                </a:cxn>
                <a:cxn ang="0">
                  <a:pos x="58" y="72"/>
                </a:cxn>
                <a:cxn ang="0">
                  <a:pos x="68" y="72"/>
                </a:cxn>
                <a:cxn ang="0">
                  <a:pos x="78" y="72"/>
                </a:cxn>
                <a:cxn ang="0">
                  <a:pos x="88" y="68"/>
                </a:cxn>
                <a:cxn ang="0">
                  <a:pos x="100" y="64"/>
                </a:cxn>
                <a:cxn ang="0">
                  <a:pos x="112" y="58"/>
                </a:cxn>
                <a:cxn ang="0">
                  <a:pos x="112" y="58"/>
                </a:cxn>
              </a:cxnLst>
              <a:rect l="0" t="0" r="r" b="b"/>
              <a:pathLst>
                <a:path w="112" h="72">
                  <a:moveTo>
                    <a:pt x="112" y="58"/>
                  </a:moveTo>
                  <a:lnTo>
                    <a:pt x="112" y="58"/>
                  </a:lnTo>
                  <a:lnTo>
                    <a:pt x="102" y="32"/>
                  </a:lnTo>
                  <a:lnTo>
                    <a:pt x="102" y="32"/>
                  </a:lnTo>
                  <a:lnTo>
                    <a:pt x="96" y="22"/>
                  </a:lnTo>
                  <a:lnTo>
                    <a:pt x="86" y="12"/>
                  </a:lnTo>
                  <a:lnTo>
                    <a:pt x="74" y="6"/>
                  </a:lnTo>
                  <a:lnTo>
                    <a:pt x="60" y="2"/>
                  </a:lnTo>
                  <a:lnTo>
                    <a:pt x="44" y="0"/>
                  </a:lnTo>
                  <a:lnTo>
                    <a:pt x="30" y="0"/>
                  </a:lnTo>
                  <a:lnTo>
                    <a:pt x="14" y="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22"/>
                  </a:lnTo>
                  <a:lnTo>
                    <a:pt x="8" y="36"/>
                  </a:lnTo>
                  <a:lnTo>
                    <a:pt x="18" y="50"/>
                  </a:lnTo>
                  <a:lnTo>
                    <a:pt x="30" y="60"/>
                  </a:lnTo>
                  <a:lnTo>
                    <a:pt x="38" y="66"/>
                  </a:lnTo>
                  <a:lnTo>
                    <a:pt x="48" y="68"/>
                  </a:lnTo>
                  <a:lnTo>
                    <a:pt x="58" y="72"/>
                  </a:lnTo>
                  <a:lnTo>
                    <a:pt x="68" y="72"/>
                  </a:lnTo>
                  <a:lnTo>
                    <a:pt x="78" y="72"/>
                  </a:lnTo>
                  <a:lnTo>
                    <a:pt x="88" y="68"/>
                  </a:lnTo>
                  <a:lnTo>
                    <a:pt x="100" y="64"/>
                  </a:lnTo>
                  <a:lnTo>
                    <a:pt x="112" y="58"/>
                  </a:lnTo>
                  <a:lnTo>
                    <a:pt x="112" y="5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43"/>
            <p:cNvSpPr>
              <a:spLocks/>
            </p:cNvSpPr>
            <p:nvPr userDrawn="1"/>
          </p:nvSpPr>
          <p:spPr bwMode="auto">
            <a:xfrm>
              <a:off x="3660775" y="4435475"/>
              <a:ext cx="809625" cy="1095375"/>
            </a:xfrm>
            <a:custGeom>
              <a:avLst/>
              <a:gdLst/>
              <a:ahLst/>
              <a:cxnLst>
                <a:cxn ang="0">
                  <a:pos x="246" y="380"/>
                </a:cxn>
                <a:cxn ang="0">
                  <a:pos x="278" y="372"/>
                </a:cxn>
                <a:cxn ang="0">
                  <a:pos x="332" y="374"/>
                </a:cxn>
                <a:cxn ang="0">
                  <a:pos x="376" y="390"/>
                </a:cxn>
                <a:cxn ang="0">
                  <a:pos x="408" y="418"/>
                </a:cxn>
                <a:cxn ang="0">
                  <a:pos x="420" y="434"/>
                </a:cxn>
                <a:cxn ang="0">
                  <a:pos x="510" y="314"/>
                </a:cxn>
                <a:cxn ang="0">
                  <a:pos x="494" y="308"/>
                </a:cxn>
                <a:cxn ang="0">
                  <a:pos x="464" y="284"/>
                </a:cxn>
                <a:cxn ang="0">
                  <a:pos x="440" y="250"/>
                </a:cxn>
                <a:cxn ang="0">
                  <a:pos x="422" y="200"/>
                </a:cxn>
                <a:cxn ang="0">
                  <a:pos x="416" y="168"/>
                </a:cxn>
                <a:cxn ang="0">
                  <a:pos x="414" y="124"/>
                </a:cxn>
                <a:cxn ang="0">
                  <a:pos x="420" y="88"/>
                </a:cxn>
                <a:cxn ang="0">
                  <a:pos x="434" y="60"/>
                </a:cxn>
                <a:cxn ang="0">
                  <a:pos x="452" y="38"/>
                </a:cxn>
                <a:cxn ang="0">
                  <a:pos x="436" y="24"/>
                </a:cxn>
                <a:cxn ang="0">
                  <a:pos x="398" y="6"/>
                </a:cxn>
                <a:cxn ang="0">
                  <a:pos x="354" y="0"/>
                </a:cxn>
                <a:cxn ang="0">
                  <a:pos x="312" y="4"/>
                </a:cxn>
                <a:cxn ang="0">
                  <a:pos x="290" y="12"/>
                </a:cxn>
                <a:cxn ang="0">
                  <a:pos x="252" y="30"/>
                </a:cxn>
                <a:cxn ang="0">
                  <a:pos x="218" y="60"/>
                </a:cxn>
                <a:cxn ang="0">
                  <a:pos x="202" y="86"/>
                </a:cxn>
                <a:cxn ang="0">
                  <a:pos x="196" y="108"/>
                </a:cxn>
                <a:cxn ang="0">
                  <a:pos x="196" y="130"/>
                </a:cxn>
                <a:cxn ang="0">
                  <a:pos x="200" y="144"/>
                </a:cxn>
                <a:cxn ang="0">
                  <a:pos x="212" y="178"/>
                </a:cxn>
                <a:cxn ang="0">
                  <a:pos x="226" y="198"/>
                </a:cxn>
                <a:cxn ang="0">
                  <a:pos x="246" y="212"/>
                </a:cxn>
                <a:cxn ang="0">
                  <a:pos x="272" y="224"/>
                </a:cxn>
                <a:cxn ang="0">
                  <a:pos x="296" y="240"/>
                </a:cxn>
                <a:cxn ang="0">
                  <a:pos x="304" y="252"/>
                </a:cxn>
                <a:cxn ang="0">
                  <a:pos x="308" y="264"/>
                </a:cxn>
                <a:cxn ang="0">
                  <a:pos x="306" y="284"/>
                </a:cxn>
                <a:cxn ang="0">
                  <a:pos x="286" y="304"/>
                </a:cxn>
                <a:cxn ang="0">
                  <a:pos x="270" y="312"/>
                </a:cxn>
                <a:cxn ang="0">
                  <a:pos x="36" y="388"/>
                </a:cxn>
                <a:cxn ang="0">
                  <a:pos x="20" y="398"/>
                </a:cxn>
                <a:cxn ang="0">
                  <a:pos x="8" y="412"/>
                </a:cxn>
                <a:cxn ang="0">
                  <a:pos x="0" y="430"/>
                </a:cxn>
                <a:cxn ang="0">
                  <a:pos x="0" y="450"/>
                </a:cxn>
                <a:cxn ang="0">
                  <a:pos x="6" y="474"/>
                </a:cxn>
                <a:cxn ang="0">
                  <a:pos x="40" y="600"/>
                </a:cxn>
                <a:cxn ang="0">
                  <a:pos x="66" y="666"/>
                </a:cxn>
                <a:cxn ang="0">
                  <a:pos x="70" y="674"/>
                </a:cxn>
                <a:cxn ang="0">
                  <a:pos x="82" y="686"/>
                </a:cxn>
                <a:cxn ang="0">
                  <a:pos x="94" y="690"/>
                </a:cxn>
                <a:cxn ang="0">
                  <a:pos x="110" y="688"/>
                </a:cxn>
                <a:cxn ang="0">
                  <a:pos x="130" y="678"/>
                </a:cxn>
                <a:cxn ang="0">
                  <a:pos x="152" y="650"/>
                </a:cxn>
                <a:cxn ang="0">
                  <a:pos x="156" y="632"/>
                </a:cxn>
                <a:cxn ang="0">
                  <a:pos x="158" y="632"/>
                </a:cxn>
                <a:cxn ang="0">
                  <a:pos x="144" y="620"/>
                </a:cxn>
                <a:cxn ang="0">
                  <a:pos x="126" y="592"/>
                </a:cxn>
                <a:cxn ang="0">
                  <a:pos x="118" y="558"/>
                </a:cxn>
                <a:cxn ang="0">
                  <a:pos x="118" y="520"/>
                </a:cxn>
                <a:cxn ang="0">
                  <a:pos x="128" y="482"/>
                </a:cxn>
                <a:cxn ang="0">
                  <a:pos x="148" y="446"/>
                </a:cxn>
                <a:cxn ang="0">
                  <a:pos x="180" y="414"/>
                </a:cxn>
                <a:cxn ang="0">
                  <a:pos x="222" y="388"/>
                </a:cxn>
                <a:cxn ang="0">
                  <a:pos x="246" y="380"/>
                </a:cxn>
              </a:cxnLst>
              <a:rect l="0" t="0" r="r" b="b"/>
              <a:pathLst>
                <a:path w="510" h="690">
                  <a:moveTo>
                    <a:pt x="246" y="380"/>
                  </a:moveTo>
                  <a:lnTo>
                    <a:pt x="246" y="380"/>
                  </a:lnTo>
                  <a:lnTo>
                    <a:pt x="262" y="376"/>
                  </a:lnTo>
                  <a:lnTo>
                    <a:pt x="278" y="372"/>
                  </a:lnTo>
                  <a:lnTo>
                    <a:pt x="306" y="370"/>
                  </a:lnTo>
                  <a:lnTo>
                    <a:pt x="332" y="374"/>
                  </a:lnTo>
                  <a:lnTo>
                    <a:pt x="354" y="380"/>
                  </a:lnTo>
                  <a:lnTo>
                    <a:pt x="376" y="390"/>
                  </a:lnTo>
                  <a:lnTo>
                    <a:pt x="392" y="402"/>
                  </a:lnTo>
                  <a:lnTo>
                    <a:pt x="408" y="418"/>
                  </a:lnTo>
                  <a:lnTo>
                    <a:pt x="420" y="434"/>
                  </a:lnTo>
                  <a:lnTo>
                    <a:pt x="420" y="434"/>
                  </a:lnTo>
                  <a:lnTo>
                    <a:pt x="456" y="386"/>
                  </a:lnTo>
                  <a:lnTo>
                    <a:pt x="510" y="314"/>
                  </a:lnTo>
                  <a:lnTo>
                    <a:pt x="510" y="314"/>
                  </a:lnTo>
                  <a:lnTo>
                    <a:pt x="494" y="308"/>
                  </a:lnTo>
                  <a:lnTo>
                    <a:pt x="478" y="298"/>
                  </a:lnTo>
                  <a:lnTo>
                    <a:pt x="464" y="284"/>
                  </a:lnTo>
                  <a:lnTo>
                    <a:pt x="452" y="268"/>
                  </a:lnTo>
                  <a:lnTo>
                    <a:pt x="440" y="250"/>
                  </a:lnTo>
                  <a:lnTo>
                    <a:pt x="430" y="226"/>
                  </a:lnTo>
                  <a:lnTo>
                    <a:pt x="422" y="200"/>
                  </a:lnTo>
                  <a:lnTo>
                    <a:pt x="416" y="168"/>
                  </a:lnTo>
                  <a:lnTo>
                    <a:pt x="416" y="168"/>
                  </a:lnTo>
                  <a:lnTo>
                    <a:pt x="414" y="146"/>
                  </a:lnTo>
                  <a:lnTo>
                    <a:pt x="414" y="124"/>
                  </a:lnTo>
                  <a:lnTo>
                    <a:pt x="416" y="104"/>
                  </a:lnTo>
                  <a:lnTo>
                    <a:pt x="420" y="88"/>
                  </a:lnTo>
                  <a:lnTo>
                    <a:pt x="426" y="72"/>
                  </a:lnTo>
                  <a:lnTo>
                    <a:pt x="434" y="60"/>
                  </a:lnTo>
                  <a:lnTo>
                    <a:pt x="442" y="48"/>
                  </a:lnTo>
                  <a:lnTo>
                    <a:pt x="452" y="38"/>
                  </a:lnTo>
                  <a:lnTo>
                    <a:pt x="452" y="38"/>
                  </a:lnTo>
                  <a:lnTo>
                    <a:pt x="436" y="24"/>
                  </a:lnTo>
                  <a:lnTo>
                    <a:pt x="418" y="14"/>
                  </a:lnTo>
                  <a:lnTo>
                    <a:pt x="398" y="6"/>
                  </a:lnTo>
                  <a:lnTo>
                    <a:pt x="376" y="2"/>
                  </a:lnTo>
                  <a:lnTo>
                    <a:pt x="354" y="0"/>
                  </a:lnTo>
                  <a:lnTo>
                    <a:pt x="332" y="2"/>
                  </a:lnTo>
                  <a:lnTo>
                    <a:pt x="312" y="4"/>
                  </a:lnTo>
                  <a:lnTo>
                    <a:pt x="290" y="12"/>
                  </a:lnTo>
                  <a:lnTo>
                    <a:pt x="290" y="12"/>
                  </a:lnTo>
                  <a:lnTo>
                    <a:pt x="270" y="20"/>
                  </a:lnTo>
                  <a:lnTo>
                    <a:pt x="252" y="30"/>
                  </a:lnTo>
                  <a:lnTo>
                    <a:pt x="234" y="44"/>
                  </a:lnTo>
                  <a:lnTo>
                    <a:pt x="218" y="60"/>
                  </a:lnTo>
                  <a:lnTo>
                    <a:pt x="206" y="78"/>
                  </a:lnTo>
                  <a:lnTo>
                    <a:pt x="202" y="86"/>
                  </a:lnTo>
                  <a:lnTo>
                    <a:pt x="198" y="98"/>
                  </a:lnTo>
                  <a:lnTo>
                    <a:pt x="196" y="108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6" y="162"/>
                  </a:lnTo>
                  <a:lnTo>
                    <a:pt x="212" y="178"/>
                  </a:lnTo>
                  <a:lnTo>
                    <a:pt x="218" y="190"/>
                  </a:lnTo>
                  <a:lnTo>
                    <a:pt x="226" y="198"/>
                  </a:lnTo>
                  <a:lnTo>
                    <a:pt x="234" y="206"/>
                  </a:lnTo>
                  <a:lnTo>
                    <a:pt x="246" y="212"/>
                  </a:lnTo>
                  <a:lnTo>
                    <a:pt x="272" y="224"/>
                  </a:lnTo>
                  <a:lnTo>
                    <a:pt x="272" y="224"/>
                  </a:lnTo>
                  <a:lnTo>
                    <a:pt x="290" y="234"/>
                  </a:lnTo>
                  <a:lnTo>
                    <a:pt x="296" y="240"/>
                  </a:lnTo>
                  <a:lnTo>
                    <a:pt x="300" y="246"/>
                  </a:lnTo>
                  <a:lnTo>
                    <a:pt x="304" y="252"/>
                  </a:lnTo>
                  <a:lnTo>
                    <a:pt x="308" y="258"/>
                  </a:lnTo>
                  <a:lnTo>
                    <a:pt x="308" y="264"/>
                  </a:lnTo>
                  <a:lnTo>
                    <a:pt x="308" y="272"/>
                  </a:lnTo>
                  <a:lnTo>
                    <a:pt x="306" y="284"/>
                  </a:lnTo>
                  <a:lnTo>
                    <a:pt x="298" y="294"/>
                  </a:lnTo>
                  <a:lnTo>
                    <a:pt x="286" y="304"/>
                  </a:lnTo>
                  <a:lnTo>
                    <a:pt x="270" y="312"/>
                  </a:lnTo>
                  <a:lnTo>
                    <a:pt x="270" y="312"/>
                  </a:lnTo>
                  <a:lnTo>
                    <a:pt x="36" y="388"/>
                  </a:lnTo>
                  <a:lnTo>
                    <a:pt x="36" y="388"/>
                  </a:lnTo>
                  <a:lnTo>
                    <a:pt x="28" y="392"/>
                  </a:lnTo>
                  <a:lnTo>
                    <a:pt x="20" y="398"/>
                  </a:lnTo>
                  <a:lnTo>
                    <a:pt x="12" y="404"/>
                  </a:lnTo>
                  <a:lnTo>
                    <a:pt x="8" y="412"/>
                  </a:lnTo>
                  <a:lnTo>
                    <a:pt x="2" y="422"/>
                  </a:lnTo>
                  <a:lnTo>
                    <a:pt x="0" y="430"/>
                  </a:lnTo>
                  <a:lnTo>
                    <a:pt x="0" y="440"/>
                  </a:lnTo>
                  <a:lnTo>
                    <a:pt x="0" y="450"/>
                  </a:lnTo>
                  <a:lnTo>
                    <a:pt x="0" y="450"/>
                  </a:lnTo>
                  <a:lnTo>
                    <a:pt x="6" y="474"/>
                  </a:lnTo>
                  <a:lnTo>
                    <a:pt x="20" y="530"/>
                  </a:lnTo>
                  <a:lnTo>
                    <a:pt x="40" y="600"/>
                  </a:lnTo>
                  <a:lnTo>
                    <a:pt x="52" y="634"/>
                  </a:lnTo>
                  <a:lnTo>
                    <a:pt x="66" y="666"/>
                  </a:lnTo>
                  <a:lnTo>
                    <a:pt x="66" y="666"/>
                  </a:lnTo>
                  <a:lnTo>
                    <a:pt x="70" y="674"/>
                  </a:lnTo>
                  <a:lnTo>
                    <a:pt x="76" y="680"/>
                  </a:lnTo>
                  <a:lnTo>
                    <a:pt x="82" y="686"/>
                  </a:lnTo>
                  <a:lnTo>
                    <a:pt x="88" y="688"/>
                  </a:lnTo>
                  <a:lnTo>
                    <a:pt x="94" y="690"/>
                  </a:lnTo>
                  <a:lnTo>
                    <a:pt x="102" y="690"/>
                  </a:lnTo>
                  <a:lnTo>
                    <a:pt x="110" y="688"/>
                  </a:lnTo>
                  <a:lnTo>
                    <a:pt x="116" y="686"/>
                  </a:lnTo>
                  <a:lnTo>
                    <a:pt x="130" y="678"/>
                  </a:lnTo>
                  <a:lnTo>
                    <a:pt x="142" y="664"/>
                  </a:lnTo>
                  <a:lnTo>
                    <a:pt x="152" y="650"/>
                  </a:lnTo>
                  <a:lnTo>
                    <a:pt x="154" y="642"/>
                  </a:lnTo>
                  <a:lnTo>
                    <a:pt x="156" y="632"/>
                  </a:lnTo>
                  <a:lnTo>
                    <a:pt x="156" y="632"/>
                  </a:lnTo>
                  <a:lnTo>
                    <a:pt x="158" y="632"/>
                  </a:lnTo>
                  <a:lnTo>
                    <a:pt x="158" y="632"/>
                  </a:lnTo>
                  <a:lnTo>
                    <a:pt x="144" y="620"/>
                  </a:lnTo>
                  <a:lnTo>
                    <a:pt x="134" y="606"/>
                  </a:lnTo>
                  <a:lnTo>
                    <a:pt x="126" y="592"/>
                  </a:lnTo>
                  <a:lnTo>
                    <a:pt x="120" y="576"/>
                  </a:lnTo>
                  <a:lnTo>
                    <a:pt x="118" y="558"/>
                  </a:lnTo>
                  <a:lnTo>
                    <a:pt x="116" y="540"/>
                  </a:lnTo>
                  <a:lnTo>
                    <a:pt x="118" y="520"/>
                  </a:lnTo>
                  <a:lnTo>
                    <a:pt x="122" y="502"/>
                  </a:lnTo>
                  <a:lnTo>
                    <a:pt x="128" y="482"/>
                  </a:lnTo>
                  <a:lnTo>
                    <a:pt x="136" y="464"/>
                  </a:lnTo>
                  <a:lnTo>
                    <a:pt x="148" y="446"/>
                  </a:lnTo>
                  <a:lnTo>
                    <a:pt x="162" y="430"/>
                  </a:lnTo>
                  <a:lnTo>
                    <a:pt x="180" y="414"/>
                  </a:lnTo>
                  <a:lnTo>
                    <a:pt x="200" y="400"/>
                  </a:lnTo>
                  <a:lnTo>
                    <a:pt x="222" y="388"/>
                  </a:lnTo>
                  <a:lnTo>
                    <a:pt x="246" y="380"/>
                  </a:lnTo>
                  <a:lnTo>
                    <a:pt x="246" y="38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44"/>
            <p:cNvSpPr>
              <a:spLocks/>
            </p:cNvSpPr>
            <p:nvPr userDrawn="1"/>
          </p:nvSpPr>
          <p:spPr bwMode="auto">
            <a:xfrm>
              <a:off x="4279900" y="5216525"/>
              <a:ext cx="625475" cy="314325"/>
            </a:xfrm>
            <a:custGeom>
              <a:avLst/>
              <a:gdLst/>
              <a:ahLst/>
              <a:cxnLst>
                <a:cxn ang="0">
                  <a:pos x="256" y="6"/>
                </a:cxn>
                <a:cxn ang="0">
                  <a:pos x="252" y="0"/>
                </a:cxn>
                <a:cxn ang="0">
                  <a:pos x="228" y="14"/>
                </a:cxn>
                <a:cxn ang="0">
                  <a:pos x="208" y="36"/>
                </a:cxn>
                <a:cxn ang="0">
                  <a:pos x="198" y="56"/>
                </a:cxn>
                <a:cxn ang="0">
                  <a:pos x="196" y="76"/>
                </a:cxn>
                <a:cxn ang="0">
                  <a:pos x="196" y="90"/>
                </a:cxn>
                <a:cxn ang="0">
                  <a:pos x="186" y="114"/>
                </a:cxn>
                <a:cxn ang="0">
                  <a:pos x="166" y="130"/>
                </a:cxn>
                <a:cxn ang="0">
                  <a:pos x="142" y="136"/>
                </a:cxn>
                <a:cxn ang="0">
                  <a:pos x="130" y="132"/>
                </a:cxn>
                <a:cxn ang="0">
                  <a:pos x="70" y="88"/>
                </a:cxn>
                <a:cxn ang="0">
                  <a:pos x="34" y="56"/>
                </a:cxn>
                <a:cxn ang="0">
                  <a:pos x="30" y="58"/>
                </a:cxn>
                <a:cxn ang="0">
                  <a:pos x="22" y="68"/>
                </a:cxn>
                <a:cxn ang="0">
                  <a:pos x="8" y="92"/>
                </a:cxn>
                <a:cxn ang="0">
                  <a:pos x="2" y="116"/>
                </a:cxn>
                <a:cxn ang="0">
                  <a:pos x="0" y="140"/>
                </a:cxn>
                <a:cxn ang="0">
                  <a:pos x="4" y="162"/>
                </a:cxn>
                <a:cxn ang="0">
                  <a:pos x="14" y="180"/>
                </a:cxn>
                <a:cxn ang="0">
                  <a:pos x="30" y="194"/>
                </a:cxn>
                <a:cxn ang="0">
                  <a:pos x="52" y="198"/>
                </a:cxn>
                <a:cxn ang="0">
                  <a:pos x="66" y="196"/>
                </a:cxn>
                <a:cxn ang="0">
                  <a:pos x="162" y="172"/>
                </a:cxn>
                <a:cxn ang="0">
                  <a:pos x="256" y="142"/>
                </a:cxn>
                <a:cxn ang="0">
                  <a:pos x="356" y="104"/>
                </a:cxn>
                <a:cxn ang="0">
                  <a:pos x="366" y="100"/>
                </a:cxn>
                <a:cxn ang="0">
                  <a:pos x="394" y="78"/>
                </a:cxn>
                <a:cxn ang="0">
                  <a:pos x="388" y="66"/>
                </a:cxn>
                <a:cxn ang="0">
                  <a:pos x="378" y="52"/>
                </a:cxn>
                <a:cxn ang="0">
                  <a:pos x="352" y="64"/>
                </a:cxn>
                <a:cxn ang="0">
                  <a:pos x="320" y="66"/>
                </a:cxn>
                <a:cxn ang="0">
                  <a:pos x="294" y="54"/>
                </a:cxn>
                <a:cxn ang="0">
                  <a:pos x="278" y="40"/>
                </a:cxn>
                <a:cxn ang="0">
                  <a:pos x="264" y="20"/>
                </a:cxn>
                <a:cxn ang="0">
                  <a:pos x="256" y="6"/>
                </a:cxn>
              </a:cxnLst>
              <a:rect l="0" t="0" r="r" b="b"/>
              <a:pathLst>
                <a:path w="394" h="198">
                  <a:moveTo>
                    <a:pt x="256" y="6"/>
                  </a:moveTo>
                  <a:lnTo>
                    <a:pt x="256" y="6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40" y="6"/>
                  </a:lnTo>
                  <a:lnTo>
                    <a:pt x="228" y="14"/>
                  </a:lnTo>
                  <a:lnTo>
                    <a:pt x="218" y="24"/>
                  </a:lnTo>
                  <a:lnTo>
                    <a:pt x="208" y="36"/>
                  </a:lnTo>
                  <a:lnTo>
                    <a:pt x="202" y="46"/>
                  </a:lnTo>
                  <a:lnTo>
                    <a:pt x="198" y="56"/>
                  </a:lnTo>
                  <a:lnTo>
                    <a:pt x="196" y="66"/>
                  </a:lnTo>
                  <a:lnTo>
                    <a:pt x="196" y="76"/>
                  </a:lnTo>
                  <a:lnTo>
                    <a:pt x="196" y="76"/>
                  </a:lnTo>
                  <a:lnTo>
                    <a:pt x="196" y="90"/>
                  </a:lnTo>
                  <a:lnTo>
                    <a:pt x="194" y="102"/>
                  </a:lnTo>
                  <a:lnTo>
                    <a:pt x="186" y="114"/>
                  </a:lnTo>
                  <a:lnTo>
                    <a:pt x="176" y="124"/>
                  </a:lnTo>
                  <a:lnTo>
                    <a:pt x="166" y="130"/>
                  </a:lnTo>
                  <a:lnTo>
                    <a:pt x="154" y="134"/>
                  </a:lnTo>
                  <a:lnTo>
                    <a:pt x="142" y="136"/>
                  </a:lnTo>
                  <a:lnTo>
                    <a:pt x="130" y="132"/>
                  </a:lnTo>
                  <a:lnTo>
                    <a:pt x="130" y="132"/>
                  </a:lnTo>
                  <a:lnTo>
                    <a:pt x="98" y="110"/>
                  </a:lnTo>
                  <a:lnTo>
                    <a:pt x="70" y="88"/>
                  </a:lnTo>
                  <a:lnTo>
                    <a:pt x="48" y="70"/>
                  </a:lnTo>
                  <a:lnTo>
                    <a:pt x="34" y="56"/>
                  </a:lnTo>
                  <a:lnTo>
                    <a:pt x="34" y="56"/>
                  </a:lnTo>
                  <a:lnTo>
                    <a:pt x="30" y="58"/>
                  </a:lnTo>
                  <a:lnTo>
                    <a:pt x="30" y="58"/>
                  </a:lnTo>
                  <a:lnTo>
                    <a:pt x="22" y="68"/>
                  </a:lnTo>
                  <a:lnTo>
                    <a:pt x="14" y="80"/>
                  </a:lnTo>
                  <a:lnTo>
                    <a:pt x="8" y="92"/>
                  </a:lnTo>
                  <a:lnTo>
                    <a:pt x="4" y="104"/>
                  </a:lnTo>
                  <a:lnTo>
                    <a:pt x="2" y="116"/>
                  </a:lnTo>
                  <a:lnTo>
                    <a:pt x="0" y="128"/>
                  </a:lnTo>
                  <a:lnTo>
                    <a:pt x="0" y="140"/>
                  </a:lnTo>
                  <a:lnTo>
                    <a:pt x="0" y="152"/>
                  </a:lnTo>
                  <a:lnTo>
                    <a:pt x="4" y="162"/>
                  </a:lnTo>
                  <a:lnTo>
                    <a:pt x="8" y="172"/>
                  </a:lnTo>
                  <a:lnTo>
                    <a:pt x="14" y="180"/>
                  </a:lnTo>
                  <a:lnTo>
                    <a:pt x="22" y="188"/>
                  </a:lnTo>
                  <a:lnTo>
                    <a:pt x="30" y="194"/>
                  </a:lnTo>
                  <a:lnTo>
                    <a:pt x="40" y="196"/>
                  </a:lnTo>
                  <a:lnTo>
                    <a:pt x="52" y="198"/>
                  </a:lnTo>
                  <a:lnTo>
                    <a:pt x="66" y="196"/>
                  </a:lnTo>
                  <a:lnTo>
                    <a:pt x="66" y="196"/>
                  </a:lnTo>
                  <a:lnTo>
                    <a:pt x="114" y="186"/>
                  </a:lnTo>
                  <a:lnTo>
                    <a:pt x="162" y="172"/>
                  </a:lnTo>
                  <a:lnTo>
                    <a:pt x="210" y="158"/>
                  </a:lnTo>
                  <a:lnTo>
                    <a:pt x="256" y="142"/>
                  </a:lnTo>
                  <a:lnTo>
                    <a:pt x="328" y="116"/>
                  </a:lnTo>
                  <a:lnTo>
                    <a:pt x="356" y="104"/>
                  </a:lnTo>
                  <a:lnTo>
                    <a:pt x="356" y="104"/>
                  </a:lnTo>
                  <a:lnTo>
                    <a:pt x="366" y="100"/>
                  </a:lnTo>
                  <a:lnTo>
                    <a:pt x="376" y="94"/>
                  </a:lnTo>
                  <a:lnTo>
                    <a:pt x="394" y="78"/>
                  </a:lnTo>
                  <a:lnTo>
                    <a:pt x="394" y="78"/>
                  </a:lnTo>
                  <a:lnTo>
                    <a:pt x="388" y="66"/>
                  </a:lnTo>
                  <a:lnTo>
                    <a:pt x="378" y="52"/>
                  </a:lnTo>
                  <a:lnTo>
                    <a:pt x="378" y="52"/>
                  </a:lnTo>
                  <a:lnTo>
                    <a:pt x="366" y="60"/>
                  </a:lnTo>
                  <a:lnTo>
                    <a:pt x="352" y="64"/>
                  </a:lnTo>
                  <a:lnTo>
                    <a:pt x="336" y="66"/>
                  </a:lnTo>
                  <a:lnTo>
                    <a:pt x="320" y="66"/>
                  </a:lnTo>
                  <a:lnTo>
                    <a:pt x="304" y="60"/>
                  </a:lnTo>
                  <a:lnTo>
                    <a:pt x="294" y="54"/>
                  </a:lnTo>
                  <a:lnTo>
                    <a:pt x="286" y="48"/>
                  </a:lnTo>
                  <a:lnTo>
                    <a:pt x="278" y="40"/>
                  </a:lnTo>
                  <a:lnTo>
                    <a:pt x="270" y="30"/>
                  </a:lnTo>
                  <a:lnTo>
                    <a:pt x="264" y="20"/>
                  </a:lnTo>
                  <a:lnTo>
                    <a:pt x="256" y="6"/>
                  </a:lnTo>
                  <a:lnTo>
                    <a:pt x="256" y="6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45"/>
            <p:cNvSpPr>
              <a:spLocks/>
            </p:cNvSpPr>
            <p:nvPr userDrawn="1"/>
          </p:nvSpPr>
          <p:spPr bwMode="auto">
            <a:xfrm>
              <a:off x="4295775" y="4762500"/>
              <a:ext cx="657225" cy="669925"/>
            </a:xfrm>
            <a:custGeom>
              <a:avLst/>
              <a:gdLst/>
              <a:ahLst/>
              <a:cxnLst>
                <a:cxn ang="0">
                  <a:pos x="414" y="90"/>
                </a:cxn>
                <a:cxn ang="0">
                  <a:pos x="412" y="78"/>
                </a:cxn>
                <a:cxn ang="0">
                  <a:pos x="394" y="92"/>
                </a:cxn>
                <a:cxn ang="0">
                  <a:pos x="370" y="102"/>
                </a:cxn>
                <a:cxn ang="0">
                  <a:pos x="350" y="106"/>
                </a:cxn>
                <a:cxn ang="0">
                  <a:pos x="330" y="102"/>
                </a:cxn>
                <a:cxn ang="0">
                  <a:pos x="312" y="94"/>
                </a:cxn>
                <a:cxn ang="0">
                  <a:pos x="290" y="70"/>
                </a:cxn>
                <a:cxn ang="0">
                  <a:pos x="282" y="44"/>
                </a:cxn>
                <a:cxn ang="0">
                  <a:pos x="282" y="44"/>
                </a:cxn>
                <a:cxn ang="0">
                  <a:pos x="282" y="32"/>
                </a:cxn>
                <a:cxn ang="0">
                  <a:pos x="268" y="12"/>
                </a:cxn>
                <a:cxn ang="0">
                  <a:pos x="246" y="0"/>
                </a:cxn>
                <a:cxn ang="0">
                  <a:pos x="214" y="6"/>
                </a:cxn>
                <a:cxn ang="0">
                  <a:pos x="198" y="16"/>
                </a:cxn>
                <a:cxn ang="0">
                  <a:pos x="178" y="32"/>
                </a:cxn>
                <a:cxn ang="0">
                  <a:pos x="134" y="80"/>
                </a:cxn>
                <a:cxn ang="0">
                  <a:pos x="110" y="108"/>
                </a:cxn>
                <a:cxn ang="0">
                  <a:pos x="20" y="228"/>
                </a:cxn>
                <a:cxn ang="0">
                  <a:pos x="14" y="238"/>
                </a:cxn>
                <a:cxn ang="0">
                  <a:pos x="8" y="248"/>
                </a:cxn>
                <a:cxn ang="0">
                  <a:pos x="2" y="274"/>
                </a:cxn>
                <a:cxn ang="0">
                  <a:pos x="2" y="300"/>
                </a:cxn>
                <a:cxn ang="0">
                  <a:pos x="12" y="324"/>
                </a:cxn>
                <a:cxn ang="0">
                  <a:pos x="18" y="336"/>
                </a:cxn>
                <a:cxn ang="0">
                  <a:pos x="24" y="342"/>
                </a:cxn>
                <a:cxn ang="0">
                  <a:pos x="60" y="374"/>
                </a:cxn>
                <a:cxn ang="0">
                  <a:pos x="120" y="418"/>
                </a:cxn>
                <a:cxn ang="0">
                  <a:pos x="132" y="422"/>
                </a:cxn>
                <a:cxn ang="0">
                  <a:pos x="156" y="416"/>
                </a:cxn>
                <a:cxn ang="0">
                  <a:pos x="176" y="400"/>
                </a:cxn>
                <a:cxn ang="0">
                  <a:pos x="186" y="376"/>
                </a:cxn>
                <a:cxn ang="0">
                  <a:pos x="186" y="362"/>
                </a:cxn>
                <a:cxn ang="0">
                  <a:pos x="188" y="342"/>
                </a:cxn>
                <a:cxn ang="0">
                  <a:pos x="198" y="322"/>
                </a:cxn>
                <a:cxn ang="0">
                  <a:pos x="218" y="300"/>
                </a:cxn>
                <a:cxn ang="0">
                  <a:pos x="242" y="286"/>
                </a:cxn>
                <a:cxn ang="0">
                  <a:pos x="234" y="262"/>
                </a:cxn>
                <a:cxn ang="0">
                  <a:pos x="228" y="224"/>
                </a:cxn>
                <a:cxn ang="0">
                  <a:pos x="232" y="192"/>
                </a:cxn>
                <a:cxn ang="0">
                  <a:pos x="246" y="168"/>
                </a:cxn>
                <a:cxn ang="0">
                  <a:pos x="266" y="150"/>
                </a:cxn>
                <a:cxn ang="0">
                  <a:pos x="290" y="138"/>
                </a:cxn>
                <a:cxn ang="0">
                  <a:pos x="312" y="134"/>
                </a:cxn>
                <a:cxn ang="0">
                  <a:pos x="330" y="134"/>
                </a:cxn>
                <a:cxn ang="0">
                  <a:pos x="338" y="138"/>
                </a:cxn>
                <a:cxn ang="0">
                  <a:pos x="356" y="142"/>
                </a:cxn>
                <a:cxn ang="0">
                  <a:pos x="374" y="140"/>
                </a:cxn>
                <a:cxn ang="0">
                  <a:pos x="390" y="134"/>
                </a:cxn>
                <a:cxn ang="0">
                  <a:pos x="404" y="122"/>
                </a:cxn>
                <a:cxn ang="0">
                  <a:pos x="410" y="114"/>
                </a:cxn>
                <a:cxn ang="0">
                  <a:pos x="414" y="98"/>
                </a:cxn>
                <a:cxn ang="0">
                  <a:pos x="414" y="90"/>
                </a:cxn>
              </a:cxnLst>
              <a:rect l="0" t="0" r="r" b="b"/>
              <a:pathLst>
                <a:path w="414" h="422">
                  <a:moveTo>
                    <a:pt x="414" y="90"/>
                  </a:moveTo>
                  <a:lnTo>
                    <a:pt x="414" y="90"/>
                  </a:lnTo>
                  <a:lnTo>
                    <a:pt x="412" y="78"/>
                  </a:lnTo>
                  <a:lnTo>
                    <a:pt x="412" y="78"/>
                  </a:lnTo>
                  <a:lnTo>
                    <a:pt x="394" y="92"/>
                  </a:lnTo>
                  <a:lnTo>
                    <a:pt x="394" y="92"/>
                  </a:lnTo>
                  <a:lnTo>
                    <a:pt x="382" y="98"/>
                  </a:lnTo>
                  <a:lnTo>
                    <a:pt x="370" y="102"/>
                  </a:lnTo>
                  <a:lnTo>
                    <a:pt x="360" y="106"/>
                  </a:lnTo>
                  <a:lnTo>
                    <a:pt x="350" y="106"/>
                  </a:lnTo>
                  <a:lnTo>
                    <a:pt x="340" y="106"/>
                  </a:lnTo>
                  <a:lnTo>
                    <a:pt x="330" y="102"/>
                  </a:lnTo>
                  <a:lnTo>
                    <a:pt x="320" y="100"/>
                  </a:lnTo>
                  <a:lnTo>
                    <a:pt x="312" y="94"/>
                  </a:lnTo>
                  <a:lnTo>
                    <a:pt x="300" y="84"/>
                  </a:lnTo>
                  <a:lnTo>
                    <a:pt x="290" y="70"/>
                  </a:lnTo>
                  <a:lnTo>
                    <a:pt x="284" y="56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44"/>
                  </a:lnTo>
                  <a:lnTo>
                    <a:pt x="282" y="32"/>
                  </a:lnTo>
                  <a:lnTo>
                    <a:pt x="276" y="20"/>
                  </a:lnTo>
                  <a:lnTo>
                    <a:pt x="268" y="12"/>
                  </a:lnTo>
                  <a:lnTo>
                    <a:pt x="258" y="4"/>
                  </a:lnTo>
                  <a:lnTo>
                    <a:pt x="246" y="0"/>
                  </a:lnTo>
                  <a:lnTo>
                    <a:pt x="230" y="0"/>
                  </a:lnTo>
                  <a:lnTo>
                    <a:pt x="214" y="6"/>
                  </a:lnTo>
                  <a:lnTo>
                    <a:pt x="206" y="10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178" y="32"/>
                  </a:lnTo>
                  <a:lnTo>
                    <a:pt x="156" y="54"/>
                  </a:lnTo>
                  <a:lnTo>
                    <a:pt x="134" y="80"/>
                  </a:lnTo>
                  <a:lnTo>
                    <a:pt x="110" y="108"/>
                  </a:lnTo>
                  <a:lnTo>
                    <a:pt x="110" y="108"/>
                  </a:lnTo>
                  <a:lnTo>
                    <a:pt x="56" y="180"/>
                  </a:lnTo>
                  <a:lnTo>
                    <a:pt x="20" y="228"/>
                  </a:lnTo>
                  <a:lnTo>
                    <a:pt x="20" y="228"/>
                  </a:lnTo>
                  <a:lnTo>
                    <a:pt x="14" y="238"/>
                  </a:lnTo>
                  <a:lnTo>
                    <a:pt x="14" y="238"/>
                  </a:lnTo>
                  <a:lnTo>
                    <a:pt x="8" y="248"/>
                  </a:lnTo>
                  <a:lnTo>
                    <a:pt x="4" y="260"/>
                  </a:lnTo>
                  <a:lnTo>
                    <a:pt x="2" y="274"/>
                  </a:lnTo>
                  <a:lnTo>
                    <a:pt x="0" y="286"/>
                  </a:lnTo>
                  <a:lnTo>
                    <a:pt x="2" y="300"/>
                  </a:lnTo>
                  <a:lnTo>
                    <a:pt x="6" y="312"/>
                  </a:lnTo>
                  <a:lnTo>
                    <a:pt x="12" y="324"/>
                  </a:lnTo>
                  <a:lnTo>
                    <a:pt x="18" y="336"/>
                  </a:lnTo>
                  <a:lnTo>
                    <a:pt x="18" y="336"/>
                  </a:lnTo>
                  <a:lnTo>
                    <a:pt x="24" y="342"/>
                  </a:lnTo>
                  <a:lnTo>
                    <a:pt x="24" y="342"/>
                  </a:lnTo>
                  <a:lnTo>
                    <a:pt x="38" y="356"/>
                  </a:lnTo>
                  <a:lnTo>
                    <a:pt x="60" y="374"/>
                  </a:lnTo>
                  <a:lnTo>
                    <a:pt x="88" y="396"/>
                  </a:lnTo>
                  <a:lnTo>
                    <a:pt x="120" y="418"/>
                  </a:lnTo>
                  <a:lnTo>
                    <a:pt x="120" y="418"/>
                  </a:lnTo>
                  <a:lnTo>
                    <a:pt x="132" y="422"/>
                  </a:lnTo>
                  <a:lnTo>
                    <a:pt x="144" y="420"/>
                  </a:lnTo>
                  <a:lnTo>
                    <a:pt x="156" y="416"/>
                  </a:lnTo>
                  <a:lnTo>
                    <a:pt x="166" y="410"/>
                  </a:lnTo>
                  <a:lnTo>
                    <a:pt x="176" y="400"/>
                  </a:lnTo>
                  <a:lnTo>
                    <a:pt x="184" y="388"/>
                  </a:lnTo>
                  <a:lnTo>
                    <a:pt x="186" y="376"/>
                  </a:lnTo>
                  <a:lnTo>
                    <a:pt x="186" y="362"/>
                  </a:lnTo>
                  <a:lnTo>
                    <a:pt x="186" y="362"/>
                  </a:lnTo>
                  <a:lnTo>
                    <a:pt x="186" y="352"/>
                  </a:lnTo>
                  <a:lnTo>
                    <a:pt x="188" y="342"/>
                  </a:lnTo>
                  <a:lnTo>
                    <a:pt x="192" y="332"/>
                  </a:lnTo>
                  <a:lnTo>
                    <a:pt x="198" y="322"/>
                  </a:lnTo>
                  <a:lnTo>
                    <a:pt x="208" y="310"/>
                  </a:lnTo>
                  <a:lnTo>
                    <a:pt x="218" y="300"/>
                  </a:lnTo>
                  <a:lnTo>
                    <a:pt x="230" y="292"/>
                  </a:lnTo>
                  <a:lnTo>
                    <a:pt x="242" y="286"/>
                  </a:lnTo>
                  <a:lnTo>
                    <a:pt x="242" y="286"/>
                  </a:lnTo>
                  <a:lnTo>
                    <a:pt x="234" y="262"/>
                  </a:lnTo>
                  <a:lnTo>
                    <a:pt x="228" y="242"/>
                  </a:lnTo>
                  <a:lnTo>
                    <a:pt x="228" y="224"/>
                  </a:lnTo>
                  <a:lnTo>
                    <a:pt x="228" y="206"/>
                  </a:lnTo>
                  <a:lnTo>
                    <a:pt x="232" y="192"/>
                  </a:lnTo>
                  <a:lnTo>
                    <a:pt x="238" y="178"/>
                  </a:lnTo>
                  <a:lnTo>
                    <a:pt x="246" y="168"/>
                  </a:lnTo>
                  <a:lnTo>
                    <a:pt x="256" y="158"/>
                  </a:lnTo>
                  <a:lnTo>
                    <a:pt x="266" y="150"/>
                  </a:lnTo>
                  <a:lnTo>
                    <a:pt x="278" y="144"/>
                  </a:lnTo>
                  <a:lnTo>
                    <a:pt x="290" y="138"/>
                  </a:lnTo>
                  <a:lnTo>
                    <a:pt x="300" y="136"/>
                  </a:lnTo>
                  <a:lnTo>
                    <a:pt x="312" y="134"/>
                  </a:lnTo>
                  <a:lnTo>
                    <a:pt x="322" y="134"/>
                  </a:lnTo>
                  <a:lnTo>
                    <a:pt x="330" y="134"/>
                  </a:lnTo>
                  <a:lnTo>
                    <a:pt x="338" y="138"/>
                  </a:lnTo>
                  <a:lnTo>
                    <a:pt x="338" y="138"/>
                  </a:lnTo>
                  <a:lnTo>
                    <a:pt x="346" y="140"/>
                  </a:lnTo>
                  <a:lnTo>
                    <a:pt x="356" y="142"/>
                  </a:lnTo>
                  <a:lnTo>
                    <a:pt x="364" y="142"/>
                  </a:lnTo>
                  <a:lnTo>
                    <a:pt x="374" y="140"/>
                  </a:lnTo>
                  <a:lnTo>
                    <a:pt x="382" y="138"/>
                  </a:lnTo>
                  <a:lnTo>
                    <a:pt x="390" y="134"/>
                  </a:lnTo>
                  <a:lnTo>
                    <a:pt x="398" y="128"/>
                  </a:lnTo>
                  <a:lnTo>
                    <a:pt x="404" y="122"/>
                  </a:lnTo>
                  <a:lnTo>
                    <a:pt x="404" y="122"/>
                  </a:lnTo>
                  <a:lnTo>
                    <a:pt x="410" y="114"/>
                  </a:lnTo>
                  <a:lnTo>
                    <a:pt x="414" y="106"/>
                  </a:lnTo>
                  <a:lnTo>
                    <a:pt x="414" y="98"/>
                  </a:lnTo>
                  <a:lnTo>
                    <a:pt x="414" y="90"/>
                  </a:lnTo>
                  <a:lnTo>
                    <a:pt x="414" y="9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46"/>
            <p:cNvSpPr>
              <a:spLocks/>
            </p:cNvSpPr>
            <p:nvPr userDrawn="1"/>
          </p:nvSpPr>
          <p:spPr bwMode="auto">
            <a:xfrm>
              <a:off x="4746625" y="5200650"/>
              <a:ext cx="444500" cy="590550"/>
            </a:xfrm>
            <a:custGeom>
              <a:avLst/>
              <a:gdLst/>
              <a:ahLst/>
              <a:cxnLst>
                <a:cxn ang="0">
                  <a:pos x="280" y="294"/>
                </a:cxn>
                <a:cxn ang="0">
                  <a:pos x="258" y="188"/>
                </a:cxn>
                <a:cxn ang="0">
                  <a:pos x="234" y="100"/>
                </a:cxn>
                <a:cxn ang="0">
                  <a:pos x="210" y="44"/>
                </a:cxn>
                <a:cxn ang="0">
                  <a:pos x="200" y="30"/>
                </a:cxn>
                <a:cxn ang="0">
                  <a:pos x="188" y="16"/>
                </a:cxn>
                <a:cxn ang="0">
                  <a:pos x="158" y="2"/>
                </a:cxn>
                <a:cxn ang="0">
                  <a:pos x="144" y="0"/>
                </a:cxn>
                <a:cxn ang="0">
                  <a:pos x="120" y="12"/>
                </a:cxn>
                <a:cxn ang="0">
                  <a:pos x="108" y="32"/>
                </a:cxn>
                <a:cxn ang="0">
                  <a:pos x="104" y="40"/>
                </a:cxn>
                <a:cxn ang="0">
                  <a:pos x="94" y="54"/>
                </a:cxn>
                <a:cxn ang="0">
                  <a:pos x="84" y="62"/>
                </a:cxn>
                <a:cxn ang="0">
                  <a:pos x="100" y="88"/>
                </a:cxn>
                <a:cxn ang="0">
                  <a:pos x="104" y="98"/>
                </a:cxn>
                <a:cxn ang="0">
                  <a:pos x="106" y="118"/>
                </a:cxn>
                <a:cxn ang="0">
                  <a:pos x="100" y="144"/>
                </a:cxn>
                <a:cxn ang="0">
                  <a:pos x="78" y="170"/>
                </a:cxn>
                <a:cxn ang="0">
                  <a:pos x="54" y="182"/>
                </a:cxn>
                <a:cxn ang="0">
                  <a:pos x="44" y="182"/>
                </a:cxn>
                <a:cxn ang="0">
                  <a:pos x="20" y="188"/>
                </a:cxn>
                <a:cxn ang="0">
                  <a:pos x="4" y="206"/>
                </a:cxn>
                <a:cxn ang="0">
                  <a:pos x="0" y="234"/>
                </a:cxn>
                <a:cxn ang="0">
                  <a:pos x="10" y="260"/>
                </a:cxn>
                <a:cxn ang="0">
                  <a:pos x="16" y="268"/>
                </a:cxn>
                <a:cxn ang="0">
                  <a:pos x="42" y="296"/>
                </a:cxn>
                <a:cxn ang="0">
                  <a:pos x="76" y="324"/>
                </a:cxn>
                <a:cxn ang="0">
                  <a:pos x="154" y="372"/>
                </a:cxn>
                <a:cxn ang="0">
                  <a:pos x="214" y="358"/>
                </a:cxn>
                <a:cxn ang="0">
                  <a:pos x="240" y="352"/>
                </a:cxn>
                <a:cxn ang="0">
                  <a:pos x="256" y="344"/>
                </a:cxn>
                <a:cxn ang="0">
                  <a:pos x="270" y="332"/>
                </a:cxn>
                <a:cxn ang="0">
                  <a:pos x="278" y="314"/>
                </a:cxn>
                <a:cxn ang="0">
                  <a:pos x="280" y="294"/>
                </a:cxn>
              </a:cxnLst>
              <a:rect l="0" t="0" r="r" b="b"/>
              <a:pathLst>
                <a:path w="280" h="372">
                  <a:moveTo>
                    <a:pt x="280" y="294"/>
                  </a:moveTo>
                  <a:lnTo>
                    <a:pt x="280" y="294"/>
                  </a:lnTo>
                  <a:lnTo>
                    <a:pt x="274" y="262"/>
                  </a:lnTo>
                  <a:lnTo>
                    <a:pt x="258" y="188"/>
                  </a:lnTo>
                  <a:lnTo>
                    <a:pt x="246" y="144"/>
                  </a:lnTo>
                  <a:lnTo>
                    <a:pt x="234" y="100"/>
                  </a:lnTo>
                  <a:lnTo>
                    <a:pt x="218" y="62"/>
                  </a:lnTo>
                  <a:lnTo>
                    <a:pt x="210" y="44"/>
                  </a:lnTo>
                  <a:lnTo>
                    <a:pt x="200" y="30"/>
                  </a:lnTo>
                  <a:lnTo>
                    <a:pt x="200" y="30"/>
                  </a:lnTo>
                  <a:lnTo>
                    <a:pt x="194" y="22"/>
                  </a:lnTo>
                  <a:lnTo>
                    <a:pt x="188" y="16"/>
                  </a:lnTo>
                  <a:lnTo>
                    <a:pt x="172" y="6"/>
                  </a:lnTo>
                  <a:lnTo>
                    <a:pt x="158" y="2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32" y="4"/>
                  </a:lnTo>
                  <a:lnTo>
                    <a:pt x="120" y="12"/>
                  </a:lnTo>
                  <a:lnTo>
                    <a:pt x="112" y="20"/>
                  </a:lnTo>
                  <a:lnTo>
                    <a:pt x="108" y="32"/>
                  </a:lnTo>
                  <a:lnTo>
                    <a:pt x="108" y="32"/>
                  </a:lnTo>
                  <a:lnTo>
                    <a:pt x="104" y="40"/>
                  </a:lnTo>
                  <a:lnTo>
                    <a:pt x="100" y="48"/>
                  </a:lnTo>
                  <a:lnTo>
                    <a:pt x="94" y="54"/>
                  </a:lnTo>
                  <a:lnTo>
                    <a:pt x="84" y="62"/>
                  </a:lnTo>
                  <a:lnTo>
                    <a:pt x="84" y="62"/>
                  </a:lnTo>
                  <a:lnTo>
                    <a:pt x="94" y="76"/>
                  </a:lnTo>
                  <a:lnTo>
                    <a:pt x="100" y="88"/>
                  </a:lnTo>
                  <a:lnTo>
                    <a:pt x="100" y="88"/>
                  </a:lnTo>
                  <a:lnTo>
                    <a:pt x="104" y="98"/>
                  </a:lnTo>
                  <a:lnTo>
                    <a:pt x="106" y="108"/>
                  </a:lnTo>
                  <a:lnTo>
                    <a:pt x="106" y="118"/>
                  </a:lnTo>
                  <a:lnTo>
                    <a:pt x="104" y="128"/>
                  </a:lnTo>
                  <a:lnTo>
                    <a:pt x="100" y="144"/>
                  </a:lnTo>
                  <a:lnTo>
                    <a:pt x="90" y="158"/>
                  </a:lnTo>
                  <a:lnTo>
                    <a:pt x="78" y="170"/>
                  </a:lnTo>
                  <a:lnTo>
                    <a:pt x="66" y="178"/>
                  </a:lnTo>
                  <a:lnTo>
                    <a:pt x="54" y="182"/>
                  </a:lnTo>
                  <a:lnTo>
                    <a:pt x="44" y="182"/>
                  </a:lnTo>
                  <a:lnTo>
                    <a:pt x="44" y="182"/>
                  </a:lnTo>
                  <a:lnTo>
                    <a:pt x="32" y="184"/>
                  </a:lnTo>
                  <a:lnTo>
                    <a:pt x="20" y="188"/>
                  </a:lnTo>
                  <a:lnTo>
                    <a:pt x="12" y="196"/>
                  </a:lnTo>
                  <a:lnTo>
                    <a:pt x="4" y="206"/>
                  </a:lnTo>
                  <a:lnTo>
                    <a:pt x="0" y="220"/>
                  </a:lnTo>
                  <a:lnTo>
                    <a:pt x="0" y="234"/>
                  </a:lnTo>
                  <a:lnTo>
                    <a:pt x="6" y="250"/>
                  </a:lnTo>
                  <a:lnTo>
                    <a:pt x="10" y="260"/>
                  </a:lnTo>
                  <a:lnTo>
                    <a:pt x="16" y="268"/>
                  </a:lnTo>
                  <a:lnTo>
                    <a:pt x="16" y="268"/>
                  </a:lnTo>
                  <a:lnTo>
                    <a:pt x="26" y="282"/>
                  </a:lnTo>
                  <a:lnTo>
                    <a:pt x="42" y="296"/>
                  </a:lnTo>
                  <a:lnTo>
                    <a:pt x="58" y="310"/>
                  </a:lnTo>
                  <a:lnTo>
                    <a:pt x="76" y="324"/>
                  </a:lnTo>
                  <a:lnTo>
                    <a:pt x="116" y="350"/>
                  </a:lnTo>
                  <a:lnTo>
                    <a:pt x="154" y="372"/>
                  </a:lnTo>
                  <a:lnTo>
                    <a:pt x="154" y="372"/>
                  </a:lnTo>
                  <a:lnTo>
                    <a:pt x="214" y="358"/>
                  </a:lnTo>
                  <a:lnTo>
                    <a:pt x="240" y="352"/>
                  </a:lnTo>
                  <a:lnTo>
                    <a:pt x="240" y="352"/>
                  </a:lnTo>
                  <a:lnTo>
                    <a:pt x="248" y="350"/>
                  </a:lnTo>
                  <a:lnTo>
                    <a:pt x="256" y="344"/>
                  </a:lnTo>
                  <a:lnTo>
                    <a:pt x="264" y="338"/>
                  </a:lnTo>
                  <a:lnTo>
                    <a:pt x="270" y="332"/>
                  </a:lnTo>
                  <a:lnTo>
                    <a:pt x="274" y="324"/>
                  </a:lnTo>
                  <a:lnTo>
                    <a:pt x="278" y="314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80" y="29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53"/>
            <p:cNvSpPr>
              <a:spLocks/>
            </p:cNvSpPr>
            <p:nvPr userDrawn="1"/>
          </p:nvSpPr>
          <p:spPr bwMode="auto">
            <a:xfrm>
              <a:off x="6051550" y="4530725"/>
              <a:ext cx="1000125" cy="1387475"/>
            </a:xfrm>
            <a:custGeom>
              <a:avLst/>
              <a:gdLst/>
              <a:ahLst/>
              <a:cxnLst>
                <a:cxn ang="0">
                  <a:pos x="310" y="872"/>
                </a:cxn>
                <a:cxn ang="0">
                  <a:pos x="366" y="836"/>
                </a:cxn>
                <a:cxn ang="0">
                  <a:pos x="376" y="778"/>
                </a:cxn>
                <a:cxn ang="0">
                  <a:pos x="354" y="738"/>
                </a:cxn>
                <a:cxn ang="0">
                  <a:pos x="350" y="686"/>
                </a:cxn>
                <a:cxn ang="0">
                  <a:pos x="380" y="672"/>
                </a:cxn>
                <a:cxn ang="0">
                  <a:pos x="516" y="702"/>
                </a:cxn>
                <a:cxn ang="0">
                  <a:pos x="554" y="708"/>
                </a:cxn>
                <a:cxn ang="0">
                  <a:pos x="580" y="686"/>
                </a:cxn>
                <a:cxn ang="0">
                  <a:pos x="624" y="544"/>
                </a:cxn>
                <a:cxn ang="0">
                  <a:pos x="626" y="472"/>
                </a:cxn>
                <a:cxn ang="0">
                  <a:pos x="586" y="444"/>
                </a:cxn>
                <a:cxn ang="0">
                  <a:pos x="548" y="464"/>
                </a:cxn>
                <a:cxn ang="0">
                  <a:pos x="496" y="446"/>
                </a:cxn>
                <a:cxn ang="0">
                  <a:pos x="482" y="388"/>
                </a:cxn>
                <a:cxn ang="0">
                  <a:pos x="474" y="352"/>
                </a:cxn>
                <a:cxn ang="0">
                  <a:pos x="420" y="292"/>
                </a:cxn>
                <a:cxn ang="0">
                  <a:pos x="418" y="224"/>
                </a:cxn>
                <a:cxn ang="0">
                  <a:pos x="458" y="182"/>
                </a:cxn>
                <a:cxn ang="0">
                  <a:pos x="494" y="174"/>
                </a:cxn>
                <a:cxn ang="0">
                  <a:pos x="500" y="150"/>
                </a:cxn>
                <a:cxn ang="0">
                  <a:pos x="476" y="124"/>
                </a:cxn>
                <a:cxn ang="0">
                  <a:pos x="504" y="94"/>
                </a:cxn>
                <a:cxn ang="0">
                  <a:pos x="486" y="56"/>
                </a:cxn>
                <a:cxn ang="0">
                  <a:pos x="420" y="4"/>
                </a:cxn>
                <a:cxn ang="0">
                  <a:pos x="376" y="6"/>
                </a:cxn>
                <a:cxn ang="0">
                  <a:pos x="332" y="52"/>
                </a:cxn>
                <a:cxn ang="0">
                  <a:pos x="356" y="106"/>
                </a:cxn>
                <a:cxn ang="0">
                  <a:pos x="312" y="126"/>
                </a:cxn>
                <a:cxn ang="0">
                  <a:pos x="226" y="152"/>
                </a:cxn>
                <a:cxn ang="0">
                  <a:pos x="182" y="146"/>
                </a:cxn>
                <a:cxn ang="0">
                  <a:pos x="182" y="102"/>
                </a:cxn>
                <a:cxn ang="0">
                  <a:pos x="126" y="88"/>
                </a:cxn>
                <a:cxn ang="0">
                  <a:pos x="94" y="102"/>
                </a:cxn>
                <a:cxn ang="0">
                  <a:pos x="62" y="200"/>
                </a:cxn>
                <a:cxn ang="0">
                  <a:pos x="84" y="260"/>
                </a:cxn>
                <a:cxn ang="0">
                  <a:pos x="80" y="310"/>
                </a:cxn>
                <a:cxn ang="0">
                  <a:pos x="118" y="290"/>
                </a:cxn>
                <a:cxn ang="0">
                  <a:pos x="146" y="278"/>
                </a:cxn>
                <a:cxn ang="0">
                  <a:pos x="190" y="294"/>
                </a:cxn>
                <a:cxn ang="0">
                  <a:pos x="214" y="344"/>
                </a:cxn>
                <a:cxn ang="0">
                  <a:pos x="202" y="400"/>
                </a:cxn>
                <a:cxn ang="0">
                  <a:pos x="160" y="440"/>
                </a:cxn>
                <a:cxn ang="0">
                  <a:pos x="108" y="442"/>
                </a:cxn>
                <a:cxn ang="0">
                  <a:pos x="80" y="418"/>
                </a:cxn>
                <a:cxn ang="0">
                  <a:pos x="42" y="400"/>
                </a:cxn>
                <a:cxn ang="0">
                  <a:pos x="20" y="438"/>
                </a:cxn>
                <a:cxn ang="0">
                  <a:pos x="0" y="586"/>
                </a:cxn>
                <a:cxn ang="0">
                  <a:pos x="18" y="612"/>
                </a:cxn>
                <a:cxn ang="0">
                  <a:pos x="92" y="620"/>
                </a:cxn>
                <a:cxn ang="0">
                  <a:pos x="110" y="588"/>
                </a:cxn>
                <a:cxn ang="0">
                  <a:pos x="158" y="564"/>
                </a:cxn>
                <a:cxn ang="0">
                  <a:pos x="220" y="578"/>
                </a:cxn>
                <a:cxn ang="0">
                  <a:pos x="264" y="630"/>
                </a:cxn>
                <a:cxn ang="0">
                  <a:pos x="272" y="702"/>
                </a:cxn>
                <a:cxn ang="0">
                  <a:pos x="238" y="756"/>
                </a:cxn>
                <a:cxn ang="0">
                  <a:pos x="194" y="766"/>
                </a:cxn>
                <a:cxn ang="0">
                  <a:pos x="154" y="778"/>
                </a:cxn>
                <a:cxn ang="0">
                  <a:pos x="190" y="846"/>
                </a:cxn>
              </a:cxnLst>
              <a:rect l="0" t="0" r="r" b="b"/>
              <a:pathLst>
                <a:path w="630" h="874">
                  <a:moveTo>
                    <a:pt x="258" y="872"/>
                  </a:moveTo>
                  <a:lnTo>
                    <a:pt x="258" y="872"/>
                  </a:lnTo>
                  <a:lnTo>
                    <a:pt x="276" y="874"/>
                  </a:lnTo>
                  <a:lnTo>
                    <a:pt x="294" y="874"/>
                  </a:lnTo>
                  <a:lnTo>
                    <a:pt x="310" y="872"/>
                  </a:lnTo>
                  <a:lnTo>
                    <a:pt x="324" y="868"/>
                  </a:lnTo>
                  <a:lnTo>
                    <a:pt x="338" y="862"/>
                  </a:lnTo>
                  <a:lnTo>
                    <a:pt x="348" y="854"/>
                  </a:lnTo>
                  <a:lnTo>
                    <a:pt x="358" y="846"/>
                  </a:lnTo>
                  <a:lnTo>
                    <a:pt x="366" y="836"/>
                  </a:lnTo>
                  <a:lnTo>
                    <a:pt x="372" y="824"/>
                  </a:lnTo>
                  <a:lnTo>
                    <a:pt x="376" y="814"/>
                  </a:lnTo>
                  <a:lnTo>
                    <a:pt x="378" y="802"/>
                  </a:lnTo>
                  <a:lnTo>
                    <a:pt x="380" y="790"/>
                  </a:lnTo>
                  <a:lnTo>
                    <a:pt x="376" y="778"/>
                  </a:lnTo>
                  <a:lnTo>
                    <a:pt x="372" y="766"/>
                  </a:lnTo>
                  <a:lnTo>
                    <a:pt x="366" y="754"/>
                  </a:lnTo>
                  <a:lnTo>
                    <a:pt x="358" y="742"/>
                  </a:lnTo>
                  <a:lnTo>
                    <a:pt x="358" y="742"/>
                  </a:lnTo>
                  <a:lnTo>
                    <a:pt x="354" y="738"/>
                  </a:lnTo>
                  <a:lnTo>
                    <a:pt x="350" y="728"/>
                  </a:lnTo>
                  <a:lnTo>
                    <a:pt x="348" y="716"/>
                  </a:lnTo>
                  <a:lnTo>
                    <a:pt x="346" y="704"/>
                  </a:lnTo>
                  <a:lnTo>
                    <a:pt x="348" y="692"/>
                  </a:lnTo>
                  <a:lnTo>
                    <a:pt x="350" y="686"/>
                  </a:lnTo>
                  <a:lnTo>
                    <a:pt x="354" y="682"/>
                  </a:lnTo>
                  <a:lnTo>
                    <a:pt x="358" y="678"/>
                  </a:lnTo>
                  <a:lnTo>
                    <a:pt x="364" y="674"/>
                  </a:lnTo>
                  <a:lnTo>
                    <a:pt x="370" y="672"/>
                  </a:lnTo>
                  <a:lnTo>
                    <a:pt x="380" y="672"/>
                  </a:lnTo>
                  <a:lnTo>
                    <a:pt x="380" y="672"/>
                  </a:lnTo>
                  <a:lnTo>
                    <a:pt x="400" y="674"/>
                  </a:lnTo>
                  <a:lnTo>
                    <a:pt x="424" y="678"/>
                  </a:lnTo>
                  <a:lnTo>
                    <a:pt x="474" y="690"/>
                  </a:lnTo>
                  <a:lnTo>
                    <a:pt x="516" y="702"/>
                  </a:lnTo>
                  <a:lnTo>
                    <a:pt x="534" y="708"/>
                  </a:lnTo>
                  <a:lnTo>
                    <a:pt x="534" y="708"/>
                  </a:lnTo>
                  <a:lnTo>
                    <a:pt x="540" y="710"/>
                  </a:lnTo>
                  <a:lnTo>
                    <a:pt x="548" y="710"/>
                  </a:lnTo>
                  <a:lnTo>
                    <a:pt x="554" y="708"/>
                  </a:lnTo>
                  <a:lnTo>
                    <a:pt x="562" y="706"/>
                  </a:lnTo>
                  <a:lnTo>
                    <a:pt x="568" y="702"/>
                  </a:lnTo>
                  <a:lnTo>
                    <a:pt x="574" y="698"/>
                  </a:lnTo>
                  <a:lnTo>
                    <a:pt x="578" y="692"/>
                  </a:lnTo>
                  <a:lnTo>
                    <a:pt x="580" y="686"/>
                  </a:lnTo>
                  <a:lnTo>
                    <a:pt x="580" y="686"/>
                  </a:lnTo>
                  <a:lnTo>
                    <a:pt x="590" y="664"/>
                  </a:lnTo>
                  <a:lnTo>
                    <a:pt x="608" y="610"/>
                  </a:lnTo>
                  <a:lnTo>
                    <a:pt x="618" y="576"/>
                  </a:lnTo>
                  <a:lnTo>
                    <a:pt x="624" y="544"/>
                  </a:lnTo>
                  <a:lnTo>
                    <a:pt x="630" y="514"/>
                  </a:lnTo>
                  <a:lnTo>
                    <a:pt x="630" y="500"/>
                  </a:lnTo>
                  <a:lnTo>
                    <a:pt x="630" y="486"/>
                  </a:lnTo>
                  <a:lnTo>
                    <a:pt x="630" y="486"/>
                  </a:lnTo>
                  <a:lnTo>
                    <a:pt x="626" y="472"/>
                  </a:lnTo>
                  <a:lnTo>
                    <a:pt x="622" y="460"/>
                  </a:lnTo>
                  <a:lnTo>
                    <a:pt x="614" y="452"/>
                  </a:lnTo>
                  <a:lnTo>
                    <a:pt x="604" y="446"/>
                  </a:lnTo>
                  <a:lnTo>
                    <a:pt x="594" y="444"/>
                  </a:lnTo>
                  <a:lnTo>
                    <a:pt x="586" y="444"/>
                  </a:lnTo>
                  <a:lnTo>
                    <a:pt x="576" y="448"/>
                  </a:lnTo>
                  <a:lnTo>
                    <a:pt x="570" y="454"/>
                  </a:lnTo>
                  <a:lnTo>
                    <a:pt x="570" y="454"/>
                  </a:lnTo>
                  <a:lnTo>
                    <a:pt x="560" y="460"/>
                  </a:lnTo>
                  <a:lnTo>
                    <a:pt x="548" y="464"/>
                  </a:lnTo>
                  <a:lnTo>
                    <a:pt x="534" y="464"/>
                  </a:lnTo>
                  <a:lnTo>
                    <a:pt x="518" y="460"/>
                  </a:lnTo>
                  <a:lnTo>
                    <a:pt x="510" y="456"/>
                  </a:lnTo>
                  <a:lnTo>
                    <a:pt x="504" y="452"/>
                  </a:lnTo>
                  <a:lnTo>
                    <a:pt x="496" y="446"/>
                  </a:lnTo>
                  <a:lnTo>
                    <a:pt x="492" y="438"/>
                  </a:lnTo>
                  <a:lnTo>
                    <a:pt x="486" y="428"/>
                  </a:lnTo>
                  <a:lnTo>
                    <a:pt x="484" y="416"/>
                  </a:lnTo>
                  <a:lnTo>
                    <a:pt x="482" y="404"/>
                  </a:lnTo>
                  <a:lnTo>
                    <a:pt x="482" y="388"/>
                  </a:lnTo>
                  <a:lnTo>
                    <a:pt x="482" y="388"/>
                  </a:lnTo>
                  <a:lnTo>
                    <a:pt x="484" y="372"/>
                  </a:lnTo>
                  <a:lnTo>
                    <a:pt x="486" y="358"/>
                  </a:lnTo>
                  <a:lnTo>
                    <a:pt x="486" y="358"/>
                  </a:lnTo>
                  <a:lnTo>
                    <a:pt x="474" y="352"/>
                  </a:lnTo>
                  <a:lnTo>
                    <a:pt x="460" y="340"/>
                  </a:lnTo>
                  <a:lnTo>
                    <a:pt x="460" y="340"/>
                  </a:lnTo>
                  <a:lnTo>
                    <a:pt x="442" y="324"/>
                  </a:lnTo>
                  <a:lnTo>
                    <a:pt x="430" y="308"/>
                  </a:lnTo>
                  <a:lnTo>
                    <a:pt x="420" y="292"/>
                  </a:lnTo>
                  <a:lnTo>
                    <a:pt x="414" y="278"/>
                  </a:lnTo>
                  <a:lnTo>
                    <a:pt x="412" y="264"/>
                  </a:lnTo>
                  <a:lnTo>
                    <a:pt x="412" y="250"/>
                  </a:lnTo>
                  <a:lnTo>
                    <a:pt x="414" y="236"/>
                  </a:lnTo>
                  <a:lnTo>
                    <a:pt x="418" y="224"/>
                  </a:lnTo>
                  <a:lnTo>
                    <a:pt x="424" y="214"/>
                  </a:lnTo>
                  <a:lnTo>
                    <a:pt x="432" y="204"/>
                  </a:lnTo>
                  <a:lnTo>
                    <a:pt x="440" y="194"/>
                  </a:lnTo>
                  <a:lnTo>
                    <a:pt x="448" y="188"/>
                  </a:lnTo>
                  <a:lnTo>
                    <a:pt x="458" y="182"/>
                  </a:lnTo>
                  <a:lnTo>
                    <a:pt x="466" y="178"/>
                  </a:lnTo>
                  <a:lnTo>
                    <a:pt x="474" y="176"/>
                  </a:lnTo>
                  <a:lnTo>
                    <a:pt x="482" y="176"/>
                  </a:lnTo>
                  <a:lnTo>
                    <a:pt x="482" y="176"/>
                  </a:lnTo>
                  <a:lnTo>
                    <a:pt x="494" y="174"/>
                  </a:lnTo>
                  <a:lnTo>
                    <a:pt x="504" y="170"/>
                  </a:lnTo>
                  <a:lnTo>
                    <a:pt x="514" y="164"/>
                  </a:lnTo>
                  <a:lnTo>
                    <a:pt x="524" y="156"/>
                  </a:lnTo>
                  <a:lnTo>
                    <a:pt x="524" y="156"/>
                  </a:lnTo>
                  <a:lnTo>
                    <a:pt x="500" y="150"/>
                  </a:lnTo>
                  <a:lnTo>
                    <a:pt x="492" y="146"/>
                  </a:lnTo>
                  <a:lnTo>
                    <a:pt x="486" y="142"/>
                  </a:lnTo>
                  <a:lnTo>
                    <a:pt x="486" y="142"/>
                  </a:lnTo>
                  <a:lnTo>
                    <a:pt x="478" y="132"/>
                  </a:lnTo>
                  <a:lnTo>
                    <a:pt x="476" y="124"/>
                  </a:lnTo>
                  <a:lnTo>
                    <a:pt x="476" y="116"/>
                  </a:lnTo>
                  <a:lnTo>
                    <a:pt x="480" y="110"/>
                  </a:lnTo>
                  <a:lnTo>
                    <a:pt x="484" y="106"/>
                  </a:lnTo>
                  <a:lnTo>
                    <a:pt x="492" y="102"/>
                  </a:lnTo>
                  <a:lnTo>
                    <a:pt x="504" y="94"/>
                  </a:lnTo>
                  <a:lnTo>
                    <a:pt x="504" y="94"/>
                  </a:lnTo>
                  <a:lnTo>
                    <a:pt x="514" y="88"/>
                  </a:lnTo>
                  <a:lnTo>
                    <a:pt x="514" y="88"/>
                  </a:lnTo>
                  <a:lnTo>
                    <a:pt x="500" y="72"/>
                  </a:lnTo>
                  <a:lnTo>
                    <a:pt x="486" y="56"/>
                  </a:lnTo>
                  <a:lnTo>
                    <a:pt x="456" y="30"/>
                  </a:lnTo>
                  <a:lnTo>
                    <a:pt x="436" y="14"/>
                  </a:lnTo>
                  <a:lnTo>
                    <a:pt x="428" y="8"/>
                  </a:lnTo>
                  <a:lnTo>
                    <a:pt x="428" y="8"/>
                  </a:lnTo>
                  <a:lnTo>
                    <a:pt x="420" y="4"/>
                  </a:lnTo>
                  <a:lnTo>
                    <a:pt x="410" y="2"/>
                  </a:lnTo>
                  <a:lnTo>
                    <a:pt x="402" y="0"/>
                  </a:lnTo>
                  <a:lnTo>
                    <a:pt x="392" y="0"/>
                  </a:lnTo>
                  <a:lnTo>
                    <a:pt x="384" y="2"/>
                  </a:lnTo>
                  <a:lnTo>
                    <a:pt x="376" y="6"/>
                  </a:lnTo>
                  <a:lnTo>
                    <a:pt x="368" y="10"/>
                  </a:lnTo>
                  <a:lnTo>
                    <a:pt x="362" y="18"/>
                  </a:lnTo>
                  <a:lnTo>
                    <a:pt x="362" y="18"/>
                  </a:lnTo>
                  <a:lnTo>
                    <a:pt x="332" y="52"/>
                  </a:lnTo>
                  <a:lnTo>
                    <a:pt x="332" y="52"/>
                  </a:lnTo>
                  <a:lnTo>
                    <a:pt x="346" y="72"/>
                  </a:lnTo>
                  <a:lnTo>
                    <a:pt x="346" y="72"/>
                  </a:lnTo>
                  <a:lnTo>
                    <a:pt x="352" y="84"/>
                  </a:lnTo>
                  <a:lnTo>
                    <a:pt x="356" y="96"/>
                  </a:lnTo>
                  <a:lnTo>
                    <a:pt x="356" y="106"/>
                  </a:lnTo>
                  <a:lnTo>
                    <a:pt x="352" y="116"/>
                  </a:lnTo>
                  <a:lnTo>
                    <a:pt x="344" y="122"/>
                  </a:lnTo>
                  <a:lnTo>
                    <a:pt x="336" y="126"/>
                  </a:lnTo>
                  <a:lnTo>
                    <a:pt x="324" y="128"/>
                  </a:lnTo>
                  <a:lnTo>
                    <a:pt x="312" y="126"/>
                  </a:lnTo>
                  <a:lnTo>
                    <a:pt x="312" y="126"/>
                  </a:lnTo>
                  <a:lnTo>
                    <a:pt x="268" y="118"/>
                  </a:lnTo>
                  <a:lnTo>
                    <a:pt x="268" y="118"/>
                  </a:lnTo>
                  <a:lnTo>
                    <a:pt x="238" y="144"/>
                  </a:lnTo>
                  <a:lnTo>
                    <a:pt x="226" y="152"/>
                  </a:lnTo>
                  <a:lnTo>
                    <a:pt x="218" y="156"/>
                  </a:lnTo>
                  <a:lnTo>
                    <a:pt x="218" y="156"/>
                  </a:lnTo>
                  <a:lnTo>
                    <a:pt x="200" y="154"/>
                  </a:lnTo>
                  <a:lnTo>
                    <a:pt x="190" y="152"/>
                  </a:lnTo>
                  <a:lnTo>
                    <a:pt x="182" y="146"/>
                  </a:lnTo>
                  <a:lnTo>
                    <a:pt x="180" y="138"/>
                  </a:lnTo>
                  <a:lnTo>
                    <a:pt x="178" y="128"/>
                  </a:lnTo>
                  <a:lnTo>
                    <a:pt x="180" y="120"/>
                  </a:lnTo>
                  <a:lnTo>
                    <a:pt x="182" y="102"/>
                  </a:lnTo>
                  <a:lnTo>
                    <a:pt x="182" y="102"/>
                  </a:lnTo>
                  <a:lnTo>
                    <a:pt x="182" y="100"/>
                  </a:lnTo>
                  <a:lnTo>
                    <a:pt x="182" y="100"/>
                  </a:lnTo>
                  <a:lnTo>
                    <a:pt x="132" y="88"/>
                  </a:lnTo>
                  <a:lnTo>
                    <a:pt x="132" y="88"/>
                  </a:lnTo>
                  <a:lnTo>
                    <a:pt x="126" y="88"/>
                  </a:lnTo>
                  <a:lnTo>
                    <a:pt x="118" y="88"/>
                  </a:lnTo>
                  <a:lnTo>
                    <a:pt x="112" y="90"/>
                  </a:lnTo>
                  <a:lnTo>
                    <a:pt x="104" y="92"/>
                  </a:lnTo>
                  <a:lnTo>
                    <a:pt x="98" y="96"/>
                  </a:lnTo>
                  <a:lnTo>
                    <a:pt x="94" y="102"/>
                  </a:lnTo>
                  <a:lnTo>
                    <a:pt x="90" y="108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74" y="158"/>
                  </a:lnTo>
                  <a:lnTo>
                    <a:pt x="62" y="200"/>
                  </a:lnTo>
                  <a:lnTo>
                    <a:pt x="52" y="244"/>
                  </a:lnTo>
                  <a:lnTo>
                    <a:pt x="52" y="244"/>
                  </a:lnTo>
                  <a:lnTo>
                    <a:pt x="66" y="248"/>
                  </a:lnTo>
                  <a:lnTo>
                    <a:pt x="76" y="254"/>
                  </a:lnTo>
                  <a:lnTo>
                    <a:pt x="84" y="260"/>
                  </a:lnTo>
                  <a:lnTo>
                    <a:pt x="90" y="270"/>
                  </a:lnTo>
                  <a:lnTo>
                    <a:pt x="92" y="278"/>
                  </a:lnTo>
                  <a:lnTo>
                    <a:pt x="90" y="288"/>
                  </a:lnTo>
                  <a:lnTo>
                    <a:pt x="88" y="300"/>
                  </a:lnTo>
                  <a:lnTo>
                    <a:pt x="80" y="310"/>
                  </a:lnTo>
                  <a:lnTo>
                    <a:pt x="80" y="310"/>
                  </a:lnTo>
                  <a:lnTo>
                    <a:pt x="90" y="308"/>
                  </a:lnTo>
                  <a:lnTo>
                    <a:pt x="100" y="304"/>
                  </a:lnTo>
                  <a:lnTo>
                    <a:pt x="110" y="298"/>
                  </a:lnTo>
                  <a:lnTo>
                    <a:pt x="118" y="290"/>
                  </a:lnTo>
                  <a:lnTo>
                    <a:pt x="118" y="290"/>
                  </a:lnTo>
                  <a:lnTo>
                    <a:pt x="124" y="286"/>
                  </a:lnTo>
                  <a:lnTo>
                    <a:pt x="130" y="282"/>
                  </a:lnTo>
                  <a:lnTo>
                    <a:pt x="138" y="280"/>
                  </a:lnTo>
                  <a:lnTo>
                    <a:pt x="146" y="278"/>
                  </a:lnTo>
                  <a:lnTo>
                    <a:pt x="154" y="280"/>
                  </a:lnTo>
                  <a:lnTo>
                    <a:pt x="164" y="282"/>
                  </a:lnTo>
                  <a:lnTo>
                    <a:pt x="172" y="284"/>
                  </a:lnTo>
                  <a:lnTo>
                    <a:pt x="182" y="288"/>
                  </a:lnTo>
                  <a:lnTo>
                    <a:pt x="190" y="294"/>
                  </a:lnTo>
                  <a:lnTo>
                    <a:pt x="198" y="302"/>
                  </a:lnTo>
                  <a:lnTo>
                    <a:pt x="204" y="310"/>
                  </a:lnTo>
                  <a:lnTo>
                    <a:pt x="208" y="320"/>
                  </a:lnTo>
                  <a:lnTo>
                    <a:pt x="212" y="332"/>
                  </a:lnTo>
                  <a:lnTo>
                    <a:pt x="214" y="344"/>
                  </a:lnTo>
                  <a:lnTo>
                    <a:pt x="214" y="358"/>
                  </a:lnTo>
                  <a:lnTo>
                    <a:pt x="212" y="372"/>
                  </a:lnTo>
                  <a:lnTo>
                    <a:pt x="212" y="372"/>
                  </a:lnTo>
                  <a:lnTo>
                    <a:pt x="208" y="386"/>
                  </a:lnTo>
                  <a:lnTo>
                    <a:pt x="202" y="400"/>
                  </a:lnTo>
                  <a:lnTo>
                    <a:pt x="196" y="410"/>
                  </a:lnTo>
                  <a:lnTo>
                    <a:pt x="188" y="420"/>
                  </a:lnTo>
                  <a:lnTo>
                    <a:pt x="178" y="428"/>
                  </a:lnTo>
                  <a:lnTo>
                    <a:pt x="170" y="434"/>
                  </a:lnTo>
                  <a:lnTo>
                    <a:pt x="160" y="440"/>
                  </a:lnTo>
                  <a:lnTo>
                    <a:pt x="148" y="444"/>
                  </a:lnTo>
                  <a:lnTo>
                    <a:pt x="138" y="446"/>
                  </a:lnTo>
                  <a:lnTo>
                    <a:pt x="128" y="446"/>
                  </a:lnTo>
                  <a:lnTo>
                    <a:pt x="118" y="444"/>
                  </a:lnTo>
                  <a:lnTo>
                    <a:pt x="108" y="442"/>
                  </a:lnTo>
                  <a:lnTo>
                    <a:pt x="100" y="438"/>
                  </a:lnTo>
                  <a:lnTo>
                    <a:pt x="92" y="434"/>
                  </a:lnTo>
                  <a:lnTo>
                    <a:pt x="86" y="426"/>
                  </a:lnTo>
                  <a:lnTo>
                    <a:pt x="80" y="418"/>
                  </a:lnTo>
                  <a:lnTo>
                    <a:pt x="80" y="418"/>
                  </a:lnTo>
                  <a:lnTo>
                    <a:pt x="74" y="410"/>
                  </a:lnTo>
                  <a:lnTo>
                    <a:pt x="66" y="402"/>
                  </a:lnTo>
                  <a:lnTo>
                    <a:pt x="58" y="400"/>
                  </a:lnTo>
                  <a:lnTo>
                    <a:pt x="50" y="398"/>
                  </a:lnTo>
                  <a:lnTo>
                    <a:pt x="42" y="400"/>
                  </a:lnTo>
                  <a:lnTo>
                    <a:pt x="34" y="406"/>
                  </a:lnTo>
                  <a:lnTo>
                    <a:pt x="30" y="412"/>
                  </a:lnTo>
                  <a:lnTo>
                    <a:pt x="26" y="420"/>
                  </a:lnTo>
                  <a:lnTo>
                    <a:pt x="26" y="420"/>
                  </a:lnTo>
                  <a:lnTo>
                    <a:pt x="20" y="438"/>
                  </a:lnTo>
                  <a:lnTo>
                    <a:pt x="16" y="462"/>
                  </a:lnTo>
                  <a:lnTo>
                    <a:pt x="8" y="514"/>
                  </a:lnTo>
                  <a:lnTo>
                    <a:pt x="0" y="578"/>
                  </a:lnTo>
                  <a:lnTo>
                    <a:pt x="0" y="578"/>
                  </a:lnTo>
                  <a:lnTo>
                    <a:pt x="0" y="586"/>
                  </a:lnTo>
                  <a:lnTo>
                    <a:pt x="0" y="592"/>
                  </a:lnTo>
                  <a:lnTo>
                    <a:pt x="4" y="598"/>
                  </a:lnTo>
                  <a:lnTo>
                    <a:pt x="8" y="604"/>
                  </a:lnTo>
                  <a:lnTo>
                    <a:pt x="12" y="608"/>
                  </a:lnTo>
                  <a:lnTo>
                    <a:pt x="18" y="612"/>
                  </a:lnTo>
                  <a:lnTo>
                    <a:pt x="24" y="614"/>
                  </a:lnTo>
                  <a:lnTo>
                    <a:pt x="32" y="616"/>
                  </a:lnTo>
                  <a:lnTo>
                    <a:pt x="32" y="616"/>
                  </a:lnTo>
                  <a:lnTo>
                    <a:pt x="48" y="616"/>
                  </a:lnTo>
                  <a:lnTo>
                    <a:pt x="92" y="620"/>
                  </a:lnTo>
                  <a:lnTo>
                    <a:pt x="92" y="620"/>
                  </a:lnTo>
                  <a:lnTo>
                    <a:pt x="94" y="612"/>
                  </a:lnTo>
                  <a:lnTo>
                    <a:pt x="98" y="602"/>
                  </a:lnTo>
                  <a:lnTo>
                    <a:pt x="104" y="594"/>
                  </a:lnTo>
                  <a:lnTo>
                    <a:pt x="110" y="588"/>
                  </a:lnTo>
                  <a:lnTo>
                    <a:pt x="118" y="580"/>
                  </a:lnTo>
                  <a:lnTo>
                    <a:pt x="126" y="574"/>
                  </a:lnTo>
                  <a:lnTo>
                    <a:pt x="136" y="570"/>
                  </a:lnTo>
                  <a:lnTo>
                    <a:pt x="148" y="566"/>
                  </a:lnTo>
                  <a:lnTo>
                    <a:pt x="158" y="564"/>
                  </a:lnTo>
                  <a:lnTo>
                    <a:pt x="170" y="562"/>
                  </a:lnTo>
                  <a:lnTo>
                    <a:pt x="182" y="562"/>
                  </a:lnTo>
                  <a:lnTo>
                    <a:pt x="196" y="566"/>
                  </a:lnTo>
                  <a:lnTo>
                    <a:pt x="208" y="570"/>
                  </a:lnTo>
                  <a:lnTo>
                    <a:pt x="220" y="578"/>
                  </a:lnTo>
                  <a:lnTo>
                    <a:pt x="232" y="588"/>
                  </a:lnTo>
                  <a:lnTo>
                    <a:pt x="244" y="600"/>
                  </a:lnTo>
                  <a:lnTo>
                    <a:pt x="244" y="600"/>
                  </a:lnTo>
                  <a:lnTo>
                    <a:pt x="256" y="614"/>
                  </a:lnTo>
                  <a:lnTo>
                    <a:pt x="264" y="630"/>
                  </a:lnTo>
                  <a:lnTo>
                    <a:pt x="270" y="644"/>
                  </a:lnTo>
                  <a:lnTo>
                    <a:pt x="274" y="660"/>
                  </a:lnTo>
                  <a:lnTo>
                    <a:pt x="276" y="674"/>
                  </a:lnTo>
                  <a:lnTo>
                    <a:pt x="276" y="688"/>
                  </a:lnTo>
                  <a:lnTo>
                    <a:pt x="272" y="702"/>
                  </a:lnTo>
                  <a:lnTo>
                    <a:pt x="268" y="716"/>
                  </a:lnTo>
                  <a:lnTo>
                    <a:pt x="262" y="728"/>
                  </a:lnTo>
                  <a:lnTo>
                    <a:pt x="256" y="738"/>
                  </a:lnTo>
                  <a:lnTo>
                    <a:pt x="248" y="748"/>
                  </a:lnTo>
                  <a:lnTo>
                    <a:pt x="238" y="756"/>
                  </a:lnTo>
                  <a:lnTo>
                    <a:pt x="228" y="762"/>
                  </a:lnTo>
                  <a:lnTo>
                    <a:pt x="218" y="766"/>
                  </a:lnTo>
                  <a:lnTo>
                    <a:pt x="206" y="766"/>
                  </a:lnTo>
                  <a:lnTo>
                    <a:pt x="194" y="766"/>
                  </a:lnTo>
                  <a:lnTo>
                    <a:pt x="194" y="766"/>
                  </a:lnTo>
                  <a:lnTo>
                    <a:pt x="182" y="766"/>
                  </a:lnTo>
                  <a:lnTo>
                    <a:pt x="170" y="768"/>
                  </a:lnTo>
                  <a:lnTo>
                    <a:pt x="162" y="772"/>
                  </a:lnTo>
                  <a:lnTo>
                    <a:pt x="154" y="778"/>
                  </a:lnTo>
                  <a:lnTo>
                    <a:pt x="154" y="778"/>
                  </a:lnTo>
                  <a:lnTo>
                    <a:pt x="156" y="792"/>
                  </a:lnTo>
                  <a:lnTo>
                    <a:pt x="160" y="806"/>
                  </a:lnTo>
                  <a:lnTo>
                    <a:pt x="166" y="822"/>
                  </a:lnTo>
                  <a:lnTo>
                    <a:pt x="176" y="834"/>
                  </a:lnTo>
                  <a:lnTo>
                    <a:pt x="190" y="846"/>
                  </a:lnTo>
                  <a:lnTo>
                    <a:pt x="208" y="858"/>
                  </a:lnTo>
                  <a:lnTo>
                    <a:pt x="230" y="866"/>
                  </a:lnTo>
                  <a:lnTo>
                    <a:pt x="258" y="872"/>
                  </a:lnTo>
                  <a:lnTo>
                    <a:pt x="258" y="87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54"/>
            <p:cNvSpPr>
              <a:spLocks/>
            </p:cNvSpPr>
            <p:nvPr userDrawn="1"/>
          </p:nvSpPr>
          <p:spPr bwMode="auto">
            <a:xfrm>
              <a:off x="6988175" y="4933950"/>
              <a:ext cx="139700" cy="136525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48"/>
                </a:cxn>
                <a:cxn ang="0">
                  <a:pos x="0" y="54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6" y="64"/>
                </a:cxn>
                <a:cxn ang="0">
                  <a:pos x="10" y="70"/>
                </a:cxn>
                <a:cxn ang="0">
                  <a:pos x="10" y="70"/>
                </a:cxn>
                <a:cxn ang="0">
                  <a:pos x="16" y="78"/>
                </a:cxn>
                <a:cxn ang="0">
                  <a:pos x="26" y="82"/>
                </a:cxn>
                <a:cxn ang="0">
                  <a:pos x="36" y="86"/>
                </a:cxn>
                <a:cxn ang="0">
                  <a:pos x="46" y="86"/>
                </a:cxn>
                <a:cxn ang="0">
                  <a:pos x="56" y="84"/>
                </a:cxn>
                <a:cxn ang="0">
                  <a:pos x="64" y="80"/>
                </a:cxn>
                <a:cxn ang="0">
                  <a:pos x="72" y="76"/>
                </a:cxn>
                <a:cxn ang="0">
                  <a:pos x="76" y="68"/>
                </a:cxn>
                <a:cxn ang="0">
                  <a:pos x="76" y="68"/>
                </a:cxn>
                <a:cxn ang="0">
                  <a:pos x="84" y="42"/>
                </a:cxn>
                <a:cxn ang="0">
                  <a:pos x="88" y="18"/>
                </a:cxn>
                <a:cxn ang="0">
                  <a:pos x="88" y="18"/>
                </a:cxn>
                <a:cxn ang="0">
                  <a:pos x="78" y="12"/>
                </a:cxn>
                <a:cxn ang="0">
                  <a:pos x="78" y="12"/>
                </a:cxn>
                <a:cxn ang="0">
                  <a:pos x="62" y="4"/>
                </a:cxn>
                <a:cxn ang="0">
                  <a:pos x="46" y="0"/>
                </a:cxn>
                <a:cxn ang="0">
                  <a:pos x="30" y="2"/>
                </a:cxn>
                <a:cxn ang="0">
                  <a:pos x="18" y="8"/>
                </a:cxn>
                <a:cxn ang="0">
                  <a:pos x="10" y="16"/>
                </a:cxn>
                <a:cxn ang="0">
                  <a:pos x="2" y="24"/>
                </a:cxn>
                <a:cxn ang="0">
                  <a:pos x="0" y="36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88" h="86">
                  <a:moveTo>
                    <a:pt x="0" y="48"/>
                  </a:moveTo>
                  <a:lnTo>
                    <a:pt x="0" y="48"/>
                  </a:lnTo>
                  <a:lnTo>
                    <a:pt x="0" y="54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6" y="64"/>
                  </a:lnTo>
                  <a:lnTo>
                    <a:pt x="10" y="70"/>
                  </a:lnTo>
                  <a:lnTo>
                    <a:pt x="10" y="70"/>
                  </a:lnTo>
                  <a:lnTo>
                    <a:pt x="16" y="78"/>
                  </a:lnTo>
                  <a:lnTo>
                    <a:pt x="26" y="82"/>
                  </a:lnTo>
                  <a:lnTo>
                    <a:pt x="36" y="86"/>
                  </a:lnTo>
                  <a:lnTo>
                    <a:pt x="46" y="86"/>
                  </a:lnTo>
                  <a:lnTo>
                    <a:pt x="56" y="84"/>
                  </a:lnTo>
                  <a:lnTo>
                    <a:pt x="64" y="80"/>
                  </a:lnTo>
                  <a:lnTo>
                    <a:pt x="72" y="76"/>
                  </a:lnTo>
                  <a:lnTo>
                    <a:pt x="76" y="68"/>
                  </a:lnTo>
                  <a:lnTo>
                    <a:pt x="76" y="68"/>
                  </a:lnTo>
                  <a:lnTo>
                    <a:pt x="84" y="42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2" y="4"/>
                  </a:lnTo>
                  <a:lnTo>
                    <a:pt x="46" y="0"/>
                  </a:lnTo>
                  <a:lnTo>
                    <a:pt x="30" y="2"/>
                  </a:lnTo>
                  <a:lnTo>
                    <a:pt x="18" y="8"/>
                  </a:lnTo>
                  <a:lnTo>
                    <a:pt x="10" y="16"/>
                  </a:lnTo>
                  <a:lnTo>
                    <a:pt x="2" y="24"/>
                  </a:lnTo>
                  <a:lnTo>
                    <a:pt x="0" y="36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55"/>
            <p:cNvSpPr>
              <a:spLocks/>
            </p:cNvSpPr>
            <p:nvPr userDrawn="1"/>
          </p:nvSpPr>
          <p:spPr bwMode="auto">
            <a:xfrm>
              <a:off x="6283325" y="4962525"/>
              <a:ext cx="1098550" cy="1120775"/>
            </a:xfrm>
            <a:custGeom>
              <a:avLst/>
              <a:gdLst/>
              <a:ahLst/>
              <a:cxnLst>
                <a:cxn ang="0">
                  <a:pos x="556" y="452"/>
                </a:cxn>
                <a:cxn ang="0">
                  <a:pos x="516" y="422"/>
                </a:cxn>
                <a:cxn ang="0">
                  <a:pos x="516" y="390"/>
                </a:cxn>
                <a:cxn ang="0">
                  <a:pos x="560" y="342"/>
                </a:cxn>
                <a:cxn ang="0">
                  <a:pos x="672" y="254"/>
                </a:cxn>
                <a:cxn ang="0">
                  <a:pos x="688" y="232"/>
                </a:cxn>
                <a:cxn ang="0">
                  <a:pos x="690" y="198"/>
                </a:cxn>
                <a:cxn ang="0">
                  <a:pos x="634" y="112"/>
                </a:cxn>
                <a:cxn ang="0">
                  <a:pos x="544" y="10"/>
                </a:cxn>
                <a:cxn ang="0">
                  <a:pos x="520" y="50"/>
                </a:cxn>
                <a:cxn ang="0">
                  <a:pos x="500" y="66"/>
                </a:cxn>
                <a:cxn ang="0">
                  <a:pos x="460" y="60"/>
                </a:cxn>
                <a:cxn ang="0">
                  <a:pos x="444" y="42"/>
                </a:cxn>
                <a:cxn ang="0">
                  <a:pos x="424" y="78"/>
                </a:cxn>
                <a:cxn ang="0">
                  <a:pos x="372" y="96"/>
                </a:cxn>
                <a:cxn ang="0">
                  <a:pos x="340" y="86"/>
                </a:cxn>
                <a:cxn ang="0">
                  <a:pos x="336" y="132"/>
                </a:cxn>
                <a:cxn ang="0">
                  <a:pos x="350" y="174"/>
                </a:cxn>
                <a:cxn ang="0">
                  <a:pos x="388" y="192"/>
                </a:cxn>
                <a:cxn ang="0">
                  <a:pos x="424" y="182"/>
                </a:cxn>
                <a:cxn ang="0">
                  <a:pos x="458" y="174"/>
                </a:cxn>
                <a:cxn ang="0">
                  <a:pos x="484" y="214"/>
                </a:cxn>
                <a:cxn ang="0">
                  <a:pos x="478" y="272"/>
                </a:cxn>
                <a:cxn ang="0">
                  <a:pos x="434" y="414"/>
                </a:cxn>
                <a:cxn ang="0">
                  <a:pos x="422" y="430"/>
                </a:cxn>
                <a:cxn ang="0">
                  <a:pos x="394" y="438"/>
                </a:cxn>
                <a:cxn ang="0">
                  <a:pos x="328" y="418"/>
                </a:cxn>
                <a:cxn ang="0">
                  <a:pos x="234" y="400"/>
                </a:cxn>
                <a:cxn ang="0">
                  <a:pos x="208" y="410"/>
                </a:cxn>
                <a:cxn ang="0">
                  <a:pos x="202" y="444"/>
                </a:cxn>
                <a:cxn ang="0">
                  <a:pos x="212" y="470"/>
                </a:cxn>
                <a:cxn ang="0">
                  <a:pos x="234" y="518"/>
                </a:cxn>
                <a:cxn ang="0">
                  <a:pos x="220" y="564"/>
                </a:cxn>
                <a:cxn ang="0">
                  <a:pos x="178" y="596"/>
                </a:cxn>
                <a:cxn ang="0">
                  <a:pos x="112" y="600"/>
                </a:cxn>
                <a:cxn ang="0">
                  <a:pos x="44" y="574"/>
                </a:cxn>
                <a:cxn ang="0">
                  <a:pos x="10" y="520"/>
                </a:cxn>
                <a:cxn ang="0">
                  <a:pos x="0" y="526"/>
                </a:cxn>
                <a:cxn ang="0">
                  <a:pos x="22" y="568"/>
                </a:cxn>
                <a:cxn ang="0">
                  <a:pos x="148" y="694"/>
                </a:cxn>
                <a:cxn ang="0">
                  <a:pos x="178" y="704"/>
                </a:cxn>
                <a:cxn ang="0">
                  <a:pos x="208" y="688"/>
                </a:cxn>
                <a:cxn ang="0">
                  <a:pos x="290" y="598"/>
                </a:cxn>
                <a:cxn ang="0">
                  <a:pos x="368" y="530"/>
                </a:cxn>
                <a:cxn ang="0">
                  <a:pos x="402" y="530"/>
                </a:cxn>
                <a:cxn ang="0">
                  <a:pos x="426" y="562"/>
                </a:cxn>
                <a:cxn ang="0">
                  <a:pos x="420" y="594"/>
                </a:cxn>
                <a:cxn ang="0">
                  <a:pos x="420" y="628"/>
                </a:cxn>
                <a:cxn ang="0">
                  <a:pos x="454" y="678"/>
                </a:cxn>
                <a:cxn ang="0">
                  <a:pos x="520" y="706"/>
                </a:cxn>
                <a:cxn ang="0">
                  <a:pos x="608" y="674"/>
                </a:cxn>
                <a:cxn ang="0">
                  <a:pos x="662" y="618"/>
                </a:cxn>
                <a:cxn ang="0">
                  <a:pos x="682" y="548"/>
                </a:cxn>
                <a:cxn ang="0">
                  <a:pos x="662" y="490"/>
                </a:cxn>
                <a:cxn ang="0">
                  <a:pos x="612" y="458"/>
                </a:cxn>
              </a:cxnLst>
              <a:rect l="0" t="0" r="r" b="b"/>
              <a:pathLst>
                <a:path w="692" h="706">
                  <a:moveTo>
                    <a:pt x="578" y="456"/>
                  </a:moveTo>
                  <a:lnTo>
                    <a:pt x="578" y="456"/>
                  </a:lnTo>
                  <a:lnTo>
                    <a:pt x="568" y="456"/>
                  </a:lnTo>
                  <a:lnTo>
                    <a:pt x="556" y="452"/>
                  </a:lnTo>
                  <a:lnTo>
                    <a:pt x="544" y="448"/>
                  </a:lnTo>
                  <a:lnTo>
                    <a:pt x="530" y="440"/>
                  </a:lnTo>
                  <a:lnTo>
                    <a:pt x="520" y="428"/>
                  </a:lnTo>
                  <a:lnTo>
                    <a:pt x="516" y="422"/>
                  </a:lnTo>
                  <a:lnTo>
                    <a:pt x="512" y="416"/>
                  </a:lnTo>
                  <a:lnTo>
                    <a:pt x="512" y="408"/>
                  </a:lnTo>
                  <a:lnTo>
                    <a:pt x="514" y="400"/>
                  </a:lnTo>
                  <a:lnTo>
                    <a:pt x="516" y="390"/>
                  </a:lnTo>
                  <a:lnTo>
                    <a:pt x="522" y="382"/>
                  </a:lnTo>
                  <a:lnTo>
                    <a:pt x="522" y="382"/>
                  </a:lnTo>
                  <a:lnTo>
                    <a:pt x="540" y="362"/>
                  </a:lnTo>
                  <a:lnTo>
                    <a:pt x="560" y="342"/>
                  </a:lnTo>
                  <a:lnTo>
                    <a:pt x="586" y="320"/>
                  </a:lnTo>
                  <a:lnTo>
                    <a:pt x="610" y="300"/>
                  </a:lnTo>
                  <a:lnTo>
                    <a:pt x="654" y="266"/>
                  </a:lnTo>
                  <a:lnTo>
                    <a:pt x="672" y="254"/>
                  </a:lnTo>
                  <a:lnTo>
                    <a:pt x="672" y="254"/>
                  </a:lnTo>
                  <a:lnTo>
                    <a:pt x="680" y="248"/>
                  </a:lnTo>
                  <a:lnTo>
                    <a:pt x="684" y="240"/>
                  </a:lnTo>
                  <a:lnTo>
                    <a:pt x="688" y="232"/>
                  </a:lnTo>
                  <a:lnTo>
                    <a:pt x="692" y="224"/>
                  </a:lnTo>
                  <a:lnTo>
                    <a:pt x="692" y="216"/>
                  </a:lnTo>
                  <a:lnTo>
                    <a:pt x="692" y="206"/>
                  </a:lnTo>
                  <a:lnTo>
                    <a:pt x="690" y="198"/>
                  </a:lnTo>
                  <a:lnTo>
                    <a:pt x="686" y="190"/>
                  </a:lnTo>
                  <a:lnTo>
                    <a:pt x="686" y="190"/>
                  </a:lnTo>
                  <a:lnTo>
                    <a:pt x="670" y="168"/>
                  </a:lnTo>
                  <a:lnTo>
                    <a:pt x="634" y="112"/>
                  </a:lnTo>
                  <a:lnTo>
                    <a:pt x="608" y="80"/>
                  </a:lnTo>
                  <a:lnTo>
                    <a:pt x="584" y="50"/>
                  </a:lnTo>
                  <a:lnTo>
                    <a:pt x="556" y="22"/>
                  </a:lnTo>
                  <a:lnTo>
                    <a:pt x="544" y="10"/>
                  </a:lnTo>
                  <a:lnTo>
                    <a:pt x="532" y="0"/>
                  </a:lnTo>
                  <a:lnTo>
                    <a:pt x="532" y="0"/>
                  </a:lnTo>
                  <a:lnTo>
                    <a:pt x="528" y="24"/>
                  </a:lnTo>
                  <a:lnTo>
                    <a:pt x="520" y="50"/>
                  </a:lnTo>
                  <a:lnTo>
                    <a:pt x="520" y="50"/>
                  </a:lnTo>
                  <a:lnTo>
                    <a:pt x="516" y="58"/>
                  </a:lnTo>
                  <a:lnTo>
                    <a:pt x="508" y="62"/>
                  </a:lnTo>
                  <a:lnTo>
                    <a:pt x="500" y="66"/>
                  </a:lnTo>
                  <a:lnTo>
                    <a:pt x="490" y="68"/>
                  </a:lnTo>
                  <a:lnTo>
                    <a:pt x="480" y="68"/>
                  </a:lnTo>
                  <a:lnTo>
                    <a:pt x="470" y="64"/>
                  </a:lnTo>
                  <a:lnTo>
                    <a:pt x="460" y="60"/>
                  </a:lnTo>
                  <a:lnTo>
                    <a:pt x="454" y="52"/>
                  </a:lnTo>
                  <a:lnTo>
                    <a:pt x="454" y="52"/>
                  </a:lnTo>
                  <a:lnTo>
                    <a:pt x="450" y="46"/>
                  </a:lnTo>
                  <a:lnTo>
                    <a:pt x="444" y="42"/>
                  </a:lnTo>
                  <a:lnTo>
                    <a:pt x="444" y="42"/>
                  </a:lnTo>
                  <a:lnTo>
                    <a:pt x="440" y="54"/>
                  </a:lnTo>
                  <a:lnTo>
                    <a:pt x="434" y="66"/>
                  </a:lnTo>
                  <a:lnTo>
                    <a:pt x="424" y="78"/>
                  </a:lnTo>
                  <a:lnTo>
                    <a:pt x="412" y="86"/>
                  </a:lnTo>
                  <a:lnTo>
                    <a:pt x="398" y="94"/>
                  </a:lnTo>
                  <a:lnTo>
                    <a:pt x="380" y="96"/>
                  </a:lnTo>
                  <a:lnTo>
                    <a:pt x="372" y="96"/>
                  </a:lnTo>
                  <a:lnTo>
                    <a:pt x="362" y="94"/>
                  </a:lnTo>
                  <a:lnTo>
                    <a:pt x="352" y="92"/>
                  </a:lnTo>
                  <a:lnTo>
                    <a:pt x="340" y="86"/>
                  </a:lnTo>
                  <a:lnTo>
                    <a:pt x="340" y="86"/>
                  </a:lnTo>
                  <a:lnTo>
                    <a:pt x="338" y="100"/>
                  </a:lnTo>
                  <a:lnTo>
                    <a:pt x="336" y="116"/>
                  </a:lnTo>
                  <a:lnTo>
                    <a:pt x="336" y="116"/>
                  </a:lnTo>
                  <a:lnTo>
                    <a:pt x="336" y="132"/>
                  </a:lnTo>
                  <a:lnTo>
                    <a:pt x="338" y="144"/>
                  </a:lnTo>
                  <a:lnTo>
                    <a:pt x="340" y="156"/>
                  </a:lnTo>
                  <a:lnTo>
                    <a:pt x="346" y="166"/>
                  </a:lnTo>
                  <a:lnTo>
                    <a:pt x="350" y="174"/>
                  </a:lnTo>
                  <a:lnTo>
                    <a:pt x="358" y="180"/>
                  </a:lnTo>
                  <a:lnTo>
                    <a:pt x="364" y="184"/>
                  </a:lnTo>
                  <a:lnTo>
                    <a:pt x="372" y="188"/>
                  </a:lnTo>
                  <a:lnTo>
                    <a:pt x="388" y="192"/>
                  </a:lnTo>
                  <a:lnTo>
                    <a:pt x="402" y="192"/>
                  </a:lnTo>
                  <a:lnTo>
                    <a:pt x="414" y="188"/>
                  </a:lnTo>
                  <a:lnTo>
                    <a:pt x="424" y="182"/>
                  </a:lnTo>
                  <a:lnTo>
                    <a:pt x="424" y="182"/>
                  </a:lnTo>
                  <a:lnTo>
                    <a:pt x="430" y="176"/>
                  </a:lnTo>
                  <a:lnTo>
                    <a:pt x="440" y="172"/>
                  </a:lnTo>
                  <a:lnTo>
                    <a:pt x="448" y="172"/>
                  </a:lnTo>
                  <a:lnTo>
                    <a:pt x="458" y="174"/>
                  </a:lnTo>
                  <a:lnTo>
                    <a:pt x="468" y="180"/>
                  </a:lnTo>
                  <a:lnTo>
                    <a:pt x="476" y="188"/>
                  </a:lnTo>
                  <a:lnTo>
                    <a:pt x="480" y="200"/>
                  </a:lnTo>
                  <a:lnTo>
                    <a:pt x="484" y="214"/>
                  </a:lnTo>
                  <a:lnTo>
                    <a:pt x="484" y="214"/>
                  </a:lnTo>
                  <a:lnTo>
                    <a:pt x="484" y="228"/>
                  </a:lnTo>
                  <a:lnTo>
                    <a:pt x="484" y="242"/>
                  </a:lnTo>
                  <a:lnTo>
                    <a:pt x="478" y="272"/>
                  </a:lnTo>
                  <a:lnTo>
                    <a:pt x="472" y="304"/>
                  </a:lnTo>
                  <a:lnTo>
                    <a:pt x="462" y="338"/>
                  </a:lnTo>
                  <a:lnTo>
                    <a:pt x="444" y="392"/>
                  </a:lnTo>
                  <a:lnTo>
                    <a:pt x="434" y="414"/>
                  </a:lnTo>
                  <a:lnTo>
                    <a:pt x="434" y="414"/>
                  </a:lnTo>
                  <a:lnTo>
                    <a:pt x="432" y="420"/>
                  </a:lnTo>
                  <a:lnTo>
                    <a:pt x="428" y="426"/>
                  </a:lnTo>
                  <a:lnTo>
                    <a:pt x="422" y="430"/>
                  </a:lnTo>
                  <a:lnTo>
                    <a:pt x="416" y="434"/>
                  </a:lnTo>
                  <a:lnTo>
                    <a:pt x="408" y="436"/>
                  </a:lnTo>
                  <a:lnTo>
                    <a:pt x="402" y="438"/>
                  </a:lnTo>
                  <a:lnTo>
                    <a:pt x="394" y="438"/>
                  </a:lnTo>
                  <a:lnTo>
                    <a:pt x="388" y="436"/>
                  </a:lnTo>
                  <a:lnTo>
                    <a:pt x="388" y="436"/>
                  </a:lnTo>
                  <a:lnTo>
                    <a:pt x="370" y="430"/>
                  </a:lnTo>
                  <a:lnTo>
                    <a:pt x="328" y="418"/>
                  </a:lnTo>
                  <a:lnTo>
                    <a:pt x="278" y="406"/>
                  </a:lnTo>
                  <a:lnTo>
                    <a:pt x="254" y="402"/>
                  </a:lnTo>
                  <a:lnTo>
                    <a:pt x="234" y="400"/>
                  </a:lnTo>
                  <a:lnTo>
                    <a:pt x="234" y="400"/>
                  </a:lnTo>
                  <a:lnTo>
                    <a:pt x="224" y="400"/>
                  </a:lnTo>
                  <a:lnTo>
                    <a:pt x="218" y="402"/>
                  </a:lnTo>
                  <a:lnTo>
                    <a:pt x="212" y="406"/>
                  </a:lnTo>
                  <a:lnTo>
                    <a:pt x="208" y="410"/>
                  </a:lnTo>
                  <a:lnTo>
                    <a:pt x="204" y="414"/>
                  </a:lnTo>
                  <a:lnTo>
                    <a:pt x="202" y="420"/>
                  </a:lnTo>
                  <a:lnTo>
                    <a:pt x="200" y="432"/>
                  </a:lnTo>
                  <a:lnTo>
                    <a:pt x="202" y="444"/>
                  </a:lnTo>
                  <a:lnTo>
                    <a:pt x="204" y="456"/>
                  </a:lnTo>
                  <a:lnTo>
                    <a:pt x="208" y="466"/>
                  </a:lnTo>
                  <a:lnTo>
                    <a:pt x="212" y="470"/>
                  </a:lnTo>
                  <a:lnTo>
                    <a:pt x="212" y="470"/>
                  </a:lnTo>
                  <a:lnTo>
                    <a:pt x="220" y="482"/>
                  </a:lnTo>
                  <a:lnTo>
                    <a:pt x="226" y="494"/>
                  </a:lnTo>
                  <a:lnTo>
                    <a:pt x="230" y="506"/>
                  </a:lnTo>
                  <a:lnTo>
                    <a:pt x="234" y="518"/>
                  </a:lnTo>
                  <a:lnTo>
                    <a:pt x="232" y="530"/>
                  </a:lnTo>
                  <a:lnTo>
                    <a:pt x="230" y="542"/>
                  </a:lnTo>
                  <a:lnTo>
                    <a:pt x="226" y="552"/>
                  </a:lnTo>
                  <a:lnTo>
                    <a:pt x="220" y="564"/>
                  </a:lnTo>
                  <a:lnTo>
                    <a:pt x="212" y="574"/>
                  </a:lnTo>
                  <a:lnTo>
                    <a:pt x="202" y="582"/>
                  </a:lnTo>
                  <a:lnTo>
                    <a:pt x="192" y="590"/>
                  </a:lnTo>
                  <a:lnTo>
                    <a:pt x="178" y="596"/>
                  </a:lnTo>
                  <a:lnTo>
                    <a:pt x="164" y="600"/>
                  </a:lnTo>
                  <a:lnTo>
                    <a:pt x="148" y="602"/>
                  </a:lnTo>
                  <a:lnTo>
                    <a:pt x="130" y="602"/>
                  </a:lnTo>
                  <a:lnTo>
                    <a:pt x="112" y="600"/>
                  </a:lnTo>
                  <a:lnTo>
                    <a:pt x="112" y="600"/>
                  </a:lnTo>
                  <a:lnTo>
                    <a:pt x="84" y="594"/>
                  </a:lnTo>
                  <a:lnTo>
                    <a:pt x="62" y="586"/>
                  </a:lnTo>
                  <a:lnTo>
                    <a:pt x="44" y="574"/>
                  </a:lnTo>
                  <a:lnTo>
                    <a:pt x="30" y="562"/>
                  </a:lnTo>
                  <a:lnTo>
                    <a:pt x="20" y="550"/>
                  </a:lnTo>
                  <a:lnTo>
                    <a:pt x="14" y="534"/>
                  </a:lnTo>
                  <a:lnTo>
                    <a:pt x="10" y="520"/>
                  </a:lnTo>
                  <a:lnTo>
                    <a:pt x="8" y="506"/>
                  </a:lnTo>
                  <a:lnTo>
                    <a:pt x="8" y="506"/>
                  </a:lnTo>
                  <a:lnTo>
                    <a:pt x="2" y="516"/>
                  </a:lnTo>
                  <a:lnTo>
                    <a:pt x="0" y="526"/>
                  </a:lnTo>
                  <a:lnTo>
                    <a:pt x="2" y="538"/>
                  </a:lnTo>
                  <a:lnTo>
                    <a:pt x="8" y="550"/>
                  </a:lnTo>
                  <a:lnTo>
                    <a:pt x="8" y="550"/>
                  </a:lnTo>
                  <a:lnTo>
                    <a:pt x="22" y="568"/>
                  </a:lnTo>
                  <a:lnTo>
                    <a:pt x="44" y="590"/>
                  </a:lnTo>
                  <a:lnTo>
                    <a:pt x="90" y="638"/>
                  </a:lnTo>
                  <a:lnTo>
                    <a:pt x="148" y="694"/>
                  </a:lnTo>
                  <a:lnTo>
                    <a:pt x="148" y="694"/>
                  </a:lnTo>
                  <a:lnTo>
                    <a:pt x="154" y="698"/>
                  </a:lnTo>
                  <a:lnTo>
                    <a:pt x="162" y="702"/>
                  </a:lnTo>
                  <a:lnTo>
                    <a:pt x="170" y="704"/>
                  </a:lnTo>
                  <a:lnTo>
                    <a:pt x="178" y="704"/>
                  </a:lnTo>
                  <a:lnTo>
                    <a:pt x="186" y="704"/>
                  </a:lnTo>
                  <a:lnTo>
                    <a:pt x="194" y="700"/>
                  </a:lnTo>
                  <a:lnTo>
                    <a:pt x="202" y="696"/>
                  </a:lnTo>
                  <a:lnTo>
                    <a:pt x="208" y="688"/>
                  </a:lnTo>
                  <a:lnTo>
                    <a:pt x="208" y="688"/>
                  </a:lnTo>
                  <a:lnTo>
                    <a:pt x="224" y="670"/>
                  </a:lnTo>
                  <a:lnTo>
                    <a:pt x="264" y="624"/>
                  </a:lnTo>
                  <a:lnTo>
                    <a:pt x="290" y="598"/>
                  </a:lnTo>
                  <a:lnTo>
                    <a:pt x="316" y="570"/>
                  </a:lnTo>
                  <a:lnTo>
                    <a:pt x="342" y="548"/>
                  </a:lnTo>
                  <a:lnTo>
                    <a:pt x="368" y="530"/>
                  </a:lnTo>
                  <a:lnTo>
                    <a:pt x="368" y="530"/>
                  </a:lnTo>
                  <a:lnTo>
                    <a:pt x="372" y="526"/>
                  </a:lnTo>
                  <a:lnTo>
                    <a:pt x="378" y="526"/>
                  </a:lnTo>
                  <a:lnTo>
                    <a:pt x="390" y="526"/>
                  </a:lnTo>
                  <a:lnTo>
                    <a:pt x="402" y="530"/>
                  </a:lnTo>
                  <a:lnTo>
                    <a:pt x="412" y="538"/>
                  </a:lnTo>
                  <a:lnTo>
                    <a:pt x="422" y="548"/>
                  </a:lnTo>
                  <a:lnTo>
                    <a:pt x="424" y="554"/>
                  </a:lnTo>
                  <a:lnTo>
                    <a:pt x="426" y="562"/>
                  </a:lnTo>
                  <a:lnTo>
                    <a:pt x="426" y="570"/>
                  </a:lnTo>
                  <a:lnTo>
                    <a:pt x="426" y="578"/>
                  </a:lnTo>
                  <a:lnTo>
                    <a:pt x="424" y="586"/>
                  </a:lnTo>
                  <a:lnTo>
                    <a:pt x="420" y="594"/>
                  </a:lnTo>
                  <a:lnTo>
                    <a:pt x="420" y="594"/>
                  </a:lnTo>
                  <a:lnTo>
                    <a:pt x="418" y="604"/>
                  </a:lnTo>
                  <a:lnTo>
                    <a:pt x="418" y="614"/>
                  </a:lnTo>
                  <a:lnTo>
                    <a:pt x="420" y="628"/>
                  </a:lnTo>
                  <a:lnTo>
                    <a:pt x="426" y="640"/>
                  </a:lnTo>
                  <a:lnTo>
                    <a:pt x="434" y="654"/>
                  </a:lnTo>
                  <a:lnTo>
                    <a:pt x="442" y="666"/>
                  </a:lnTo>
                  <a:lnTo>
                    <a:pt x="454" y="678"/>
                  </a:lnTo>
                  <a:lnTo>
                    <a:pt x="468" y="690"/>
                  </a:lnTo>
                  <a:lnTo>
                    <a:pt x="484" y="698"/>
                  </a:lnTo>
                  <a:lnTo>
                    <a:pt x="500" y="704"/>
                  </a:lnTo>
                  <a:lnTo>
                    <a:pt x="520" y="706"/>
                  </a:lnTo>
                  <a:lnTo>
                    <a:pt x="540" y="706"/>
                  </a:lnTo>
                  <a:lnTo>
                    <a:pt x="562" y="700"/>
                  </a:lnTo>
                  <a:lnTo>
                    <a:pt x="584" y="690"/>
                  </a:lnTo>
                  <a:lnTo>
                    <a:pt x="608" y="674"/>
                  </a:lnTo>
                  <a:lnTo>
                    <a:pt x="634" y="652"/>
                  </a:lnTo>
                  <a:lnTo>
                    <a:pt x="634" y="652"/>
                  </a:lnTo>
                  <a:lnTo>
                    <a:pt x="650" y="634"/>
                  </a:lnTo>
                  <a:lnTo>
                    <a:pt x="662" y="618"/>
                  </a:lnTo>
                  <a:lnTo>
                    <a:pt x="672" y="600"/>
                  </a:lnTo>
                  <a:lnTo>
                    <a:pt x="678" y="582"/>
                  </a:lnTo>
                  <a:lnTo>
                    <a:pt x="682" y="564"/>
                  </a:lnTo>
                  <a:lnTo>
                    <a:pt x="682" y="548"/>
                  </a:lnTo>
                  <a:lnTo>
                    <a:pt x="680" y="530"/>
                  </a:lnTo>
                  <a:lnTo>
                    <a:pt x="676" y="516"/>
                  </a:lnTo>
                  <a:lnTo>
                    <a:pt x="670" y="502"/>
                  </a:lnTo>
                  <a:lnTo>
                    <a:pt x="662" y="490"/>
                  </a:lnTo>
                  <a:lnTo>
                    <a:pt x="652" y="478"/>
                  </a:lnTo>
                  <a:lnTo>
                    <a:pt x="640" y="470"/>
                  </a:lnTo>
                  <a:lnTo>
                    <a:pt x="626" y="462"/>
                  </a:lnTo>
                  <a:lnTo>
                    <a:pt x="612" y="458"/>
                  </a:lnTo>
                  <a:lnTo>
                    <a:pt x="594" y="456"/>
                  </a:lnTo>
                  <a:lnTo>
                    <a:pt x="578" y="456"/>
                  </a:lnTo>
                  <a:lnTo>
                    <a:pt x="578" y="45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56"/>
            <p:cNvSpPr>
              <a:spLocks/>
            </p:cNvSpPr>
            <p:nvPr userDrawn="1"/>
          </p:nvSpPr>
          <p:spPr bwMode="auto">
            <a:xfrm>
              <a:off x="6807200" y="4670425"/>
              <a:ext cx="92075" cy="107950"/>
            </a:xfrm>
            <a:custGeom>
              <a:avLst/>
              <a:gdLst/>
              <a:ahLst/>
              <a:cxnLst>
                <a:cxn ang="0">
                  <a:pos x="48" y="68"/>
                </a:cxn>
                <a:cxn ang="0">
                  <a:pos x="48" y="68"/>
                </a:cxn>
                <a:cxn ang="0">
                  <a:pos x="54" y="56"/>
                </a:cxn>
                <a:cxn ang="0">
                  <a:pos x="58" y="42"/>
                </a:cxn>
                <a:cxn ang="0">
                  <a:pos x="58" y="30"/>
                </a:cxn>
                <a:cxn ang="0">
                  <a:pos x="56" y="24"/>
                </a:cxn>
                <a:cxn ang="0">
                  <a:pos x="54" y="18"/>
                </a:cxn>
                <a:cxn ang="0">
                  <a:pos x="54" y="18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28" y="6"/>
                </a:cxn>
                <a:cxn ang="0">
                  <a:pos x="28" y="6"/>
                </a:cxn>
                <a:cxn ang="0">
                  <a:pos x="16" y="14"/>
                </a:cxn>
                <a:cxn ang="0">
                  <a:pos x="8" y="18"/>
                </a:cxn>
                <a:cxn ang="0">
                  <a:pos x="4" y="22"/>
                </a:cxn>
                <a:cxn ang="0">
                  <a:pos x="0" y="28"/>
                </a:cxn>
                <a:cxn ang="0">
                  <a:pos x="0" y="36"/>
                </a:cxn>
                <a:cxn ang="0">
                  <a:pos x="2" y="44"/>
                </a:cxn>
                <a:cxn ang="0">
                  <a:pos x="10" y="54"/>
                </a:cxn>
                <a:cxn ang="0">
                  <a:pos x="10" y="54"/>
                </a:cxn>
                <a:cxn ang="0">
                  <a:pos x="16" y="58"/>
                </a:cxn>
                <a:cxn ang="0">
                  <a:pos x="24" y="62"/>
                </a:cxn>
                <a:cxn ang="0">
                  <a:pos x="48" y="68"/>
                </a:cxn>
                <a:cxn ang="0">
                  <a:pos x="48" y="68"/>
                </a:cxn>
              </a:cxnLst>
              <a:rect l="0" t="0" r="r" b="b"/>
              <a:pathLst>
                <a:path w="58" h="68">
                  <a:moveTo>
                    <a:pt x="48" y="68"/>
                  </a:moveTo>
                  <a:lnTo>
                    <a:pt x="48" y="68"/>
                  </a:lnTo>
                  <a:lnTo>
                    <a:pt x="54" y="56"/>
                  </a:lnTo>
                  <a:lnTo>
                    <a:pt x="58" y="42"/>
                  </a:lnTo>
                  <a:lnTo>
                    <a:pt x="58" y="30"/>
                  </a:lnTo>
                  <a:lnTo>
                    <a:pt x="56" y="24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16" y="14"/>
                  </a:lnTo>
                  <a:lnTo>
                    <a:pt x="8" y="18"/>
                  </a:lnTo>
                  <a:lnTo>
                    <a:pt x="4" y="22"/>
                  </a:lnTo>
                  <a:lnTo>
                    <a:pt x="0" y="28"/>
                  </a:lnTo>
                  <a:lnTo>
                    <a:pt x="0" y="36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16" y="58"/>
                  </a:lnTo>
                  <a:lnTo>
                    <a:pt x="24" y="62"/>
                  </a:lnTo>
                  <a:lnTo>
                    <a:pt x="48" y="68"/>
                  </a:lnTo>
                  <a:lnTo>
                    <a:pt x="48" y="6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7" name="Freeform 57"/>
            <p:cNvSpPr>
              <a:spLocks/>
            </p:cNvSpPr>
            <p:nvPr userDrawn="1"/>
          </p:nvSpPr>
          <p:spPr bwMode="auto">
            <a:xfrm>
              <a:off x="6477000" y="4613275"/>
              <a:ext cx="139700" cy="120650"/>
            </a:xfrm>
            <a:custGeom>
              <a:avLst/>
              <a:gdLst/>
              <a:ahLst/>
              <a:cxnLst>
                <a:cxn ang="0">
                  <a:pos x="78" y="20"/>
                </a:cxn>
                <a:cxn ang="0">
                  <a:pos x="78" y="2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32" y="32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6" y="76"/>
                </a:cxn>
                <a:cxn ang="0">
                  <a:pos x="68" y="74"/>
                </a:cxn>
                <a:cxn ang="0">
                  <a:pos x="76" y="70"/>
                </a:cxn>
                <a:cxn ang="0">
                  <a:pos x="84" y="64"/>
                </a:cxn>
                <a:cxn ang="0">
                  <a:pos x="88" y="54"/>
                </a:cxn>
                <a:cxn ang="0">
                  <a:pos x="88" y="44"/>
                </a:cxn>
                <a:cxn ang="0">
                  <a:pos x="84" y="32"/>
                </a:cxn>
                <a:cxn ang="0">
                  <a:pos x="78" y="20"/>
                </a:cxn>
                <a:cxn ang="0">
                  <a:pos x="78" y="20"/>
                </a:cxn>
              </a:cxnLst>
              <a:rect l="0" t="0" r="r" b="b"/>
              <a:pathLst>
                <a:path w="88" h="76">
                  <a:moveTo>
                    <a:pt x="78" y="20"/>
                  </a:moveTo>
                  <a:lnTo>
                    <a:pt x="78" y="2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32" y="32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6" y="76"/>
                  </a:lnTo>
                  <a:lnTo>
                    <a:pt x="68" y="74"/>
                  </a:lnTo>
                  <a:lnTo>
                    <a:pt x="76" y="70"/>
                  </a:lnTo>
                  <a:lnTo>
                    <a:pt x="84" y="64"/>
                  </a:lnTo>
                  <a:lnTo>
                    <a:pt x="88" y="54"/>
                  </a:lnTo>
                  <a:lnTo>
                    <a:pt x="88" y="44"/>
                  </a:lnTo>
                  <a:lnTo>
                    <a:pt x="84" y="32"/>
                  </a:lnTo>
                  <a:lnTo>
                    <a:pt x="78" y="20"/>
                  </a:lnTo>
                  <a:lnTo>
                    <a:pt x="78" y="2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58"/>
            <p:cNvSpPr>
              <a:spLocks/>
            </p:cNvSpPr>
            <p:nvPr userDrawn="1"/>
          </p:nvSpPr>
          <p:spPr bwMode="auto">
            <a:xfrm>
              <a:off x="5867400" y="4972050"/>
              <a:ext cx="523875" cy="679450"/>
            </a:xfrm>
            <a:custGeom>
              <a:avLst/>
              <a:gdLst/>
              <a:ahLst/>
              <a:cxnLst>
                <a:cxn ang="0">
                  <a:pos x="142" y="142"/>
                </a:cxn>
                <a:cxn ang="0">
                  <a:pos x="150" y="128"/>
                </a:cxn>
                <a:cxn ang="0">
                  <a:pos x="166" y="120"/>
                </a:cxn>
                <a:cxn ang="0">
                  <a:pos x="182" y="124"/>
                </a:cxn>
                <a:cxn ang="0">
                  <a:pos x="196" y="140"/>
                </a:cxn>
                <a:cxn ang="0">
                  <a:pos x="202" y="148"/>
                </a:cxn>
                <a:cxn ang="0">
                  <a:pos x="216" y="160"/>
                </a:cxn>
                <a:cxn ang="0">
                  <a:pos x="234" y="166"/>
                </a:cxn>
                <a:cxn ang="0">
                  <a:pos x="254" y="168"/>
                </a:cxn>
                <a:cxn ang="0">
                  <a:pos x="276" y="162"/>
                </a:cxn>
                <a:cxn ang="0">
                  <a:pos x="294" y="150"/>
                </a:cxn>
                <a:cxn ang="0">
                  <a:pos x="312" y="132"/>
                </a:cxn>
                <a:cxn ang="0">
                  <a:pos x="324" y="108"/>
                </a:cxn>
                <a:cxn ang="0">
                  <a:pos x="328" y="94"/>
                </a:cxn>
                <a:cxn ang="0">
                  <a:pos x="330" y="66"/>
                </a:cxn>
                <a:cxn ang="0">
                  <a:pos x="324" y="42"/>
                </a:cxn>
                <a:cxn ang="0">
                  <a:pos x="314" y="24"/>
                </a:cxn>
                <a:cxn ang="0">
                  <a:pos x="298" y="10"/>
                </a:cxn>
                <a:cxn ang="0">
                  <a:pos x="280" y="4"/>
                </a:cxn>
                <a:cxn ang="0">
                  <a:pos x="262" y="0"/>
                </a:cxn>
                <a:cxn ang="0">
                  <a:pos x="246" y="4"/>
                </a:cxn>
                <a:cxn ang="0">
                  <a:pos x="234" y="12"/>
                </a:cxn>
                <a:cxn ang="0">
                  <a:pos x="226" y="20"/>
                </a:cxn>
                <a:cxn ang="0">
                  <a:pos x="206" y="30"/>
                </a:cxn>
                <a:cxn ang="0">
                  <a:pos x="196" y="32"/>
                </a:cxn>
                <a:cxn ang="0">
                  <a:pos x="188" y="40"/>
                </a:cxn>
                <a:cxn ang="0">
                  <a:pos x="16" y="192"/>
                </a:cxn>
                <a:cxn ang="0">
                  <a:pos x="6" y="206"/>
                </a:cxn>
                <a:cxn ang="0">
                  <a:pos x="0" y="222"/>
                </a:cxn>
                <a:cxn ang="0">
                  <a:pos x="2" y="240"/>
                </a:cxn>
                <a:cxn ang="0">
                  <a:pos x="10" y="258"/>
                </a:cxn>
                <a:cxn ang="0">
                  <a:pos x="22" y="274"/>
                </a:cxn>
                <a:cxn ang="0">
                  <a:pos x="98" y="370"/>
                </a:cxn>
                <a:cxn ang="0">
                  <a:pos x="142" y="418"/>
                </a:cxn>
                <a:cxn ang="0">
                  <a:pos x="150" y="424"/>
                </a:cxn>
                <a:cxn ang="0">
                  <a:pos x="164" y="428"/>
                </a:cxn>
                <a:cxn ang="0">
                  <a:pos x="176" y="428"/>
                </a:cxn>
                <a:cxn ang="0">
                  <a:pos x="194" y="416"/>
                </a:cxn>
                <a:cxn ang="0">
                  <a:pos x="208" y="388"/>
                </a:cxn>
                <a:cxn ang="0">
                  <a:pos x="208" y="356"/>
                </a:cxn>
                <a:cxn ang="0">
                  <a:pos x="208" y="348"/>
                </a:cxn>
                <a:cxn ang="0">
                  <a:pos x="208" y="342"/>
                </a:cxn>
                <a:cxn ang="0">
                  <a:pos x="148" y="338"/>
                </a:cxn>
                <a:cxn ang="0">
                  <a:pos x="140" y="336"/>
                </a:cxn>
                <a:cxn ang="0">
                  <a:pos x="128" y="330"/>
                </a:cxn>
                <a:cxn ang="0">
                  <a:pos x="120" y="320"/>
                </a:cxn>
                <a:cxn ang="0">
                  <a:pos x="116" y="308"/>
                </a:cxn>
                <a:cxn ang="0">
                  <a:pos x="116" y="300"/>
                </a:cxn>
                <a:cxn ang="0">
                  <a:pos x="132" y="184"/>
                </a:cxn>
                <a:cxn ang="0">
                  <a:pos x="142" y="142"/>
                </a:cxn>
              </a:cxnLst>
              <a:rect l="0" t="0" r="r" b="b"/>
              <a:pathLst>
                <a:path w="330" h="428">
                  <a:moveTo>
                    <a:pt x="142" y="142"/>
                  </a:moveTo>
                  <a:lnTo>
                    <a:pt x="142" y="142"/>
                  </a:lnTo>
                  <a:lnTo>
                    <a:pt x="146" y="134"/>
                  </a:lnTo>
                  <a:lnTo>
                    <a:pt x="150" y="128"/>
                  </a:lnTo>
                  <a:lnTo>
                    <a:pt x="158" y="122"/>
                  </a:lnTo>
                  <a:lnTo>
                    <a:pt x="166" y="120"/>
                  </a:lnTo>
                  <a:lnTo>
                    <a:pt x="174" y="122"/>
                  </a:lnTo>
                  <a:lnTo>
                    <a:pt x="182" y="124"/>
                  </a:lnTo>
                  <a:lnTo>
                    <a:pt x="190" y="132"/>
                  </a:lnTo>
                  <a:lnTo>
                    <a:pt x="196" y="140"/>
                  </a:lnTo>
                  <a:lnTo>
                    <a:pt x="196" y="140"/>
                  </a:lnTo>
                  <a:lnTo>
                    <a:pt x="202" y="148"/>
                  </a:lnTo>
                  <a:lnTo>
                    <a:pt x="208" y="156"/>
                  </a:lnTo>
                  <a:lnTo>
                    <a:pt x="216" y="160"/>
                  </a:lnTo>
                  <a:lnTo>
                    <a:pt x="224" y="164"/>
                  </a:lnTo>
                  <a:lnTo>
                    <a:pt x="234" y="166"/>
                  </a:lnTo>
                  <a:lnTo>
                    <a:pt x="244" y="168"/>
                  </a:lnTo>
                  <a:lnTo>
                    <a:pt x="254" y="168"/>
                  </a:lnTo>
                  <a:lnTo>
                    <a:pt x="264" y="166"/>
                  </a:lnTo>
                  <a:lnTo>
                    <a:pt x="276" y="162"/>
                  </a:lnTo>
                  <a:lnTo>
                    <a:pt x="286" y="156"/>
                  </a:lnTo>
                  <a:lnTo>
                    <a:pt x="294" y="150"/>
                  </a:lnTo>
                  <a:lnTo>
                    <a:pt x="304" y="142"/>
                  </a:lnTo>
                  <a:lnTo>
                    <a:pt x="312" y="132"/>
                  </a:lnTo>
                  <a:lnTo>
                    <a:pt x="318" y="122"/>
                  </a:lnTo>
                  <a:lnTo>
                    <a:pt x="324" y="108"/>
                  </a:lnTo>
                  <a:lnTo>
                    <a:pt x="328" y="94"/>
                  </a:lnTo>
                  <a:lnTo>
                    <a:pt x="328" y="94"/>
                  </a:lnTo>
                  <a:lnTo>
                    <a:pt x="330" y="80"/>
                  </a:lnTo>
                  <a:lnTo>
                    <a:pt x="330" y="66"/>
                  </a:lnTo>
                  <a:lnTo>
                    <a:pt x="328" y="54"/>
                  </a:lnTo>
                  <a:lnTo>
                    <a:pt x="324" y="42"/>
                  </a:lnTo>
                  <a:lnTo>
                    <a:pt x="320" y="32"/>
                  </a:lnTo>
                  <a:lnTo>
                    <a:pt x="314" y="24"/>
                  </a:lnTo>
                  <a:lnTo>
                    <a:pt x="306" y="16"/>
                  </a:lnTo>
                  <a:lnTo>
                    <a:pt x="298" y="10"/>
                  </a:lnTo>
                  <a:lnTo>
                    <a:pt x="288" y="6"/>
                  </a:lnTo>
                  <a:lnTo>
                    <a:pt x="280" y="4"/>
                  </a:lnTo>
                  <a:lnTo>
                    <a:pt x="270" y="2"/>
                  </a:lnTo>
                  <a:lnTo>
                    <a:pt x="262" y="0"/>
                  </a:lnTo>
                  <a:lnTo>
                    <a:pt x="254" y="2"/>
                  </a:lnTo>
                  <a:lnTo>
                    <a:pt x="246" y="4"/>
                  </a:lnTo>
                  <a:lnTo>
                    <a:pt x="240" y="8"/>
                  </a:lnTo>
                  <a:lnTo>
                    <a:pt x="234" y="12"/>
                  </a:lnTo>
                  <a:lnTo>
                    <a:pt x="234" y="12"/>
                  </a:lnTo>
                  <a:lnTo>
                    <a:pt x="226" y="20"/>
                  </a:lnTo>
                  <a:lnTo>
                    <a:pt x="216" y="26"/>
                  </a:lnTo>
                  <a:lnTo>
                    <a:pt x="206" y="30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88" y="40"/>
                  </a:lnTo>
                  <a:lnTo>
                    <a:pt x="188" y="40"/>
                  </a:lnTo>
                  <a:lnTo>
                    <a:pt x="16" y="192"/>
                  </a:lnTo>
                  <a:lnTo>
                    <a:pt x="16" y="192"/>
                  </a:lnTo>
                  <a:lnTo>
                    <a:pt x="10" y="198"/>
                  </a:lnTo>
                  <a:lnTo>
                    <a:pt x="6" y="206"/>
                  </a:lnTo>
                  <a:lnTo>
                    <a:pt x="2" y="214"/>
                  </a:lnTo>
                  <a:lnTo>
                    <a:pt x="0" y="222"/>
                  </a:lnTo>
                  <a:lnTo>
                    <a:pt x="0" y="232"/>
                  </a:lnTo>
                  <a:lnTo>
                    <a:pt x="2" y="240"/>
                  </a:lnTo>
                  <a:lnTo>
                    <a:pt x="4" y="250"/>
                  </a:lnTo>
                  <a:lnTo>
                    <a:pt x="10" y="258"/>
                  </a:lnTo>
                  <a:lnTo>
                    <a:pt x="10" y="258"/>
                  </a:lnTo>
                  <a:lnTo>
                    <a:pt x="22" y="274"/>
                  </a:lnTo>
                  <a:lnTo>
                    <a:pt x="54" y="318"/>
                  </a:lnTo>
                  <a:lnTo>
                    <a:pt x="98" y="370"/>
                  </a:lnTo>
                  <a:lnTo>
                    <a:pt x="120" y="396"/>
                  </a:lnTo>
                  <a:lnTo>
                    <a:pt x="142" y="418"/>
                  </a:lnTo>
                  <a:lnTo>
                    <a:pt x="142" y="418"/>
                  </a:lnTo>
                  <a:lnTo>
                    <a:pt x="150" y="424"/>
                  </a:lnTo>
                  <a:lnTo>
                    <a:pt x="156" y="426"/>
                  </a:lnTo>
                  <a:lnTo>
                    <a:pt x="164" y="428"/>
                  </a:lnTo>
                  <a:lnTo>
                    <a:pt x="170" y="428"/>
                  </a:lnTo>
                  <a:lnTo>
                    <a:pt x="176" y="428"/>
                  </a:lnTo>
                  <a:lnTo>
                    <a:pt x="182" y="424"/>
                  </a:lnTo>
                  <a:lnTo>
                    <a:pt x="194" y="416"/>
                  </a:lnTo>
                  <a:lnTo>
                    <a:pt x="202" y="404"/>
                  </a:lnTo>
                  <a:lnTo>
                    <a:pt x="208" y="388"/>
                  </a:lnTo>
                  <a:lnTo>
                    <a:pt x="210" y="372"/>
                  </a:lnTo>
                  <a:lnTo>
                    <a:pt x="208" y="356"/>
                  </a:lnTo>
                  <a:lnTo>
                    <a:pt x="208" y="356"/>
                  </a:lnTo>
                  <a:lnTo>
                    <a:pt x="208" y="348"/>
                  </a:lnTo>
                  <a:lnTo>
                    <a:pt x="208" y="342"/>
                  </a:lnTo>
                  <a:lnTo>
                    <a:pt x="208" y="342"/>
                  </a:lnTo>
                  <a:lnTo>
                    <a:pt x="164" y="338"/>
                  </a:lnTo>
                  <a:lnTo>
                    <a:pt x="148" y="338"/>
                  </a:lnTo>
                  <a:lnTo>
                    <a:pt x="148" y="338"/>
                  </a:lnTo>
                  <a:lnTo>
                    <a:pt x="140" y="336"/>
                  </a:lnTo>
                  <a:lnTo>
                    <a:pt x="134" y="334"/>
                  </a:lnTo>
                  <a:lnTo>
                    <a:pt x="128" y="330"/>
                  </a:lnTo>
                  <a:lnTo>
                    <a:pt x="124" y="326"/>
                  </a:lnTo>
                  <a:lnTo>
                    <a:pt x="120" y="320"/>
                  </a:lnTo>
                  <a:lnTo>
                    <a:pt x="116" y="314"/>
                  </a:lnTo>
                  <a:lnTo>
                    <a:pt x="116" y="308"/>
                  </a:lnTo>
                  <a:lnTo>
                    <a:pt x="116" y="300"/>
                  </a:lnTo>
                  <a:lnTo>
                    <a:pt x="116" y="300"/>
                  </a:lnTo>
                  <a:lnTo>
                    <a:pt x="124" y="236"/>
                  </a:lnTo>
                  <a:lnTo>
                    <a:pt x="132" y="184"/>
                  </a:lnTo>
                  <a:lnTo>
                    <a:pt x="136" y="160"/>
                  </a:lnTo>
                  <a:lnTo>
                    <a:pt x="142" y="142"/>
                  </a:lnTo>
                  <a:lnTo>
                    <a:pt x="142" y="14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59"/>
            <p:cNvSpPr>
              <a:spLocks/>
            </p:cNvSpPr>
            <p:nvPr userDrawn="1"/>
          </p:nvSpPr>
          <p:spPr bwMode="auto">
            <a:xfrm>
              <a:off x="5943600" y="4549775"/>
              <a:ext cx="400050" cy="368300"/>
            </a:xfrm>
            <a:custGeom>
              <a:avLst/>
              <a:gdLst/>
              <a:ahLst/>
              <a:cxnLst>
                <a:cxn ang="0">
                  <a:pos x="110" y="232"/>
                </a:cxn>
                <a:cxn ang="0">
                  <a:pos x="110" y="232"/>
                </a:cxn>
                <a:cxn ang="0">
                  <a:pos x="120" y="232"/>
                </a:cxn>
                <a:cxn ang="0">
                  <a:pos x="120" y="232"/>
                </a:cxn>
                <a:cxn ang="0">
                  <a:pos x="130" y="188"/>
                </a:cxn>
                <a:cxn ang="0">
                  <a:pos x="142" y="146"/>
                </a:cxn>
                <a:cxn ang="0">
                  <a:pos x="154" y="102"/>
                </a:cxn>
                <a:cxn ang="0">
                  <a:pos x="154" y="102"/>
                </a:cxn>
                <a:cxn ang="0">
                  <a:pos x="158" y="96"/>
                </a:cxn>
                <a:cxn ang="0">
                  <a:pos x="162" y="90"/>
                </a:cxn>
                <a:cxn ang="0">
                  <a:pos x="166" y="84"/>
                </a:cxn>
                <a:cxn ang="0">
                  <a:pos x="172" y="80"/>
                </a:cxn>
                <a:cxn ang="0">
                  <a:pos x="180" y="78"/>
                </a:cxn>
                <a:cxn ang="0">
                  <a:pos x="186" y="76"/>
                </a:cxn>
                <a:cxn ang="0">
                  <a:pos x="194" y="76"/>
                </a:cxn>
                <a:cxn ang="0">
                  <a:pos x="200" y="76"/>
                </a:cxn>
                <a:cxn ang="0">
                  <a:pos x="200" y="76"/>
                </a:cxn>
                <a:cxn ang="0">
                  <a:pos x="250" y="88"/>
                </a:cxn>
                <a:cxn ang="0">
                  <a:pos x="250" y="88"/>
                </a:cxn>
                <a:cxn ang="0">
                  <a:pos x="252" y="74"/>
                </a:cxn>
                <a:cxn ang="0">
                  <a:pos x="250" y="62"/>
                </a:cxn>
                <a:cxn ang="0">
                  <a:pos x="246" y="52"/>
                </a:cxn>
                <a:cxn ang="0">
                  <a:pos x="240" y="42"/>
                </a:cxn>
                <a:cxn ang="0">
                  <a:pos x="232" y="32"/>
                </a:cxn>
                <a:cxn ang="0">
                  <a:pos x="222" y="24"/>
                </a:cxn>
                <a:cxn ang="0">
                  <a:pos x="212" y="18"/>
                </a:cxn>
                <a:cxn ang="0">
                  <a:pos x="200" y="10"/>
                </a:cxn>
                <a:cxn ang="0">
                  <a:pos x="200" y="10"/>
                </a:cxn>
                <a:cxn ang="0">
                  <a:pos x="186" y="4"/>
                </a:cxn>
                <a:cxn ang="0">
                  <a:pos x="170" y="0"/>
                </a:cxn>
                <a:cxn ang="0">
                  <a:pos x="154" y="0"/>
                </a:cxn>
                <a:cxn ang="0">
                  <a:pos x="136" y="0"/>
                </a:cxn>
                <a:cxn ang="0">
                  <a:pos x="120" y="4"/>
                </a:cxn>
                <a:cxn ang="0">
                  <a:pos x="104" y="8"/>
                </a:cxn>
                <a:cxn ang="0">
                  <a:pos x="90" y="14"/>
                </a:cxn>
                <a:cxn ang="0">
                  <a:pos x="74" y="24"/>
                </a:cxn>
                <a:cxn ang="0">
                  <a:pos x="74" y="24"/>
                </a:cxn>
                <a:cxn ang="0">
                  <a:pos x="60" y="32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46" y="46"/>
                </a:cxn>
                <a:cxn ang="0">
                  <a:pos x="46" y="46"/>
                </a:cxn>
                <a:cxn ang="0">
                  <a:pos x="32" y="60"/>
                </a:cxn>
                <a:cxn ang="0">
                  <a:pos x="20" y="76"/>
                </a:cxn>
                <a:cxn ang="0">
                  <a:pos x="10" y="94"/>
                </a:cxn>
                <a:cxn ang="0">
                  <a:pos x="4" y="112"/>
                </a:cxn>
                <a:cxn ang="0">
                  <a:pos x="0" y="132"/>
                </a:cxn>
                <a:cxn ang="0">
                  <a:pos x="0" y="142"/>
                </a:cxn>
                <a:cxn ang="0">
                  <a:pos x="0" y="152"/>
                </a:cxn>
                <a:cxn ang="0">
                  <a:pos x="2" y="160"/>
                </a:cxn>
                <a:cxn ang="0">
                  <a:pos x="6" y="170"/>
                </a:cxn>
                <a:cxn ang="0">
                  <a:pos x="12" y="180"/>
                </a:cxn>
                <a:cxn ang="0">
                  <a:pos x="18" y="190"/>
                </a:cxn>
                <a:cxn ang="0">
                  <a:pos x="18" y="190"/>
                </a:cxn>
                <a:cxn ang="0">
                  <a:pos x="30" y="204"/>
                </a:cxn>
                <a:cxn ang="0">
                  <a:pos x="42" y="214"/>
                </a:cxn>
                <a:cxn ang="0">
                  <a:pos x="52" y="222"/>
                </a:cxn>
                <a:cxn ang="0">
                  <a:pos x="62" y="226"/>
                </a:cxn>
                <a:cxn ang="0">
                  <a:pos x="72" y="230"/>
                </a:cxn>
                <a:cxn ang="0">
                  <a:pos x="82" y="232"/>
                </a:cxn>
                <a:cxn ang="0">
                  <a:pos x="110" y="232"/>
                </a:cxn>
                <a:cxn ang="0">
                  <a:pos x="110" y="232"/>
                </a:cxn>
              </a:cxnLst>
              <a:rect l="0" t="0" r="r" b="b"/>
              <a:pathLst>
                <a:path w="252" h="232">
                  <a:moveTo>
                    <a:pt x="110" y="232"/>
                  </a:moveTo>
                  <a:lnTo>
                    <a:pt x="110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30" y="188"/>
                  </a:lnTo>
                  <a:lnTo>
                    <a:pt x="142" y="146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58" y="96"/>
                  </a:lnTo>
                  <a:lnTo>
                    <a:pt x="162" y="90"/>
                  </a:lnTo>
                  <a:lnTo>
                    <a:pt x="166" y="84"/>
                  </a:lnTo>
                  <a:lnTo>
                    <a:pt x="172" y="80"/>
                  </a:lnTo>
                  <a:lnTo>
                    <a:pt x="180" y="78"/>
                  </a:lnTo>
                  <a:lnTo>
                    <a:pt x="186" y="76"/>
                  </a:lnTo>
                  <a:lnTo>
                    <a:pt x="194" y="76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250" y="88"/>
                  </a:lnTo>
                  <a:lnTo>
                    <a:pt x="250" y="88"/>
                  </a:lnTo>
                  <a:lnTo>
                    <a:pt x="252" y="74"/>
                  </a:lnTo>
                  <a:lnTo>
                    <a:pt x="250" y="62"/>
                  </a:lnTo>
                  <a:lnTo>
                    <a:pt x="246" y="52"/>
                  </a:lnTo>
                  <a:lnTo>
                    <a:pt x="240" y="42"/>
                  </a:lnTo>
                  <a:lnTo>
                    <a:pt x="232" y="32"/>
                  </a:lnTo>
                  <a:lnTo>
                    <a:pt x="222" y="24"/>
                  </a:lnTo>
                  <a:lnTo>
                    <a:pt x="212" y="18"/>
                  </a:lnTo>
                  <a:lnTo>
                    <a:pt x="200" y="10"/>
                  </a:lnTo>
                  <a:lnTo>
                    <a:pt x="200" y="10"/>
                  </a:lnTo>
                  <a:lnTo>
                    <a:pt x="186" y="4"/>
                  </a:lnTo>
                  <a:lnTo>
                    <a:pt x="170" y="0"/>
                  </a:lnTo>
                  <a:lnTo>
                    <a:pt x="154" y="0"/>
                  </a:lnTo>
                  <a:lnTo>
                    <a:pt x="136" y="0"/>
                  </a:lnTo>
                  <a:lnTo>
                    <a:pt x="120" y="4"/>
                  </a:lnTo>
                  <a:lnTo>
                    <a:pt x="104" y="8"/>
                  </a:lnTo>
                  <a:lnTo>
                    <a:pt x="90" y="14"/>
                  </a:lnTo>
                  <a:lnTo>
                    <a:pt x="74" y="24"/>
                  </a:lnTo>
                  <a:lnTo>
                    <a:pt x="74" y="24"/>
                  </a:lnTo>
                  <a:lnTo>
                    <a:pt x="60" y="32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32" y="60"/>
                  </a:lnTo>
                  <a:lnTo>
                    <a:pt x="20" y="76"/>
                  </a:lnTo>
                  <a:lnTo>
                    <a:pt x="10" y="94"/>
                  </a:lnTo>
                  <a:lnTo>
                    <a:pt x="4" y="112"/>
                  </a:lnTo>
                  <a:lnTo>
                    <a:pt x="0" y="132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2" y="160"/>
                  </a:lnTo>
                  <a:lnTo>
                    <a:pt x="6" y="170"/>
                  </a:lnTo>
                  <a:lnTo>
                    <a:pt x="12" y="180"/>
                  </a:lnTo>
                  <a:lnTo>
                    <a:pt x="18" y="190"/>
                  </a:lnTo>
                  <a:lnTo>
                    <a:pt x="18" y="190"/>
                  </a:lnTo>
                  <a:lnTo>
                    <a:pt x="30" y="204"/>
                  </a:lnTo>
                  <a:lnTo>
                    <a:pt x="42" y="214"/>
                  </a:lnTo>
                  <a:lnTo>
                    <a:pt x="52" y="222"/>
                  </a:lnTo>
                  <a:lnTo>
                    <a:pt x="62" y="226"/>
                  </a:lnTo>
                  <a:lnTo>
                    <a:pt x="72" y="230"/>
                  </a:lnTo>
                  <a:lnTo>
                    <a:pt x="82" y="232"/>
                  </a:lnTo>
                  <a:lnTo>
                    <a:pt x="110" y="232"/>
                  </a:lnTo>
                  <a:lnTo>
                    <a:pt x="110" y="23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Freeform 60"/>
            <p:cNvSpPr>
              <a:spLocks/>
            </p:cNvSpPr>
            <p:nvPr userDrawn="1"/>
          </p:nvSpPr>
          <p:spPr bwMode="auto">
            <a:xfrm>
              <a:off x="4543425" y="2581275"/>
              <a:ext cx="790575" cy="679450"/>
            </a:xfrm>
            <a:custGeom>
              <a:avLst/>
              <a:gdLst/>
              <a:ahLst/>
              <a:cxnLst>
                <a:cxn ang="0">
                  <a:pos x="184" y="360"/>
                </a:cxn>
                <a:cxn ang="0">
                  <a:pos x="184" y="388"/>
                </a:cxn>
                <a:cxn ang="0">
                  <a:pos x="196" y="410"/>
                </a:cxn>
                <a:cxn ang="0">
                  <a:pos x="230" y="428"/>
                </a:cxn>
                <a:cxn ang="0">
                  <a:pos x="252" y="424"/>
                </a:cxn>
                <a:cxn ang="0">
                  <a:pos x="272" y="408"/>
                </a:cxn>
                <a:cxn ang="0">
                  <a:pos x="352" y="320"/>
                </a:cxn>
                <a:cxn ang="0">
                  <a:pos x="378" y="272"/>
                </a:cxn>
                <a:cxn ang="0">
                  <a:pos x="380" y="242"/>
                </a:cxn>
                <a:cxn ang="0">
                  <a:pos x="398" y="212"/>
                </a:cxn>
                <a:cxn ang="0">
                  <a:pos x="436" y="192"/>
                </a:cxn>
                <a:cxn ang="0">
                  <a:pos x="458" y="194"/>
                </a:cxn>
                <a:cxn ang="0">
                  <a:pos x="486" y="180"/>
                </a:cxn>
                <a:cxn ang="0">
                  <a:pos x="498" y="152"/>
                </a:cxn>
                <a:cxn ang="0">
                  <a:pos x="486" y="124"/>
                </a:cxn>
                <a:cxn ang="0">
                  <a:pos x="434" y="56"/>
                </a:cxn>
                <a:cxn ang="0">
                  <a:pos x="420" y="44"/>
                </a:cxn>
                <a:cxn ang="0">
                  <a:pos x="400" y="36"/>
                </a:cxn>
                <a:cxn ang="0">
                  <a:pos x="378" y="42"/>
                </a:cxn>
                <a:cxn ang="0">
                  <a:pos x="354" y="60"/>
                </a:cxn>
                <a:cxn ang="0">
                  <a:pos x="266" y="124"/>
                </a:cxn>
                <a:cxn ang="0">
                  <a:pos x="234" y="138"/>
                </a:cxn>
                <a:cxn ang="0">
                  <a:pos x="212" y="130"/>
                </a:cxn>
                <a:cxn ang="0">
                  <a:pos x="206" y="110"/>
                </a:cxn>
                <a:cxn ang="0">
                  <a:pos x="214" y="88"/>
                </a:cxn>
                <a:cxn ang="0">
                  <a:pos x="214" y="58"/>
                </a:cxn>
                <a:cxn ang="0">
                  <a:pos x="200" y="32"/>
                </a:cxn>
                <a:cxn ang="0">
                  <a:pos x="170" y="8"/>
                </a:cxn>
                <a:cxn ang="0">
                  <a:pos x="120" y="0"/>
                </a:cxn>
                <a:cxn ang="0">
                  <a:pos x="70" y="14"/>
                </a:cxn>
                <a:cxn ang="0">
                  <a:pos x="42" y="32"/>
                </a:cxn>
                <a:cxn ang="0">
                  <a:pos x="8" y="70"/>
                </a:cxn>
                <a:cxn ang="0">
                  <a:pos x="2" y="120"/>
                </a:cxn>
                <a:cxn ang="0">
                  <a:pos x="10" y="136"/>
                </a:cxn>
                <a:cxn ang="0">
                  <a:pos x="32" y="168"/>
                </a:cxn>
                <a:cxn ang="0">
                  <a:pos x="56" y="180"/>
                </a:cxn>
                <a:cxn ang="0">
                  <a:pos x="90" y="188"/>
                </a:cxn>
                <a:cxn ang="0">
                  <a:pos x="110" y="206"/>
                </a:cxn>
                <a:cxn ang="0">
                  <a:pos x="112" y="228"/>
                </a:cxn>
                <a:cxn ang="0">
                  <a:pos x="128" y="246"/>
                </a:cxn>
                <a:cxn ang="0">
                  <a:pos x="172" y="290"/>
                </a:cxn>
                <a:cxn ang="0">
                  <a:pos x="188" y="336"/>
                </a:cxn>
              </a:cxnLst>
              <a:rect l="0" t="0" r="r" b="b"/>
              <a:pathLst>
                <a:path w="498" h="428">
                  <a:moveTo>
                    <a:pt x="186" y="350"/>
                  </a:moveTo>
                  <a:lnTo>
                    <a:pt x="186" y="350"/>
                  </a:lnTo>
                  <a:lnTo>
                    <a:pt x="184" y="360"/>
                  </a:lnTo>
                  <a:lnTo>
                    <a:pt x="182" y="370"/>
                  </a:lnTo>
                  <a:lnTo>
                    <a:pt x="182" y="380"/>
                  </a:lnTo>
                  <a:lnTo>
                    <a:pt x="184" y="388"/>
                  </a:lnTo>
                  <a:lnTo>
                    <a:pt x="186" y="396"/>
                  </a:lnTo>
                  <a:lnTo>
                    <a:pt x="192" y="404"/>
                  </a:lnTo>
                  <a:lnTo>
                    <a:pt x="196" y="410"/>
                  </a:lnTo>
                  <a:lnTo>
                    <a:pt x="202" y="416"/>
                  </a:lnTo>
                  <a:lnTo>
                    <a:pt x="216" y="424"/>
                  </a:lnTo>
                  <a:lnTo>
                    <a:pt x="230" y="428"/>
                  </a:lnTo>
                  <a:lnTo>
                    <a:pt x="238" y="428"/>
                  </a:lnTo>
                  <a:lnTo>
                    <a:pt x="244" y="426"/>
                  </a:lnTo>
                  <a:lnTo>
                    <a:pt x="252" y="424"/>
                  </a:lnTo>
                  <a:lnTo>
                    <a:pt x="258" y="420"/>
                  </a:lnTo>
                  <a:lnTo>
                    <a:pt x="258" y="420"/>
                  </a:lnTo>
                  <a:lnTo>
                    <a:pt x="272" y="408"/>
                  </a:lnTo>
                  <a:lnTo>
                    <a:pt x="288" y="394"/>
                  </a:lnTo>
                  <a:lnTo>
                    <a:pt x="320" y="358"/>
                  </a:lnTo>
                  <a:lnTo>
                    <a:pt x="352" y="320"/>
                  </a:lnTo>
                  <a:lnTo>
                    <a:pt x="382" y="282"/>
                  </a:lnTo>
                  <a:lnTo>
                    <a:pt x="382" y="282"/>
                  </a:lnTo>
                  <a:lnTo>
                    <a:pt x="378" y="272"/>
                  </a:lnTo>
                  <a:lnTo>
                    <a:pt x="378" y="260"/>
                  </a:lnTo>
                  <a:lnTo>
                    <a:pt x="378" y="250"/>
                  </a:lnTo>
                  <a:lnTo>
                    <a:pt x="380" y="242"/>
                  </a:lnTo>
                  <a:lnTo>
                    <a:pt x="382" y="234"/>
                  </a:lnTo>
                  <a:lnTo>
                    <a:pt x="386" y="226"/>
                  </a:lnTo>
                  <a:lnTo>
                    <a:pt x="398" y="212"/>
                  </a:lnTo>
                  <a:lnTo>
                    <a:pt x="410" y="202"/>
                  </a:lnTo>
                  <a:lnTo>
                    <a:pt x="424" y="194"/>
                  </a:lnTo>
                  <a:lnTo>
                    <a:pt x="436" y="192"/>
                  </a:lnTo>
                  <a:lnTo>
                    <a:pt x="446" y="192"/>
                  </a:lnTo>
                  <a:lnTo>
                    <a:pt x="446" y="192"/>
                  </a:lnTo>
                  <a:lnTo>
                    <a:pt x="458" y="194"/>
                  </a:lnTo>
                  <a:lnTo>
                    <a:pt x="468" y="190"/>
                  </a:lnTo>
                  <a:lnTo>
                    <a:pt x="478" y="186"/>
                  </a:lnTo>
                  <a:lnTo>
                    <a:pt x="486" y="180"/>
                  </a:lnTo>
                  <a:lnTo>
                    <a:pt x="492" y="170"/>
                  </a:lnTo>
                  <a:lnTo>
                    <a:pt x="496" y="162"/>
                  </a:lnTo>
                  <a:lnTo>
                    <a:pt x="498" y="152"/>
                  </a:lnTo>
                  <a:lnTo>
                    <a:pt x="496" y="142"/>
                  </a:lnTo>
                  <a:lnTo>
                    <a:pt x="496" y="142"/>
                  </a:lnTo>
                  <a:lnTo>
                    <a:pt x="486" y="124"/>
                  </a:lnTo>
                  <a:lnTo>
                    <a:pt x="476" y="106"/>
                  </a:lnTo>
                  <a:lnTo>
                    <a:pt x="452" y="76"/>
                  </a:lnTo>
                  <a:lnTo>
                    <a:pt x="434" y="56"/>
                  </a:lnTo>
                  <a:lnTo>
                    <a:pt x="426" y="48"/>
                  </a:lnTo>
                  <a:lnTo>
                    <a:pt x="426" y="48"/>
                  </a:lnTo>
                  <a:lnTo>
                    <a:pt x="420" y="44"/>
                  </a:lnTo>
                  <a:lnTo>
                    <a:pt x="414" y="40"/>
                  </a:lnTo>
                  <a:lnTo>
                    <a:pt x="406" y="38"/>
                  </a:lnTo>
                  <a:lnTo>
                    <a:pt x="400" y="36"/>
                  </a:lnTo>
                  <a:lnTo>
                    <a:pt x="392" y="36"/>
                  </a:lnTo>
                  <a:lnTo>
                    <a:pt x="384" y="38"/>
                  </a:lnTo>
                  <a:lnTo>
                    <a:pt x="378" y="42"/>
                  </a:lnTo>
                  <a:lnTo>
                    <a:pt x="372" y="46"/>
                  </a:lnTo>
                  <a:lnTo>
                    <a:pt x="372" y="46"/>
                  </a:lnTo>
                  <a:lnTo>
                    <a:pt x="354" y="60"/>
                  </a:lnTo>
                  <a:lnTo>
                    <a:pt x="312" y="92"/>
                  </a:lnTo>
                  <a:lnTo>
                    <a:pt x="288" y="110"/>
                  </a:lnTo>
                  <a:lnTo>
                    <a:pt x="266" y="124"/>
                  </a:lnTo>
                  <a:lnTo>
                    <a:pt x="246" y="134"/>
                  </a:lnTo>
                  <a:lnTo>
                    <a:pt x="240" y="136"/>
                  </a:lnTo>
                  <a:lnTo>
                    <a:pt x="234" y="138"/>
                  </a:lnTo>
                  <a:lnTo>
                    <a:pt x="234" y="138"/>
                  </a:lnTo>
                  <a:lnTo>
                    <a:pt x="220" y="134"/>
                  </a:lnTo>
                  <a:lnTo>
                    <a:pt x="212" y="130"/>
                  </a:lnTo>
                  <a:lnTo>
                    <a:pt x="208" y="124"/>
                  </a:lnTo>
                  <a:lnTo>
                    <a:pt x="206" y="118"/>
                  </a:lnTo>
                  <a:lnTo>
                    <a:pt x="206" y="110"/>
                  </a:lnTo>
                  <a:lnTo>
                    <a:pt x="208" y="102"/>
                  </a:lnTo>
                  <a:lnTo>
                    <a:pt x="214" y="88"/>
                  </a:lnTo>
                  <a:lnTo>
                    <a:pt x="214" y="88"/>
                  </a:lnTo>
                  <a:lnTo>
                    <a:pt x="216" y="78"/>
                  </a:lnTo>
                  <a:lnTo>
                    <a:pt x="216" y="68"/>
                  </a:lnTo>
                  <a:lnTo>
                    <a:pt x="214" y="58"/>
                  </a:lnTo>
                  <a:lnTo>
                    <a:pt x="212" y="48"/>
                  </a:lnTo>
                  <a:lnTo>
                    <a:pt x="206" y="40"/>
                  </a:lnTo>
                  <a:lnTo>
                    <a:pt x="200" y="32"/>
                  </a:lnTo>
                  <a:lnTo>
                    <a:pt x="184" y="16"/>
                  </a:lnTo>
                  <a:lnTo>
                    <a:pt x="184" y="16"/>
                  </a:lnTo>
                  <a:lnTo>
                    <a:pt x="170" y="8"/>
                  </a:lnTo>
                  <a:lnTo>
                    <a:pt x="154" y="2"/>
                  </a:lnTo>
                  <a:lnTo>
                    <a:pt x="136" y="0"/>
                  </a:lnTo>
                  <a:lnTo>
                    <a:pt x="120" y="0"/>
                  </a:lnTo>
                  <a:lnTo>
                    <a:pt x="102" y="2"/>
                  </a:lnTo>
                  <a:lnTo>
                    <a:pt x="86" y="6"/>
                  </a:lnTo>
                  <a:lnTo>
                    <a:pt x="70" y="14"/>
                  </a:lnTo>
                  <a:lnTo>
                    <a:pt x="54" y="22"/>
                  </a:lnTo>
                  <a:lnTo>
                    <a:pt x="54" y="22"/>
                  </a:lnTo>
                  <a:lnTo>
                    <a:pt x="42" y="32"/>
                  </a:lnTo>
                  <a:lnTo>
                    <a:pt x="28" y="44"/>
                  </a:lnTo>
                  <a:lnTo>
                    <a:pt x="18" y="56"/>
                  </a:lnTo>
                  <a:lnTo>
                    <a:pt x="8" y="70"/>
                  </a:lnTo>
                  <a:lnTo>
                    <a:pt x="2" y="86"/>
                  </a:lnTo>
                  <a:lnTo>
                    <a:pt x="0" y="102"/>
                  </a:lnTo>
                  <a:lnTo>
                    <a:pt x="2" y="120"/>
                  </a:lnTo>
                  <a:lnTo>
                    <a:pt x="6" y="128"/>
                  </a:lnTo>
                  <a:lnTo>
                    <a:pt x="10" y="136"/>
                  </a:lnTo>
                  <a:lnTo>
                    <a:pt x="10" y="136"/>
                  </a:lnTo>
                  <a:lnTo>
                    <a:pt x="18" y="150"/>
                  </a:lnTo>
                  <a:lnTo>
                    <a:pt x="24" y="160"/>
                  </a:lnTo>
                  <a:lnTo>
                    <a:pt x="32" y="168"/>
                  </a:lnTo>
                  <a:lnTo>
                    <a:pt x="40" y="174"/>
                  </a:lnTo>
                  <a:lnTo>
                    <a:pt x="46" y="178"/>
                  </a:lnTo>
                  <a:lnTo>
                    <a:pt x="56" y="180"/>
                  </a:lnTo>
                  <a:lnTo>
                    <a:pt x="78" y="184"/>
                  </a:lnTo>
                  <a:lnTo>
                    <a:pt x="78" y="184"/>
                  </a:lnTo>
                  <a:lnTo>
                    <a:pt x="90" y="188"/>
                  </a:lnTo>
                  <a:lnTo>
                    <a:pt x="100" y="192"/>
                  </a:lnTo>
                  <a:lnTo>
                    <a:pt x="106" y="198"/>
                  </a:lnTo>
                  <a:lnTo>
                    <a:pt x="110" y="206"/>
                  </a:lnTo>
                  <a:lnTo>
                    <a:pt x="114" y="212"/>
                  </a:lnTo>
                  <a:lnTo>
                    <a:pt x="114" y="220"/>
                  </a:lnTo>
                  <a:lnTo>
                    <a:pt x="112" y="228"/>
                  </a:lnTo>
                  <a:lnTo>
                    <a:pt x="108" y="236"/>
                  </a:lnTo>
                  <a:lnTo>
                    <a:pt x="108" y="236"/>
                  </a:lnTo>
                  <a:lnTo>
                    <a:pt x="128" y="246"/>
                  </a:lnTo>
                  <a:lnTo>
                    <a:pt x="146" y="258"/>
                  </a:lnTo>
                  <a:lnTo>
                    <a:pt x="160" y="274"/>
                  </a:lnTo>
                  <a:lnTo>
                    <a:pt x="172" y="290"/>
                  </a:lnTo>
                  <a:lnTo>
                    <a:pt x="182" y="306"/>
                  </a:lnTo>
                  <a:lnTo>
                    <a:pt x="188" y="322"/>
                  </a:lnTo>
                  <a:lnTo>
                    <a:pt x="188" y="336"/>
                  </a:lnTo>
                  <a:lnTo>
                    <a:pt x="186" y="350"/>
                  </a:lnTo>
                  <a:lnTo>
                    <a:pt x="186" y="35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61"/>
            <p:cNvSpPr>
              <a:spLocks/>
            </p:cNvSpPr>
            <p:nvPr userDrawn="1"/>
          </p:nvSpPr>
          <p:spPr bwMode="auto">
            <a:xfrm>
              <a:off x="4524375" y="3422650"/>
              <a:ext cx="111125" cy="53975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4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20"/>
                </a:cxn>
                <a:cxn ang="0">
                  <a:pos x="12" y="20"/>
                </a:cxn>
                <a:cxn ang="0">
                  <a:pos x="20" y="28"/>
                </a:cxn>
                <a:cxn ang="0">
                  <a:pos x="28" y="32"/>
                </a:cxn>
                <a:cxn ang="0">
                  <a:pos x="36" y="34"/>
                </a:cxn>
                <a:cxn ang="0">
                  <a:pos x="44" y="32"/>
                </a:cxn>
                <a:cxn ang="0">
                  <a:pos x="52" y="28"/>
                </a:cxn>
                <a:cxn ang="0">
                  <a:pos x="58" y="22"/>
                </a:cxn>
                <a:cxn ang="0">
                  <a:pos x="64" y="16"/>
                </a:cxn>
                <a:cxn ang="0">
                  <a:pos x="70" y="8"/>
                </a:cxn>
                <a:cxn ang="0">
                  <a:pos x="70" y="8"/>
                </a:cxn>
                <a:cxn ang="0">
                  <a:pos x="56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70" h="34">
                  <a:moveTo>
                    <a:pt x="28" y="0"/>
                  </a:moveTo>
                  <a:lnTo>
                    <a:pt x="28" y="0"/>
                  </a:lnTo>
                  <a:lnTo>
                    <a:pt x="14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20"/>
                  </a:lnTo>
                  <a:lnTo>
                    <a:pt x="12" y="20"/>
                  </a:lnTo>
                  <a:lnTo>
                    <a:pt x="20" y="28"/>
                  </a:lnTo>
                  <a:lnTo>
                    <a:pt x="28" y="32"/>
                  </a:lnTo>
                  <a:lnTo>
                    <a:pt x="36" y="34"/>
                  </a:lnTo>
                  <a:lnTo>
                    <a:pt x="44" y="32"/>
                  </a:lnTo>
                  <a:lnTo>
                    <a:pt x="52" y="28"/>
                  </a:lnTo>
                  <a:lnTo>
                    <a:pt x="58" y="22"/>
                  </a:lnTo>
                  <a:lnTo>
                    <a:pt x="64" y="16"/>
                  </a:lnTo>
                  <a:lnTo>
                    <a:pt x="70" y="8"/>
                  </a:lnTo>
                  <a:lnTo>
                    <a:pt x="70" y="8"/>
                  </a:lnTo>
                  <a:lnTo>
                    <a:pt x="56" y="2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62"/>
            <p:cNvSpPr>
              <a:spLocks/>
            </p:cNvSpPr>
            <p:nvPr userDrawn="1"/>
          </p:nvSpPr>
          <p:spPr bwMode="auto">
            <a:xfrm>
              <a:off x="5419725" y="3254375"/>
              <a:ext cx="225425" cy="254000"/>
            </a:xfrm>
            <a:custGeom>
              <a:avLst/>
              <a:gdLst/>
              <a:ahLst/>
              <a:cxnLst>
                <a:cxn ang="0">
                  <a:pos x="88" y="4"/>
                </a:cxn>
                <a:cxn ang="0">
                  <a:pos x="88" y="4"/>
                </a:cxn>
                <a:cxn ang="0">
                  <a:pos x="76" y="4"/>
                </a:cxn>
                <a:cxn ang="0">
                  <a:pos x="66" y="6"/>
                </a:cxn>
                <a:cxn ang="0">
                  <a:pos x="54" y="10"/>
                </a:cxn>
                <a:cxn ang="0">
                  <a:pos x="44" y="16"/>
                </a:cxn>
                <a:cxn ang="0">
                  <a:pos x="36" y="24"/>
                </a:cxn>
                <a:cxn ang="0">
                  <a:pos x="26" y="32"/>
                </a:cxn>
                <a:cxn ang="0">
                  <a:pos x="20" y="42"/>
                </a:cxn>
                <a:cxn ang="0">
                  <a:pos x="14" y="52"/>
                </a:cxn>
                <a:cxn ang="0">
                  <a:pos x="8" y="64"/>
                </a:cxn>
                <a:cxn ang="0">
                  <a:pos x="4" y="76"/>
                </a:cxn>
                <a:cxn ang="0">
                  <a:pos x="2" y="90"/>
                </a:cxn>
                <a:cxn ang="0">
                  <a:pos x="0" y="102"/>
                </a:cxn>
                <a:cxn ang="0">
                  <a:pos x="0" y="116"/>
                </a:cxn>
                <a:cxn ang="0">
                  <a:pos x="2" y="132"/>
                </a:cxn>
                <a:cxn ang="0">
                  <a:pos x="6" y="146"/>
                </a:cxn>
                <a:cxn ang="0">
                  <a:pos x="12" y="160"/>
                </a:cxn>
                <a:cxn ang="0">
                  <a:pos x="12" y="160"/>
                </a:cxn>
                <a:cxn ang="0">
                  <a:pos x="48" y="138"/>
                </a:cxn>
                <a:cxn ang="0">
                  <a:pos x="82" y="120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6" y="98"/>
                </a:cxn>
                <a:cxn ang="0">
                  <a:pos x="130" y="94"/>
                </a:cxn>
                <a:cxn ang="0">
                  <a:pos x="136" y="88"/>
                </a:cxn>
                <a:cxn ang="0">
                  <a:pos x="138" y="82"/>
                </a:cxn>
                <a:cxn ang="0">
                  <a:pos x="140" y="74"/>
                </a:cxn>
                <a:cxn ang="0">
                  <a:pos x="142" y="68"/>
                </a:cxn>
                <a:cxn ang="0">
                  <a:pos x="140" y="60"/>
                </a:cxn>
                <a:cxn ang="0">
                  <a:pos x="138" y="52"/>
                </a:cxn>
                <a:cxn ang="0">
                  <a:pos x="138" y="52"/>
                </a:cxn>
                <a:cxn ang="0">
                  <a:pos x="116" y="0"/>
                </a:cxn>
                <a:cxn ang="0">
                  <a:pos x="116" y="0"/>
                </a:cxn>
                <a:cxn ang="0">
                  <a:pos x="104" y="4"/>
                </a:cxn>
                <a:cxn ang="0">
                  <a:pos x="88" y="4"/>
                </a:cxn>
                <a:cxn ang="0">
                  <a:pos x="88" y="4"/>
                </a:cxn>
              </a:cxnLst>
              <a:rect l="0" t="0" r="r" b="b"/>
              <a:pathLst>
                <a:path w="142" h="160">
                  <a:moveTo>
                    <a:pt x="88" y="4"/>
                  </a:moveTo>
                  <a:lnTo>
                    <a:pt x="88" y="4"/>
                  </a:lnTo>
                  <a:lnTo>
                    <a:pt x="76" y="4"/>
                  </a:lnTo>
                  <a:lnTo>
                    <a:pt x="66" y="6"/>
                  </a:lnTo>
                  <a:lnTo>
                    <a:pt x="54" y="10"/>
                  </a:lnTo>
                  <a:lnTo>
                    <a:pt x="44" y="16"/>
                  </a:lnTo>
                  <a:lnTo>
                    <a:pt x="36" y="24"/>
                  </a:lnTo>
                  <a:lnTo>
                    <a:pt x="26" y="32"/>
                  </a:lnTo>
                  <a:lnTo>
                    <a:pt x="20" y="42"/>
                  </a:lnTo>
                  <a:lnTo>
                    <a:pt x="14" y="52"/>
                  </a:lnTo>
                  <a:lnTo>
                    <a:pt x="8" y="64"/>
                  </a:lnTo>
                  <a:lnTo>
                    <a:pt x="4" y="76"/>
                  </a:lnTo>
                  <a:lnTo>
                    <a:pt x="2" y="90"/>
                  </a:lnTo>
                  <a:lnTo>
                    <a:pt x="0" y="102"/>
                  </a:lnTo>
                  <a:lnTo>
                    <a:pt x="0" y="116"/>
                  </a:lnTo>
                  <a:lnTo>
                    <a:pt x="2" y="132"/>
                  </a:lnTo>
                  <a:lnTo>
                    <a:pt x="6" y="146"/>
                  </a:lnTo>
                  <a:lnTo>
                    <a:pt x="12" y="160"/>
                  </a:lnTo>
                  <a:lnTo>
                    <a:pt x="12" y="160"/>
                  </a:lnTo>
                  <a:lnTo>
                    <a:pt x="48" y="138"/>
                  </a:lnTo>
                  <a:lnTo>
                    <a:pt x="82" y="120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6" y="98"/>
                  </a:lnTo>
                  <a:lnTo>
                    <a:pt x="130" y="94"/>
                  </a:lnTo>
                  <a:lnTo>
                    <a:pt x="136" y="88"/>
                  </a:lnTo>
                  <a:lnTo>
                    <a:pt x="138" y="82"/>
                  </a:lnTo>
                  <a:lnTo>
                    <a:pt x="140" y="74"/>
                  </a:lnTo>
                  <a:lnTo>
                    <a:pt x="142" y="68"/>
                  </a:lnTo>
                  <a:lnTo>
                    <a:pt x="140" y="60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104" y="4"/>
                  </a:lnTo>
                  <a:lnTo>
                    <a:pt x="88" y="4"/>
                  </a:lnTo>
                  <a:lnTo>
                    <a:pt x="88" y="4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63"/>
            <p:cNvSpPr>
              <a:spLocks/>
            </p:cNvSpPr>
            <p:nvPr userDrawn="1"/>
          </p:nvSpPr>
          <p:spPr bwMode="auto">
            <a:xfrm>
              <a:off x="4403725" y="2955925"/>
              <a:ext cx="1200150" cy="1016000"/>
            </a:xfrm>
            <a:custGeom>
              <a:avLst/>
              <a:gdLst/>
              <a:ahLst/>
              <a:cxnLst>
                <a:cxn ang="0">
                  <a:pos x="154" y="258"/>
                </a:cxn>
                <a:cxn ang="0">
                  <a:pos x="178" y="234"/>
                </a:cxn>
                <a:cxn ang="0">
                  <a:pos x="218" y="226"/>
                </a:cxn>
                <a:cxn ang="0">
                  <a:pos x="262" y="244"/>
                </a:cxn>
                <a:cxn ang="0">
                  <a:pos x="288" y="282"/>
                </a:cxn>
                <a:cxn ang="0">
                  <a:pos x="294" y="334"/>
                </a:cxn>
                <a:cxn ang="0">
                  <a:pos x="276" y="374"/>
                </a:cxn>
                <a:cxn ang="0">
                  <a:pos x="244" y="398"/>
                </a:cxn>
                <a:cxn ang="0">
                  <a:pos x="214" y="396"/>
                </a:cxn>
                <a:cxn ang="0">
                  <a:pos x="178" y="402"/>
                </a:cxn>
                <a:cxn ang="0">
                  <a:pos x="174" y="436"/>
                </a:cxn>
                <a:cxn ang="0">
                  <a:pos x="228" y="520"/>
                </a:cxn>
                <a:cxn ang="0">
                  <a:pos x="278" y="582"/>
                </a:cxn>
                <a:cxn ang="0">
                  <a:pos x="304" y="586"/>
                </a:cxn>
                <a:cxn ang="0">
                  <a:pos x="332" y="564"/>
                </a:cxn>
                <a:cxn ang="0">
                  <a:pos x="446" y="482"/>
                </a:cxn>
                <a:cxn ang="0">
                  <a:pos x="490" y="472"/>
                </a:cxn>
                <a:cxn ang="0">
                  <a:pos x="514" y="506"/>
                </a:cxn>
                <a:cxn ang="0">
                  <a:pos x="504" y="532"/>
                </a:cxn>
                <a:cxn ang="0">
                  <a:pos x="502" y="570"/>
                </a:cxn>
                <a:cxn ang="0">
                  <a:pos x="528" y="616"/>
                </a:cxn>
                <a:cxn ang="0">
                  <a:pos x="586" y="640"/>
                </a:cxn>
                <a:cxn ang="0">
                  <a:pos x="670" y="610"/>
                </a:cxn>
                <a:cxn ang="0">
                  <a:pos x="708" y="572"/>
                </a:cxn>
                <a:cxn ang="0">
                  <a:pos x="726" y="518"/>
                </a:cxn>
                <a:cxn ang="0">
                  <a:pos x="710" y="470"/>
                </a:cxn>
                <a:cxn ang="0">
                  <a:pos x="666" y="444"/>
                </a:cxn>
                <a:cxn ang="0">
                  <a:pos x="636" y="436"/>
                </a:cxn>
                <a:cxn ang="0">
                  <a:pos x="606" y="406"/>
                </a:cxn>
                <a:cxn ang="0">
                  <a:pos x="612" y="380"/>
                </a:cxn>
                <a:cxn ang="0">
                  <a:pos x="652" y="348"/>
                </a:cxn>
                <a:cxn ang="0">
                  <a:pos x="640" y="304"/>
                </a:cxn>
                <a:cxn ang="0">
                  <a:pos x="648" y="252"/>
                </a:cxn>
                <a:cxn ang="0">
                  <a:pos x="676" y="212"/>
                </a:cxn>
                <a:cxn ang="0">
                  <a:pos x="716" y="192"/>
                </a:cxn>
                <a:cxn ang="0">
                  <a:pos x="756" y="188"/>
                </a:cxn>
                <a:cxn ang="0">
                  <a:pos x="696" y="82"/>
                </a:cxn>
                <a:cxn ang="0">
                  <a:pos x="660" y="48"/>
                </a:cxn>
                <a:cxn ang="0">
                  <a:pos x="618" y="50"/>
                </a:cxn>
                <a:cxn ang="0">
                  <a:pos x="604" y="74"/>
                </a:cxn>
                <a:cxn ang="0">
                  <a:pos x="570" y="116"/>
                </a:cxn>
                <a:cxn ang="0">
                  <a:pos x="534" y="118"/>
                </a:cxn>
                <a:cxn ang="0">
                  <a:pos x="494" y="88"/>
                </a:cxn>
                <a:cxn ang="0">
                  <a:pos x="470" y="46"/>
                </a:cxn>
                <a:cxn ang="0">
                  <a:pos x="360" y="172"/>
                </a:cxn>
                <a:cxn ang="0">
                  <a:pos x="332" y="190"/>
                </a:cxn>
                <a:cxn ang="0">
                  <a:pos x="290" y="180"/>
                </a:cxn>
                <a:cxn ang="0">
                  <a:pos x="272" y="152"/>
                </a:cxn>
                <a:cxn ang="0">
                  <a:pos x="274" y="114"/>
                </a:cxn>
                <a:cxn ang="0">
                  <a:pos x="270" y="70"/>
                </a:cxn>
                <a:cxn ang="0">
                  <a:pos x="216" y="10"/>
                </a:cxn>
                <a:cxn ang="0">
                  <a:pos x="180" y="14"/>
                </a:cxn>
                <a:cxn ang="0">
                  <a:pos x="12" y="116"/>
                </a:cxn>
                <a:cxn ang="0">
                  <a:pos x="0" y="142"/>
                </a:cxn>
                <a:cxn ang="0">
                  <a:pos x="2" y="164"/>
                </a:cxn>
                <a:cxn ang="0">
                  <a:pos x="76" y="296"/>
                </a:cxn>
                <a:cxn ang="0">
                  <a:pos x="110" y="294"/>
                </a:cxn>
                <a:cxn ang="0">
                  <a:pos x="146" y="302"/>
                </a:cxn>
              </a:cxnLst>
              <a:rect l="0" t="0" r="r" b="b"/>
              <a:pathLst>
                <a:path w="756" h="640">
                  <a:moveTo>
                    <a:pt x="152" y="274"/>
                  </a:moveTo>
                  <a:lnTo>
                    <a:pt x="152" y="274"/>
                  </a:lnTo>
                  <a:lnTo>
                    <a:pt x="152" y="266"/>
                  </a:lnTo>
                  <a:lnTo>
                    <a:pt x="154" y="258"/>
                  </a:lnTo>
                  <a:lnTo>
                    <a:pt x="158" y="252"/>
                  </a:lnTo>
                  <a:lnTo>
                    <a:pt x="164" y="244"/>
                  </a:lnTo>
                  <a:lnTo>
                    <a:pt x="170" y="240"/>
                  </a:lnTo>
                  <a:lnTo>
                    <a:pt x="178" y="234"/>
                  </a:lnTo>
                  <a:lnTo>
                    <a:pt x="188" y="230"/>
                  </a:lnTo>
                  <a:lnTo>
                    <a:pt x="198" y="228"/>
                  </a:lnTo>
                  <a:lnTo>
                    <a:pt x="208" y="226"/>
                  </a:lnTo>
                  <a:lnTo>
                    <a:pt x="218" y="226"/>
                  </a:lnTo>
                  <a:lnTo>
                    <a:pt x="230" y="228"/>
                  </a:lnTo>
                  <a:lnTo>
                    <a:pt x="240" y="232"/>
                  </a:lnTo>
                  <a:lnTo>
                    <a:pt x="252" y="236"/>
                  </a:lnTo>
                  <a:lnTo>
                    <a:pt x="262" y="244"/>
                  </a:lnTo>
                  <a:lnTo>
                    <a:pt x="272" y="256"/>
                  </a:lnTo>
                  <a:lnTo>
                    <a:pt x="280" y="268"/>
                  </a:lnTo>
                  <a:lnTo>
                    <a:pt x="280" y="268"/>
                  </a:lnTo>
                  <a:lnTo>
                    <a:pt x="288" y="282"/>
                  </a:lnTo>
                  <a:lnTo>
                    <a:pt x="292" y="294"/>
                  </a:lnTo>
                  <a:lnTo>
                    <a:pt x="294" y="308"/>
                  </a:lnTo>
                  <a:lnTo>
                    <a:pt x="296" y="322"/>
                  </a:lnTo>
                  <a:lnTo>
                    <a:pt x="294" y="334"/>
                  </a:lnTo>
                  <a:lnTo>
                    <a:pt x="292" y="346"/>
                  </a:lnTo>
                  <a:lnTo>
                    <a:pt x="288" y="356"/>
                  </a:lnTo>
                  <a:lnTo>
                    <a:pt x="282" y="366"/>
                  </a:lnTo>
                  <a:lnTo>
                    <a:pt x="276" y="374"/>
                  </a:lnTo>
                  <a:lnTo>
                    <a:pt x="270" y="382"/>
                  </a:lnTo>
                  <a:lnTo>
                    <a:pt x="262" y="388"/>
                  </a:lnTo>
                  <a:lnTo>
                    <a:pt x="252" y="394"/>
                  </a:lnTo>
                  <a:lnTo>
                    <a:pt x="244" y="398"/>
                  </a:lnTo>
                  <a:lnTo>
                    <a:pt x="234" y="398"/>
                  </a:lnTo>
                  <a:lnTo>
                    <a:pt x="224" y="398"/>
                  </a:lnTo>
                  <a:lnTo>
                    <a:pt x="214" y="396"/>
                  </a:lnTo>
                  <a:lnTo>
                    <a:pt x="214" y="396"/>
                  </a:lnTo>
                  <a:lnTo>
                    <a:pt x="202" y="394"/>
                  </a:lnTo>
                  <a:lnTo>
                    <a:pt x="192" y="394"/>
                  </a:lnTo>
                  <a:lnTo>
                    <a:pt x="184" y="398"/>
                  </a:lnTo>
                  <a:lnTo>
                    <a:pt x="178" y="402"/>
                  </a:lnTo>
                  <a:lnTo>
                    <a:pt x="172" y="410"/>
                  </a:lnTo>
                  <a:lnTo>
                    <a:pt x="170" y="418"/>
                  </a:lnTo>
                  <a:lnTo>
                    <a:pt x="170" y="426"/>
                  </a:lnTo>
                  <a:lnTo>
                    <a:pt x="174" y="436"/>
                  </a:lnTo>
                  <a:lnTo>
                    <a:pt x="174" y="436"/>
                  </a:lnTo>
                  <a:lnTo>
                    <a:pt x="184" y="454"/>
                  </a:lnTo>
                  <a:lnTo>
                    <a:pt x="196" y="474"/>
                  </a:lnTo>
                  <a:lnTo>
                    <a:pt x="228" y="520"/>
                  </a:lnTo>
                  <a:lnTo>
                    <a:pt x="266" y="572"/>
                  </a:lnTo>
                  <a:lnTo>
                    <a:pt x="266" y="572"/>
                  </a:lnTo>
                  <a:lnTo>
                    <a:pt x="272" y="578"/>
                  </a:lnTo>
                  <a:lnTo>
                    <a:pt x="278" y="582"/>
                  </a:lnTo>
                  <a:lnTo>
                    <a:pt x="284" y="586"/>
                  </a:lnTo>
                  <a:lnTo>
                    <a:pt x="290" y="586"/>
                  </a:lnTo>
                  <a:lnTo>
                    <a:pt x="298" y="586"/>
                  </a:lnTo>
                  <a:lnTo>
                    <a:pt x="304" y="586"/>
                  </a:lnTo>
                  <a:lnTo>
                    <a:pt x="310" y="582"/>
                  </a:lnTo>
                  <a:lnTo>
                    <a:pt x="316" y="578"/>
                  </a:lnTo>
                  <a:lnTo>
                    <a:pt x="316" y="578"/>
                  </a:lnTo>
                  <a:lnTo>
                    <a:pt x="332" y="564"/>
                  </a:lnTo>
                  <a:lnTo>
                    <a:pt x="372" y="534"/>
                  </a:lnTo>
                  <a:lnTo>
                    <a:pt x="396" y="516"/>
                  </a:lnTo>
                  <a:lnTo>
                    <a:pt x="422" y="498"/>
                  </a:lnTo>
                  <a:lnTo>
                    <a:pt x="446" y="482"/>
                  </a:lnTo>
                  <a:lnTo>
                    <a:pt x="470" y="472"/>
                  </a:lnTo>
                  <a:lnTo>
                    <a:pt x="470" y="472"/>
                  </a:lnTo>
                  <a:lnTo>
                    <a:pt x="480" y="470"/>
                  </a:lnTo>
                  <a:lnTo>
                    <a:pt x="490" y="472"/>
                  </a:lnTo>
                  <a:lnTo>
                    <a:pt x="498" y="476"/>
                  </a:lnTo>
                  <a:lnTo>
                    <a:pt x="506" y="484"/>
                  </a:lnTo>
                  <a:lnTo>
                    <a:pt x="512" y="494"/>
                  </a:lnTo>
                  <a:lnTo>
                    <a:pt x="514" y="506"/>
                  </a:lnTo>
                  <a:lnTo>
                    <a:pt x="512" y="518"/>
                  </a:lnTo>
                  <a:lnTo>
                    <a:pt x="508" y="526"/>
                  </a:lnTo>
                  <a:lnTo>
                    <a:pt x="504" y="532"/>
                  </a:lnTo>
                  <a:lnTo>
                    <a:pt x="504" y="532"/>
                  </a:lnTo>
                  <a:lnTo>
                    <a:pt x="500" y="540"/>
                  </a:lnTo>
                  <a:lnTo>
                    <a:pt x="500" y="548"/>
                  </a:lnTo>
                  <a:lnTo>
                    <a:pt x="500" y="558"/>
                  </a:lnTo>
                  <a:lnTo>
                    <a:pt x="502" y="570"/>
                  </a:lnTo>
                  <a:lnTo>
                    <a:pt x="506" y="582"/>
                  </a:lnTo>
                  <a:lnTo>
                    <a:pt x="512" y="594"/>
                  </a:lnTo>
                  <a:lnTo>
                    <a:pt x="520" y="606"/>
                  </a:lnTo>
                  <a:lnTo>
                    <a:pt x="528" y="616"/>
                  </a:lnTo>
                  <a:lnTo>
                    <a:pt x="540" y="626"/>
                  </a:lnTo>
                  <a:lnTo>
                    <a:pt x="554" y="632"/>
                  </a:lnTo>
                  <a:lnTo>
                    <a:pt x="568" y="638"/>
                  </a:lnTo>
                  <a:lnTo>
                    <a:pt x="586" y="640"/>
                  </a:lnTo>
                  <a:lnTo>
                    <a:pt x="604" y="638"/>
                  </a:lnTo>
                  <a:lnTo>
                    <a:pt x="624" y="634"/>
                  </a:lnTo>
                  <a:lnTo>
                    <a:pt x="646" y="624"/>
                  </a:lnTo>
                  <a:lnTo>
                    <a:pt x="670" y="610"/>
                  </a:lnTo>
                  <a:lnTo>
                    <a:pt x="670" y="610"/>
                  </a:lnTo>
                  <a:lnTo>
                    <a:pt x="684" y="598"/>
                  </a:lnTo>
                  <a:lnTo>
                    <a:pt x="698" y="586"/>
                  </a:lnTo>
                  <a:lnTo>
                    <a:pt x="708" y="572"/>
                  </a:lnTo>
                  <a:lnTo>
                    <a:pt x="716" y="558"/>
                  </a:lnTo>
                  <a:lnTo>
                    <a:pt x="722" y="544"/>
                  </a:lnTo>
                  <a:lnTo>
                    <a:pt x="724" y="532"/>
                  </a:lnTo>
                  <a:lnTo>
                    <a:pt x="726" y="518"/>
                  </a:lnTo>
                  <a:lnTo>
                    <a:pt x="724" y="504"/>
                  </a:lnTo>
                  <a:lnTo>
                    <a:pt x="722" y="492"/>
                  </a:lnTo>
                  <a:lnTo>
                    <a:pt x="716" y="480"/>
                  </a:lnTo>
                  <a:lnTo>
                    <a:pt x="710" y="470"/>
                  </a:lnTo>
                  <a:lnTo>
                    <a:pt x="702" y="462"/>
                  </a:lnTo>
                  <a:lnTo>
                    <a:pt x="690" y="454"/>
                  </a:lnTo>
                  <a:lnTo>
                    <a:pt x="680" y="448"/>
                  </a:lnTo>
                  <a:lnTo>
                    <a:pt x="666" y="444"/>
                  </a:lnTo>
                  <a:lnTo>
                    <a:pt x="652" y="442"/>
                  </a:lnTo>
                  <a:lnTo>
                    <a:pt x="652" y="442"/>
                  </a:lnTo>
                  <a:lnTo>
                    <a:pt x="646" y="440"/>
                  </a:lnTo>
                  <a:lnTo>
                    <a:pt x="636" y="436"/>
                  </a:lnTo>
                  <a:lnTo>
                    <a:pt x="626" y="430"/>
                  </a:lnTo>
                  <a:lnTo>
                    <a:pt x="616" y="420"/>
                  </a:lnTo>
                  <a:lnTo>
                    <a:pt x="608" y="410"/>
                  </a:lnTo>
                  <a:lnTo>
                    <a:pt x="606" y="406"/>
                  </a:lnTo>
                  <a:lnTo>
                    <a:pt x="606" y="400"/>
                  </a:lnTo>
                  <a:lnTo>
                    <a:pt x="606" y="392"/>
                  </a:lnTo>
                  <a:lnTo>
                    <a:pt x="608" y="386"/>
                  </a:lnTo>
                  <a:lnTo>
                    <a:pt x="612" y="380"/>
                  </a:lnTo>
                  <a:lnTo>
                    <a:pt x="618" y="372"/>
                  </a:lnTo>
                  <a:lnTo>
                    <a:pt x="618" y="372"/>
                  </a:lnTo>
                  <a:lnTo>
                    <a:pt x="632" y="360"/>
                  </a:lnTo>
                  <a:lnTo>
                    <a:pt x="652" y="348"/>
                  </a:lnTo>
                  <a:lnTo>
                    <a:pt x="652" y="348"/>
                  </a:lnTo>
                  <a:lnTo>
                    <a:pt x="646" y="334"/>
                  </a:lnTo>
                  <a:lnTo>
                    <a:pt x="642" y="320"/>
                  </a:lnTo>
                  <a:lnTo>
                    <a:pt x="640" y="304"/>
                  </a:lnTo>
                  <a:lnTo>
                    <a:pt x="640" y="290"/>
                  </a:lnTo>
                  <a:lnTo>
                    <a:pt x="642" y="278"/>
                  </a:lnTo>
                  <a:lnTo>
                    <a:pt x="644" y="264"/>
                  </a:lnTo>
                  <a:lnTo>
                    <a:pt x="648" y="252"/>
                  </a:lnTo>
                  <a:lnTo>
                    <a:pt x="654" y="240"/>
                  </a:lnTo>
                  <a:lnTo>
                    <a:pt x="660" y="230"/>
                  </a:lnTo>
                  <a:lnTo>
                    <a:pt x="666" y="220"/>
                  </a:lnTo>
                  <a:lnTo>
                    <a:pt x="676" y="212"/>
                  </a:lnTo>
                  <a:lnTo>
                    <a:pt x="684" y="204"/>
                  </a:lnTo>
                  <a:lnTo>
                    <a:pt x="694" y="198"/>
                  </a:lnTo>
                  <a:lnTo>
                    <a:pt x="706" y="194"/>
                  </a:lnTo>
                  <a:lnTo>
                    <a:pt x="716" y="192"/>
                  </a:lnTo>
                  <a:lnTo>
                    <a:pt x="728" y="192"/>
                  </a:lnTo>
                  <a:lnTo>
                    <a:pt x="728" y="192"/>
                  </a:lnTo>
                  <a:lnTo>
                    <a:pt x="744" y="192"/>
                  </a:lnTo>
                  <a:lnTo>
                    <a:pt x="756" y="188"/>
                  </a:lnTo>
                  <a:lnTo>
                    <a:pt x="756" y="188"/>
                  </a:lnTo>
                  <a:lnTo>
                    <a:pt x="738" y="152"/>
                  </a:lnTo>
                  <a:lnTo>
                    <a:pt x="718" y="116"/>
                  </a:lnTo>
                  <a:lnTo>
                    <a:pt x="696" y="82"/>
                  </a:lnTo>
                  <a:lnTo>
                    <a:pt x="684" y="68"/>
                  </a:lnTo>
                  <a:lnTo>
                    <a:pt x="674" y="56"/>
                  </a:lnTo>
                  <a:lnTo>
                    <a:pt x="674" y="56"/>
                  </a:lnTo>
                  <a:lnTo>
                    <a:pt x="660" y="48"/>
                  </a:lnTo>
                  <a:lnTo>
                    <a:pt x="648" y="44"/>
                  </a:lnTo>
                  <a:lnTo>
                    <a:pt x="636" y="42"/>
                  </a:lnTo>
                  <a:lnTo>
                    <a:pt x="626" y="44"/>
                  </a:lnTo>
                  <a:lnTo>
                    <a:pt x="618" y="50"/>
                  </a:lnTo>
                  <a:lnTo>
                    <a:pt x="610" y="56"/>
                  </a:lnTo>
                  <a:lnTo>
                    <a:pt x="606" y="66"/>
                  </a:lnTo>
                  <a:lnTo>
                    <a:pt x="604" y="74"/>
                  </a:lnTo>
                  <a:lnTo>
                    <a:pt x="604" y="74"/>
                  </a:lnTo>
                  <a:lnTo>
                    <a:pt x="602" y="86"/>
                  </a:lnTo>
                  <a:lnTo>
                    <a:pt x="596" y="98"/>
                  </a:lnTo>
                  <a:lnTo>
                    <a:pt x="584" y="108"/>
                  </a:lnTo>
                  <a:lnTo>
                    <a:pt x="570" y="116"/>
                  </a:lnTo>
                  <a:lnTo>
                    <a:pt x="562" y="120"/>
                  </a:lnTo>
                  <a:lnTo>
                    <a:pt x="554" y="120"/>
                  </a:lnTo>
                  <a:lnTo>
                    <a:pt x="544" y="120"/>
                  </a:lnTo>
                  <a:lnTo>
                    <a:pt x="534" y="118"/>
                  </a:lnTo>
                  <a:lnTo>
                    <a:pt x="524" y="114"/>
                  </a:lnTo>
                  <a:lnTo>
                    <a:pt x="514" y="108"/>
                  </a:lnTo>
                  <a:lnTo>
                    <a:pt x="504" y="100"/>
                  </a:lnTo>
                  <a:lnTo>
                    <a:pt x="494" y="88"/>
                  </a:lnTo>
                  <a:lnTo>
                    <a:pt x="494" y="88"/>
                  </a:lnTo>
                  <a:lnTo>
                    <a:pt x="478" y="66"/>
                  </a:lnTo>
                  <a:lnTo>
                    <a:pt x="470" y="46"/>
                  </a:lnTo>
                  <a:lnTo>
                    <a:pt x="470" y="46"/>
                  </a:lnTo>
                  <a:lnTo>
                    <a:pt x="440" y="84"/>
                  </a:lnTo>
                  <a:lnTo>
                    <a:pt x="408" y="122"/>
                  </a:lnTo>
                  <a:lnTo>
                    <a:pt x="376" y="158"/>
                  </a:lnTo>
                  <a:lnTo>
                    <a:pt x="360" y="172"/>
                  </a:lnTo>
                  <a:lnTo>
                    <a:pt x="346" y="184"/>
                  </a:lnTo>
                  <a:lnTo>
                    <a:pt x="346" y="184"/>
                  </a:lnTo>
                  <a:lnTo>
                    <a:pt x="340" y="188"/>
                  </a:lnTo>
                  <a:lnTo>
                    <a:pt x="332" y="190"/>
                  </a:lnTo>
                  <a:lnTo>
                    <a:pt x="326" y="192"/>
                  </a:lnTo>
                  <a:lnTo>
                    <a:pt x="318" y="192"/>
                  </a:lnTo>
                  <a:lnTo>
                    <a:pt x="304" y="188"/>
                  </a:lnTo>
                  <a:lnTo>
                    <a:pt x="290" y="180"/>
                  </a:lnTo>
                  <a:lnTo>
                    <a:pt x="284" y="174"/>
                  </a:lnTo>
                  <a:lnTo>
                    <a:pt x="280" y="168"/>
                  </a:lnTo>
                  <a:lnTo>
                    <a:pt x="274" y="160"/>
                  </a:lnTo>
                  <a:lnTo>
                    <a:pt x="272" y="152"/>
                  </a:lnTo>
                  <a:lnTo>
                    <a:pt x="270" y="144"/>
                  </a:lnTo>
                  <a:lnTo>
                    <a:pt x="270" y="134"/>
                  </a:lnTo>
                  <a:lnTo>
                    <a:pt x="272" y="124"/>
                  </a:lnTo>
                  <a:lnTo>
                    <a:pt x="274" y="114"/>
                  </a:lnTo>
                  <a:lnTo>
                    <a:pt x="274" y="114"/>
                  </a:lnTo>
                  <a:lnTo>
                    <a:pt x="276" y="100"/>
                  </a:lnTo>
                  <a:lnTo>
                    <a:pt x="276" y="86"/>
                  </a:lnTo>
                  <a:lnTo>
                    <a:pt x="270" y="70"/>
                  </a:lnTo>
                  <a:lnTo>
                    <a:pt x="260" y="54"/>
                  </a:lnTo>
                  <a:lnTo>
                    <a:pt x="248" y="38"/>
                  </a:lnTo>
                  <a:lnTo>
                    <a:pt x="234" y="22"/>
                  </a:lnTo>
                  <a:lnTo>
                    <a:pt x="216" y="1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90" y="6"/>
                  </a:lnTo>
                  <a:lnTo>
                    <a:pt x="180" y="14"/>
                  </a:lnTo>
                  <a:lnTo>
                    <a:pt x="180" y="14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12" y="116"/>
                  </a:lnTo>
                  <a:lnTo>
                    <a:pt x="8" y="122"/>
                  </a:lnTo>
                  <a:lnTo>
                    <a:pt x="4" y="128"/>
                  </a:lnTo>
                  <a:lnTo>
                    <a:pt x="0" y="136"/>
                  </a:lnTo>
                  <a:lnTo>
                    <a:pt x="0" y="142"/>
                  </a:lnTo>
                  <a:lnTo>
                    <a:pt x="0" y="150"/>
                  </a:lnTo>
                  <a:lnTo>
                    <a:pt x="0" y="158"/>
                  </a:lnTo>
                  <a:lnTo>
                    <a:pt x="2" y="164"/>
                  </a:lnTo>
                  <a:lnTo>
                    <a:pt x="2" y="164"/>
                  </a:lnTo>
                  <a:lnTo>
                    <a:pt x="26" y="210"/>
                  </a:lnTo>
                  <a:lnTo>
                    <a:pt x="50" y="254"/>
                  </a:lnTo>
                  <a:lnTo>
                    <a:pt x="76" y="296"/>
                  </a:lnTo>
                  <a:lnTo>
                    <a:pt x="76" y="296"/>
                  </a:lnTo>
                  <a:lnTo>
                    <a:pt x="90" y="296"/>
                  </a:lnTo>
                  <a:lnTo>
                    <a:pt x="104" y="294"/>
                  </a:lnTo>
                  <a:lnTo>
                    <a:pt x="104" y="294"/>
                  </a:lnTo>
                  <a:lnTo>
                    <a:pt x="110" y="294"/>
                  </a:lnTo>
                  <a:lnTo>
                    <a:pt x="120" y="294"/>
                  </a:lnTo>
                  <a:lnTo>
                    <a:pt x="132" y="296"/>
                  </a:lnTo>
                  <a:lnTo>
                    <a:pt x="146" y="302"/>
                  </a:lnTo>
                  <a:lnTo>
                    <a:pt x="146" y="302"/>
                  </a:lnTo>
                  <a:lnTo>
                    <a:pt x="150" y="288"/>
                  </a:lnTo>
                  <a:lnTo>
                    <a:pt x="152" y="274"/>
                  </a:lnTo>
                  <a:lnTo>
                    <a:pt x="152" y="27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64"/>
            <p:cNvSpPr>
              <a:spLocks/>
            </p:cNvSpPr>
            <p:nvPr userDrawn="1"/>
          </p:nvSpPr>
          <p:spPr bwMode="auto">
            <a:xfrm>
              <a:off x="6197600" y="2374900"/>
              <a:ext cx="339725" cy="225425"/>
            </a:xfrm>
            <a:custGeom>
              <a:avLst/>
              <a:gdLst/>
              <a:ahLst/>
              <a:cxnLst>
                <a:cxn ang="0">
                  <a:pos x="134" y="52"/>
                </a:cxn>
                <a:cxn ang="0">
                  <a:pos x="134" y="52"/>
                </a:cxn>
                <a:cxn ang="0">
                  <a:pos x="140" y="52"/>
                </a:cxn>
                <a:cxn ang="0">
                  <a:pos x="148" y="52"/>
                </a:cxn>
                <a:cxn ang="0">
                  <a:pos x="156" y="56"/>
                </a:cxn>
                <a:cxn ang="0">
                  <a:pos x="162" y="60"/>
                </a:cxn>
                <a:cxn ang="0">
                  <a:pos x="168" y="64"/>
                </a:cxn>
                <a:cxn ang="0">
                  <a:pos x="174" y="70"/>
                </a:cxn>
                <a:cxn ang="0">
                  <a:pos x="176" y="78"/>
                </a:cxn>
                <a:cxn ang="0">
                  <a:pos x="180" y="84"/>
                </a:cxn>
                <a:cxn ang="0">
                  <a:pos x="180" y="84"/>
                </a:cxn>
                <a:cxn ang="0">
                  <a:pos x="182" y="102"/>
                </a:cxn>
                <a:cxn ang="0">
                  <a:pos x="188" y="142"/>
                </a:cxn>
                <a:cxn ang="0">
                  <a:pos x="188" y="142"/>
                </a:cxn>
                <a:cxn ang="0">
                  <a:pos x="196" y="134"/>
                </a:cxn>
                <a:cxn ang="0">
                  <a:pos x="196" y="134"/>
                </a:cxn>
                <a:cxn ang="0">
                  <a:pos x="204" y="126"/>
                </a:cxn>
                <a:cxn ang="0">
                  <a:pos x="210" y="116"/>
                </a:cxn>
                <a:cxn ang="0">
                  <a:pos x="212" y="108"/>
                </a:cxn>
                <a:cxn ang="0">
                  <a:pos x="214" y="98"/>
                </a:cxn>
                <a:cxn ang="0">
                  <a:pos x="214" y="88"/>
                </a:cxn>
                <a:cxn ang="0">
                  <a:pos x="212" y="78"/>
                </a:cxn>
                <a:cxn ang="0">
                  <a:pos x="204" y="56"/>
                </a:cxn>
                <a:cxn ang="0">
                  <a:pos x="204" y="56"/>
                </a:cxn>
                <a:cxn ang="0">
                  <a:pos x="196" y="42"/>
                </a:cxn>
                <a:cxn ang="0">
                  <a:pos x="184" y="30"/>
                </a:cxn>
                <a:cxn ang="0">
                  <a:pos x="170" y="20"/>
                </a:cxn>
                <a:cxn ang="0">
                  <a:pos x="156" y="12"/>
                </a:cxn>
                <a:cxn ang="0">
                  <a:pos x="138" y="6"/>
                </a:cxn>
                <a:cxn ang="0">
                  <a:pos x="122" y="2"/>
                </a:cxn>
                <a:cxn ang="0">
                  <a:pos x="104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62" y="6"/>
                </a:cxn>
                <a:cxn ang="0">
                  <a:pos x="48" y="10"/>
                </a:cxn>
                <a:cxn ang="0">
                  <a:pos x="36" y="14"/>
                </a:cxn>
                <a:cxn ang="0">
                  <a:pos x="26" y="22"/>
                </a:cxn>
                <a:cxn ang="0">
                  <a:pos x="16" y="30"/>
                </a:cxn>
                <a:cxn ang="0">
                  <a:pos x="8" y="3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6" y="52"/>
                </a:cxn>
                <a:cxn ang="0">
                  <a:pos x="14" y="56"/>
                </a:cxn>
                <a:cxn ang="0">
                  <a:pos x="14" y="56"/>
                </a:cxn>
                <a:cxn ang="0">
                  <a:pos x="30" y="58"/>
                </a:cxn>
                <a:cxn ang="0">
                  <a:pos x="48" y="58"/>
                </a:cxn>
                <a:cxn ang="0">
                  <a:pos x="88" y="56"/>
                </a:cxn>
                <a:cxn ang="0">
                  <a:pos x="134" y="52"/>
                </a:cxn>
                <a:cxn ang="0">
                  <a:pos x="134" y="52"/>
                </a:cxn>
              </a:cxnLst>
              <a:rect l="0" t="0" r="r" b="b"/>
              <a:pathLst>
                <a:path w="214" h="142">
                  <a:moveTo>
                    <a:pt x="134" y="52"/>
                  </a:moveTo>
                  <a:lnTo>
                    <a:pt x="134" y="52"/>
                  </a:lnTo>
                  <a:lnTo>
                    <a:pt x="140" y="52"/>
                  </a:lnTo>
                  <a:lnTo>
                    <a:pt x="148" y="52"/>
                  </a:lnTo>
                  <a:lnTo>
                    <a:pt x="156" y="56"/>
                  </a:lnTo>
                  <a:lnTo>
                    <a:pt x="162" y="60"/>
                  </a:lnTo>
                  <a:lnTo>
                    <a:pt x="168" y="64"/>
                  </a:lnTo>
                  <a:lnTo>
                    <a:pt x="174" y="70"/>
                  </a:lnTo>
                  <a:lnTo>
                    <a:pt x="176" y="78"/>
                  </a:lnTo>
                  <a:lnTo>
                    <a:pt x="180" y="84"/>
                  </a:lnTo>
                  <a:lnTo>
                    <a:pt x="180" y="84"/>
                  </a:lnTo>
                  <a:lnTo>
                    <a:pt x="182" y="102"/>
                  </a:lnTo>
                  <a:lnTo>
                    <a:pt x="188" y="142"/>
                  </a:lnTo>
                  <a:lnTo>
                    <a:pt x="188" y="142"/>
                  </a:lnTo>
                  <a:lnTo>
                    <a:pt x="196" y="134"/>
                  </a:lnTo>
                  <a:lnTo>
                    <a:pt x="196" y="134"/>
                  </a:lnTo>
                  <a:lnTo>
                    <a:pt x="204" y="126"/>
                  </a:lnTo>
                  <a:lnTo>
                    <a:pt x="210" y="116"/>
                  </a:lnTo>
                  <a:lnTo>
                    <a:pt x="212" y="108"/>
                  </a:lnTo>
                  <a:lnTo>
                    <a:pt x="214" y="98"/>
                  </a:lnTo>
                  <a:lnTo>
                    <a:pt x="214" y="88"/>
                  </a:lnTo>
                  <a:lnTo>
                    <a:pt x="212" y="78"/>
                  </a:lnTo>
                  <a:lnTo>
                    <a:pt x="204" y="56"/>
                  </a:lnTo>
                  <a:lnTo>
                    <a:pt x="204" y="56"/>
                  </a:lnTo>
                  <a:lnTo>
                    <a:pt x="196" y="42"/>
                  </a:lnTo>
                  <a:lnTo>
                    <a:pt x="184" y="30"/>
                  </a:lnTo>
                  <a:lnTo>
                    <a:pt x="170" y="20"/>
                  </a:lnTo>
                  <a:lnTo>
                    <a:pt x="156" y="12"/>
                  </a:lnTo>
                  <a:lnTo>
                    <a:pt x="138" y="6"/>
                  </a:lnTo>
                  <a:lnTo>
                    <a:pt x="122" y="2"/>
                  </a:lnTo>
                  <a:lnTo>
                    <a:pt x="104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62" y="6"/>
                  </a:lnTo>
                  <a:lnTo>
                    <a:pt x="48" y="10"/>
                  </a:lnTo>
                  <a:lnTo>
                    <a:pt x="36" y="14"/>
                  </a:lnTo>
                  <a:lnTo>
                    <a:pt x="26" y="22"/>
                  </a:lnTo>
                  <a:lnTo>
                    <a:pt x="16" y="30"/>
                  </a:lnTo>
                  <a:lnTo>
                    <a:pt x="8" y="3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6" y="52"/>
                  </a:lnTo>
                  <a:lnTo>
                    <a:pt x="14" y="56"/>
                  </a:lnTo>
                  <a:lnTo>
                    <a:pt x="14" y="56"/>
                  </a:lnTo>
                  <a:lnTo>
                    <a:pt x="30" y="58"/>
                  </a:lnTo>
                  <a:lnTo>
                    <a:pt x="48" y="58"/>
                  </a:lnTo>
                  <a:lnTo>
                    <a:pt x="88" y="56"/>
                  </a:lnTo>
                  <a:lnTo>
                    <a:pt x="134" y="52"/>
                  </a:lnTo>
                  <a:lnTo>
                    <a:pt x="134" y="52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65"/>
            <p:cNvSpPr>
              <a:spLocks noEditPoints="1"/>
            </p:cNvSpPr>
            <p:nvPr userDrawn="1"/>
          </p:nvSpPr>
          <p:spPr bwMode="auto">
            <a:xfrm>
              <a:off x="5899150" y="2641600"/>
              <a:ext cx="1003300" cy="1282700"/>
            </a:xfrm>
            <a:custGeom>
              <a:avLst/>
              <a:gdLst/>
              <a:ahLst/>
              <a:cxnLst>
                <a:cxn ang="0">
                  <a:pos x="592" y="348"/>
                </a:cxn>
                <a:cxn ang="0">
                  <a:pos x="614" y="388"/>
                </a:cxn>
                <a:cxn ang="0">
                  <a:pos x="568" y="422"/>
                </a:cxn>
                <a:cxn ang="0">
                  <a:pos x="510" y="376"/>
                </a:cxn>
                <a:cxn ang="0">
                  <a:pos x="454" y="290"/>
                </a:cxn>
                <a:cxn ang="0">
                  <a:pos x="446" y="200"/>
                </a:cxn>
                <a:cxn ang="0">
                  <a:pos x="456" y="136"/>
                </a:cxn>
                <a:cxn ang="0">
                  <a:pos x="560" y="76"/>
                </a:cxn>
                <a:cxn ang="0">
                  <a:pos x="574" y="108"/>
                </a:cxn>
                <a:cxn ang="0">
                  <a:pos x="580" y="158"/>
                </a:cxn>
                <a:cxn ang="0">
                  <a:pos x="610" y="124"/>
                </a:cxn>
                <a:cxn ang="0">
                  <a:pos x="580" y="10"/>
                </a:cxn>
                <a:cxn ang="0">
                  <a:pos x="470" y="14"/>
                </a:cxn>
                <a:cxn ang="0">
                  <a:pos x="378" y="16"/>
                </a:cxn>
                <a:cxn ang="0">
                  <a:pos x="346" y="104"/>
                </a:cxn>
                <a:cxn ang="0">
                  <a:pos x="292" y="80"/>
                </a:cxn>
                <a:cxn ang="0">
                  <a:pos x="240" y="132"/>
                </a:cxn>
                <a:cxn ang="0">
                  <a:pos x="264" y="204"/>
                </a:cxn>
                <a:cxn ang="0">
                  <a:pos x="338" y="196"/>
                </a:cxn>
                <a:cxn ang="0">
                  <a:pos x="378" y="248"/>
                </a:cxn>
                <a:cxn ang="0">
                  <a:pos x="348" y="332"/>
                </a:cxn>
                <a:cxn ang="0">
                  <a:pos x="172" y="336"/>
                </a:cxn>
                <a:cxn ang="0">
                  <a:pos x="126" y="414"/>
                </a:cxn>
                <a:cxn ang="0">
                  <a:pos x="54" y="406"/>
                </a:cxn>
                <a:cxn ang="0">
                  <a:pos x="2" y="412"/>
                </a:cxn>
                <a:cxn ang="0">
                  <a:pos x="138" y="600"/>
                </a:cxn>
                <a:cxn ang="0">
                  <a:pos x="268" y="610"/>
                </a:cxn>
                <a:cxn ang="0">
                  <a:pos x="242" y="666"/>
                </a:cxn>
                <a:cxn ang="0">
                  <a:pos x="236" y="758"/>
                </a:cxn>
                <a:cxn ang="0">
                  <a:pos x="352" y="808"/>
                </a:cxn>
                <a:cxn ang="0">
                  <a:pos x="410" y="726"/>
                </a:cxn>
                <a:cxn ang="0">
                  <a:pos x="400" y="688"/>
                </a:cxn>
                <a:cxn ang="0">
                  <a:pos x="342" y="676"/>
                </a:cxn>
                <a:cxn ang="0">
                  <a:pos x="352" y="602"/>
                </a:cxn>
                <a:cxn ang="0">
                  <a:pos x="406" y="576"/>
                </a:cxn>
                <a:cxn ang="0">
                  <a:pos x="532" y="564"/>
                </a:cxn>
                <a:cxn ang="0">
                  <a:pos x="586" y="566"/>
                </a:cxn>
                <a:cxn ang="0">
                  <a:pos x="624" y="538"/>
                </a:cxn>
                <a:cxn ang="0">
                  <a:pos x="624" y="332"/>
                </a:cxn>
                <a:cxn ang="0">
                  <a:pos x="384" y="498"/>
                </a:cxn>
                <a:cxn ang="0">
                  <a:pos x="382" y="542"/>
                </a:cxn>
                <a:cxn ang="0">
                  <a:pos x="358" y="562"/>
                </a:cxn>
                <a:cxn ang="0">
                  <a:pos x="340" y="544"/>
                </a:cxn>
                <a:cxn ang="0">
                  <a:pos x="310" y="528"/>
                </a:cxn>
                <a:cxn ang="0">
                  <a:pos x="308" y="558"/>
                </a:cxn>
                <a:cxn ang="0">
                  <a:pos x="248" y="586"/>
                </a:cxn>
                <a:cxn ang="0">
                  <a:pos x="228" y="534"/>
                </a:cxn>
                <a:cxn ang="0">
                  <a:pos x="208" y="538"/>
                </a:cxn>
                <a:cxn ang="0">
                  <a:pos x="164" y="528"/>
                </a:cxn>
                <a:cxn ang="0">
                  <a:pos x="194" y="490"/>
                </a:cxn>
                <a:cxn ang="0">
                  <a:pos x="216" y="490"/>
                </a:cxn>
                <a:cxn ang="0">
                  <a:pos x="206" y="430"/>
                </a:cxn>
                <a:cxn ang="0">
                  <a:pos x="254" y="432"/>
                </a:cxn>
                <a:cxn ang="0">
                  <a:pos x="274" y="460"/>
                </a:cxn>
                <a:cxn ang="0">
                  <a:pos x="296" y="432"/>
                </a:cxn>
                <a:cxn ang="0">
                  <a:pos x="286" y="408"/>
                </a:cxn>
                <a:cxn ang="0">
                  <a:pos x="340" y="404"/>
                </a:cxn>
                <a:cxn ang="0">
                  <a:pos x="372" y="456"/>
                </a:cxn>
                <a:cxn ang="0">
                  <a:pos x="398" y="444"/>
                </a:cxn>
                <a:cxn ang="0">
                  <a:pos x="404" y="498"/>
                </a:cxn>
              </a:cxnLst>
              <a:rect l="0" t="0" r="r" b="b"/>
              <a:pathLst>
                <a:path w="632" h="808">
                  <a:moveTo>
                    <a:pt x="620" y="320"/>
                  </a:moveTo>
                  <a:lnTo>
                    <a:pt x="620" y="320"/>
                  </a:lnTo>
                  <a:lnTo>
                    <a:pt x="616" y="314"/>
                  </a:lnTo>
                  <a:lnTo>
                    <a:pt x="616" y="314"/>
                  </a:lnTo>
                  <a:lnTo>
                    <a:pt x="604" y="320"/>
                  </a:lnTo>
                  <a:lnTo>
                    <a:pt x="598" y="328"/>
                  </a:lnTo>
                  <a:lnTo>
                    <a:pt x="594" y="338"/>
                  </a:lnTo>
                  <a:lnTo>
                    <a:pt x="592" y="348"/>
                  </a:lnTo>
                  <a:lnTo>
                    <a:pt x="592" y="356"/>
                  </a:lnTo>
                  <a:lnTo>
                    <a:pt x="596" y="364"/>
                  </a:lnTo>
                  <a:lnTo>
                    <a:pt x="600" y="372"/>
                  </a:lnTo>
                  <a:lnTo>
                    <a:pt x="604" y="376"/>
                  </a:lnTo>
                  <a:lnTo>
                    <a:pt x="604" y="376"/>
                  </a:lnTo>
                  <a:lnTo>
                    <a:pt x="608" y="378"/>
                  </a:lnTo>
                  <a:lnTo>
                    <a:pt x="612" y="384"/>
                  </a:lnTo>
                  <a:lnTo>
                    <a:pt x="614" y="388"/>
                  </a:lnTo>
                  <a:lnTo>
                    <a:pt x="614" y="394"/>
                  </a:lnTo>
                  <a:lnTo>
                    <a:pt x="614" y="400"/>
                  </a:lnTo>
                  <a:lnTo>
                    <a:pt x="612" y="406"/>
                  </a:lnTo>
                  <a:lnTo>
                    <a:pt x="610" y="410"/>
                  </a:lnTo>
                  <a:lnTo>
                    <a:pt x="604" y="412"/>
                  </a:lnTo>
                  <a:lnTo>
                    <a:pt x="604" y="412"/>
                  </a:lnTo>
                  <a:lnTo>
                    <a:pt x="586" y="418"/>
                  </a:lnTo>
                  <a:lnTo>
                    <a:pt x="568" y="422"/>
                  </a:lnTo>
                  <a:lnTo>
                    <a:pt x="550" y="424"/>
                  </a:lnTo>
                  <a:lnTo>
                    <a:pt x="550" y="424"/>
                  </a:lnTo>
                  <a:lnTo>
                    <a:pt x="540" y="422"/>
                  </a:lnTo>
                  <a:lnTo>
                    <a:pt x="530" y="416"/>
                  </a:lnTo>
                  <a:lnTo>
                    <a:pt x="522" y="408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10" y="376"/>
                  </a:lnTo>
                  <a:lnTo>
                    <a:pt x="498" y="324"/>
                  </a:lnTo>
                  <a:lnTo>
                    <a:pt x="498" y="324"/>
                  </a:lnTo>
                  <a:lnTo>
                    <a:pt x="490" y="322"/>
                  </a:lnTo>
                  <a:lnTo>
                    <a:pt x="482" y="320"/>
                  </a:lnTo>
                  <a:lnTo>
                    <a:pt x="474" y="316"/>
                  </a:lnTo>
                  <a:lnTo>
                    <a:pt x="466" y="308"/>
                  </a:lnTo>
                  <a:lnTo>
                    <a:pt x="460" y="300"/>
                  </a:lnTo>
                  <a:lnTo>
                    <a:pt x="454" y="290"/>
                  </a:lnTo>
                  <a:lnTo>
                    <a:pt x="448" y="278"/>
                  </a:lnTo>
                  <a:lnTo>
                    <a:pt x="444" y="264"/>
                  </a:lnTo>
                  <a:lnTo>
                    <a:pt x="444" y="264"/>
                  </a:lnTo>
                  <a:lnTo>
                    <a:pt x="442" y="248"/>
                  </a:lnTo>
                  <a:lnTo>
                    <a:pt x="442" y="234"/>
                  </a:lnTo>
                  <a:lnTo>
                    <a:pt x="442" y="220"/>
                  </a:lnTo>
                  <a:lnTo>
                    <a:pt x="444" y="210"/>
                  </a:lnTo>
                  <a:lnTo>
                    <a:pt x="446" y="200"/>
                  </a:lnTo>
                  <a:lnTo>
                    <a:pt x="452" y="190"/>
                  </a:lnTo>
                  <a:lnTo>
                    <a:pt x="456" y="184"/>
                  </a:lnTo>
                  <a:lnTo>
                    <a:pt x="462" y="176"/>
                  </a:lnTo>
                  <a:lnTo>
                    <a:pt x="462" y="176"/>
                  </a:lnTo>
                  <a:lnTo>
                    <a:pt x="458" y="160"/>
                  </a:lnTo>
                  <a:lnTo>
                    <a:pt x="456" y="148"/>
                  </a:lnTo>
                  <a:lnTo>
                    <a:pt x="456" y="136"/>
                  </a:lnTo>
                  <a:lnTo>
                    <a:pt x="456" y="136"/>
                  </a:lnTo>
                  <a:lnTo>
                    <a:pt x="458" y="124"/>
                  </a:lnTo>
                  <a:lnTo>
                    <a:pt x="462" y="114"/>
                  </a:lnTo>
                  <a:lnTo>
                    <a:pt x="470" y="106"/>
                  </a:lnTo>
                  <a:lnTo>
                    <a:pt x="480" y="100"/>
                  </a:lnTo>
                  <a:lnTo>
                    <a:pt x="480" y="100"/>
                  </a:lnTo>
                  <a:lnTo>
                    <a:pt x="508" y="90"/>
                  </a:lnTo>
                  <a:lnTo>
                    <a:pt x="534" y="82"/>
                  </a:lnTo>
                  <a:lnTo>
                    <a:pt x="560" y="76"/>
                  </a:lnTo>
                  <a:lnTo>
                    <a:pt x="560" y="76"/>
                  </a:lnTo>
                  <a:lnTo>
                    <a:pt x="568" y="76"/>
                  </a:lnTo>
                  <a:lnTo>
                    <a:pt x="574" y="78"/>
                  </a:lnTo>
                  <a:lnTo>
                    <a:pt x="576" y="82"/>
                  </a:lnTo>
                  <a:lnTo>
                    <a:pt x="578" y="88"/>
                  </a:lnTo>
                  <a:lnTo>
                    <a:pt x="578" y="94"/>
                  </a:lnTo>
                  <a:lnTo>
                    <a:pt x="578" y="102"/>
                  </a:lnTo>
                  <a:lnTo>
                    <a:pt x="574" y="108"/>
                  </a:lnTo>
                  <a:lnTo>
                    <a:pt x="570" y="114"/>
                  </a:lnTo>
                  <a:lnTo>
                    <a:pt x="570" y="114"/>
                  </a:lnTo>
                  <a:lnTo>
                    <a:pt x="566" y="120"/>
                  </a:lnTo>
                  <a:lnTo>
                    <a:pt x="564" y="126"/>
                  </a:lnTo>
                  <a:lnTo>
                    <a:pt x="566" y="134"/>
                  </a:lnTo>
                  <a:lnTo>
                    <a:pt x="568" y="142"/>
                  </a:lnTo>
                  <a:lnTo>
                    <a:pt x="572" y="150"/>
                  </a:lnTo>
                  <a:lnTo>
                    <a:pt x="580" y="158"/>
                  </a:lnTo>
                  <a:lnTo>
                    <a:pt x="588" y="162"/>
                  </a:lnTo>
                  <a:lnTo>
                    <a:pt x="598" y="164"/>
                  </a:lnTo>
                  <a:lnTo>
                    <a:pt x="598" y="164"/>
                  </a:lnTo>
                  <a:lnTo>
                    <a:pt x="606" y="156"/>
                  </a:lnTo>
                  <a:lnTo>
                    <a:pt x="608" y="150"/>
                  </a:lnTo>
                  <a:lnTo>
                    <a:pt x="610" y="146"/>
                  </a:lnTo>
                  <a:lnTo>
                    <a:pt x="610" y="146"/>
                  </a:lnTo>
                  <a:lnTo>
                    <a:pt x="610" y="124"/>
                  </a:lnTo>
                  <a:lnTo>
                    <a:pt x="608" y="104"/>
                  </a:lnTo>
                  <a:lnTo>
                    <a:pt x="602" y="66"/>
                  </a:lnTo>
                  <a:lnTo>
                    <a:pt x="596" y="40"/>
                  </a:lnTo>
                  <a:lnTo>
                    <a:pt x="592" y="30"/>
                  </a:lnTo>
                  <a:lnTo>
                    <a:pt x="592" y="30"/>
                  </a:lnTo>
                  <a:lnTo>
                    <a:pt x="590" y="22"/>
                  </a:lnTo>
                  <a:lnTo>
                    <a:pt x="584" y="16"/>
                  </a:lnTo>
                  <a:lnTo>
                    <a:pt x="580" y="10"/>
                  </a:lnTo>
                  <a:lnTo>
                    <a:pt x="574" y="6"/>
                  </a:lnTo>
                  <a:lnTo>
                    <a:pt x="566" y="4"/>
                  </a:lnTo>
                  <a:lnTo>
                    <a:pt x="560" y="2"/>
                  </a:lnTo>
                  <a:lnTo>
                    <a:pt x="552" y="0"/>
                  </a:lnTo>
                  <a:lnTo>
                    <a:pt x="544" y="2"/>
                  </a:lnTo>
                  <a:lnTo>
                    <a:pt x="544" y="2"/>
                  </a:lnTo>
                  <a:lnTo>
                    <a:pt x="522" y="6"/>
                  </a:lnTo>
                  <a:lnTo>
                    <a:pt x="470" y="14"/>
                  </a:lnTo>
                  <a:lnTo>
                    <a:pt x="442" y="18"/>
                  </a:lnTo>
                  <a:lnTo>
                    <a:pt x="414" y="22"/>
                  </a:lnTo>
                  <a:lnTo>
                    <a:pt x="394" y="22"/>
                  </a:lnTo>
                  <a:lnTo>
                    <a:pt x="386" y="20"/>
                  </a:lnTo>
                  <a:lnTo>
                    <a:pt x="380" y="18"/>
                  </a:lnTo>
                  <a:lnTo>
                    <a:pt x="380" y="18"/>
                  </a:lnTo>
                  <a:lnTo>
                    <a:pt x="378" y="16"/>
                  </a:lnTo>
                  <a:lnTo>
                    <a:pt x="378" y="16"/>
                  </a:lnTo>
                  <a:lnTo>
                    <a:pt x="378" y="50"/>
                  </a:lnTo>
                  <a:lnTo>
                    <a:pt x="376" y="64"/>
                  </a:lnTo>
                  <a:lnTo>
                    <a:pt x="374" y="76"/>
                  </a:lnTo>
                  <a:lnTo>
                    <a:pt x="374" y="76"/>
                  </a:lnTo>
                  <a:lnTo>
                    <a:pt x="368" y="88"/>
                  </a:lnTo>
                  <a:lnTo>
                    <a:pt x="362" y="96"/>
                  </a:lnTo>
                  <a:lnTo>
                    <a:pt x="354" y="102"/>
                  </a:lnTo>
                  <a:lnTo>
                    <a:pt x="346" y="104"/>
                  </a:lnTo>
                  <a:lnTo>
                    <a:pt x="338" y="106"/>
                  </a:lnTo>
                  <a:lnTo>
                    <a:pt x="330" y="104"/>
                  </a:lnTo>
                  <a:lnTo>
                    <a:pt x="324" y="100"/>
                  </a:lnTo>
                  <a:lnTo>
                    <a:pt x="320" y="94"/>
                  </a:lnTo>
                  <a:lnTo>
                    <a:pt x="320" y="94"/>
                  </a:lnTo>
                  <a:lnTo>
                    <a:pt x="314" y="88"/>
                  </a:lnTo>
                  <a:lnTo>
                    <a:pt x="304" y="82"/>
                  </a:lnTo>
                  <a:lnTo>
                    <a:pt x="292" y="80"/>
                  </a:lnTo>
                  <a:lnTo>
                    <a:pt x="278" y="80"/>
                  </a:lnTo>
                  <a:lnTo>
                    <a:pt x="266" y="84"/>
                  </a:lnTo>
                  <a:lnTo>
                    <a:pt x="260" y="88"/>
                  </a:lnTo>
                  <a:lnTo>
                    <a:pt x="254" y="94"/>
                  </a:lnTo>
                  <a:lnTo>
                    <a:pt x="250" y="102"/>
                  </a:lnTo>
                  <a:lnTo>
                    <a:pt x="246" y="110"/>
                  </a:lnTo>
                  <a:lnTo>
                    <a:pt x="242" y="120"/>
                  </a:lnTo>
                  <a:lnTo>
                    <a:pt x="240" y="132"/>
                  </a:lnTo>
                  <a:lnTo>
                    <a:pt x="240" y="132"/>
                  </a:lnTo>
                  <a:lnTo>
                    <a:pt x="238" y="148"/>
                  </a:lnTo>
                  <a:lnTo>
                    <a:pt x="240" y="162"/>
                  </a:lnTo>
                  <a:lnTo>
                    <a:pt x="242" y="174"/>
                  </a:lnTo>
                  <a:lnTo>
                    <a:pt x="246" y="184"/>
                  </a:lnTo>
                  <a:lnTo>
                    <a:pt x="250" y="192"/>
                  </a:lnTo>
                  <a:lnTo>
                    <a:pt x="256" y="198"/>
                  </a:lnTo>
                  <a:lnTo>
                    <a:pt x="264" y="204"/>
                  </a:lnTo>
                  <a:lnTo>
                    <a:pt x="272" y="208"/>
                  </a:lnTo>
                  <a:lnTo>
                    <a:pt x="286" y="212"/>
                  </a:lnTo>
                  <a:lnTo>
                    <a:pt x="302" y="212"/>
                  </a:lnTo>
                  <a:lnTo>
                    <a:pt x="314" y="210"/>
                  </a:lnTo>
                  <a:lnTo>
                    <a:pt x="324" y="204"/>
                  </a:lnTo>
                  <a:lnTo>
                    <a:pt x="324" y="204"/>
                  </a:lnTo>
                  <a:lnTo>
                    <a:pt x="330" y="198"/>
                  </a:lnTo>
                  <a:lnTo>
                    <a:pt x="338" y="196"/>
                  </a:lnTo>
                  <a:lnTo>
                    <a:pt x="346" y="194"/>
                  </a:lnTo>
                  <a:lnTo>
                    <a:pt x="356" y="196"/>
                  </a:lnTo>
                  <a:lnTo>
                    <a:pt x="364" y="198"/>
                  </a:lnTo>
                  <a:lnTo>
                    <a:pt x="370" y="202"/>
                  </a:lnTo>
                  <a:lnTo>
                    <a:pt x="374" y="208"/>
                  </a:lnTo>
                  <a:lnTo>
                    <a:pt x="376" y="216"/>
                  </a:lnTo>
                  <a:lnTo>
                    <a:pt x="376" y="216"/>
                  </a:lnTo>
                  <a:lnTo>
                    <a:pt x="378" y="248"/>
                  </a:lnTo>
                  <a:lnTo>
                    <a:pt x="378" y="274"/>
                  </a:lnTo>
                  <a:lnTo>
                    <a:pt x="374" y="300"/>
                  </a:lnTo>
                  <a:lnTo>
                    <a:pt x="374" y="300"/>
                  </a:lnTo>
                  <a:lnTo>
                    <a:pt x="370" y="308"/>
                  </a:lnTo>
                  <a:lnTo>
                    <a:pt x="366" y="314"/>
                  </a:lnTo>
                  <a:lnTo>
                    <a:pt x="362" y="322"/>
                  </a:lnTo>
                  <a:lnTo>
                    <a:pt x="356" y="328"/>
                  </a:lnTo>
                  <a:lnTo>
                    <a:pt x="348" y="332"/>
                  </a:lnTo>
                  <a:lnTo>
                    <a:pt x="342" y="336"/>
                  </a:lnTo>
                  <a:lnTo>
                    <a:pt x="334" y="338"/>
                  </a:lnTo>
                  <a:lnTo>
                    <a:pt x="326" y="340"/>
                  </a:lnTo>
                  <a:lnTo>
                    <a:pt x="326" y="340"/>
                  </a:lnTo>
                  <a:lnTo>
                    <a:pt x="270" y="340"/>
                  </a:lnTo>
                  <a:lnTo>
                    <a:pt x="222" y="340"/>
                  </a:lnTo>
                  <a:lnTo>
                    <a:pt x="172" y="336"/>
                  </a:lnTo>
                  <a:lnTo>
                    <a:pt x="172" y="336"/>
                  </a:lnTo>
                  <a:lnTo>
                    <a:pt x="170" y="350"/>
                  </a:lnTo>
                  <a:lnTo>
                    <a:pt x="168" y="362"/>
                  </a:lnTo>
                  <a:lnTo>
                    <a:pt x="164" y="374"/>
                  </a:lnTo>
                  <a:lnTo>
                    <a:pt x="158" y="384"/>
                  </a:lnTo>
                  <a:lnTo>
                    <a:pt x="150" y="394"/>
                  </a:lnTo>
                  <a:lnTo>
                    <a:pt x="142" y="402"/>
                  </a:lnTo>
                  <a:lnTo>
                    <a:pt x="134" y="408"/>
                  </a:lnTo>
                  <a:lnTo>
                    <a:pt x="126" y="414"/>
                  </a:lnTo>
                  <a:lnTo>
                    <a:pt x="116" y="418"/>
                  </a:lnTo>
                  <a:lnTo>
                    <a:pt x="106" y="420"/>
                  </a:lnTo>
                  <a:lnTo>
                    <a:pt x="96" y="422"/>
                  </a:lnTo>
                  <a:lnTo>
                    <a:pt x="88" y="422"/>
                  </a:lnTo>
                  <a:lnTo>
                    <a:pt x="78" y="420"/>
                  </a:lnTo>
                  <a:lnTo>
                    <a:pt x="70" y="416"/>
                  </a:lnTo>
                  <a:lnTo>
                    <a:pt x="62" y="412"/>
                  </a:lnTo>
                  <a:lnTo>
                    <a:pt x="54" y="406"/>
                  </a:lnTo>
                  <a:lnTo>
                    <a:pt x="54" y="406"/>
                  </a:lnTo>
                  <a:lnTo>
                    <a:pt x="46" y="398"/>
                  </a:lnTo>
                  <a:lnTo>
                    <a:pt x="36" y="394"/>
                  </a:lnTo>
                  <a:lnTo>
                    <a:pt x="26" y="392"/>
                  </a:lnTo>
                  <a:lnTo>
                    <a:pt x="18" y="394"/>
                  </a:lnTo>
                  <a:lnTo>
                    <a:pt x="12" y="398"/>
                  </a:lnTo>
                  <a:lnTo>
                    <a:pt x="6" y="404"/>
                  </a:lnTo>
                  <a:lnTo>
                    <a:pt x="2" y="412"/>
                  </a:lnTo>
                  <a:lnTo>
                    <a:pt x="0" y="422"/>
                  </a:lnTo>
                  <a:lnTo>
                    <a:pt x="0" y="422"/>
                  </a:lnTo>
                  <a:lnTo>
                    <a:pt x="2" y="464"/>
                  </a:lnTo>
                  <a:lnTo>
                    <a:pt x="2" y="464"/>
                  </a:lnTo>
                  <a:lnTo>
                    <a:pt x="38" y="496"/>
                  </a:lnTo>
                  <a:lnTo>
                    <a:pt x="76" y="532"/>
                  </a:lnTo>
                  <a:lnTo>
                    <a:pt x="110" y="568"/>
                  </a:lnTo>
                  <a:lnTo>
                    <a:pt x="138" y="600"/>
                  </a:lnTo>
                  <a:lnTo>
                    <a:pt x="138" y="600"/>
                  </a:lnTo>
                  <a:lnTo>
                    <a:pt x="196" y="592"/>
                  </a:lnTo>
                  <a:lnTo>
                    <a:pt x="222" y="590"/>
                  </a:lnTo>
                  <a:lnTo>
                    <a:pt x="246" y="592"/>
                  </a:lnTo>
                  <a:lnTo>
                    <a:pt x="246" y="592"/>
                  </a:lnTo>
                  <a:lnTo>
                    <a:pt x="254" y="594"/>
                  </a:lnTo>
                  <a:lnTo>
                    <a:pt x="262" y="600"/>
                  </a:lnTo>
                  <a:lnTo>
                    <a:pt x="268" y="610"/>
                  </a:lnTo>
                  <a:lnTo>
                    <a:pt x="272" y="620"/>
                  </a:lnTo>
                  <a:lnTo>
                    <a:pt x="272" y="632"/>
                  </a:lnTo>
                  <a:lnTo>
                    <a:pt x="268" y="642"/>
                  </a:lnTo>
                  <a:lnTo>
                    <a:pt x="260" y="652"/>
                  </a:lnTo>
                  <a:lnTo>
                    <a:pt x="254" y="658"/>
                  </a:lnTo>
                  <a:lnTo>
                    <a:pt x="248" y="662"/>
                  </a:lnTo>
                  <a:lnTo>
                    <a:pt x="248" y="662"/>
                  </a:lnTo>
                  <a:lnTo>
                    <a:pt x="242" y="666"/>
                  </a:lnTo>
                  <a:lnTo>
                    <a:pt x="236" y="672"/>
                  </a:lnTo>
                  <a:lnTo>
                    <a:pt x="232" y="682"/>
                  </a:lnTo>
                  <a:lnTo>
                    <a:pt x="228" y="694"/>
                  </a:lnTo>
                  <a:lnTo>
                    <a:pt x="226" y="706"/>
                  </a:lnTo>
                  <a:lnTo>
                    <a:pt x="226" y="718"/>
                  </a:lnTo>
                  <a:lnTo>
                    <a:pt x="226" y="732"/>
                  </a:lnTo>
                  <a:lnTo>
                    <a:pt x="230" y="746"/>
                  </a:lnTo>
                  <a:lnTo>
                    <a:pt x="236" y="758"/>
                  </a:lnTo>
                  <a:lnTo>
                    <a:pt x="242" y="772"/>
                  </a:lnTo>
                  <a:lnTo>
                    <a:pt x="254" y="782"/>
                  </a:lnTo>
                  <a:lnTo>
                    <a:pt x="266" y="792"/>
                  </a:lnTo>
                  <a:lnTo>
                    <a:pt x="282" y="800"/>
                  </a:lnTo>
                  <a:lnTo>
                    <a:pt x="302" y="806"/>
                  </a:lnTo>
                  <a:lnTo>
                    <a:pt x="324" y="808"/>
                  </a:lnTo>
                  <a:lnTo>
                    <a:pt x="352" y="808"/>
                  </a:lnTo>
                  <a:lnTo>
                    <a:pt x="352" y="808"/>
                  </a:lnTo>
                  <a:lnTo>
                    <a:pt x="350" y="802"/>
                  </a:lnTo>
                  <a:lnTo>
                    <a:pt x="352" y="796"/>
                  </a:lnTo>
                  <a:lnTo>
                    <a:pt x="354" y="790"/>
                  </a:lnTo>
                  <a:lnTo>
                    <a:pt x="358" y="786"/>
                  </a:lnTo>
                  <a:lnTo>
                    <a:pt x="358" y="786"/>
                  </a:lnTo>
                  <a:lnTo>
                    <a:pt x="382" y="760"/>
                  </a:lnTo>
                  <a:lnTo>
                    <a:pt x="402" y="738"/>
                  </a:lnTo>
                  <a:lnTo>
                    <a:pt x="410" y="726"/>
                  </a:lnTo>
                  <a:lnTo>
                    <a:pt x="418" y="714"/>
                  </a:lnTo>
                  <a:lnTo>
                    <a:pt x="418" y="714"/>
                  </a:lnTo>
                  <a:lnTo>
                    <a:pt x="418" y="708"/>
                  </a:lnTo>
                  <a:lnTo>
                    <a:pt x="418" y="704"/>
                  </a:lnTo>
                  <a:lnTo>
                    <a:pt x="416" y="698"/>
                  </a:lnTo>
                  <a:lnTo>
                    <a:pt x="412" y="694"/>
                  </a:lnTo>
                  <a:lnTo>
                    <a:pt x="406" y="690"/>
                  </a:lnTo>
                  <a:lnTo>
                    <a:pt x="400" y="688"/>
                  </a:lnTo>
                  <a:lnTo>
                    <a:pt x="394" y="690"/>
                  </a:lnTo>
                  <a:lnTo>
                    <a:pt x="386" y="692"/>
                  </a:lnTo>
                  <a:lnTo>
                    <a:pt x="386" y="692"/>
                  </a:lnTo>
                  <a:lnTo>
                    <a:pt x="382" y="694"/>
                  </a:lnTo>
                  <a:lnTo>
                    <a:pt x="378" y="694"/>
                  </a:lnTo>
                  <a:lnTo>
                    <a:pt x="366" y="692"/>
                  </a:lnTo>
                  <a:lnTo>
                    <a:pt x="354" y="686"/>
                  </a:lnTo>
                  <a:lnTo>
                    <a:pt x="342" y="676"/>
                  </a:lnTo>
                  <a:lnTo>
                    <a:pt x="338" y="670"/>
                  </a:lnTo>
                  <a:lnTo>
                    <a:pt x="334" y="662"/>
                  </a:lnTo>
                  <a:lnTo>
                    <a:pt x="334" y="654"/>
                  </a:lnTo>
                  <a:lnTo>
                    <a:pt x="332" y="644"/>
                  </a:lnTo>
                  <a:lnTo>
                    <a:pt x="334" y="636"/>
                  </a:lnTo>
                  <a:lnTo>
                    <a:pt x="338" y="624"/>
                  </a:lnTo>
                  <a:lnTo>
                    <a:pt x="344" y="614"/>
                  </a:lnTo>
                  <a:lnTo>
                    <a:pt x="352" y="602"/>
                  </a:lnTo>
                  <a:lnTo>
                    <a:pt x="352" y="602"/>
                  </a:lnTo>
                  <a:lnTo>
                    <a:pt x="360" y="594"/>
                  </a:lnTo>
                  <a:lnTo>
                    <a:pt x="368" y="586"/>
                  </a:lnTo>
                  <a:lnTo>
                    <a:pt x="374" y="582"/>
                  </a:lnTo>
                  <a:lnTo>
                    <a:pt x="382" y="578"/>
                  </a:lnTo>
                  <a:lnTo>
                    <a:pt x="390" y="576"/>
                  </a:lnTo>
                  <a:lnTo>
                    <a:pt x="398" y="576"/>
                  </a:lnTo>
                  <a:lnTo>
                    <a:pt x="406" y="576"/>
                  </a:lnTo>
                  <a:lnTo>
                    <a:pt x="412" y="578"/>
                  </a:lnTo>
                  <a:lnTo>
                    <a:pt x="412" y="578"/>
                  </a:lnTo>
                  <a:lnTo>
                    <a:pt x="422" y="574"/>
                  </a:lnTo>
                  <a:lnTo>
                    <a:pt x="422" y="574"/>
                  </a:lnTo>
                  <a:lnTo>
                    <a:pt x="446" y="570"/>
                  </a:lnTo>
                  <a:lnTo>
                    <a:pt x="472" y="566"/>
                  </a:lnTo>
                  <a:lnTo>
                    <a:pt x="532" y="564"/>
                  </a:lnTo>
                  <a:lnTo>
                    <a:pt x="532" y="564"/>
                  </a:lnTo>
                  <a:lnTo>
                    <a:pt x="538" y="562"/>
                  </a:lnTo>
                  <a:lnTo>
                    <a:pt x="546" y="560"/>
                  </a:lnTo>
                  <a:lnTo>
                    <a:pt x="552" y="560"/>
                  </a:lnTo>
                  <a:lnTo>
                    <a:pt x="560" y="562"/>
                  </a:lnTo>
                  <a:lnTo>
                    <a:pt x="560" y="562"/>
                  </a:lnTo>
                  <a:lnTo>
                    <a:pt x="566" y="566"/>
                  </a:lnTo>
                  <a:lnTo>
                    <a:pt x="566" y="566"/>
                  </a:lnTo>
                  <a:lnTo>
                    <a:pt x="586" y="566"/>
                  </a:lnTo>
                  <a:lnTo>
                    <a:pt x="586" y="566"/>
                  </a:lnTo>
                  <a:lnTo>
                    <a:pt x="592" y="566"/>
                  </a:lnTo>
                  <a:lnTo>
                    <a:pt x="600" y="564"/>
                  </a:lnTo>
                  <a:lnTo>
                    <a:pt x="606" y="560"/>
                  </a:lnTo>
                  <a:lnTo>
                    <a:pt x="612" y="556"/>
                  </a:lnTo>
                  <a:lnTo>
                    <a:pt x="618" y="552"/>
                  </a:lnTo>
                  <a:lnTo>
                    <a:pt x="622" y="546"/>
                  </a:lnTo>
                  <a:lnTo>
                    <a:pt x="624" y="538"/>
                  </a:lnTo>
                  <a:lnTo>
                    <a:pt x="626" y="532"/>
                  </a:lnTo>
                  <a:lnTo>
                    <a:pt x="626" y="532"/>
                  </a:lnTo>
                  <a:lnTo>
                    <a:pt x="628" y="506"/>
                  </a:lnTo>
                  <a:lnTo>
                    <a:pt x="632" y="448"/>
                  </a:lnTo>
                  <a:lnTo>
                    <a:pt x="632" y="412"/>
                  </a:lnTo>
                  <a:lnTo>
                    <a:pt x="630" y="378"/>
                  </a:lnTo>
                  <a:lnTo>
                    <a:pt x="626" y="346"/>
                  </a:lnTo>
                  <a:lnTo>
                    <a:pt x="624" y="332"/>
                  </a:lnTo>
                  <a:lnTo>
                    <a:pt x="620" y="320"/>
                  </a:lnTo>
                  <a:lnTo>
                    <a:pt x="620" y="320"/>
                  </a:lnTo>
                  <a:close/>
                  <a:moveTo>
                    <a:pt x="404" y="498"/>
                  </a:moveTo>
                  <a:lnTo>
                    <a:pt x="404" y="498"/>
                  </a:lnTo>
                  <a:lnTo>
                    <a:pt x="400" y="500"/>
                  </a:lnTo>
                  <a:lnTo>
                    <a:pt x="394" y="502"/>
                  </a:lnTo>
                  <a:lnTo>
                    <a:pt x="390" y="502"/>
                  </a:lnTo>
                  <a:lnTo>
                    <a:pt x="384" y="498"/>
                  </a:lnTo>
                  <a:lnTo>
                    <a:pt x="384" y="498"/>
                  </a:lnTo>
                  <a:lnTo>
                    <a:pt x="378" y="494"/>
                  </a:lnTo>
                  <a:lnTo>
                    <a:pt x="374" y="494"/>
                  </a:lnTo>
                  <a:lnTo>
                    <a:pt x="370" y="500"/>
                  </a:lnTo>
                  <a:lnTo>
                    <a:pt x="370" y="500"/>
                  </a:lnTo>
                  <a:lnTo>
                    <a:pt x="370" y="508"/>
                  </a:lnTo>
                  <a:lnTo>
                    <a:pt x="376" y="522"/>
                  </a:lnTo>
                  <a:lnTo>
                    <a:pt x="382" y="542"/>
                  </a:lnTo>
                  <a:lnTo>
                    <a:pt x="382" y="542"/>
                  </a:lnTo>
                  <a:lnTo>
                    <a:pt x="382" y="546"/>
                  </a:lnTo>
                  <a:lnTo>
                    <a:pt x="382" y="550"/>
                  </a:lnTo>
                  <a:lnTo>
                    <a:pt x="380" y="552"/>
                  </a:lnTo>
                  <a:lnTo>
                    <a:pt x="376" y="554"/>
                  </a:lnTo>
                  <a:lnTo>
                    <a:pt x="376" y="554"/>
                  </a:lnTo>
                  <a:lnTo>
                    <a:pt x="368" y="560"/>
                  </a:lnTo>
                  <a:lnTo>
                    <a:pt x="358" y="562"/>
                  </a:lnTo>
                  <a:lnTo>
                    <a:pt x="348" y="564"/>
                  </a:lnTo>
                  <a:lnTo>
                    <a:pt x="348" y="564"/>
                  </a:lnTo>
                  <a:lnTo>
                    <a:pt x="342" y="564"/>
                  </a:lnTo>
                  <a:lnTo>
                    <a:pt x="340" y="560"/>
                  </a:lnTo>
                  <a:lnTo>
                    <a:pt x="338" y="554"/>
                  </a:lnTo>
                  <a:lnTo>
                    <a:pt x="340" y="548"/>
                  </a:lnTo>
                  <a:lnTo>
                    <a:pt x="340" y="548"/>
                  </a:lnTo>
                  <a:lnTo>
                    <a:pt x="340" y="544"/>
                  </a:lnTo>
                  <a:lnTo>
                    <a:pt x="340" y="540"/>
                  </a:lnTo>
                  <a:lnTo>
                    <a:pt x="338" y="536"/>
                  </a:lnTo>
                  <a:lnTo>
                    <a:pt x="336" y="532"/>
                  </a:lnTo>
                  <a:lnTo>
                    <a:pt x="332" y="528"/>
                  </a:lnTo>
                  <a:lnTo>
                    <a:pt x="326" y="524"/>
                  </a:lnTo>
                  <a:lnTo>
                    <a:pt x="318" y="524"/>
                  </a:lnTo>
                  <a:lnTo>
                    <a:pt x="310" y="528"/>
                  </a:lnTo>
                  <a:lnTo>
                    <a:pt x="310" y="528"/>
                  </a:lnTo>
                  <a:lnTo>
                    <a:pt x="302" y="530"/>
                  </a:lnTo>
                  <a:lnTo>
                    <a:pt x="298" y="534"/>
                  </a:lnTo>
                  <a:lnTo>
                    <a:pt x="296" y="540"/>
                  </a:lnTo>
                  <a:lnTo>
                    <a:pt x="296" y="544"/>
                  </a:lnTo>
                  <a:lnTo>
                    <a:pt x="298" y="552"/>
                  </a:lnTo>
                  <a:lnTo>
                    <a:pt x="304" y="556"/>
                  </a:lnTo>
                  <a:lnTo>
                    <a:pt x="304" y="556"/>
                  </a:lnTo>
                  <a:lnTo>
                    <a:pt x="308" y="558"/>
                  </a:lnTo>
                  <a:lnTo>
                    <a:pt x="310" y="564"/>
                  </a:lnTo>
                  <a:lnTo>
                    <a:pt x="308" y="570"/>
                  </a:lnTo>
                  <a:lnTo>
                    <a:pt x="302" y="574"/>
                  </a:lnTo>
                  <a:lnTo>
                    <a:pt x="302" y="574"/>
                  </a:lnTo>
                  <a:lnTo>
                    <a:pt x="288" y="580"/>
                  </a:lnTo>
                  <a:lnTo>
                    <a:pt x="270" y="584"/>
                  </a:lnTo>
                  <a:lnTo>
                    <a:pt x="248" y="586"/>
                  </a:lnTo>
                  <a:lnTo>
                    <a:pt x="248" y="586"/>
                  </a:lnTo>
                  <a:lnTo>
                    <a:pt x="244" y="584"/>
                  </a:lnTo>
                  <a:lnTo>
                    <a:pt x="240" y="584"/>
                  </a:lnTo>
                  <a:lnTo>
                    <a:pt x="238" y="580"/>
                  </a:lnTo>
                  <a:lnTo>
                    <a:pt x="238" y="576"/>
                  </a:lnTo>
                  <a:lnTo>
                    <a:pt x="238" y="576"/>
                  </a:lnTo>
                  <a:lnTo>
                    <a:pt x="234" y="560"/>
                  </a:lnTo>
                  <a:lnTo>
                    <a:pt x="232" y="546"/>
                  </a:lnTo>
                  <a:lnTo>
                    <a:pt x="228" y="534"/>
                  </a:lnTo>
                  <a:lnTo>
                    <a:pt x="228" y="534"/>
                  </a:lnTo>
                  <a:lnTo>
                    <a:pt x="226" y="530"/>
                  </a:lnTo>
                  <a:lnTo>
                    <a:pt x="222" y="530"/>
                  </a:lnTo>
                  <a:lnTo>
                    <a:pt x="220" y="530"/>
                  </a:lnTo>
                  <a:lnTo>
                    <a:pt x="216" y="530"/>
                  </a:lnTo>
                  <a:lnTo>
                    <a:pt x="210" y="534"/>
                  </a:lnTo>
                  <a:lnTo>
                    <a:pt x="208" y="538"/>
                  </a:lnTo>
                  <a:lnTo>
                    <a:pt x="208" y="538"/>
                  </a:lnTo>
                  <a:lnTo>
                    <a:pt x="204" y="544"/>
                  </a:lnTo>
                  <a:lnTo>
                    <a:pt x="198" y="548"/>
                  </a:lnTo>
                  <a:lnTo>
                    <a:pt x="192" y="550"/>
                  </a:lnTo>
                  <a:lnTo>
                    <a:pt x="186" y="550"/>
                  </a:lnTo>
                  <a:lnTo>
                    <a:pt x="180" y="548"/>
                  </a:lnTo>
                  <a:lnTo>
                    <a:pt x="174" y="544"/>
                  </a:lnTo>
                  <a:lnTo>
                    <a:pt x="168" y="536"/>
                  </a:lnTo>
                  <a:lnTo>
                    <a:pt x="164" y="528"/>
                  </a:lnTo>
                  <a:lnTo>
                    <a:pt x="164" y="528"/>
                  </a:lnTo>
                  <a:lnTo>
                    <a:pt x="162" y="514"/>
                  </a:lnTo>
                  <a:lnTo>
                    <a:pt x="164" y="504"/>
                  </a:lnTo>
                  <a:lnTo>
                    <a:pt x="168" y="498"/>
                  </a:lnTo>
                  <a:lnTo>
                    <a:pt x="174" y="492"/>
                  </a:lnTo>
                  <a:lnTo>
                    <a:pt x="180" y="490"/>
                  </a:lnTo>
                  <a:lnTo>
                    <a:pt x="188" y="490"/>
                  </a:lnTo>
                  <a:lnTo>
                    <a:pt x="194" y="490"/>
                  </a:lnTo>
                  <a:lnTo>
                    <a:pt x="198" y="494"/>
                  </a:lnTo>
                  <a:lnTo>
                    <a:pt x="198" y="494"/>
                  </a:lnTo>
                  <a:lnTo>
                    <a:pt x="200" y="496"/>
                  </a:lnTo>
                  <a:lnTo>
                    <a:pt x="202" y="498"/>
                  </a:lnTo>
                  <a:lnTo>
                    <a:pt x="208" y="498"/>
                  </a:lnTo>
                  <a:lnTo>
                    <a:pt x="214" y="494"/>
                  </a:lnTo>
                  <a:lnTo>
                    <a:pt x="216" y="490"/>
                  </a:lnTo>
                  <a:lnTo>
                    <a:pt x="216" y="490"/>
                  </a:lnTo>
                  <a:lnTo>
                    <a:pt x="212" y="476"/>
                  </a:lnTo>
                  <a:lnTo>
                    <a:pt x="208" y="460"/>
                  </a:lnTo>
                  <a:lnTo>
                    <a:pt x="200" y="442"/>
                  </a:lnTo>
                  <a:lnTo>
                    <a:pt x="200" y="442"/>
                  </a:lnTo>
                  <a:lnTo>
                    <a:pt x="200" y="440"/>
                  </a:lnTo>
                  <a:lnTo>
                    <a:pt x="200" y="436"/>
                  </a:lnTo>
                  <a:lnTo>
                    <a:pt x="202" y="432"/>
                  </a:lnTo>
                  <a:lnTo>
                    <a:pt x="206" y="430"/>
                  </a:lnTo>
                  <a:lnTo>
                    <a:pt x="206" y="430"/>
                  </a:lnTo>
                  <a:lnTo>
                    <a:pt x="222" y="426"/>
                  </a:lnTo>
                  <a:lnTo>
                    <a:pt x="248" y="418"/>
                  </a:lnTo>
                  <a:lnTo>
                    <a:pt x="248" y="418"/>
                  </a:lnTo>
                  <a:lnTo>
                    <a:pt x="252" y="420"/>
                  </a:lnTo>
                  <a:lnTo>
                    <a:pt x="256" y="422"/>
                  </a:lnTo>
                  <a:lnTo>
                    <a:pt x="258" y="426"/>
                  </a:lnTo>
                  <a:lnTo>
                    <a:pt x="254" y="432"/>
                  </a:lnTo>
                  <a:lnTo>
                    <a:pt x="254" y="432"/>
                  </a:lnTo>
                  <a:lnTo>
                    <a:pt x="252" y="436"/>
                  </a:lnTo>
                  <a:lnTo>
                    <a:pt x="252" y="442"/>
                  </a:lnTo>
                  <a:lnTo>
                    <a:pt x="254" y="446"/>
                  </a:lnTo>
                  <a:lnTo>
                    <a:pt x="256" y="452"/>
                  </a:lnTo>
                  <a:lnTo>
                    <a:pt x="262" y="456"/>
                  </a:lnTo>
                  <a:lnTo>
                    <a:pt x="268" y="458"/>
                  </a:lnTo>
                  <a:lnTo>
                    <a:pt x="274" y="460"/>
                  </a:lnTo>
                  <a:lnTo>
                    <a:pt x="282" y="460"/>
                  </a:lnTo>
                  <a:lnTo>
                    <a:pt x="282" y="460"/>
                  </a:lnTo>
                  <a:lnTo>
                    <a:pt x="288" y="456"/>
                  </a:lnTo>
                  <a:lnTo>
                    <a:pt x="294" y="452"/>
                  </a:lnTo>
                  <a:lnTo>
                    <a:pt x="298" y="448"/>
                  </a:lnTo>
                  <a:lnTo>
                    <a:pt x="298" y="442"/>
                  </a:lnTo>
                  <a:lnTo>
                    <a:pt x="298" y="436"/>
                  </a:lnTo>
                  <a:lnTo>
                    <a:pt x="296" y="432"/>
                  </a:lnTo>
                  <a:lnTo>
                    <a:pt x="294" y="428"/>
                  </a:lnTo>
                  <a:lnTo>
                    <a:pt x="290" y="426"/>
                  </a:lnTo>
                  <a:lnTo>
                    <a:pt x="290" y="426"/>
                  </a:lnTo>
                  <a:lnTo>
                    <a:pt x="284" y="424"/>
                  </a:lnTo>
                  <a:lnTo>
                    <a:pt x="280" y="418"/>
                  </a:lnTo>
                  <a:lnTo>
                    <a:pt x="280" y="412"/>
                  </a:lnTo>
                  <a:lnTo>
                    <a:pt x="282" y="410"/>
                  </a:lnTo>
                  <a:lnTo>
                    <a:pt x="286" y="408"/>
                  </a:lnTo>
                  <a:lnTo>
                    <a:pt x="286" y="408"/>
                  </a:lnTo>
                  <a:lnTo>
                    <a:pt x="300" y="404"/>
                  </a:lnTo>
                  <a:lnTo>
                    <a:pt x="314" y="402"/>
                  </a:lnTo>
                  <a:lnTo>
                    <a:pt x="330" y="398"/>
                  </a:lnTo>
                  <a:lnTo>
                    <a:pt x="330" y="398"/>
                  </a:lnTo>
                  <a:lnTo>
                    <a:pt x="334" y="398"/>
                  </a:lnTo>
                  <a:lnTo>
                    <a:pt x="338" y="400"/>
                  </a:lnTo>
                  <a:lnTo>
                    <a:pt x="340" y="404"/>
                  </a:lnTo>
                  <a:lnTo>
                    <a:pt x="342" y="406"/>
                  </a:lnTo>
                  <a:lnTo>
                    <a:pt x="342" y="406"/>
                  </a:lnTo>
                  <a:lnTo>
                    <a:pt x="354" y="456"/>
                  </a:lnTo>
                  <a:lnTo>
                    <a:pt x="354" y="456"/>
                  </a:lnTo>
                  <a:lnTo>
                    <a:pt x="356" y="460"/>
                  </a:lnTo>
                  <a:lnTo>
                    <a:pt x="360" y="464"/>
                  </a:lnTo>
                  <a:lnTo>
                    <a:pt x="366" y="462"/>
                  </a:lnTo>
                  <a:lnTo>
                    <a:pt x="372" y="456"/>
                  </a:lnTo>
                  <a:lnTo>
                    <a:pt x="372" y="456"/>
                  </a:lnTo>
                  <a:lnTo>
                    <a:pt x="374" y="452"/>
                  </a:lnTo>
                  <a:lnTo>
                    <a:pt x="376" y="448"/>
                  </a:lnTo>
                  <a:lnTo>
                    <a:pt x="382" y="446"/>
                  </a:lnTo>
                  <a:lnTo>
                    <a:pt x="388" y="444"/>
                  </a:lnTo>
                  <a:lnTo>
                    <a:pt x="388" y="444"/>
                  </a:lnTo>
                  <a:lnTo>
                    <a:pt x="394" y="444"/>
                  </a:lnTo>
                  <a:lnTo>
                    <a:pt x="398" y="444"/>
                  </a:lnTo>
                  <a:lnTo>
                    <a:pt x="406" y="450"/>
                  </a:lnTo>
                  <a:lnTo>
                    <a:pt x="410" y="456"/>
                  </a:lnTo>
                  <a:lnTo>
                    <a:pt x="414" y="464"/>
                  </a:lnTo>
                  <a:lnTo>
                    <a:pt x="414" y="464"/>
                  </a:lnTo>
                  <a:lnTo>
                    <a:pt x="414" y="474"/>
                  </a:lnTo>
                  <a:lnTo>
                    <a:pt x="414" y="482"/>
                  </a:lnTo>
                  <a:lnTo>
                    <a:pt x="410" y="490"/>
                  </a:lnTo>
                  <a:lnTo>
                    <a:pt x="404" y="498"/>
                  </a:lnTo>
                  <a:lnTo>
                    <a:pt x="404" y="49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66"/>
            <p:cNvSpPr>
              <a:spLocks/>
            </p:cNvSpPr>
            <p:nvPr userDrawn="1"/>
          </p:nvSpPr>
          <p:spPr bwMode="auto">
            <a:xfrm>
              <a:off x="5911850" y="2949575"/>
              <a:ext cx="209550" cy="161925"/>
            </a:xfrm>
            <a:custGeom>
              <a:avLst/>
              <a:gdLst/>
              <a:ahLst/>
              <a:cxnLst>
                <a:cxn ang="0">
                  <a:pos x="8" y="86"/>
                </a:cxn>
                <a:cxn ang="0">
                  <a:pos x="8" y="86"/>
                </a:cxn>
                <a:cxn ang="0">
                  <a:pos x="14" y="94"/>
                </a:cxn>
                <a:cxn ang="0">
                  <a:pos x="16" y="102"/>
                </a:cxn>
                <a:cxn ang="0">
                  <a:pos x="16" y="102"/>
                </a:cxn>
                <a:cxn ang="0">
                  <a:pos x="26" y="98"/>
                </a:cxn>
                <a:cxn ang="0">
                  <a:pos x="34" y="92"/>
                </a:cxn>
                <a:cxn ang="0">
                  <a:pos x="42" y="84"/>
                </a:cxn>
                <a:cxn ang="0">
                  <a:pos x="48" y="74"/>
                </a:cxn>
                <a:cxn ang="0">
                  <a:pos x="48" y="74"/>
                </a:cxn>
                <a:cxn ang="0">
                  <a:pos x="52" y="66"/>
                </a:cxn>
                <a:cxn ang="0">
                  <a:pos x="60" y="60"/>
                </a:cxn>
                <a:cxn ang="0">
                  <a:pos x="70" y="56"/>
                </a:cxn>
                <a:cxn ang="0">
                  <a:pos x="80" y="52"/>
                </a:cxn>
                <a:cxn ang="0">
                  <a:pos x="92" y="52"/>
                </a:cxn>
                <a:cxn ang="0">
                  <a:pos x="106" y="54"/>
                </a:cxn>
                <a:cxn ang="0">
                  <a:pos x="118" y="56"/>
                </a:cxn>
                <a:cxn ang="0">
                  <a:pos x="130" y="62"/>
                </a:cxn>
                <a:cxn ang="0">
                  <a:pos x="130" y="62"/>
                </a:cxn>
                <a:cxn ang="0">
                  <a:pos x="132" y="54"/>
                </a:cxn>
                <a:cxn ang="0">
                  <a:pos x="132" y="44"/>
                </a:cxn>
                <a:cxn ang="0">
                  <a:pos x="130" y="36"/>
                </a:cxn>
                <a:cxn ang="0">
                  <a:pos x="126" y="26"/>
                </a:cxn>
                <a:cxn ang="0">
                  <a:pos x="118" y="18"/>
                </a:cxn>
                <a:cxn ang="0">
                  <a:pos x="108" y="10"/>
                </a:cxn>
                <a:cxn ang="0">
                  <a:pos x="96" y="4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64" y="0"/>
                </a:cxn>
                <a:cxn ang="0">
                  <a:pos x="50" y="0"/>
                </a:cxn>
                <a:cxn ang="0">
                  <a:pos x="38" y="4"/>
                </a:cxn>
                <a:cxn ang="0">
                  <a:pos x="28" y="8"/>
                </a:cxn>
                <a:cxn ang="0">
                  <a:pos x="20" y="12"/>
                </a:cxn>
                <a:cxn ang="0">
                  <a:pos x="12" y="18"/>
                </a:cxn>
                <a:cxn ang="0">
                  <a:pos x="8" y="26"/>
                </a:cxn>
                <a:cxn ang="0">
                  <a:pos x="4" y="34"/>
                </a:cxn>
                <a:cxn ang="0">
                  <a:pos x="0" y="48"/>
                </a:cxn>
                <a:cxn ang="0">
                  <a:pos x="0" y="64"/>
                </a:cxn>
                <a:cxn ang="0">
                  <a:pos x="2" y="76"/>
                </a:cxn>
                <a:cxn ang="0">
                  <a:pos x="8" y="86"/>
                </a:cxn>
                <a:cxn ang="0">
                  <a:pos x="8" y="86"/>
                </a:cxn>
              </a:cxnLst>
              <a:rect l="0" t="0" r="r" b="b"/>
              <a:pathLst>
                <a:path w="132" h="102">
                  <a:moveTo>
                    <a:pt x="8" y="86"/>
                  </a:moveTo>
                  <a:lnTo>
                    <a:pt x="8" y="86"/>
                  </a:lnTo>
                  <a:lnTo>
                    <a:pt x="14" y="94"/>
                  </a:lnTo>
                  <a:lnTo>
                    <a:pt x="16" y="102"/>
                  </a:lnTo>
                  <a:lnTo>
                    <a:pt x="16" y="102"/>
                  </a:lnTo>
                  <a:lnTo>
                    <a:pt x="26" y="98"/>
                  </a:lnTo>
                  <a:lnTo>
                    <a:pt x="34" y="92"/>
                  </a:lnTo>
                  <a:lnTo>
                    <a:pt x="42" y="84"/>
                  </a:lnTo>
                  <a:lnTo>
                    <a:pt x="48" y="74"/>
                  </a:lnTo>
                  <a:lnTo>
                    <a:pt x="48" y="74"/>
                  </a:lnTo>
                  <a:lnTo>
                    <a:pt x="52" y="66"/>
                  </a:lnTo>
                  <a:lnTo>
                    <a:pt x="60" y="60"/>
                  </a:lnTo>
                  <a:lnTo>
                    <a:pt x="70" y="56"/>
                  </a:lnTo>
                  <a:lnTo>
                    <a:pt x="80" y="52"/>
                  </a:lnTo>
                  <a:lnTo>
                    <a:pt x="92" y="52"/>
                  </a:lnTo>
                  <a:lnTo>
                    <a:pt x="106" y="54"/>
                  </a:lnTo>
                  <a:lnTo>
                    <a:pt x="118" y="56"/>
                  </a:lnTo>
                  <a:lnTo>
                    <a:pt x="130" y="62"/>
                  </a:lnTo>
                  <a:lnTo>
                    <a:pt x="130" y="62"/>
                  </a:lnTo>
                  <a:lnTo>
                    <a:pt x="132" y="54"/>
                  </a:lnTo>
                  <a:lnTo>
                    <a:pt x="132" y="44"/>
                  </a:lnTo>
                  <a:lnTo>
                    <a:pt x="130" y="36"/>
                  </a:lnTo>
                  <a:lnTo>
                    <a:pt x="126" y="26"/>
                  </a:lnTo>
                  <a:lnTo>
                    <a:pt x="118" y="18"/>
                  </a:lnTo>
                  <a:lnTo>
                    <a:pt x="108" y="10"/>
                  </a:lnTo>
                  <a:lnTo>
                    <a:pt x="96" y="4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64" y="0"/>
                  </a:lnTo>
                  <a:lnTo>
                    <a:pt x="50" y="0"/>
                  </a:lnTo>
                  <a:lnTo>
                    <a:pt x="38" y="4"/>
                  </a:lnTo>
                  <a:lnTo>
                    <a:pt x="28" y="8"/>
                  </a:lnTo>
                  <a:lnTo>
                    <a:pt x="20" y="12"/>
                  </a:lnTo>
                  <a:lnTo>
                    <a:pt x="12" y="18"/>
                  </a:lnTo>
                  <a:lnTo>
                    <a:pt x="8" y="26"/>
                  </a:lnTo>
                  <a:lnTo>
                    <a:pt x="4" y="34"/>
                  </a:lnTo>
                  <a:lnTo>
                    <a:pt x="0" y="48"/>
                  </a:lnTo>
                  <a:lnTo>
                    <a:pt x="0" y="64"/>
                  </a:lnTo>
                  <a:lnTo>
                    <a:pt x="2" y="76"/>
                  </a:lnTo>
                  <a:lnTo>
                    <a:pt x="8" y="86"/>
                  </a:lnTo>
                  <a:lnTo>
                    <a:pt x="8" y="8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67"/>
            <p:cNvSpPr>
              <a:spLocks/>
            </p:cNvSpPr>
            <p:nvPr userDrawn="1"/>
          </p:nvSpPr>
          <p:spPr bwMode="auto">
            <a:xfrm>
              <a:off x="5857875" y="2743200"/>
              <a:ext cx="73025" cy="165100"/>
            </a:xfrm>
            <a:custGeom>
              <a:avLst/>
              <a:gdLst/>
              <a:ahLst/>
              <a:cxnLst>
                <a:cxn ang="0">
                  <a:pos x="46" y="38"/>
                </a:cxn>
                <a:cxn ang="0">
                  <a:pos x="46" y="38"/>
                </a:cxn>
                <a:cxn ang="0">
                  <a:pos x="46" y="28"/>
                </a:cxn>
                <a:cxn ang="0">
                  <a:pos x="44" y="18"/>
                </a:cxn>
                <a:cxn ang="0">
                  <a:pos x="40" y="8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0" y="2"/>
                </a:cxn>
                <a:cxn ang="0">
                  <a:pos x="22" y="4"/>
                </a:cxn>
                <a:cxn ang="0">
                  <a:pos x="12" y="12"/>
                </a:cxn>
                <a:cxn ang="0">
                  <a:pos x="4" y="24"/>
                </a:cxn>
                <a:cxn ang="0">
                  <a:pos x="2" y="32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58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10" y="102"/>
                </a:cxn>
                <a:cxn ang="0">
                  <a:pos x="18" y="98"/>
                </a:cxn>
                <a:cxn ang="0">
                  <a:pos x="26" y="92"/>
                </a:cxn>
                <a:cxn ang="0">
                  <a:pos x="32" y="84"/>
                </a:cxn>
                <a:cxn ang="0">
                  <a:pos x="38" y="76"/>
                </a:cxn>
                <a:cxn ang="0">
                  <a:pos x="42" y="66"/>
                </a:cxn>
                <a:cxn ang="0">
                  <a:pos x="46" y="52"/>
                </a:cxn>
                <a:cxn ang="0">
                  <a:pos x="46" y="38"/>
                </a:cxn>
                <a:cxn ang="0">
                  <a:pos x="46" y="38"/>
                </a:cxn>
              </a:cxnLst>
              <a:rect l="0" t="0" r="r" b="b"/>
              <a:pathLst>
                <a:path w="46" h="104">
                  <a:moveTo>
                    <a:pt x="46" y="38"/>
                  </a:moveTo>
                  <a:lnTo>
                    <a:pt x="46" y="38"/>
                  </a:lnTo>
                  <a:lnTo>
                    <a:pt x="46" y="28"/>
                  </a:lnTo>
                  <a:lnTo>
                    <a:pt x="44" y="18"/>
                  </a:lnTo>
                  <a:lnTo>
                    <a:pt x="40" y="8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0" y="2"/>
                  </a:lnTo>
                  <a:lnTo>
                    <a:pt x="22" y="4"/>
                  </a:lnTo>
                  <a:lnTo>
                    <a:pt x="12" y="12"/>
                  </a:lnTo>
                  <a:lnTo>
                    <a:pt x="4" y="24"/>
                  </a:lnTo>
                  <a:lnTo>
                    <a:pt x="2" y="32"/>
                  </a:lnTo>
                  <a:lnTo>
                    <a:pt x="2" y="38"/>
                  </a:lnTo>
                  <a:lnTo>
                    <a:pt x="2" y="38"/>
                  </a:lnTo>
                  <a:lnTo>
                    <a:pt x="0" y="58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10" y="102"/>
                  </a:lnTo>
                  <a:lnTo>
                    <a:pt x="18" y="98"/>
                  </a:lnTo>
                  <a:lnTo>
                    <a:pt x="26" y="92"/>
                  </a:lnTo>
                  <a:lnTo>
                    <a:pt x="32" y="84"/>
                  </a:lnTo>
                  <a:lnTo>
                    <a:pt x="38" y="76"/>
                  </a:lnTo>
                  <a:lnTo>
                    <a:pt x="42" y="66"/>
                  </a:lnTo>
                  <a:lnTo>
                    <a:pt x="46" y="52"/>
                  </a:lnTo>
                  <a:lnTo>
                    <a:pt x="46" y="38"/>
                  </a:lnTo>
                  <a:lnTo>
                    <a:pt x="46" y="38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68"/>
            <p:cNvSpPr>
              <a:spLocks/>
            </p:cNvSpPr>
            <p:nvPr userDrawn="1"/>
          </p:nvSpPr>
          <p:spPr bwMode="auto">
            <a:xfrm>
              <a:off x="5902325" y="3378200"/>
              <a:ext cx="215900" cy="241300"/>
            </a:xfrm>
            <a:custGeom>
              <a:avLst/>
              <a:gdLst/>
              <a:ahLst/>
              <a:cxnLst>
                <a:cxn ang="0">
                  <a:pos x="58" y="150"/>
                </a:cxn>
                <a:cxn ang="0">
                  <a:pos x="58" y="150"/>
                </a:cxn>
                <a:cxn ang="0">
                  <a:pos x="82" y="146"/>
                </a:cxn>
                <a:cxn ang="0">
                  <a:pos x="136" y="136"/>
                </a:cxn>
                <a:cxn ang="0">
                  <a:pos x="136" y="136"/>
                </a:cxn>
                <a:cxn ang="0">
                  <a:pos x="108" y="104"/>
                </a:cxn>
                <a:cxn ang="0">
                  <a:pos x="74" y="68"/>
                </a:cxn>
                <a:cxn ang="0">
                  <a:pos x="36" y="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82"/>
                </a:cxn>
                <a:cxn ang="0">
                  <a:pos x="16" y="122"/>
                </a:cxn>
                <a:cxn ang="0">
                  <a:pos x="16" y="122"/>
                </a:cxn>
                <a:cxn ang="0">
                  <a:pos x="18" y="130"/>
                </a:cxn>
                <a:cxn ang="0">
                  <a:pos x="22" y="136"/>
                </a:cxn>
                <a:cxn ang="0">
                  <a:pos x="26" y="142"/>
                </a:cxn>
                <a:cxn ang="0">
                  <a:pos x="32" y="146"/>
                </a:cxn>
                <a:cxn ang="0">
                  <a:pos x="38" y="150"/>
                </a:cxn>
                <a:cxn ang="0">
                  <a:pos x="44" y="152"/>
                </a:cxn>
                <a:cxn ang="0">
                  <a:pos x="50" y="152"/>
                </a:cxn>
                <a:cxn ang="0">
                  <a:pos x="58" y="150"/>
                </a:cxn>
                <a:cxn ang="0">
                  <a:pos x="58" y="150"/>
                </a:cxn>
              </a:cxnLst>
              <a:rect l="0" t="0" r="r" b="b"/>
              <a:pathLst>
                <a:path w="136" h="152">
                  <a:moveTo>
                    <a:pt x="58" y="150"/>
                  </a:moveTo>
                  <a:lnTo>
                    <a:pt x="58" y="150"/>
                  </a:lnTo>
                  <a:lnTo>
                    <a:pt x="82" y="146"/>
                  </a:lnTo>
                  <a:lnTo>
                    <a:pt x="136" y="136"/>
                  </a:lnTo>
                  <a:lnTo>
                    <a:pt x="136" y="136"/>
                  </a:lnTo>
                  <a:lnTo>
                    <a:pt x="108" y="104"/>
                  </a:lnTo>
                  <a:lnTo>
                    <a:pt x="74" y="68"/>
                  </a:lnTo>
                  <a:lnTo>
                    <a:pt x="36" y="3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0" y="82"/>
                  </a:lnTo>
                  <a:lnTo>
                    <a:pt x="16" y="122"/>
                  </a:lnTo>
                  <a:lnTo>
                    <a:pt x="16" y="122"/>
                  </a:lnTo>
                  <a:lnTo>
                    <a:pt x="18" y="130"/>
                  </a:lnTo>
                  <a:lnTo>
                    <a:pt x="22" y="136"/>
                  </a:lnTo>
                  <a:lnTo>
                    <a:pt x="26" y="142"/>
                  </a:lnTo>
                  <a:lnTo>
                    <a:pt x="32" y="146"/>
                  </a:lnTo>
                  <a:lnTo>
                    <a:pt x="38" y="150"/>
                  </a:lnTo>
                  <a:lnTo>
                    <a:pt x="44" y="152"/>
                  </a:lnTo>
                  <a:lnTo>
                    <a:pt x="50" y="152"/>
                  </a:lnTo>
                  <a:lnTo>
                    <a:pt x="58" y="150"/>
                  </a:lnTo>
                  <a:lnTo>
                    <a:pt x="58" y="15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69"/>
            <p:cNvSpPr>
              <a:spLocks/>
            </p:cNvSpPr>
            <p:nvPr userDrawn="1"/>
          </p:nvSpPr>
          <p:spPr bwMode="auto">
            <a:xfrm>
              <a:off x="6156325" y="3273425"/>
              <a:ext cx="400050" cy="298450"/>
            </a:xfrm>
            <a:custGeom>
              <a:avLst/>
              <a:gdLst/>
              <a:ahLst/>
              <a:cxnLst>
                <a:cxn ang="0">
                  <a:pos x="48" y="136"/>
                </a:cxn>
                <a:cxn ang="0">
                  <a:pos x="60" y="132"/>
                </a:cxn>
                <a:cxn ang="0">
                  <a:pos x="66" y="136"/>
                </a:cxn>
                <a:cxn ang="0">
                  <a:pos x="76" y="178"/>
                </a:cxn>
                <a:cxn ang="0">
                  <a:pos x="78" y="186"/>
                </a:cxn>
                <a:cxn ang="0">
                  <a:pos x="86" y="188"/>
                </a:cxn>
                <a:cxn ang="0">
                  <a:pos x="140" y="176"/>
                </a:cxn>
                <a:cxn ang="0">
                  <a:pos x="148" y="166"/>
                </a:cxn>
                <a:cxn ang="0">
                  <a:pos x="142" y="158"/>
                </a:cxn>
                <a:cxn ang="0">
                  <a:pos x="134" y="142"/>
                </a:cxn>
                <a:cxn ang="0">
                  <a:pos x="148" y="130"/>
                </a:cxn>
                <a:cxn ang="0">
                  <a:pos x="164" y="126"/>
                </a:cxn>
                <a:cxn ang="0">
                  <a:pos x="176" y="138"/>
                </a:cxn>
                <a:cxn ang="0">
                  <a:pos x="178" y="150"/>
                </a:cxn>
                <a:cxn ang="0">
                  <a:pos x="178" y="162"/>
                </a:cxn>
                <a:cxn ang="0">
                  <a:pos x="186" y="166"/>
                </a:cxn>
                <a:cxn ang="0">
                  <a:pos x="214" y="156"/>
                </a:cxn>
                <a:cxn ang="0">
                  <a:pos x="220" y="152"/>
                </a:cxn>
                <a:cxn ang="0">
                  <a:pos x="220" y="144"/>
                </a:cxn>
                <a:cxn ang="0">
                  <a:pos x="208" y="102"/>
                </a:cxn>
                <a:cxn ang="0">
                  <a:pos x="216" y="96"/>
                </a:cxn>
                <a:cxn ang="0">
                  <a:pos x="228" y="104"/>
                </a:cxn>
                <a:cxn ang="0">
                  <a:pos x="242" y="100"/>
                </a:cxn>
                <a:cxn ang="0">
                  <a:pos x="252" y="84"/>
                </a:cxn>
                <a:cxn ang="0">
                  <a:pos x="252" y="66"/>
                </a:cxn>
                <a:cxn ang="0">
                  <a:pos x="236" y="46"/>
                </a:cxn>
                <a:cxn ang="0">
                  <a:pos x="226" y="46"/>
                </a:cxn>
                <a:cxn ang="0">
                  <a:pos x="212" y="54"/>
                </a:cxn>
                <a:cxn ang="0">
                  <a:pos x="204" y="64"/>
                </a:cxn>
                <a:cxn ang="0">
                  <a:pos x="192" y="58"/>
                </a:cxn>
                <a:cxn ang="0">
                  <a:pos x="180" y="8"/>
                </a:cxn>
                <a:cxn ang="0">
                  <a:pos x="172" y="0"/>
                </a:cxn>
                <a:cxn ang="0">
                  <a:pos x="152" y="4"/>
                </a:cxn>
                <a:cxn ang="0">
                  <a:pos x="124" y="10"/>
                </a:cxn>
                <a:cxn ang="0">
                  <a:pos x="118" y="20"/>
                </a:cxn>
                <a:cxn ang="0">
                  <a:pos x="128" y="28"/>
                </a:cxn>
                <a:cxn ang="0">
                  <a:pos x="136" y="38"/>
                </a:cxn>
                <a:cxn ang="0">
                  <a:pos x="132" y="54"/>
                </a:cxn>
                <a:cxn ang="0">
                  <a:pos x="120" y="62"/>
                </a:cxn>
                <a:cxn ang="0">
                  <a:pos x="100" y="58"/>
                </a:cxn>
                <a:cxn ang="0">
                  <a:pos x="90" y="44"/>
                </a:cxn>
                <a:cxn ang="0">
                  <a:pos x="92" y="34"/>
                </a:cxn>
                <a:cxn ang="0">
                  <a:pos x="90" y="22"/>
                </a:cxn>
                <a:cxn ang="0">
                  <a:pos x="60" y="28"/>
                </a:cxn>
                <a:cxn ang="0">
                  <a:pos x="40" y="34"/>
                </a:cxn>
                <a:cxn ang="0">
                  <a:pos x="38" y="44"/>
                </a:cxn>
                <a:cxn ang="0">
                  <a:pos x="50" y="78"/>
                </a:cxn>
                <a:cxn ang="0">
                  <a:pos x="52" y="96"/>
                </a:cxn>
                <a:cxn ang="0">
                  <a:pos x="38" y="98"/>
                </a:cxn>
                <a:cxn ang="0">
                  <a:pos x="32" y="92"/>
                </a:cxn>
                <a:cxn ang="0">
                  <a:pos x="12" y="94"/>
                </a:cxn>
                <a:cxn ang="0">
                  <a:pos x="0" y="116"/>
                </a:cxn>
                <a:cxn ang="0">
                  <a:pos x="6" y="138"/>
                </a:cxn>
                <a:cxn ang="0">
                  <a:pos x="24" y="152"/>
                </a:cxn>
                <a:cxn ang="0">
                  <a:pos x="42" y="146"/>
                </a:cxn>
              </a:cxnLst>
              <a:rect l="0" t="0" r="r" b="b"/>
              <a:pathLst>
                <a:path w="252" h="188">
                  <a:moveTo>
                    <a:pt x="46" y="140"/>
                  </a:moveTo>
                  <a:lnTo>
                    <a:pt x="46" y="140"/>
                  </a:lnTo>
                  <a:lnTo>
                    <a:pt x="48" y="136"/>
                  </a:lnTo>
                  <a:lnTo>
                    <a:pt x="54" y="132"/>
                  </a:lnTo>
                  <a:lnTo>
                    <a:pt x="58" y="132"/>
                  </a:lnTo>
                  <a:lnTo>
                    <a:pt x="60" y="132"/>
                  </a:lnTo>
                  <a:lnTo>
                    <a:pt x="64" y="132"/>
                  </a:lnTo>
                  <a:lnTo>
                    <a:pt x="66" y="136"/>
                  </a:lnTo>
                  <a:lnTo>
                    <a:pt x="66" y="136"/>
                  </a:lnTo>
                  <a:lnTo>
                    <a:pt x="70" y="148"/>
                  </a:lnTo>
                  <a:lnTo>
                    <a:pt x="72" y="162"/>
                  </a:lnTo>
                  <a:lnTo>
                    <a:pt x="76" y="178"/>
                  </a:lnTo>
                  <a:lnTo>
                    <a:pt x="76" y="178"/>
                  </a:lnTo>
                  <a:lnTo>
                    <a:pt x="76" y="182"/>
                  </a:lnTo>
                  <a:lnTo>
                    <a:pt x="78" y="186"/>
                  </a:lnTo>
                  <a:lnTo>
                    <a:pt x="82" y="186"/>
                  </a:lnTo>
                  <a:lnTo>
                    <a:pt x="86" y="188"/>
                  </a:lnTo>
                  <a:lnTo>
                    <a:pt x="86" y="188"/>
                  </a:lnTo>
                  <a:lnTo>
                    <a:pt x="108" y="186"/>
                  </a:lnTo>
                  <a:lnTo>
                    <a:pt x="126" y="182"/>
                  </a:lnTo>
                  <a:lnTo>
                    <a:pt x="140" y="176"/>
                  </a:lnTo>
                  <a:lnTo>
                    <a:pt x="140" y="176"/>
                  </a:lnTo>
                  <a:lnTo>
                    <a:pt x="146" y="172"/>
                  </a:lnTo>
                  <a:lnTo>
                    <a:pt x="148" y="166"/>
                  </a:lnTo>
                  <a:lnTo>
                    <a:pt x="146" y="160"/>
                  </a:lnTo>
                  <a:lnTo>
                    <a:pt x="142" y="158"/>
                  </a:lnTo>
                  <a:lnTo>
                    <a:pt x="142" y="158"/>
                  </a:lnTo>
                  <a:lnTo>
                    <a:pt x="136" y="154"/>
                  </a:lnTo>
                  <a:lnTo>
                    <a:pt x="134" y="146"/>
                  </a:lnTo>
                  <a:lnTo>
                    <a:pt x="134" y="142"/>
                  </a:lnTo>
                  <a:lnTo>
                    <a:pt x="136" y="136"/>
                  </a:lnTo>
                  <a:lnTo>
                    <a:pt x="140" y="132"/>
                  </a:lnTo>
                  <a:lnTo>
                    <a:pt x="148" y="130"/>
                  </a:lnTo>
                  <a:lnTo>
                    <a:pt x="148" y="130"/>
                  </a:lnTo>
                  <a:lnTo>
                    <a:pt x="156" y="126"/>
                  </a:lnTo>
                  <a:lnTo>
                    <a:pt x="164" y="126"/>
                  </a:lnTo>
                  <a:lnTo>
                    <a:pt x="170" y="130"/>
                  </a:lnTo>
                  <a:lnTo>
                    <a:pt x="174" y="134"/>
                  </a:lnTo>
                  <a:lnTo>
                    <a:pt x="176" y="138"/>
                  </a:lnTo>
                  <a:lnTo>
                    <a:pt x="178" y="142"/>
                  </a:lnTo>
                  <a:lnTo>
                    <a:pt x="178" y="146"/>
                  </a:lnTo>
                  <a:lnTo>
                    <a:pt x="178" y="150"/>
                  </a:lnTo>
                  <a:lnTo>
                    <a:pt x="178" y="150"/>
                  </a:lnTo>
                  <a:lnTo>
                    <a:pt x="176" y="156"/>
                  </a:lnTo>
                  <a:lnTo>
                    <a:pt x="178" y="162"/>
                  </a:lnTo>
                  <a:lnTo>
                    <a:pt x="180" y="166"/>
                  </a:lnTo>
                  <a:lnTo>
                    <a:pt x="186" y="166"/>
                  </a:lnTo>
                  <a:lnTo>
                    <a:pt x="186" y="166"/>
                  </a:lnTo>
                  <a:lnTo>
                    <a:pt x="196" y="164"/>
                  </a:lnTo>
                  <a:lnTo>
                    <a:pt x="206" y="162"/>
                  </a:lnTo>
                  <a:lnTo>
                    <a:pt x="214" y="156"/>
                  </a:lnTo>
                  <a:lnTo>
                    <a:pt x="214" y="156"/>
                  </a:lnTo>
                  <a:lnTo>
                    <a:pt x="218" y="154"/>
                  </a:lnTo>
                  <a:lnTo>
                    <a:pt x="220" y="152"/>
                  </a:lnTo>
                  <a:lnTo>
                    <a:pt x="220" y="148"/>
                  </a:lnTo>
                  <a:lnTo>
                    <a:pt x="220" y="144"/>
                  </a:lnTo>
                  <a:lnTo>
                    <a:pt x="220" y="144"/>
                  </a:lnTo>
                  <a:lnTo>
                    <a:pt x="214" y="124"/>
                  </a:lnTo>
                  <a:lnTo>
                    <a:pt x="208" y="110"/>
                  </a:lnTo>
                  <a:lnTo>
                    <a:pt x="208" y="102"/>
                  </a:lnTo>
                  <a:lnTo>
                    <a:pt x="208" y="102"/>
                  </a:lnTo>
                  <a:lnTo>
                    <a:pt x="212" y="96"/>
                  </a:lnTo>
                  <a:lnTo>
                    <a:pt x="216" y="96"/>
                  </a:lnTo>
                  <a:lnTo>
                    <a:pt x="222" y="100"/>
                  </a:lnTo>
                  <a:lnTo>
                    <a:pt x="222" y="100"/>
                  </a:lnTo>
                  <a:lnTo>
                    <a:pt x="228" y="104"/>
                  </a:lnTo>
                  <a:lnTo>
                    <a:pt x="232" y="104"/>
                  </a:lnTo>
                  <a:lnTo>
                    <a:pt x="238" y="102"/>
                  </a:lnTo>
                  <a:lnTo>
                    <a:pt x="242" y="100"/>
                  </a:lnTo>
                  <a:lnTo>
                    <a:pt x="242" y="100"/>
                  </a:lnTo>
                  <a:lnTo>
                    <a:pt x="248" y="92"/>
                  </a:lnTo>
                  <a:lnTo>
                    <a:pt x="252" y="84"/>
                  </a:lnTo>
                  <a:lnTo>
                    <a:pt x="252" y="76"/>
                  </a:lnTo>
                  <a:lnTo>
                    <a:pt x="252" y="66"/>
                  </a:lnTo>
                  <a:lnTo>
                    <a:pt x="252" y="66"/>
                  </a:lnTo>
                  <a:lnTo>
                    <a:pt x="248" y="58"/>
                  </a:lnTo>
                  <a:lnTo>
                    <a:pt x="244" y="52"/>
                  </a:lnTo>
                  <a:lnTo>
                    <a:pt x="236" y="46"/>
                  </a:lnTo>
                  <a:lnTo>
                    <a:pt x="232" y="46"/>
                  </a:lnTo>
                  <a:lnTo>
                    <a:pt x="226" y="46"/>
                  </a:lnTo>
                  <a:lnTo>
                    <a:pt x="226" y="46"/>
                  </a:lnTo>
                  <a:lnTo>
                    <a:pt x="220" y="48"/>
                  </a:lnTo>
                  <a:lnTo>
                    <a:pt x="214" y="50"/>
                  </a:lnTo>
                  <a:lnTo>
                    <a:pt x="212" y="54"/>
                  </a:lnTo>
                  <a:lnTo>
                    <a:pt x="210" y="58"/>
                  </a:lnTo>
                  <a:lnTo>
                    <a:pt x="210" y="58"/>
                  </a:lnTo>
                  <a:lnTo>
                    <a:pt x="204" y="64"/>
                  </a:lnTo>
                  <a:lnTo>
                    <a:pt x="198" y="66"/>
                  </a:lnTo>
                  <a:lnTo>
                    <a:pt x="194" y="62"/>
                  </a:lnTo>
                  <a:lnTo>
                    <a:pt x="192" y="58"/>
                  </a:lnTo>
                  <a:lnTo>
                    <a:pt x="192" y="58"/>
                  </a:lnTo>
                  <a:lnTo>
                    <a:pt x="180" y="8"/>
                  </a:lnTo>
                  <a:lnTo>
                    <a:pt x="180" y="8"/>
                  </a:lnTo>
                  <a:lnTo>
                    <a:pt x="178" y="6"/>
                  </a:lnTo>
                  <a:lnTo>
                    <a:pt x="176" y="2"/>
                  </a:lnTo>
                  <a:lnTo>
                    <a:pt x="172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52" y="4"/>
                  </a:lnTo>
                  <a:lnTo>
                    <a:pt x="138" y="6"/>
                  </a:lnTo>
                  <a:lnTo>
                    <a:pt x="124" y="10"/>
                  </a:lnTo>
                  <a:lnTo>
                    <a:pt x="124" y="10"/>
                  </a:lnTo>
                  <a:lnTo>
                    <a:pt x="120" y="12"/>
                  </a:lnTo>
                  <a:lnTo>
                    <a:pt x="118" y="14"/>
                  </a:lnTo>
                  <a:lnTo>
                    <a:pt x="118" y="20"/>
                  </a:lnTo>
                  <a:lnTo>
                    <a:pt x="122" y="26"/>
                  </a:lnTo>
                  <a:lnTo>
                    <a:pt x="128" y="28"/>
                  </a:lnTo>
                  <a:lnTo>
                    <a:pt x="128" y="28"/>
                  </a:lnTo>
                  <a:lnTo>
                    <a:pt x="132" y="30"/>
                  </a:lnTo>
                  <a:lnTo>
                    <a:pt x="134" y="34"/>
                  </a:lnTo>
                  <a:lnTo>
                    <a:pt x="136" y="38"/>
                  </a:lnTo>
                  <a:lnTo>
                    <a:pt x="136" y="44"/>
                  </a:lnTo>
                  <a:lnTo>
                    <a:pt x="136" y="50"/>
                  </a:lnTo>
                  <a:lnTo>
                    <a:pt x="132" y="54"/>
                  </a:lnTo>
                  <a:lnTo>
                    <a:pt x="126" y="58"/>
                  </a:lnTo>
                  <a:lnTo>
                    <a:pt x="120" y="62"/>
                  </a:lnTo>
                  <a:lnTo>
                    <a:pt x="120" y="62"/>
                  </a:lnTo>
                  <a:lnTo>
                    <a:pt x="112" y="62"/>
                  </a:lnTo>
                  <a:lnTo>
                    <a:pt x="106" y="60"/>
                  </a:lnTo>
                  <a:lnTo>
                    <a:pt x="100" y="58"/>
                  </a:lnTo>
                  <a:lnTo>
                    <a:pt x="94" y="54"/>
                  </a:lnTo>
                  <a:lnTo>
                    <a:pt x="92" y="48"/>
                  </a:lnTo>
                  <a:lnTo>
                    <a:pt x="90" y="44"/>
                  </a:lnTo>
                  <a:lnTo>
                    <a:pt x="90" y="38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6" y="28"/>
                  </a:lnTo>
                  <a:lnTo>
                    <a:pt x="94" y="24"/>
                  </a:lnTo>
                  <a:lnTo>
                    <a:pt x="90" y="22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60" y="28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0" y="34"/>
                  </a:lnTo>
                  <a:lnTo>
                    <a:pt x="38" y="38"/>
                  </a:lnTo>
                  <a:lnTo>
                    <a:pt x="38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6" y="62"/>
                  </a:lnTo>
                  <a:lnTo>
                    <a:pt x="50" y="78"/>
                  </a:lnTo>
                  <a:lnTo>
                    <a:pt x="54" y="92"/>
                  </a:lnTo>
                  <a:lnTo>
                    <a:pt x="54" y="92"/>
                  </a:lnTo>
                  <a:lnTo>
                    <a:pt x="52" y="96"/>
                  </a:lnTo>
                  <a:lnTo>
                    <a:pt x="46" y="100"/>
                  </a:lnTo>
                  <a:lnTo>
                    <a:pt x="40" y="100"/>
                  </a:lnTo>
                  <a:lnTo>
                    <a:pt x="38" y="98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2" y="92"/>
                  </a:lnTo>
                  <a:lnTo>
                    <a:pt x="26" y="92"/>
                  </a:lnTo>
                  <a:lnTo>
                    <a:pt x="18" y="92"/>
                  </a:lnTo>
                  <a:lnTo>
                    <a:pt x="12" y="94"/>
                  </a:lnTo>
                  <a:lnTo>
                    <a:pt x="6" y="100"/>
                  </a:lnTo>
                  <a:lnTo>
                    <a:pt x="2" y="106"/>
                  </a:lnTo>
                  <a:lnTo>
                    <a:pt x="0" y="116"/>
                  </a:lnTo>
                  <a:lnTo>
                    <a:pt x="2" y="130"/>
                  </a:lnTo>
                  <a:lnTo>
                    <a:pt x="2" y="130"/>
                  </a:lnTo>
                  <a:lnTo>
                    <a:pt x="6" y="138"/>
                  </a:lnTo>
                  <a:lnTo>
                    <a:pt x="12" y="146"/>
                  </a:lnTo>
                  <a:lnTo>
                    <a:pt x="18" y="150"/>
                  </a:lnTo>
                  <a:lnTo>
                    <a:pt x="24" y="152"/>
                  </a:lnTo>
                  <a:lnTo>
                    <a:pt x="30" y="152"/>
                  </a:lnTo>
                  <a:lnTo>
                    <a:pt x="36" y="150"/>
                  </a:lnTo>
                  <a:lnTo>
                    <a:pt x="42" y="146"/>
                  </a:lnTo>
                  <a:lnTo>
                    <a:pt x="46" y="140"/>
                  </a:lnTo>
                  <a:lnTo>
                    <a:pt x="46" y="1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70"/>
            <p:cNvSpPr>
              <a:spLocks/>
            </p:cNvSpPr>
            <p:nvPr userDrawn="1"/>
          </p:nvSpPr>
          <p:spPr bwMode="auto">
            <a:xfrm>
              <a:off x="5857875" y="2454275"/>
              <a:ext cx="641350" cy="727075"/>
            </a:xfrm>
            <a:custGeom>
              <a:avLst/>
              <a:gdLst/>
              <a:ahLst/>
              <a:cxnLst>
                <a:cxn ang="0">
                  <a:pos x="360" y="456"/>
                </a:cxn>
                <a:cxn ang="0">
                  <a:pos x="382" y="446"/>
                </a:cxn>
                <a:cxn ang="0">
                  <a:pos x="396" y="426"/>
                </a:cxn>
                <a:cxn ang="0">
                  <a:pos x="404" y="392"/>
                </a:cxn>
                <a:cxn ang="0">
                  <a:pos x="402" y="334"/>
                </a:cxn>
                <a:cxn ang="0">
                  <a:pos x="390" y="316"/>
                </a:cxn>
                <a:cxn ang="0">
                  <a:pos x="364" y="314"/>
                </a:cxn>
                <a:cxn ang="0">
                  <a:pos x="350" y="322"/>
                </a:cxn>
                <a:cxn ang="0">
                  <a:pos x="312" y="330"/>
                </a:cxn>
                <a:cxn ang="0">
                  <a:pos x="282" y="316"/>
                </a:cxn>
                <a:cxn ang="0">
                  <a:pos x="268" y="292"/>
                </a:cxn>
                <a:cxn ang="0">
                  <a:pos x="266" y="250"/>
                </a:cxn>
                <a:cxn ang="0">
                  <a:pos x="272" y="228"/>
                </a:cxn>
                <a:cxn ang="0">
                  <a:pos x="286" y="206"/>
                </a:cxn>
                <a:cxn ang="0">
                  <a:pos x="318" y="198"/>
                </a:cxn>
                <a:cxn ang="0">
                  <a:pos x="346" y="212"/>
                </a:cxn>
                <a:cxn ang="0">
                  <a:pos x="356" y="222"/>
                </a:cxn>
                <a:cxn ang="0">
                  <a:pos x="380" y="220"/>
                </a:cxn>
                <a:cxn ang="0">
                  <a:pos x="400" y="194"/>
                </a:cxn>
                <a:cxn ang="0">
                  <a:pos x="404" y="168"/>
                </a:cxn>
                <a:cxn ang="0">
                  <a:pos x="396" y="128"/>
                </a:cxn>
                <a:cxn ang="0">
                  <a:pos x="388" y="110"/>
                </a:cxn>
                <a:cxn ang="0">
                  <a:pos x="402" y="92"/>
                </a:cxn>
                <a:cxn ang="0">
                  <a:pos x="394" y="34"/>
                </a:cxn>
                <a:cxn ang="0">
                  <a:pos x="388" y="20"/>
                </a:cxn>
                <a:cxn ang="0">
                  <a:pos x="370" y="6"/>
                </a:cxn>
                <a:cxn ang="0">
                  <a:pos x="348" y="2"/>
                </a:cxn>
                <a:cxn ang="0">
                  <a:pos x="262" y="8"/>
                </a:cxn>
                <a:cxn ang="0">
                  <a:pos x="228" y="6"/>
                </a:cxn>
                <a:cxn ang="0">
                  <a:pos x="214" y="0"/>
                </a:cxn>
                <a:cxn ang="0">
                  <a:pos x="208" y="30"/>
                </a:cxn>
                <a:cxn ang="0">
                  <a:pos x="214" y="68"/>
                </a:cxn>
                <a:cxn ang="0">
                  <a:pos x="228" y="90"/>
                </a:cxn>
                <a:cxn ang="0">
                  <a:pos x="258" y="116"/>
                </a:cxn>
                <a:cxn ang="0">
                  <a:pos x="264" y="148"/>
                </a:cxn>
                <a:cxn ang="0">
                  <a:pos x="242" y="168"/>
                </a:cxn>
                <a:cxn ang="0">
                  <a:pos x="40" y="180"/>
                </a:cxn>
                <a:cxn ang="0">
                  <a:pos x="36" y="182"/>
                </a:cxn>
                <a:cxn ang="0">
                  <a:pos x="46" y="210"/>
                </a:cxn>
                <a:cxn ang="0">
                  <a:pos x="46" y="234"/>
                </a:cxn>
                <a:cxn ang="0">
                  <a:pos x="32" y="266"/>
                </a:cxn>
                <a:cxn ang="0">
                  <a:pos x="10" y="284"/>
                </a:cxn>
                <a:cxn ang="0">
                  <a:pos x="2" y="342"/>
                </a:cxn>
                <a:cxn ang="0">
                  <a:pos x="8" y="394"/>
                </a:cxn>
                <a:cxn ang="0">
                  <a:pos x="18" y="412"/>
                </a:cxn>
                <a:cxn ang="0">
                  <a:pos x="36" y="418"/>
                </a:cxn>
                <a:cxn ang="0">
                  <a:pos x="48" y="406"/>
                </a:cxn>
                <a:cxn ang="0">
                  <a:pos x="36" y="388"/>
                </a:cxn>
                <a:cxn ang="0">
                  <a:pos x="38" y="346"/>
                </a:cxn>
                <a:cxn ang="0">
                  <a:pos x="54" y="324"/>
                </a:cxn>
                <a:cxn ang="0">
                  <a:pos x="84" y="312"/>
                </a:cxn>
                <a:cxn ang="0">
                  <a:pos x="112" y="314"/>
                </a:cxn>
                <a:cxn ang="0">
                  <a:pos x="152" y="330"/>
                </a:cxn>
                <a:cxn ang="0">
                  <a:pos x="166" y="356"/>
                </a:cxn>
                <a:cxn ang="0">
                  <a:pos x="164" y="374"/>
                </a:cxn>
                <a:cxn ang="0">
                  <a:pos x="192" y="408"/>
                </a:cxn>
                <a:cxn ang="0">
                  <a:pos x="198" y="442"/>
                </a:cxn>
                <a:cxn ang="0">
                  <a:pos x="198" y="454"/>
                </a:cxn>
                <a:cxn ang="0">
                  <a:pos x="352" y="458"/>
                </a:cxn>
              </a:cxnLst>
              <a:rect l="0" t="0" r="r" b="b"/>
              <a:pathLst>
                <a:path w="404" h="458">
                  <a:moveTo>
                    <a:pt x="352" y="458"/>
                  </a:moveTo>
                  <a:lnTo>
                    <a:pt x="352" y="458"/>
                  </a:lnTo>
                  <a:lnTo>
                    <a:pt x="360" y="456"/>
                  </a:lnTo>
                  <a:lnTo>
                    <a:pt x="368" y="454"/>
                  </a:lnTo>
                  <a:lnTo>
                    <a:pt x="374" y="450"/>
                  </a:lnTo>
                  <a:lnTo>
                    <a:pt x="382" y="446"/>
                  </a:lnTo>
                  <a:lnTo>
                    <a:pt x="388" y="440"/>
                  </a:lnTo>
                  <a:lnTo>
                    <a:pt x="392" y="432"/>
                  </a:lnTo>
                  <a:lnTo>
                    <a:pt x="396" y="426"/>
                  </a:lnTo>
                  <a:lnTo>
                    <a:pt x="400" y="418"/>
                  </a:lnTo>
                  <a:lnTo>
                    <a:pt x="400" y="418"/>
                  </a:lnTo>
                  <a:lnTo>
                    <a:pt x="404" y="392"/>
                  </a:lnTo>
                  <a:lnTo>
                    <a:pt x="404" y="366"/>
                  </a:lnTo>
                  <a:lnTo>
                    <a:pt x="402" y="334"/>
                  </a:lnTo>
                  <a:lnTo>
                    <a:pt x="402" y="334"/>
                  </a:lnTo>
                  <a:lnTo>
                    <a:pt x="400" y="326"/>
                  </a:lnTo>
                  <a:lnTo>
                    <a:pt x="396" y="320"/>
                  </a:lnTo>
                  <a:lnTo>
                    <a:pt x="390" y="316"/>
                  </a:lnTo>
                  <a:lnTo>
                    <a:pt x="382" y="314"/>
                  </a:lnTo>
                  <a:lnTo>
                    <a:pt x="372" y="312"/>
                  </a:lnTo>
                  <a:lnTo>
                    <a:pt x="364" y="314"/>
                  </a:lnTo>
                  <a:lnTo>
                    <a:pt x="356" y="316"/>
                  </a:lnTo>
                  <a:lnTo>
                    <a:pt x="350" y="322"/>
                  </a:lnTo>
                  <a:lnTo>
                    <a:pt x="350" y="322"/>
                  </a:lnTo>
                  <a:lnTo>
                    <a:pt x="340" y="328"/>
                  </a:lnTo>
                  <a:lnTo>
                    <a:pt x="328" y="330"/>
                  </a:lnTo>
                  <a:lnTo>
                    <a:pt x="312" y="330"/>
                  </a:lnTo>
                  <a:lnTo>
                    <a:pt x="298" y="326"/>
                  </a:lnTo>
                  <a:lnTo>
                    <a:pt x="290" y="322"/>
                  </a:lnTo>
                  <a:lnTo>
                    <a:pt x="282" y="316"/>
                  </a:lnTo>
                  <a:lnTo>
                    <a:pt x="276" y="310"/>
                  </a:lnTo>
                  <a:lnTo>
                    <a:pt x="272" y="302"/>
                  </a:lnTo>
                  <a:lnTo>
                    <a:pt x="268" y="292"/>
                  </a:lnTo>
                  <a:lnTo>
                    <a:pt x="266" y="280"/>
                  </a:lnTo>
                  <a:lnTo>
                    <a:pt x="264" y="266"/>
                  </a:lnTo>
                  <a:lnTo>
                    <a:pt x="266" y="250"/>
                  </a:lnTo>
                  <a:lnTo>
                    <a:pt x="266" y="250"/>
                  </a:lnTo>
                  <a:lnTo>
                    <a:pt x="268" y="238"/>
                  </a:lnTo>
                  <a:lnTo>
                    <a:pt x="272" y="228"/>
                  </a:lnTo>
                  <a:lnTo>
                    <a:pt x="276" y="220"/>
                  </a:lnTo>
                  <a:lnTo>
                    <a:pt x="280" y="212"/>
                  </a:lnTo>
                  <a:lnTo>
                    <a:pt x="286" y="206"/>
                  </a:lnTo>
                  <a:lnTo>
                    <a:pt x="292" y="202"/>
                  </a:lnTo>
                  <a:lnTo>
                    <a:pt x="304" y="198"/>
                  </a:lnTo>
                  <a:lnTo>
                    <a:pt x="318" y="198"/>
                  </a:lnTo>
                  <a:lnTo>
                    <a:pt x="330" y="200"/>
                  </a:lnTo>
                  <a:lnTo>
                    <a:pt x="340" y="206"/>
                  </a:lnTo>
                  <a:lnTo>
                    <a:pt x="346" y="212"/>
                  </a:lnTo>
                  <a:lnTo>
                    <a:pt x="346" y="212"/>
                  </a:lnTo>
                  <a:lnTo>
                    <a:pt x="350" y="218"/>
                  </a:lnTo>
                  <a:lnTo>
                    <a:pt x="356" y="222"/>
                  </a:lnTo>
                  <a:lnTo>
                    <a:pt x="364" y="224"/>
                  </a:lnTo>
                  <a:lnTo>
                    <a:pt x="372" y="222"/>
                  </a:lnTo>
                  <a:lnTo>
                    <a:pt x="380" y="220"/>
                  </a:lnTo>
                  <a:lnTo>
                    <a:pt x="388" y="214"/>
                  </a:lnTo>
                  <a:lnTo>
                    <a:pt x="394" y="206"/>
                  </a:lnTo>
                  <a:lnTo>
                    <a:pt x="400" y="194"/>
                  </a:lnTo>
                  <a:lnTo>
                    <a:pt x="400" y="194"/>
                  </a:lnTo>
                  <a:lnTo>
                    <a:pt x="402" y="182"/>
                  </a:lnTo>
                  <a:lnTo>
                    <a:pt x="404" y="168"/>
                  </a:lnTo>
                  <a:lnTo>
                    <a:pt x="404" y="134"/>
                  </a:lnTo>
                  <a:lnTo>
                    <a:pt x="404" y="134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88" y="116"/>
                  </a:lnTo>
                  <a:lnTo>
                    <a:pt x="388" y="110"/>
                  </a:lnTo>
                  <a:lnTo>
                    <a:pt x="390" y="106"/>
                  </a:lnTo>
                  <a:lnTo>
                    <a:pt x="394" y="100"/>
                  </a:lnTo>
                  <a:lnTo>
                    <a:pt x="402" y="92"/>
                  </a:lnTo>
                  <a:lnTo>
                    <a:pt x="402" y="92"/>
                  </a:lnTo>
                  <a:lnTo>
                    <a:pt x="396" y="52"/>
                  </a:lnTo>
                  <a:lnTo>
                    <a:pt x="394" y="34"/>
                  </a:lnTo>
                  <a:lnTo>
                    <a:pt x="394" y="34"/>
                  </a:lnTo>
                  <a:lnTo>
                    <a:pt x="390" y="28"/>
                  </a:lnTo>
                  <a:lnTo>
                    <a:pt x="388" y="20"/>
                  </a:lnTo>
                  <a:lnTo>
                    <a:pt x="382" y="14"/>
                  </a:lnTo>
                  <a:lnTo>
                    <a:pt x="376" y="10"/>
                  </a:lnTo>
                  <a:lnTo>
                    <a:pt x="370" y="6"/>
                  </a:lnTo>
                  <a:lnTo>
                    <a:pt x="362" y="2"/>
                  </a:lnTo>
                  <a:lnTo>
                    <a:pt x="354" y="2"/>
                  </a:lnTo>
                  <a:lnTo>
                    <a:pt x="348" y="2"/>
                  </a:lnTo>
                  <a:lnTo>
                    <a:pt x="348" y="2"/>
                  </a:lnTo>
                  <a:lnTo>
                    <a:pt x="302" y="6"/>
                  </a:lnTo>
                  <a:lnTo>
                    <a:pt x="262" y="8"/>
                  </a:lnTo>
                  <a:lnTo>
                    <a:pt x="244" y="8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14" y="0"/>
                  </a:lnTo>
                  <a:lnTo>
                    <a:pt x="210" y="14"/>
                  </a:lnTo>
                  <a:lnTo>
                    <a:pt x="208" y="30"/>
                  </a:lnTo>
                  <a:lnTo>
                    <a:pt x="208" y="30"/>
                  </a:lnTo>
                  <a:lnTo>
                    <a:pt x="208" y="46"/>
                  </a:lnTo>
                  <a:lnTo>
                    <a:pt x="210" y="58"/>
                  </a:lnTo>
                  <a:lnTo>
                    <a:pt x="214" y="68"/>
                  </a:lnTo>
                  <a:lnTo>
                    <a:pt x="218" y="78"/>
                  </a:lnTo>
                  <a:lnTo>
                    <a:pt x="222" y="84"/>
                  </a:lnTo>
                  <a:lnTo>
                    <a:pt x="228" y="90"/>
                  </a:lnTo>
                  <a:lnTo>
                    <a:pt x="246" y="106"/>
                  </a:lnTo>
                  <a:lnTo>
                    <a:pt x="246" y="106"/>
                  </a:lnTo>
                  <a:lnTo>
                    <a:pt x="258" y="116"/>
                  </a:lnTo>
                  <a:lnTo>
                    <a:pt x="264" y="126"/>
                  </a:lnTo>
                  <a:lnTo>
                    <a:pt x="266" y="138"/>
                  </a:lnTo>
                  <a:lnTo>
                    <a:pt x="264" y="148"/>
                  </a:lnTo>
                  <a:lnTo>
                    <a:pt x="260" y="156"/>
                  </a:lnTo>
                  <a:lnTo>
                    <a:pt x="252" y="162"/>
                  </a:lnTo>
                  <a:lnTo>
                    <a:pt x="242" y="168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40" y="180"/>
                  </a:lnTo>
                  <a:lnTo>
                    <a:pt x="40" y="180"/>
                  </a:lnTo>
                  <a:lnTo>
                    <a:pt x="36" y="182"/>
                  </a:lnTo>
                  <a:lnTo>
                    <a:pt x="36" y="182"/>
                  </a:lnTo>
                  <a:lnTo>
                    <a:pt x="40" y="190"/>
                  </a:lnTo>
                  <a:lnTo>
                    <a:pt x="44" y="200"/>
                  </a:lnTo>
                  <a:lnTo>
                    <a:pt x="46" y="210"/>
                  </a:lnTo>
                  <a:lnTo>
                    <a:pt x="46" y="220"/>
                  </a:lnTo>
                  <a:lnTo>
                    <a:pt x="46" y="220"/>
                  </a:lnTo>
                  <a:lnTo>
                    <a:pt x="46" y="234"/>
                  </a:lnTo>
                  <a:lnTo>
                    <a:pt x="42" y="248"/>
                  </a:lnTo>
                  <a:lnTo>
                    <a:pt x="38" y="258"/>
                  </a:lnTo>
                  <a:lnTo>
                    <a:pt x="32" y="266"/>
                  </a:lnTo>
                  <a:lnTo>
                    <a:pt x="26" y="274"/>
                  </a:lnTo>
                  <a:lnTo>
                    <a:pt x="18" y="280"/>
                  </a:lnTo>
                  <a:lnTo>
                    <a:pt x="10" y="284"/>
                  </a:lnTo>
                  <a:lnTo>
                    <a:pt x="0" y="286"/>
                  </a:lnTo>
                  <a:lnTo>
                    <a:pt x="0" y="286"/>
                  </a:lnTo>
                  <a:lnTo>
                    <a:pt x="2" y="342"/>
                  </a:lnTo>
                  <a:lnTo>
                    <a:pt x="4" y="368"/>
                  </a:lnTo>
                  <a:lnTo>
                    <a:pt x="8" y="394"/>
                  </a:lnTo>
                  <a:lnTo>
                    <a:pt x="8" y="394"/>
                  </a:lnTo>
                  <a:lnTo>
                    <a:pt x="10" y="402"/>
                  </a:lnTo>
                  <a:lnTo>
                    <a:pt x="12" y="408"/>
                  </a:lnTo>
                  <a:lnTo>
                    <a:pt x="18" y="412"/>
                  </a:lnTo>
                  <a:lnTo>
                    <a:pt x="24" y="416"/>
                  </a:lnTo>
                  <a:lnTo>
                    <a:pt x="30" y="418"/>
                  </a:lnTo>
                  <a:lnTo>
                    <a:pt x="36" y="418"/>
                  </a:lnTo>
                  <a:lnTo>
                    <a:pt x="50" y="414"/>
                  </a:lnTo>
                  <a:lnTo>
                    <a:pt x="50" y="414"/>
                  </a:lnTo>
                  <a:lnTo>
                    <a:pt x="48" y="406"/>
                  </a:lnTo>
                  <a:lnTo>
                    <a:pt x="42" y="398"/>
                  </a:lnTo>
                  <a:lnTo>
                    <a:pt x="42" y="398"/>
                  </a:lnTo>
                  <a:lnTo>
                    <a:pt x="36" y="388"/>
                  </a:lnTo>
                  <a:lnTo>
                    <a:pt x="34" y="376"/>
                  </a:lnTo>
                  <a:lnTo>
                    <a:pt x="34" y="360"/>
                  </a:lnTo>
                  <a:lnTo>
                    <a:pt x="38" y="346"/>
                  </a:lnTo>
                  <a:lnTo>
                    <a:pt x="42" y="338"/>
                  </a:lnTo>
                  <a:lnTo>
                    <a:pt x="46" y="330"/>
                  </a:lnTo>
                  <a:lnTo>
                    <a:pt x="54" y="324"/>
                  </a:lnTo>
                  <a:lnTo>
                    <a:pt x="62" y="320"/>
                  </a:lnTo>
                  <a:lnTo>
                    <a:pt x="72" y="316"/>
                  </a:lnTo>
                  <a:lnTo>
                    <a:pt x="84" y="312"/>
                  </a:lnTo>
                  <a:lnTo>
                    <a:pt x="98" y="312"/>
                  </a:lnTo>
                  <a:lnTo>
                    <a:pt x="112" y="314"/>
                  </a:lnTo>
                  <a:lnTo>
                    <a:pt x="112" y="314"/>
                  </a:lnTo>
                  <a:lnTo>
                    <a:pt x="130" y="316"/>
                  </a:lnTo>
                  <a:lnTo>
                    <a:pt x="142" y="322"/>
                  </a:lnTo>
                  <a:lnTo>
                    <a:pt x="152" y="330"/>
                  </a:lnTo>
                  <a:lnTo>
                    <a:pt x="160" y="338"/>
                  </a:lnTo>
                  <a:lnTo>
                    <a:pt x="164" y="348"/>
                  </a:lnTo>
                  <a:lnTo>
                    <a:pt x="166" y="356"/>
                  </a:lnTo>
                  <a:lnTo>
                    <a:pt x="166" y="366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76" y="386"/>
                  </a:lnTo>
                  <a:lnTo>
                    <a:pt x="188" y="400"/>
                  </a:lnTo>
                  <a:lnTo>
                    <a:pt x="192" y="408"/>
                  </a:lnTo>
                  <a:lnTo>
                    <a:pt x="194" y="418"/>
                  </a:lnTo>
                  <a:lnTo>
                    <a:pt x="198" y="430"/>
                  </a:lnTo>
                  <a:lnTo>
                    <a:pt x="198" y="442"/>
                  </a:lnTo>
                  <a:lnTo>
                    <a:pt x="198" y="442"/>
                  </a:lnTo>
                  <a:lnTo>
                    <a:pt x="198" y="454"/>
                  </a:lnTo>
                  <a:lnTo>
                    <a:pt x="198" y="454"/>
                  </a:lnTo>
                  <a:lnTo>
                    <a:pt x="248" y="458"/>
                  </a:lnTo>
                  <a:lnTo>
                    <a:pt x="296" y="458"/>
                  </a:lnTo>
                  <a:lnTo>
                    <a:pt x="352" y="458"/>
                  </a:lnTo>
                  <a:lnTo>
                    <a:pt x="352" y="45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71"/>
            <p:cNvSpPr>
              <a:spLocks/>
            </p:cNvSpPr>
            <p:nvPr userDrawn="1"/>
          </p:nvSpPr>
          <p:spPr bwMode="auto">
            <a:xfrm>
              <a:off x="6623050" y="2762250"/>
              <a:ext cx="225425" cy="158750"/>
            </a:xfrm>
            <a:custGeom>
              <a:avLst/>
              <a:gdLst/>
              <a:ahLst/>
              <a:cxnLst>
                <a:cxn ang="0">
                  <a:pos x="114" y="38"/>
                </a:cxn>
                <a:cxn ang="0">
                  <a:pos x="114" y="38"/>
                </a:cxn>
                <a:cxn ang="0">
                  <a:pos x="118" y="32"/>
                </a:cxn>
                <a:cxn ang="0">
                  <a:pos x="122" y="26"/>
                </a:cxn>
                <a:cxn ang="0">
                  <a:pos x="122" y="18"/>
                </a:cxn>
                <a:cxn ang="0">
                  <a:pos x="122" y="12"/>
                </a:cxn>
                <a:cxn ang="0">
                  <a:pos x="120" y="6"/>
                </a:cxn>
                <a:cxn ang="0">
                  <a:pos x="118" y="2"/>
                </a:cxn>
                <a:cxn ang="0">
                  <a:pos x="112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78" y="6"/>
                </a:cxn>
                <a:cxn ang="0">
                  <a:pos x="52" y="14"/>
                </a:cxn>
                <a:cxn ang="0">
                  <a:pos x="24" y="24"/>
                </a:cxn>
                <a:cxn ang="0">
                  <a:pos x="24" y="24"/>
                </a:cxn>
                <a:cxn ang="0">
                  <a:pos x="14" y="30"/>
                </a:cxn>
                <a:cxn ang="0">
                  <a:pos x="6" y="38"/>
                </a:cxn>
                <a:cxn ang="0">
                  <a:pos x="2" y="48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0" y="72"/>
                </a:cxn>
                <a:cxn ang="0">
                  <a:pos x="2" y="84"/>
                </a:cxn>
                <a:cxn ang="0">
                  <a:pos x="6" y="100"/>
                </a:cxn>
                <a:cxn ang="0">
                  <a:pos x="6" y="100"/>
                </a:cxn>
                <a:cxn ang="0">
                  <a:pos x="16" y="92"/>
                </a:cxn>
                <a:cxn ang="0">
                  <a:pos x="28" y="86"/>
                </a:cxn>
                <a:cxn ang="0">
                  <a:pos x="40" y="84"/>
                </a:cxn>
                <a:cxn ang="0">
                  <a:pos x="52" y="82"/>
                </a:cxn>
                <a:cxn ang="0">
                  <a:pos x="62" y="82"/>
                </a:cxn>
                <a:cxn ang="0">
                  <a:pos x="72" y="84"/>
                </a:cxn>
                <a:cxn ang="0">
                  <a:pos x="80" y="86"/>
                </a:cxn>
                <a:cxn ang="0">
                  <a:pos x="86" y="90"/>
                </a:cxn>
                <a:cxn ang="0">
                  <a:pos x="86" y="90"/>
                </a:cxn>
                <a:cxn ang="0">
                  <a:pos x="94" y="94"/>
                </a:cxn>
                <a:cxn ang="0">
                  <a:pos x="100" y="98"/>
                </a:cxn>
                <a:cxn ang="0">
                  <a:pos x="108" y="100"/>
                </a:cxn>
                <a:cxn ang="0">
                  <a:pos x="116" y="100"/>
                </a:cxn>
                <a:cxn ang="0">
                  <a:pos x="124" y="98"/>
                </a:cxn>
                <a:cxn ang="0">
                  <a:pos x="130" y="96"/>
                </a:cxn>
                <a:cxn ang="0">
                  <a:pos x="138" y="92"/>
                </a:cxn>
                <a:cxn ang="0">
                  <a:pos x="142" y="88"/>
                </a:cxn>
                <a:cxn ang="0">
                  <a:pos x="142" y="88"/>
                </a:cxn>
                <a:cxn ang="0">
                  <a:pos x="132" y="86"/>
                </a:cxn>
                <a:cxn ang="0">
                  <a:pos x="124" y="82"/>
                </a:cxn>
                <a:cxn ang="0">
                  <a:pos x="116" y="74"/>
                </a:cxn>
                <a:cxn ang="0">
                  <a:pos x="112" y="66"/>
                </a:cxn>
                <a:cxn ang="0">
                  <a:pos x="110" y="58"/>
                </a:cxn>
                <a:cxn ang="0">
                  <a:pos x="108" y="50"/>
                </a:cxn>
                <a:cxn ang="0">
                  <a:pos x="110" y="44"/>
                </a:cxn>
                <a:cxn ang="0">
                  <a:pos x="114" y="38"/>
                </a:cxn>
                <a:cxn ang="0">
                  <a:pos x="114" y="38"/>
                </a:cxn>
              </a:cxnLst>
              <a:rect l="0" t="0" r="r" b="b"/>
              <a:pathLst>
                <a:path w="142" h="100">
                  <a:moveTo>
                    <a:pt x="114" y="38"/>
                  </a:moveTo>
                  <a:lnTo>
                    <a:pt x="114" y="38"/>
                  </a:lnTo>
                  <a:lnTo>
                    <a:pt x="118" y="32"/>
                  </a:lnTo>
                  <a:lnTo>
                    <a:pt x="122" y="26"/>
                  </a:lnTo>
                  <a:lnTo>
                    <a:pt x="122" y="18"/>
                  </a:lnTo>
                  <a:lnTo>
                    <a:pt x="122" y="12"/>
                  </a:lnTo>
                  <a:lnTo>
                    <a:pt x="120" y="6"/>
                  </a:lnTo>
                  <a:lnTo>
                    <a:pt x="118" y="2"/>
                  </a:lnTo>
                  <a:lnTo>
                    <a:pt x="112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78" y="6"/>
                  </a:lnTo>
                  <a:lnTo>
                    <a:pt x="52" y="14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4" y="30"/>
                  </a:lnTo>
                  <a:lnTo>
                    <a:pt x="6" y="38"/>
                  </a:lnTo>
                  <a:lnTo>
                    <a:pt x="2" y="48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72"/>
                  </a:lnTo>
                  <a:lnTo>
                    <a:pt x="2" y="84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16" y="92"/>
                  </a:lnTo>
                  <a:lnTo>
                    <a:pt x="28" y="86"/>
                  </a:lnTo>
                  <a:lnTo>
                    <a:pt x="40" y="84"/>
                  </a:lnTo>
                  <a:lnTo>
                    <a:pt x="52" y="82"/>
                  </a:lnTo>
                  <a:lnTo>
                    <a:pt x="62" y="82"/>
                  </a:lnTo>
                  <a:lnTo>
                    <a:pt x="72" y="84"/>
                  </a:lnTo>
                  <a:lnTo>
                    <a:pt x="80" y="86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94" y="94"/>
                  </a:lnTo>
                  <a:lnTo>
                    <a:pt x="100" y="98"/>
                  </a:lnTo>
                  <a:lnTo>
                    <a:pt x="108" y="100"/>
                  </a:lnTo>
                  <a:lnTo>
                    <a:pt x="116" y="100"/>
                  </a:lnTo>
                  <a:lnTo>
                    <a:pt x="124" y="98"/>
                  </a:lnTo>
                  <a:lnTo>
                    <a:pt x="130" y="96"/>
                  </a:lnTo>
                  <a:lnTo>
                    <a:pt x="138" y="92"/>
                  </a:lnTo>
                  <a:lnTo>
                    <a:pt x="142" y="88"/>
                  </a:lnTo>
                  <a:lnTo>
                    <a:pt x="142" y="88"/>
                  </a:lnTo>
                  <a:lnTo>
                    <a:pt x="132" y="86"/>
                  </a:lnTo>
                  <a:lnTo>
                    <a:pt x="124" y="82"/>
                  </a:lnTo>
                  <a:lnTo>
                    <a:pt x="116" y="74"/>
                  </a:lnTo>
                  <a:lnTo>
                    <a:pt x="112" y="66"/>
                  </a:lnTo>
                  <a:lnTo>
                    <a:pt x="110" y="58"/>
                  </a:lnTo>
                  <a:lnTo>
                    <a:pt x="108" y="50"/>
                  </a:lnTo>
                  <a:lnTo>
                    <a:pt x="110" y="44"/>
                  </a:lnTo>
                  <a:lnTo>
                    <a:pt x="114" y="38"/>
                  </a:lnTo>
                  <a:lnTo>
                    <a:pt x="114" y="3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72"/>
            <p:cNvSpPr>
              <a:spLocks/>
            </p:cNvSpPr>
            <p:nvPr userDrawn="1"/>
          </p:nvSpPr>
          <p:spPr bwMode="auto">
            <a:xfrm>
              <a:off x="6689725" y="3095625"/>
              <a:ext cx="187325" cy="219075"/>
            </a:xfrm>
            <a:custGeom>
              <a:avLst/>
              <a:gdLst/>
              <a:ahLst/>
              <a:cxnLst>
                <a:cxn ang="0">
                  <a:pos x="52" y="18"/>
                </a:cxn>
                <a:cxn ang="0">
                  <a:pos x="52" y="18"/>
                </a:cxn>
                <a:cxn ang="0">
                  <a:pos x="44" y="26"/>
                </a:cxn>
                <a:cxn ang="0">
                  <a:pos x="32" y="34"/>
                </a:cxn>
                <a:cxn ang="0">
                  <a:pos x="18" y="38"/>
                </a:cxn>
                <a:cxn ang="0">
                  <a:pos x="8" y="38"/>
                </a:cxn>
                <a:cxn ang="0">
                  <a:pos x="0" y="38"/>
                </a:cxn>
                <a:cxn ang="0">
                  <a:pos x="0" y="38"/>
                </a:cxn>
                <a:cxn ang="0">
                  <a:pos x="12" y="90"/>
                </a:cxn>
                <a:cxn ang="0">
                  <a:pos x="18" y="112"/>
                </a:cxn>
                <a:cxn ang="0">
                  <a:pos x="18" y="112"/>
                </a:cxn>
                <a:cxn ang="0">
                  <a:pos x="24" y="122"/>
                </a:cxn>
                <a:cxn ang="0">
                  <a:pos x="32" y="130"/>
                </a:cxn>
                <a:cxn ang="0">
                  <a:pos x="42" y="136"/>
                </a:cxn>
                <a:cxn ang="0">
                  <a:pos x="52" y="138"/>
                </a:cxn>
                <a:cxn ang="0">
                  <a:pos x="52" y="138"/>
                </a:cxn>
                <a:cxn ang="0">
                  <a:pos x="70" y="136"/>
                </a:cxn>
                <a:cxn ang="0">
                  <a:pos x="88" y="132"/>
                </a:cxn>
                <a:cxn ang="0">
                  <a:pos x="106" y="126"/>
                </a:cxn>
                <a:cxn ang="0">
                  <a:pos x="106" y="126"/>
                </a:cxn>
                <a:cxn ang="0">
                  <a:pos x="112" y="124"/>
                </a:cxn>
                <a:cxn ang="0">
                  <a:pos x="114" y="120"/>
                </a:cxn>
                <a:cxn ang="0">
                  <a:pos x="116" y="114"/>
                </a:cxn>
                <a:cxn ang="0">
                  <a:pos x="116" y="108"/>
                </a:cxn>
                <a:cxn ang="0">
                  <a:pos x="116" y="102"/>
                </a:cxn>
                <a:cxn ang="0">
                  <a:pos x="114" y="98"/>
                </a:cxn>
                <a:cxn ang="0">
                  <a:pos x="110" y="92"/>
                </a:cxn>
                <a:cxn ang="0">
                  <a:pos x="106" y="90"/>
                </a:cxn>
                <a:cxn ang="0">
                  <a:pos x="106" y="90"/>
                </a:cxn>
                <a:cxn ang="0">
                  <a:pos x="102" y="86"/>
                </a:cxn>
                <a:cxn ang="0">
                  <a:pos x="98" y="78"/>
                </a:cxn>
                <a:cxn ang="0">
                  <a:pos x="94" y="70"/>
                </a:cxn>
                <a:cxn ang="0">
                  <a:pos x="94" y="62"/>
                </a:cxn>
                <a:cxn ang="0">
                  <a:pos x="96" y="52"/>
                </a:cxn>
                <a:cxn ang="0">
                  <a:pos x="100" y="42"/>
                </a:cxn>
                <a:cxn ang="0">
                  <a:pos x="106" y="34"/>
                </a:cxn>
                <a:cxn ang="0">
                  <a:pos x="118" y="28"/>
                </a:cxn>
                <a:cxn ang="0">
                  <a:pos x="118" y="28"/>
                </a:cxn>
                <a:cxn ang="0">
                  <a:pos x="110" y="16"/>
                </a:cxn>
                <a:cxn ang="0">
                  <a:pos x="102" y="8"/>
                </a:cxn>
                <a:cxn ang="0">
                  <a:pos x="92" y="2"/>
                </a:cxn>
                <a:cxn ang="0">
                  <a:pos x="82" y="0"/>
                </a:cxn>
                <a:cxn ang="0">
                  <a:pos x="72" y="2"/>
                </a:cxn>
                <a:cxn ang="0">
                  <a:pos x="64" y="4"/>
                </a:cxn>
                <a:cxn ang="0">
                  <a:pos x="56" y="10"/>
                </a:cxn>
                <a:cxn ang="0">
                  <a:pos x="52" y="18"/>
                </a:cxn>
                <a:cxn ang="0">
                  <a:pos x="52" y="18"/>
                </a:cxn>
              </a:cxnLst>
              <a:rect l="0" t="0" r="r" b="b"/>
              <a:pathLst>
                <a:path w="118" h="138">
                  <a:moveTo>
                    <a:pt x="52" y="18"/>
                  </a:moveTo>
                  <a:lnTo>
                    <a:pt x="52" y="18"/>
                  </a:lnTo>
                  <a:lnTo>
                    <a:pt x="44" y="26"/>
                  </a:lnTo>
                  <a:lnTo>
                    <a:pt x="32" y="34"/>
                  </a:lnTo>
                  <a:lnTo>
                    <a:pt x="18" y="38"/>
                  </a:lnTo>
                  <a:lnTo>
                    <a:pt x="8" y="38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12" y="90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4" y="122"/>
                  </a:lnTo>
                  <a:lnTo>
                    <a:pt x="32" y="130"/>
                  </a:lnTo>
                  <a:lnTo>
                    <a:pt x="42" y="136"/>
                  </a:lnTo>
                  <a:lnTo>
                    <a:pt x="52" y="138"/>
                  </a:lnTo>
                  <a:lnTo>
                    <a:pt x="52" y="138"/>
                  </a:lnTo>
                  <a:lnTo>
                    <a:pt x="70" y="136"/>
                  </a:lnTo>
                  <a:lnTo>
                    <a:pt x="88" y="132"/>
                  </a:lnTo>
                  <a:lnTo>
                    <a:pt x="106" y="126"/>
                  </a:lnTo>
                  <a:lnTo>
                    <a:pt x="106" y="126"/>
                  </a:lnTo>
                  <a:lnTo>
                    <a:pt x="112" y="124"/>
                  </a:lnTo>
                  <a:lnTo>
                    <a:pt x="114" y="120"/>
                  </a:lnTo>
                  <a:lnTo>
                    <a:pt x="116" y="114"/>
                  </a:lnTo>
                  <a:lnTo>
                    <a:pt x="116" y="108"/>
                  </a:lnTo>
                  <a:lnTo>
                    <a:pt x="116" y="102"/>
                  </a:lnTo>
                  <a:lnTo>
                    <a:pt x="114" y="98"/>
                  </a:lnTo>
                  <a:lnTo>
                    <a:pt x="110" y="92"/>
                  </a:lnTo>
                  <a:lnTo>
                    <a:pt x="106" y="90"/>
                  </a:lnTo>
                  <a:lnTo>
                    <a:pt x="106" y="90"/>
                  </a:lnTo>
                  <a:lnTo>
                    <a:pt x="102" y="86"/>
                  </a:lnTo>
                  <a:lnTo>
                    <a:pt x="98" y="78"/>
                  </a:lnTo>
                  <a:lnTo>
                    <a:pt x="94" y="70"/>
                  </a:lnTo>
                  <a:lnTo>
                    <a:pt x="94" y="62"/>
                  </a:lnTo>
                  <a:lnTo>
                    <a:pt x="96" y="52"/>
                  </a:lnTo>
                  <a:lnTo>
                    <a:pt x="100" y="42"/>
                  </a:lnTo>
                  <a:lnTo>
                    <a:pt x="106" y="34"/>
                  </a:lnTo>
                  <a:lnTo>
                    <a:pt x="118" y="28"/>
                  </a:lnTo>
                  <a:lnTo>
                    <a:pt x="118" y="28"/>
                  </a:lnTo>
                  <a:lnTo>
                    <a:pt x="110" y="16"/>
                  </a:lnTo>
                  <a:lnTo>
                    <a:pt x="102" y="8"/>
                  </a:lnTo>
                  <a:lnTo>
                    <a:pt x="92" y="2"/>
                  </a:lnTo>
                  <a:lnTo>
                    <a:pt x="82" y="0"/>
                  </a:lnTo>
                  <a:lnTo>
                    <a:pt x="72" y="2"/>
                  </a:lnTo>
                  <a:lnTo>
                    <a:pt x="64" y="4"/>
                  </a:lnTo>
                  <a:lnTo>
                    <a:pt x="56" y="10"/>
                  </a:lnTo>
                  <a:lnTo>
                    <a:pt x="52" y="18"/>
                  </a:lnTo>
                  <a:lnTo>
                    <a:pt x="52" y="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73"/>
            <p:cNvSpPr>
              <a:spLocks/>
            </p:cNvSpPr>
            <p:nvPr userDrawn="1"/>
          </p:nvSpPr>
          <p:spPr bwMode="auto">
            <a:xfrm>
              <a:off x="6743700" y="3530600"/>
              <a:ext cx="53975" cy="9525"/>
            </a:xfrm>
            <a:custGeom>
              <a:avLst/>
              <a:gdLst/>
              <a:ahLst/>
              <a:cxnLst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4" y="0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4" y="6"/>
                </a:cxn>
                <a:cxn ang="0">
                  <a:pos x="34" y="6"/>
                </a:cxn>
                <a:cxn ang="0">
                  <a:pos x="28" y="2"/>
                </a:cxn>
                <a:cxn ang="0">
                  <a:pos x="28" y="2"/>
                </a:cxn>
              </a:cxnLst>
              <a:rect l="0" t="0" r="r" b="b"/>
              <a:pathLst>
                <a:path w="34" h="6">
                  <a:moveTo>
                    <a:pt x="28" y="2"/>
                  </a:moveTo>
                  <a:lnTo>
                    <a:pt x="28" y="2"/>
                  </a:lnTo>
                  <a:lnTo>
                    <a:pt x="20" y="0"/>
                  </a:lnTo>
                  <a:lnTo>
                    <a:pt x="14" y="0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solidFill>
              <a:srgbClr val="0E2C7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74"/>
            <p:cNvSpPr>
              <a:spLocks/>
            </p:cNvSpPr>
            <p:nvPr userDrawn="1"/>
          </p:nvSpPr>
          <p:spPr bwMode="auto">
            <a:xfrm>
              <a:off x="6426200" y="3556000"/>
              <a:ext cx="200025" cy="368300"/>
            </a:xfrm>
            <a:custGeom>
              <a:avLst/>
              <a:gdLst/>
              <a:ahLst/>
              <a:cxnLst>
                <a:cxn ang="0">
                  <a:pos x="88" y="74"/>
                </a:cxn>
                <a:cxn ang="0">
                  <a:pos x="78" y="64"/>
                </a:cxn>
                <a:cxn ang="0">
                  <a:pos x="66" y="42"/>
                </a:cxn>
                <a:cxn ang="0">
                  <a:pos x="66" y="20"/>
                </a:cxn>
                <a:cxn ang="0">
                  <a:pos x="70" y="10"/>
                </a:cxn>
                <a:cxn ang="0">
                  <a:pos x="80" y="2"/>
                </a:cxn>
                <a:cxn ang="0">
                  <a:pos x="74" y="0"/>
                </a:cxn>
                <a:cxn ang="0">
                  <a:pos x="58" y="0"/>
                </a:cxn>
                <a:cxn ang="0">
                  <a:pos x="42" y="6"/>
                </a:cxn>
                <a:cxn ang="0">
                  <a:pos x="28" y="18"/>
                </a:cxn>
                <a:cxn ang="0">
                  <a:pos x="20" y="26"/>
                </a:cxn>
                <a:cxn ang="0">
                  <a:pos x="6" y="48"/>
                </a:cxn>
                <a:cxn ang="0">
                  <a:pos x="0" y="68"/>
                </a:cxn>
                <a:cxn ang="0">
                  <a:pos x="2" y="86"/>
                </a:cxn>
                <a:cxn ang="0">
                  <a:pos x="10" y="100"/>
                </a:cxn>
                <a:cxn ang="0">
                  <a:pos x="34" y="116"/>
                </a:cxn>
                <a:cxn ang="0">
                  <a:pos x="50" y="118"/>
                </a:cxn>
                <a:cxn ang="0">
                  <a:pos x="54" y="116"/>
                </a:cxn>
                <a:cxn ang="0">
                  <a:pos x="68" y="112"/>
                </a:cxn>
                <a:cxn ang="0">
                  <a:pos x="80" y="118"/>
                </a:cxn>
                <a:cxn ang="0">
                  <a:pos x="86" y="128"/>
                </a:cxn>
                <a:cxn ang="0">
                  <a:pos x="86" y="138"/>
                </a:cxn>
                <a:cxn ang="0">
                  <a:pos x="78" y="150"/>
                </a:cxn>
                <a:cxn ang="0">
                  <a:pos x="50" y="184"/>
                </a:cxn>
                <a:cxn ang="0">
                  <a:pos x="26" y="210"/>
                </a:cxn>
                <a:cxn ang="0">
                  <a:pos x="20" y="220"/>
                </a:cxn>
                <a:cxn ang="0">
                  <a:pos x="20" y="232"/>
                </a:cxn>
                <a:cxn ang="0">
                  <a:pos x="26" y="232"/>
                </a:cxn>
                <a:cxn ang="0">
                  <a:pos x="44" y="228"/>
                </a:cxn>
                <a:cxn ang="0">
                  <a:pos x="78" y="216"/>
                </a:cxn>
                <a:cxn ang="0">
                  <a:pos x="102" y="198"/>
                </a:cxn>
                <a:cxn ang="0">
                  <a:pos x="118" y="176"/>
                </a:cxn>
                <a:cxn ang="0">
                  <a:pos x="126" y="152"/>
                </a:cxn>
                <a:cxn ang="0">
                  <a:pos x="126" y="126"/>
                </a:cxn>
                <a:cxn ang="0">
                  <a:pos x="118" y="104"/>
                </a:cxn>
                <a:cxn ang="0">
                  <a:pos x="100" y="82"/>
                </a:cxn>
                <a:cxn ang="0">
                  <a:pos x="88" y="74"/>
                </a:cxn>
              </a:cxnLst>
              <a:rect l="0" t="0" r="r" b="b"/>
              <a:pathLst>
                <a:path w="126" h="232">
                  <a:moveTo>
                    <a:pt x="88" y="74"/>
                  </a:moveTo>
                  <a:lnTo>
                    <a:pt x="88" y="74"/>
                  </a:lnTo>
                  <a:lnTo>
                    <a:pt x="84" y="70"/>
                  </a:lnTo>
                  <a:lnTo>
                    <a:pt x="78" y="64"/>
                  </a:lnTo>
                  <a:lnTo>
                    <a:pt x="72" y="54"/>
                  </a:lnTo>
                  <a:lnTo>
                    <a:pt x="66" y="42"/>
                  </a:lnTo>
                  <a:lnTo>
                    <a:pt x="64" y="30"/>
                  </a:lnTo>
                  <a:lnTo>
                    <a:pt x="66" y="20"/>
                  </a:lnTo>
                  <a:lnTo>
                    <a:pt x="68" y="14"/>
                  </a:lnTo>
                  <a:lnTo>
                    <a:pt x="70" y="10"/>
                  </a:lnTo>
                  <a:lnTo>
                    <a:pt x="74" y="4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74" y="0"/>
                  </a:lnTo>
                  <a:lnTo>
                    <a:pt x="66" y="0"/>
                  </a:lnTo>
                  <a:lnTo>
                    <a:pt x="58" y="0"/>
                  </a:lnTo>
                  <a:lnTo>
                    <a:pt x="50" y="2"/>
                  </a:lnTo>
                  <a:lnTo>
                    <a:pt x="42" y="6"/>
                  </a:lnTo>
                  <a:lnTo>
                    <a:pt x="36" y="10"/>
                  </a:lnTo>
                  <a:lnTo>
                    <a:pt x="28" y="18"/>
                  </a:lnTo>
                  <a:lnTo>
                    <a:pt x="20" y="26"/>
                  </a:lnTo>
                  <a:lnTo>
                    <a:pt x="20" y="26"/>
                  </a:lnTo>
                  <a:lnTo>
                    <a:pt x="12" y="38"/>
                  </a:lnTo>
                  <a:lnTo>
                    <a:pt x="6" y="48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2" y="78"/>
                  </a:lnTo>
                  <a:lnTo>
                    <a:pt x="2" y="86"/>
                  </a:lnTo>
                  <a:lnTo>
                    <a:pt x="6" y="94"/>
                  </a:lnTo>
                  <a:lnTo>
                    <a:pt x="10" y="100"/>
                  </a:lnTo>
                  <a:lnTo>
                    <a:pt x="22" y="110"/>
                  </a:lnTo>
                  <a:lnTo>
                    <a:pt x="34" y="116"/>
                  </a:lnTo>
                  <a:lnTo>
                    <a:pt x="46" y="118"/>
                  </a:lnTo>
                  <a:lnTo>
                    <a:pt x="50" y="118"/>
                  </a:lnTo>
                  <a:lnTo>
                    <a:pt x="54" y="116"/>
                  </a:lnTo>
                  <a:lnTo>
                    <a:pt x="54" y="116"/>
                  </a:lnTo>
                  <a:lnTo>
                    <a:pt x="62" y="114"/>
                  </a:lnTo>
                  <a:lnTo>
                    <a:pt x="68" y="112"/>
                  </a:lnTo>
                  <a:lnTo>
                    <a:pt x="74" y="114"/>
                  </a:lnTo>
                  <a:lnTo>
                    <a:pt x="80" y="118"/>
                  </a:lnTo>
                  <a:lnTo>
                    <a:pt x="84" y="122"/>
                  </a:lnTo>
                  <a:lnTo>
                    <a:pt x="86" y="128"/>
                  </a:lnTo>
                  <a:lnTo>
                    <a:pt x="86" y="132"/>
                  </a:lnTo>
                  <a:lnTo>
                    <a:pt x="86" y="138"/>
                  </a:lnTo>
                  <a:lnTo>
                    <a:pt x="86" y="138"/>
                  </a:lnTo>
                  <a:lnTo>
                    <a:pt x="78" y="150"/>
                  </a:lnTo>
                  <a:lnTo>
                    <a:pt x="70" y="162"/>
                  </a:lnTo>
                  <a:lnTo>
                    <a:pt x="50" y="184"/>
                  </a:lnTo>
                  <a:lnTo>
                    <a:pt x="26" y="210"/>
                  </a:lnTo>
                  <a:lnTo>
                    <a:pt x="26" y="210"/>
                  </a:lnTo>
                  <a:lnTo>
                    <a:pt x="22" y="214"/>
                  </a:lnTo>
                  <a:lnTo>
                    <a:pt x="20" y="220"/>
                  </a:lnTo>
                  <a:lnTo>
                    <a:pt x="18" y="226"/>
                  </a:lnTo>
                  <a:lnTo>
                    <a:pt x="20" y="232"/>
                  </a:lnTo>
                  <a:lnTo>
                    <a:pt x="20" y="232"/>
                  </a:lnTo>
                  <a:lnTo>
                    <a:pt x="26" y="232"/>
                  </a:lnTo>
                  <a:lnTo>
                    <a:pt x="26" y="232"/>
                  </a:lnTo>
                  <a:lnTo>
                    <a:pt x="44" y="228"/>
                  </a:lnTo>
                  <a:lnTo>
                    <a:pt x="62" y="222"/>
                  </a:lnTo>
                  <a:lnTo>
                    <a:pt x="78" y="216"/>
                  </a:lnTo>
                  <a:lnTo>
                    <a:pt x="90" y="208"/>
                  </a:lnTo>
                  <a:lnTo>
                    <a:pt x="102" y="198"/>
                  </a:lnTo>
                  <a:lnTo>
                    <a:pt x="110" y="188"/>
                  </a:lnTo>
                  <a:lnTo>
                    <a:pt x="118" y="176"/>
                  </a:lnTo>
                  <a:lnTo>
                    <a:pt x="124" y="164"/>
                  </a:lnTo>
                  <a:lnTo>
                    <a:pt x="126" y="152"/>
                  </a:lnTo>
                  <a:lnTo>
                    <a:pt x="126" y="138"/>
                  </a:lnTo>
                  <a:lnTo>
                    <a:pt x="126" y="126"/>
                  </a:lnTo>
                  <a:lnTo>
                    <a:pt x="122" y="114"/>
                  </a:lnTo>
                  <a:lnTo>
                    <a:pt x="118" y="104"/>
                  </a:lnTo>
                  <a:lnTo>
                    <a:pt x="110" y="92"/>
                  </a:lnTo>
                  <a:lnTo>
                    <a:pt x="100" y="82"/>
                  </a:lnTo>
                  <a:lnTo>
                    <a:pt x="88" y="74"/>
                  </a:lnTo>
                  <a:lnTo>
                    <a:pt x="88" y="7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77"/>
            <p:cNvSpPr>
              <a:spLocks/>
            </p:cNvSpPr>
            <p:nvPr userDrawn="1"/>
          </p:nvSpPr>
          <p:spPr bwMode="auto">
            <a:xfrm>
              <a:off x="3568700" y="5727700"/>
              <a:ext cx="1682750" cy="1130300"/>
            </a:xfrm>
            <a:custGeom>
              <a:avLst/>
              <a:gdLst/>
              <a:ahLst/>
              <a:cxnLst>
                <a:cxn ang="0">
                  <a:pos x="780" y="560"/>
                </a:cxn>
                <a:cxn ang="0">
                  <a:pos x="830" y="586"/>
                </a:cxn>
                <a:cxn ang="0">
                  <a:pos x="834" y="620"/>
                </a:cxn>
                <a:cxn ang="0">
                  <a:pos x="878" y="668"/>
                </a:cxn>
                <a:cxn ang="0">
                  <a:pos x="960" y="678"/>
                </a:cxn>
                <a:cxn ang="0">
                  <a:pos x="1044" y="588"/>
                </a:cxn>
                <a:cxn ang="0">
                  <a:pos x="1060" y="508"/>
                </a:cxn>
                <a:cxn ang="0">
                  <a:pos x="1024" y="438"/>
                </a:cxn>
                <a:cxn ang="0">
                  <a:pos x="954" y="420"/>
                </a:cxn>
                <a:cxn ang="0">
                  <a:pos x="904" y="434"/>
                </a:cxn>
                <a:cxn ang="0">
                  <a:pos x="852" y="416"/>
                </a:cxn>
                <a:cxn ang="0">
                  <a:pos x="848" y="382"/>
                </a:cxn>
                <a:cxn ang="0">
                  <a:pos x="926" y="232"/>
                </a:cxn>
                <a:cxn ang="0">
                  <a:pos x="944" y="188"/>
                </a:cxn>
                <a:cxn ang="0">
                  <a:pos x="926" y="152"/>
                </a:cxn>
                <a:cxn ang="0">
                  <a:pos x="804" y="70"/>
                </a:cxn>
                <a:cxn ang="0">
                  <a:pos x="756" y="104"/>
                </a:cxn>
                <a:cxn ang="0">
                  <a:pos x="760" y="144"/>
                </a:cxn>
                <a:cxn ang="0">
                  <a:pos x="800" y="180"/>
                </a:cxn>
                <a:cxn ang="0">
                  <a:pos x="866" y="234"/>
                </a:cxn>
                <a:cxn ang="0">
                  <a:pos x="866" y="316"/>
                </a:cxn>
                <a:cxn ang="0">
                  <a:pos x="796" y="388"/>
                </a:cxn>
                <a:cxn ang="0">
                  <a:pos x="680" y="416"/>
                </a:cxn>
                <a:cxn ang="0">
                  <a:pos x="592" y="366"/>
                </a:cxn>
                <a:cxn ang="0">
                  <a:pos x="572" y="284"/>
                </a:cxn>
                <a:cxn ang="0">
                  <a:pos x="596" y="242"/>
                </a:cxn>
                <a:cxn ang="0">
                  <a:pos x="604" y="196"/>
                </a:cxn>
                <a:cxn ang="0">
                  <a:pos x="550" y="172"/>
                </a:cxn>
                <a:cxn ang="0">
                  <a:pos x="472" y="190"/>
                </a:cxn>
                <a:cxn ang="0">
                  <a:pos x="326" y="258"/>
                </a:cxn>
                <a:cxn ang="0">
                  <a:pos x="284" y="248"/>
                </a:cxn>
                <a:cxn ang="0">
                  <a:pos x="214" y="88"/>
                </a:cxn>
                <a:cxn ang="0">
                  <a:pos x="194" y="18"/>
                </a:cxn>
                <a:cxn ang="0">
                  <a:pos x="142" y="0"/>
                </a:cxn>
                <a:cxn ang="0">
                  <a:pos x="52" y="34"/>
                </a:cxn>
                <a:cxn ang="0">
                  <a:pos x="8" y="102"/>
                </a:cxn>
                <a:cxn ang="0">
                  <a:pos x="12" y="196"/>
                </a:cxn>
                <a:cxn ang="0">
                  <a:pos x="42" y="226"/>
                </a:cxn>
                <a:cxn ang="0">
                  <a:pos x="104" y="244"/>
                </a:cxn>
                <a:cxn ang="0">
                  <a:pos x="172" y="228"/>
                </a:cxn>
                <a:cxn ang="0">
                  <a:pos x="198" y="274"/>
                </a:cxn>
                <a:cxn ang="0">
                  <a:pos x="90" y="494"/>
                </a:cxn>
                <a:cxn ang="0">
                  <a:pos x="96" y="536"/>
                </a:cxn>
                <a:cxn ang="0">
                  <a:pos x="172" y="586"/>
                </a:cxn>
                <a:cxn ang="0">
                  <a:pos x="294" y="648"/>
                </a:cxn>
                <a:cxn ang="0">
                  <a:pos x="324" y="638"/>
                </a:cxn>
                <a:cxn ang="0">
                  <a:pos x="324" y="566"/>
                </a:cxn>
                <a:cxn ang="0">
                  <a:pos x="318" y="530"/>
                </a:cxn>
                <a:cxn ang="0">
                  <a:pos x="350" y="484"/>
                </a:cxn>
                <a:cxn ang="0">
                  <a:pos x="416" y="470"/>
                </a:cxn>
                <a:cxn ang="0">
                  <a:pos x="476" y="502"/>
                </a:cxn>
                <a:cxn ang="0">
                  <a:pos x="510" y="566"/>
                </a:cxn>
                <a:cxn ang="0">
                  <a:pos x="498" y="626"/>
                </a:cxn>
                <a:cxn ang="0">
                  <a:pos x="462" y="652"/>
                </a:cxn>
                <a:cxn ang="0">
                  <a:pos x="428" y="686"/>
                </a:cxn>
                <a:cxn ang="0">
                  <a:pos x="696" y="712"/>
                </a:cxn>
                <a:cxn ang="0">
                  <a:pos x="762" y="570"/>
                </a:cxn>
              </a:cxnLst>
              <a:rect l="0" t="0" r="r" b="b"/>
              <a:pathLst>
                <a:path w="1060" h="712">
                  <a:moveTo>
                    <a:pt x="762" y="570"/>
                  </a:moveTo>
                  <a:lnTo>
                    <a:pt x="762" y="570"/>
                  </a:lnTo>
                  <a:lnTo>
                    <a:pt x="764" y="566"/>
                  </a:lnTo>
                  <a:lnTo>
                    <a:pt x="770" y="564"/>
                  </a:lnTo>
                  <a:lnTo>
                    <a:pt x="780" y="560"/>
                  </a:lnTo>
                  <a:lnTo>
                    <a:pt x="792" y="558"/>
                  </a:lnTo>
                  <a:lnTo>
                    <a:pt x="806" y="562"/>
                  </a:lnTo>
                  <a:lnTo>
                    <a:pt x="816" y="568"/>
                  </a:lnTo>
                  <a:lnTo>
                    <a:pt x="826" y="578"/>
                  </a:lnTo>
                  <a:lnTo>
                    <a:pt x="830" y="586"/>
                  </a:lnTo>
                  <a:lnTo>
                    <a:pt x="832" y="592"/>
                  </a:lnTo>
                  <a:lnTo>
                    <a:pt x="832" y="602"/>
                  </a:lnTo>
                  <a:lnTo>
                    <a:pt x="832" y="610"/>
                  </a:lnTo>
                  <a:lnTo>
                    <a:pt x="832" y="610"/>
                  </a:lnTo>
                  <a:lnTo>
                    <a:pt x="834" y="620"/>
                  </a:lnTo>
                  <a:lnTo>
                    <a:pt x="838" y="630"/>
                  </a:lnTo>
                  <a:lnTo>
                    <a:pt x="844" y="640"/>
                  </a:lnTo>
                  <a:lnTo>
                    <a:pt x="854" y="650"/>
                  </a:lnTo>
                  <a:lnTo>
                    <a:pt x="864" y="660"/>
                  </a:lnTo>
                  <a:lnTo>
                    <a:pt x="878" y="668"/>
                  </a:lnTo>
                  <a:lnTo>
                    <a:pt x="892" y="676"/>
                  </a:lnTo>
                  <a:lnTo>
                    <a:pt x="908" y="680"/>
                  </a:lnTo>
                  <a:lnTo>
                    <a:pt x="926" y="682"/>
                  </a:lnTo>
                  <a:lnTo>
                    <a:pt x="944" y="682"/>
                  </a:lnTo>
                  <a:lnTo>
                    <a:pt x="960" y="678"/>
                  </a:lnTo>
                  <a:lnTo>
                    <a:pt x="978" y="670"/>
                  </a:lnTo>
                  <a:lnTo>
                    <a:pt x="996" y="656"/>
                  </a:lnTo>
                  <a:lnTo>
                    <a:pt x="1014" y="640"/>
                  </a:lnTo>
                  <a:lnTo>
                    <a:pt x="1030" y="616"/>
                  </a:lnTo>
                  <a:lnTo>
                    <a:pt x="1044" y="588"/>
                  </a:lnTo>
                  <a:lnTo>
                    <a:pt x="1044" y="588"/>
                  </a:lnTo>
                  <a:lnTo>
                    <a:pt x="1052" y="566"/>
                  </a:lnTo>
                  <a:lnTo>
                    <a:pt x="1058" y="546"/>
                  </a:lnTo>
                  <a:lnTo>
                    <a:pt x="1060" y="526"/>
                  </a:lnTo>
                  <a:lnTo>
                    <a:pt x="1060" y="508"/>
                  </a:lnTo>
                  <a:lnTo>
                    <a:pt x="1056" y="492"/>
                  </a:lnTo>
                  <a:lnTo>
                    <a:pt x="1050" y="476"/>
                  </a:lnTo>
                  <a:lnTo>
                    <a:pt x="1044" y="462"/>
                  </a:lnTo>
                  <a:lnTo>
                    <a:pt x="1034" y="450"/>
                  </a:lnTo>
                  <a:lnTo>
                    <a:pt x="1024" y="438"/>
                  </a:lnTo>
                  <a:lnTo>
                    <a:pt x="1012" y="430"/>
                  </a:lnTo>
                  <a:lnTo>
                    <a:pt x="998" y="424"/>
                  </a:lnTo>
                  <a:lnTo>
                    <a:pt x="984" y="420"/>
                  </a:lnTo>
                  <a:lnTo>
                    <a:pt x="970" y="418"/>
                  </a:lnTo>
                  <a:lnTo>
                    <a:pt x="954" y="420"/>
                  </a:lnTo>
                  <a:lnTo>
                    <a:pt x="940" y="424"/>
                  </a:lnTo>
                  <a:lnTo>
                    <a:pt x="924" y="430"/>
                  </a:lnTo>
                  <a:lnTo>
                    <a:pt x="924" y="430"/>
                  </a:lnTo>
                  <a:lnTo>
                    <a:pt x="916" y="434"/>
                  </a:lnTo>
                  <a:lnTo>
                    <a:pt x="904" y="434"/>
                  </a:lnTo>
                  <a:lnTo>
                    <a:pt x="890" y="434"/>
                  </a:lnTo>
                  <a:lnTo>
                    <a:pt x="876" y="432"/>
                  </a:lnTo>
                  <a:lnTo>
                    <a:pt x="862" y="426"/>
                  </a:lnTo>
                  <a:lnTo>
                    <a:pt x="856" y="422"/>
                  </a:lnTo>
                  <a:lnTo>
                    <a:pt x="852" y="416"/>
                  </a:lnTo>
                  <a:lnTo>
                    <a:pt x="848" y="410"/>
                  </a:lnTo>
                  <a:lnTo>
                    <a:pt x="846" y="402"/>
                  </a:lnTo>
                  <a:lnTo>
                    <a:pt x="846" y="392"/>
                  </a:lnTo>
                  <a:lnTo>
                    <a:pt x="848" y="382"/>
                  </a:lnTo>
                  <a:lnTo>
                    <a:pt x="848" y="382"/>
                  </a:lnTo>
                  <a:lnTo>
                    <a:pt x="856" y="358"/>
                  </a:lnTo>
                  <a:lnTo>
                    <a:pt x="868" y="332"/>
                  </a:lnTo>
                  <a:lnTo>
                    <a:pt x="882" y="304"/>
                  </a:lnTo>
                  <a:lnTo>
                    <a:pt x="898" y="276"/>
                  </a:lnTo>
                  <a:lnTo>
                    <a:pt x="926" y="232"/>
                  </a:lnTo>
                  <a:lnTo>
                    <a:pt x="938" y="214"/>
                  </a:lnTo>
                  <a:lnTo>
                    <a:pt x="938" y="214"/>
                  </a:lnTo>
                  <a:lnTo>
                    <a:pt x="942" y="206"/>
                  </a:lnTo>
                  <a:lnTo>
                    <a:pt x="944" y="198"/>
                  </a:lnTo>
                  <a:lnTo>
                    <a:pt x="944" y="188"/>
                  </a:lnTo>
                  <a:lnTo>
                    <a:pt x="944" y="180"/>
                  </a:lnTo>
                  <a:lnTo>
                    <a:pt x="942" y="172"/>
                  </a:lnTo>
                  <a:lnTo>
                    <a:pt x="938" y="164"/>
                  </a:lnTo>
                  <a:lnTo>
                    <a:pt x="932" y="158"/>
                  </a:lnTo>
                  <a:lnTo>
                    <a:pt x="926" y="152"/>
                  </a:lnTo>
                  <a:lnTo>
                    <a:pt x="926" y="152"/>
                  </a:lnTo>
                  <a:lnTo>
                    <a:pt x="888" y="124"/>
                  </a:lnTo>
                  <a:lnTo>
                    <a:pt x="850" y="98"/>
                  </a:lnTo>
                  <a:lnTo>
                    <a:pt x="804" y="70"/>
                  </a:lnTo>
                  <a:lnTo>
                    <a:pt x="804" y="70"/>
                  </a:lnTo>
                  <a:lnTo>
                    <a:pt x="778" y="84"/>
                  </a:lnTo>
                  <a:lnTo>
                    <a:pt x="778" y="84"/>
                  </a:lnTo>
                  <a:lnTo>
                    <a:pt x="768" y="90"/>
                  </a:lnTo>
                  <a:lnTo>
                    <a:pt x="762" y="98"/>
                  </a:lnTo>
                  <a:lnTo>
                    <a:pt x="756" y="104"/>
                  </a:lnTo>
                  <a:lnTo>
                    <a:pt x="754" y="112"/>
                  </a:lnTo>
                  <a:lnTo>
                    <a:pt x="754" y="120"/>
                  </a:lnTo>
                  <a:lnTo>
                    <a:pt x="754" y="128"/>
                  </a:lnTo>
                  <a:lnTo>
                    <a:pt x="758" y="136"/>
                  </a:lnTo>
                  <a:lnTo>
                    <a:pt x="760" y="144"/>
                  </a:lnTo>
                  <a:lnTo>
                    <a:pt x="770" y="158"/>
                  </a:lnTo>
                  <a:lnTo>
                    <a:pt x="782" y="168"/>
                  </a:lnTo>
                  <a:lnTo>
                    <a:pt x="792" y="176"/>
                  </a:lnTo>
                  <a:lnTo>
                    <a:pt x="800" y="180"/>
                  </a:lnTo>
                  <a:lnTo>
                    <a:pt x="800" y="180"/>
                  </a:lnTo>
                  <a:lnTo>
                    <a:pt x="818" y="188"/>
                  </a:lnTo>
                  <a:lnTo>
                    <a:pt x="834" y="196"/>
                  </a:lnTo>
                  <a:lnTo>
                    <a:pt x="846" y="208"/>
                  </a:lnTo>
                  <a:lnTo>
                    <a:pt x="858" y="220"/>
                  </a:lnTo>
                  <a:lnTo>
                    <a:pt x="866" y="234"/>
                  </a:lnTo>
                  <a:lnTo>
                    <a:pt x="870" y="250"/>
                  </a:lnTo>
                  <a:lnTo>
                    <a:pt x="874" y="266"/>
                  </a:lnTo>
                  <a:lnTo>
                    <a:pt x="874" y="282"/>
                  </a:lnTo>
                  <a:lnTo>
                    <a:pt x="872" y="298"/>
                  </a:lnTo>
                  <a:lnTo>
                    <a:pt x="866" y="316"/>
                  </a:lnTo>
                  <a:lnTo>
                    <a:pt x="858" y="332"/>
                  </a:lnTo>
                  <a:lnTo>
                    <a:pt x="848" y="348"/>
                  </a:lnTo>
                  <a:lnTo>
                    <a:pt x="834" y="362"/>
                  </a:lnTo>
                  <a:lnTo>
                    <a:pt x="816" y="376"/>
                  </a:lnTo>
                  <a:lnTo>
                    <a:pt x="796" y="388"/>
                  </a:lnTo>
                  <a:lnTo>
                    <a:pt x="772" y="400"/>
                  </a:lnTo>
                  <a:lnTo>
                    <a:pt x="772" y="400"/>
                  </a:lnTo>
                  <a:lnTo>
                    <a:pt x="738" y="410"/>
                  </a:lnTo>
                  <a:lnTo>
                    <a:pt x="708" y="416"/>
                  </a:lnTo>
                  <a:lnTo>
                    <a:pt x="680" y="416"/>
                  </a:lnTo>
                  <a:lnTo>
                    <a:pt x="658" y="412"/>
                  </a:lnTo>
                  <a:lnTo>
                    <a:pt x="636" y="404"/>
                  </a:lnTo>
                  <a:lnTo>
                    <a:pt x="618" y="394"/>
                  </a:lnTo>
                  <a:lnTo>
                    <a:pt x="604" y="380"/>
                  </a:lnTo>
                  <a:lnTo>
                    <a:pt x="592" y="366"/>
                  </a:lnTo>
                  <a:lnTo>
                    <a:pt x="584" y="350"/>
                  </a:lnTo>
                  <a:lnTo>
                    <a:pt x="578" y="332"/>
                  </a:lnTo>
                  <a:lnTo>
                    <a:pt x="574" y="316"/>
                  </a:lnTo>
                  <a:lnTo>
                    <a:pt x="572" y="300"/>
                  </a:lnTo>
                  <a:lnTo>
                    <a:pt x="572" y="284"/>
                  </a:lnTo>
                  <a:lnTo>
                    <a:pt x="576" y="270"/>
                  </a:lnTo>
                  <a:lnTo>
                    <a:pt x="580" y="260"/>
                  </a:lnTo>
                  <a:lnTo>
                    <a:pt x="586" y="252"/>
                  </a:lnTo>
                  <a:lnTo>
                    <a:pt x="586" y="252"/>
                  </a:lnTo>
                  <a:lnTo>
                    <a:pt x="596" y="242"/>
                  </a:lnTo>
                  <a:lnTo>
                    <a:pt x="602" y="232"/>
                  </a:lnTo>
                  <a:lnTo>
                    <a:pt x="606" y="224"/>
                  </a:lnTo>
                  <a:lnTo>
                    <a:pt x="606" y="214"/>
                  </a:lnTo>
                  <a:lnTo>
                    <a:pt x="606" y="204"/>
                  </a:lnTo>
                  <a:lnTo>
                    <a:pt x="604" y="196"/>
                  </a:lnTo>
                  <a:lnTo>
                    <a:pt x="600" y="186"/>
                  </a:lnTo>
                  <a:lnTo>
                    <a:pt x="596" y="180"/>
                  </a:lnTo>
                  <a:lnTo>
                    <a:pt x="596" y="180"/>
                  </a:lnTo>
                  <a:lnTo>
                    <a:pt x="574" y="178"/>
                  </a:lnTo>
                  <a:lnTo>
                    <a:pt x="550" y="172"/>
                  </a:lnTo>
                  <a:lnTo>
                    <a:pt x="550" y="172"/>
                  </a:lnTo>
                  <a:lnTo>
                    <a:pt x="538" y="168"/>
                  </a:lnTo>
                  <a:lnTo>
                    <a:pt x="538" y="168"/>
                  </a:lnTo>
                  <a:lnTo>
                    <a:pt x="506" y="178"/>
                  </a:lnTo>
                  <a:lnTo>
                    <a:pt x="472" y="190"/>
                  </a:lnTo>
                  <a:lnTo>
                    <a:pt x="406" y="220"/>
                  </a:lnTo>
                  <a:lnTo>
                    <a:pt x="356" y="244"/>
                  </a:lnTo>
                  <a:lnTo>
                    <a:pt x="334" y="254"/>
                  </a:lnTo>
                  <a:lnTo>
                    <a:pt x="334" y="254"/>
                  </a:lnTo>
                  <a:lnTo>
                    <a:pt x="326" y="258"/>
                  </a:lnTo>
                  <a:lnTo>
                    <a:pt x="316" y="260"/>
                  </a:lnTo>
                  <a:lnTo>
                    <a:pt x="308" y="260"/>
                  </a:lnTo>
                  <a:lnTo>
                    <a:pt x="300" y="258"/>
                  </a:lnTo>
                  <a:lnTo>
                    <a:pt x="290" y="254"/>
                  </a:lnTo>
                  <a:lnTo>
                    <a:pt x="284" y="248"/>
                  </a:lnTo>
                  <a:lnTo>
                    <a:pt x="278" y="242"/>
                  </a:lnTo>
                  <a:lnTo>
                    <a:pt x="272" y="232"/>
                  </a:lnTo>
                  <a:lnTo>
                    <a:pt x="272" y="232"/>
                  </a:lnTo>
                  <a:lnTo>
                    <a:pt x="240" y="154"/>
                  </a:lnTo>
                  <a:lnTo>
                    <a:pt x="214" y="88"/>
                  </a:lnTo>
                  <a:lnTo>
                    <a:pt x="202" y="56"/>
                  </a:lnTo>
                  <a:lnTo>
                    <a:pt x="196" y="32"/>
                  </a:lnTo>
                  <a:lnTo>
                    <a:pt x="196" y="32"/>
                  </a:lnTo>
                  <a:lnTo>
                    <a:pt x="194" y="18"/>
                  </a:lnTo>
                  <a:lnTo>
                    <a:pt x="194" y="18"/>
                  </a:lnTo>
                  <a:lnTo>
                    <a:pt x="182" y="12"/>
                  </a:lnTo>
                  <a:lnTo>
                    <a:pt x="170" y="6"/>
                  </a:lnTo>
                  <a:lnTo>
                    <a:pt x="156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2" y="0"/>
                  </a:lnTo>
                  <a:lnTo>
                    <a:pt x="102" y="4"/>
                  </a:lnTo>
                  <a:lnTo>
                    <a:pt x="84" y="12"/>
                  </a:lnTo>
                  <a:lnTo>
                    <a:pt x="68" y="22"/>
                  </a:lnTo>
                  <a:lnTo>
                    <a:pt x="52" y="34"/>
                  </a:lnTo>
                  <a:lnTo>
                    <a:pt x="38" y="50"/>
                  </a:lnTo>
                  <a:lnTo>
                    <a:pt x="26" y="66"/>
                  </a:lnTo>
                  <a:lnTo>
                    <a:pt x="16" y="84"/>
                  </a:lnTo>
                  <a:lnTo>
                    <a:pt x="16" y="84"/>
                  </a:lnTo>
                  <a:lnTo>
                    <a:pt x="8" y="102"/>
                  </a:lnTo>
                  <a:lnTo>
                    <a:pt x="4" y="120"/>
                  </a:lnTo>
                  <a:lnTo>
                    <a:pt x="0" y="140"/>
                  </a:lnTo>
                  <a:lnTo>
                    <a:pt x="0" y="160"/>
                  </a:lnTo>
                  <a:lnTo>
                    <a:pt x="4" y="180"/>
                  </a:lnTo>
                  <a:lnTo>
                    <a:pt x="12" y="196"/>
                  </a:lnTo>
                  <a:lnTo>
                    <a:pt x="18" y="204"/>
                  </a:lnTo>
                  <a:lnTo>
                    <a:pt x="24" y="212"/>
                  </a:lnTo>
                  <a:lnTo>
                    <a:pt x="32" y="220"/>
                  </a:lnTo>
                  <a:lnTo>
                    <a:pt x="42" y="226"/>
                  </a:lnTo>
                  <a:lnTo>
                    <a:pt x="42" y="226"/>
                  </a:lnTo>
                  <a:lnTo>
                    <a:pt x="58" y="234"/>
                  </a:lnTo>
                  <a:lnTo>
                    <a:pt x="72" y="240"/>
                  </a:lnTo>
                  <a:lnTo>
                    <a:pt x="84" y="244"/>
                  </a:lnTo>
                  <a:lnTo>
                    <a:pt x="94" y="244"/>
                  </a:lnTo>
                  <a:lnTo>
                    <a:pt x="104" y="244"/>
                  </a:lnTo>
                  <a:lnTo>
                    <a:pt x="114" y="242"/>
                  </a:lnTo>
                  <a:lnTo>
                    <a:pt x="138" y="232"/>
                  </a:lnTo>
                  <a:lnTo>
                    <a:pt x="138" y="232"/>
                  </a:lnTo>
                  <a:lnTo>
                    <a:pt x="156" y="228"/>
                  </a:lnTo>
                  <a:lnTo>
                    <a:pt x="172" y="228"/>
                  </a:lnTo>
                  <a:lnTo>
                    <a:pt x="184" y="232"/>
                  </a:lnTo>
                  <a:lnTo>
                    <a:pt x="192" y="240"/>
                  </a:lnTo>
                  <a:lnTo>
                    <a:pt x="198" y="250"/>
                  </a:lnTo>
                  <a:lnTo>
                    <a:pt x="200" y="260"/>
                  </a:lnTo>
                  <a:lnTo>
                    <a:pt x="198" y="274"/>
                  </a:lnTo>
                  <a:lnTo>
                    <a:pt x="194" y="288"/>
                  </a:lnTo>
                  <a:lnTo>
                    <a:pt x="194" y="288"/>
                  </a:lnTo>
                  <a:lnTo>
                    <a:pt x="92" y="486"/>
                  </a:lnTo>
                  <a:lnTo>
                    <a:pt x="92" y="486"/>
                  </a:lnTo>
                  <a:lnTo>
                    <a:pt x="90" y="494"/>
                  </a:lnTo>
                  <a:lnTo>
                    <a:pt x="88" y="502"/>
                  </a:lnTo>
                  <a:lnTo>
                    <a:pt x="88" y="512"/>
                  </a:lnTo>
                  <a:lnTo>
                    <a:pt x="90" y="520"/>
                  </a:lnTo>
                  <a:lnTo>
                    <a:pt x="92" y="528"/>
                  </a:lnTo>
                  <a:lnTo>
                    <a:pt x="96" y="536"/>
                  </a:lnTo>
                  <a:lnTo>
                    <a:pt x="102" y="542"/>
                  </a:lnTo>
                  <a:lnTo>
                    <a:pt x="110" y="548"/>
                  </a:lnTo>
                  <a:lnTo>
                    <a:pt x="110" y="548"/>
                  </a:lnTo>
                  <a:lnTo>
                    <a:pt x="128" y="560"/>
                  </a:lnTo>
                  <a:lnTo>
                    <a:pt x="172" y="586"/>
                  </a:lnTo>
                  <a:lnTo>
                    <a:pt x="230" y="620"/>
                  </a:lnTo>
                  <a:lnTo>
                    <a:pt x="260" y="634"/>
                  </a:lnTo>
                  <a:lnTo>
                    <a:pt x="286" y="646"/>
                  </a:lnTo>
                  <a:lnTo>
                    <a:pt x="286" y="646"/>
                  </a:lnTo>
                  <a:lnTo>
                    <a:pt x="294" y="648"/>
                  </a:lnTo>
                  <a:lnTo>
                    <a:pt x="302" y="650"/>
                  </a:lnTo>
                  <a:lnTo>
                    <a:pt x="308" y="648"/>
                  </a:lnTo>
                  <a:lnTo>
                    <a:pt x="316" y="646"/>
                  </a:lnTo>
                  <a:lnTo>
                    <a:pt x="320" y="642"/>
                  </a:lnTo>
                  <a:lnTo>
                    <a:pt x="324" y="638"/>
                  </a:lnTo>
                  <a:lnTo>
                    <a:pt x="332" y="626"/>
                  </a:lnTo>
                  <a:lnTo>
                    <a:pt x="334" y="612"/>
                  </a:lnTo>
                  <a:lnTo>
                    <a:pt x="334" y="596"/>
                  </a:lnTo>
                  <a:lnTo>
                    <a:pt x="332" y="582"/>
                  </a:lnTo>
                  <a:lnTo>
                    <a:pt x="324" y="566"/>
                  </a:lnTo>
                  <a:lnTo>
                    <a:pt x="324" y="566"/>
                  </a:lnTo>
                  <a:lnTo>
                    <a:pt x="320" y="558"/>
                  </a:lnTo>
                  <a:lnTo>
                    <a:pt x="318" y="550"/>
                  </a:lnTo>
                  <a:lnTo>
                    <a:pt x="318" y="540"/>
                  </a:lnTo>
                  <a:lnTo>
                    <a:pt x="318" y="530"/>
                  </a:lnTo>
                  <a:lnTo>
                    <a:pt x="322" y="520"/>
                  </a:lnTo>
                  <a:lnTo>
                    <a:pt x="326" y="510"/>
                  </a:lnTo>
                  <a:lnTo>
                    <a:pt x="334" y="500"/>
                  </a:lnTo>
                  <a:lnTo>
                    <a:pt x="342" y="492"/>
                  </a:lnTo>
                  <a:lnTo>
                    <a:pt x="350" y="484"/>
                  </a:lnTo>
                  <a:lnTo>
                    <a:pt x="362" y="478"/>
                  </a:lnTo>
                  <a:lnTo>
                    <a:pt x="374" y="472"/>
                  </a:lnTo>
                  <a:lnTo>
                    <a:pt x="386" y="470"/>
                  </a:lnTo>
                  <a:lnTo>
                    <a:pt x="400" y="470"/>
                  </a:lnTo>
                  <a:lnTo>
                    <a:pt x="416" y="470"/>
                  </a:lnTo>
                  <a:lnTo>
                    <a:pt x="432" y="476"/>
                  </a:lnTo>
                  <a:lnTo>
                    <a:pt x="448" y="482"/>
                  </a:lnTo>
                  <a:lnTo>
                    <a:pt x="448" y="482"/>
                  </a:lnTo>
                  <a:lnTo>
                    <a:pt x="464" y="492"/>
                  </a:lnTo>
                  <a:lnTo>
                    <a:pt x="476" y="502"/>
                  </a:lnTo>
                  <a:lnTo>
                    <a:pt x="488" y="514"/>
                  </a:lnTo>
                  <a:lnTo>
                    <a:pt x="496" y="526"/>
                  </a:lnTo>
                  <a:lnTo>
                    <a:pt x="502" y="540"/>
                  </a:lnTo>
                  <a:lnTo>
                    <a:pt x="508" y="552"/>
                  </a:lnTo>
                  <a:lnTo>
                    <a:pt x="510" y="566"/>
                  </a:lnTo>
                  <a:lnTo>
                    <a:pt x="512" y="580"/>
                  </a:lnTo>
                  <a:lnTo>
                    <a:pt x="510" y="592"/>
                  </a:lnTo>
                  <a:lnTo>
                    <a:pt x="508" y="604"/>
                  </a:lnTo>
                  <a:lnTo>
                    <a:pt x="504" y="616"/>
                  </a:lnTo>
                  <a:lnTo>
                    <a:pt x="498" y="626"/>
                  </a:lnTo>
                  <a:lnTo>
                    <a:pt x="490" y="634"/>
                  </a:lnTo>
                  <a:lnTo>
                    <a:pt x="482" y="642"/>
                  </a:lnTo>
                  <a:lnTo>
                    <a:pt x="472" y="648"/>
                  </a:lnTo>
                  <a:lnTo>
                    <a:pt x="462" y="652"/>
                  </a:lnTo>
                  <a:lnTo>
                    <a:pt x="462" y="652"/>
                  </a:lnTo>
                  <a:lnTo>
                    <a:pt x="450" y="656"/>
                  </a:lnTo>
                  <a:lnTo>
                    <a:pt x="440" y="662"/>
                  </a:lnTo>
                  <a:lnTo>
                    <a:pt x="434" y="670"/>
                  </a:lnTo>
                  <a:lnTo>
                    <a:pt x="430" y="678"/>
                  </a:lnTo>
                  <a:lnTo>
                    <a:pt x="428" y="686"/>
                  </a:lnTo>
                  <a:lnTo>
                    <a:pt x="430" y="696"/>
                  </a:lnTo>
                  <a:lnTo>
                    <a:pt x="434" y="704"/>
                  </a:lnTo>
                  <a:lnTo>
                    <a:pt x="440" y="712"/>
                  </a:lnTo>
                  <a:lnTo>
                    <a:pt x="696" y="712"/>
                  </a:lnTo>
                  <a:lnTo>
                    <a:pt x="696" y="712"/>
                  </a:lnTo>
                  <a:lnTo>
                    <a:pt x="710" y="676"/>
                  </a:lnTo>
                  <a:lnTo>
                    <a:pt x="726" y="636"/>
                  </a:lnTo>
                  <a:lnTo>
                    <a:pt x="742" y="600"/>
                  </a:lnTo>
                  <a:lnTo>
                    <a:pt x="752" y="584"/>
                  </a:lnTo>
                  <a:lnTo>
                    <a:pt x="762" y="570"/>
                  </a:lnTo>
                  <a:lnTo>
                    <a:pt x="762" y="57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6" name="그룹 160"/>
            <p:cNvGrpSpPr/>
            <p:nvPr userDrawn="1"/>
          </p:nvGrpSpPr>
          <p:grpSpPr>
            <a:xfrm>
              <a:off x="-275762" y="3974050"/>
              <a:ext cx="3705225" cy="3302000"/>
              <a:chOff x="706438" y="2892425"/>
              <a:chExt cx="3705225" cy="3302000"/>
            </a:xfrm>
          </p:grpSpPr>
          <p:sp>
            <p:nvSpPr>
              <p:cNvPr id="67" name="Freeform 95"/>
              <p:cNvSpPr>
                <a:spLocks/>
              </p:cNvSpPr>
              <p:nvPr userDrawn="1"/>
            </p:nvSpPr>
            <p:spPr bwMode="auto">
              <a:xfrm>
                <a:off x="3627438" y="4670425"/>
                <a:ext cx="784225" cy="841375"/>
              </a:xfrm>
              <a:custGeom>
                <a:avLst/>
                <a:gdLst/>
                <a:ahLst/>
                <a:cxnLst>
                  <a:cxn ang="0">
                    <a:pos x="424" y="220"/>
                  </a:cxn>
                  <a:cxn ang="0">
                    <a:pos x="400" y="236"/>
                  </a:cxn>
                  <a:cxn ang="0">
                    <a:pos x="394" y="256"/>
                  </a:cxn>
                  <a:cxn ang="0">
                    <a:pos x="364" y="278"/>
                  </a:cxn>
                  <a:cxn ang="0">
                    <a:pos x="324" y="264"/>
                  </a:cxn>
                  <a:cxn ang="0">
                    <a:pos x="310" y="240"/>
                  </a:cxn>
                  <a:cxn ang="0">
                    <a:pos x="318" y="188"/>
                  </a:cxn>
                  <a:cxn ang="0">
                    <a:pos x="356" y="170"/>
                  </a:cxn>
                  <a:cxn ang="0">
                    <a:pos x="376" y="174"/>
                  </a:cxn>
                  <a:cxn ang="0">
                    <a:pos x="390" y="160"/>
                  </a:cxn>
                  <a:cxn ang="0">
                    <a:pos x="378" y="124"/>
                  </a:cxn>
                  <a:cxn ang="0">
                    <a:pos x="332" y="52"/>
                  </a:cxn>
                  <a:cxn ang="0">
                    <a:pos x="308" y="54"/>
                  </a:cxn>
                  <a:cxn ang="0">
                    <a:pos x="206" y="112"/>
                  </a:cxn>
                  <a:cxn ang="0">
                    <a:pos x="190" y="106"/>
                  </a:cxn>
                  <a:cxn ang="0">
                    <a:pos x="184" y="80"/>
                  </a:cxn>
                  <a:cxn ang="0">
                    <a:pos x="192" y="62"/>
                  </a:cxn>
                  <a:cxn ang="0">
                    <a:pos x="178" y="18"/>
                  </a:cxn>
                  <a:cxn ang="0">
                    <a:pos x="144" y="0"/>
                  </a:cxn>
                  <a:cxn ang="0">
                    <a:pos x="90" y="14"/>
                  </a:cxn>
                  <a:cxn ang="0">
                    <a:pos x="64" y="36"/>
                  </a:cxn>
                  <a:cxn ang="0">
                    <a:pos x="50" y="70"/>
                  </a:cxn>
                  <a:cxn ang="0">
                    <a:pos x="58" y="100"/>
                  </a:cxn>
                  <a:cxn ang="0">
                    <a:pos x="82" y="118"/>
                  </a:cxn>
                  <a:cxn ang="0">
                    <a:pos x="108" y="130"/>
                  </a:cxn>
                  <a:cxn ang="0">
                    <a:pos x="116" y="158"/>
                  </a:cxn>
                  <a:cxn ang="0">
                    <a:pos x="84" y="180"/>
                  </a:cxn>
                  <a:cxn ang="0">
                    <a:pos x="8" y="214"/>
                  </a:cxn>
                  <a:cxn ang="0">
                    <a:pos x="2" y="240"/>
                  </a:cxn>
                  <a:cxn ang="0">
                    <a:pos x="44" y="340"/>
                  </a:cxn>
                  <a:cxn ang="0">
                    <a:pos x="94" y="366"/>
                  </a:cxn>
                  <a:cxn ang="0">
                    <a:pos x="104" y="346"/>
                  </a:cxn>
                  <a:cxn ang="0">
                    <a:pos x="136" y="326"/>
                  </a:cxn>
                  <a:cxn ang="0">
                    <a:pos x="166" y="342"/>
                  </a:cxn>
                  <a:cxn ang="0">
                    <a:pos x="186" y="382"/>
                  </a:cxn>
                  <a:cxn ang="0">
                    <a:pos x="186" y="410"/>
                  </a:cxn>
                  <a:cxn ang="0">
                    <a:pos x="202" y="438"/>
                  </a:cxn>
                  <a:cxn ang="0">
                    <a:pos x="188" y="466"/>
                  </a:cxn>
                  <a:cxn ang="0">
                    <a:pos x="168" y="474"/>
                  </a:cxn>
                  <a:cxn ang="0">
                    <a:pos x="148" y="506"/>
                  </a:cxn>
                  <a:cxn ang="0">
                    <a:pos x="158" y="528"/>
                  </a:cxn>
                  <a:cxn ang="0">
                    <a:pos x="178" y="526"/>
                  </a:cxn>
                  <a:cxn ang="0">
                    <a:pos x="268" y="476"/>
                  </a:cxn>
                  <a:cxn ang="0">
                    <a:pos x="284" y="484"/>
                  </a:cxn>
                  <a:cxn ang="0">
                    <a:pos x="316" y="464"/>
                  </a:cxn>
                  <a:cxn ang="0">
                    <a:pos x="370" y="488"/>
                  </a:cxn>
                  <a:cxn ang="0">
                    <a:pos x="408" y="524"/>
                  </a:cxn>
                  <a:cxn ang="0">
                    <a:pos x="412" y="498"/>
                  </a:cxn>
                  <a:cxn ang="0">
                    <a:pos x="392" y="464"/>
                  </a:cxn>
                  <a:cxn ang="0">
                    <a:pos x="360" y="450"/>
                  </a:cxn>
                  <a:cxn ang="0">
                    <a:pos x="348" y="428"/>
                  </a:cxn>
                  <a:cxn ang="0">
                    <a:pos x="364" y="412"/>
                  </a:cxn>
                  <a:cxn ang="0">
                    <a:pos x="488" y="346"/>
                  </a:cxn>
                  <a:cxn ang="0">
                    <a:pos x="494" y="328"/>
                  </a:cxn>
                </a:cxnLst>
                <a:rect l="0" t="0" r="r" b="b"/>
                <a:pathLst>
                  <a:path w="494" h="530">
                    <a:moveTo>
                      <a:pt x="436" y="230"/>
                    </a:moveTo>
                    <a:lnTo>
                      <a:pt x="436" y="230"/>
                    </a:lnTo>
                    <a:lnTo>
                      <a:pt x="430" y="224"/>
                    </a:lnTo>
                    <a:lnTo>
                      <a:pt x="424" y="220"/>
                    </a:lnTo>
                    <a:lnTo>
                      <a:pt x="418" y="220"/>
                    </a:lnTo>
                    <a:lnTo>
                      <a:pt x="410" y="224"/>
                    </a:lnTo>
                    <a:lnTo>
                      <a:pt x="404" y="228"/>
                    </a:lnTo>
                    <a:lnTo>
                      <a:pt x="400" y="236"/>
                    </a:lnTo>
                    <a:lnTo>
                      <a:pt x="396" y="244"/>
                    </a:lnTo>
                    <a:lnTo>
                      <a:pt x="394" y="252"/>
                    </a:lnTo>
                    <a:lnTo>
                      <a:pt x="394" y="252"/>
                    </a:lnTo>
                    <a:lnTo>
                      <a:pt x="394" y="256"/>
                    </a:lnTo>
                    <a:lnTo>
                      <a:pt x="392" y="262"/>
                    </a:lnTo>
                    <a:lnTo>
                      <a:pt x="386" y="270"/>
                    </a:lnTo>
                    <a:lnTo>
                      <a:pt x="376" y="276"/>
                    </a:lnTo>
                    <a:lnTo>
                      <a:pt x="364" y="278"/>
                    </a:lnTo>
                    <a:lnTo>
                      <a:pt x="350" y="278"/>
                    </a:lnTo>
                    <a:lnTo>
                      <a:pt x="338" y="274"/>
                    </a:lnTo>
                    <a:lnTo>
                      <a:pt x="330" y="270"/>
                    </a:lnTo>
                    <a:lnTo>
                      <a:pt x="324" y="264"/>
                    </a:lnTo>
                    <a:lnTo>
                      <a:pt x="320" y="258"/>
                    </a:lnTo>
                    <a:lnTo>
                      <a:pt x="314" y="248"/>
                    </a:lnTo>
                    <a:lnTo>
                      <a:pt x="314" y="248"/>
                    </a:lnTo>
                    <a:lnTo>
                      <a:pt x="310" y="240"/>
                    </a:lnTo>
                    <a:lnTo>
                      <a:pt x="308" y="232"/>
                    </a:lnTo>
                    <a:lnTo>
                      <a:pt x="308" y="214"/>
                    </a:lnTo>
                    <a:lnTo>
                      <a:pt x="310" y="200"/>
                    </a:lnTo>
                    <a:lnTo>
                      <a:pt x="318" y="188"/>
                    </a:lnTo>
                    <a:lnTo>
                      <a:pt x="328" y="178"/>
                    </a:lnTo>
                    <a:lnTo>
                      <a:pt x="338" y="172"/>
                    </a:lnTo>
                    <a:lnTo>
                      <a:pt x="350" y="170"/>
                    </a:lnTo>
                    <a:lnTo>
                      <a:pt x="356" y="170"/>
                    </a:lnTo>
                    <a:lnTo>
                      <a:pt x="362" y="172"/>
                    </a:lnTo>
                    <a:lnTo>
                      <a:pt x="362" y="172"/>
                    </a:lnTo>
                    <a:lnTo>
                      <a:pt x="370" y="174"/>
                    </a:lnTo>
                    <a:lnTo>
                      <a:pt x="376" y="174"/>
                    </a:lnTo>
                    <a:lnTo>
                      <a:pt x="382" y="172"/>
                    </a:lnTo>
                    <a:lnTo>
                      <a:pt x="386" y="170"/>
                    </a:lnTo>
                    <a:lnTo>
                      <a:pt x="388" y="166"/>
                    </a:lnTo>
                    <a:lnTo>
                      <a:pt x="390" y="160"/>
                    </a:lnTo>
                    <a:lnTo>
                      <a:pt x="390" y="156"/>
                    </a:lnTo>
                    <a:lnTo>
                      <a:pt x="390" y="150"/>
                    </a:lnTo>
                    <a:lnTo>
                      <a:pt x="390" y="150"/>
                    </a:lnTo>
                    <a:lnTo>
                      <a:pt x="378" y="124"/>
                    </a:lnTo>
                    <a:lnTo>
                      <a:pt x="360" y="94"/>
                    </a:lnTo>
                    <a:lnTo>
                      <a:pt x="338" y="58"/>
                    </a:lnTo>
                    <a:lnTo>
                      <a:pt x="338" y="58"/>
                    </a:lnTo>
                    <a:lnTo>
                      <a:pt x="332" y="52"/>
                    </a:lnTo>
                    <a:lnTo>
                      <a:pt x="324" y="50"/>
                    </a:lnTo>
                    <a:lnTo>
                      <a:pt x="316" y="50"/>
                    </a:lnTo>
                    <a:lnTo>
                      <a:pt x="308" y="54"/>
                    </a:lnTo>
                    <a:lnTo>
                      <a:pt x="308" y="54"/>
                    </a:lnTo>
                    <a:lnTo>
                      <a:pt x="270" y="78"/>
                    </a:lnTo>
                    <a:lnTo>
                      <a:pt x="238" y="98"/>
                    </a:lnTo>
                    <a:lnTo>
                      <a:pt x="222" y="106"/>
                    </a:lnTo>
                    <a:lnTo>
                      <a:pt x="206" y="112"/>
                    </a:lnTo>
                    <a:lnTo>
                      <a:pt x="206" y="112"/>
                    </a:lnTo>
                    <a:lnTo>
                      <a:pt x="200" y="112"/>
                    </a:lnTo>
                    <a:lnTo>
                      <a:pt x="194" y="110"/>
                    </a:lnTo>
                    <a:lnTo>
                      <a:pt x="190" y="106"/>
                    </a:lnTo>
                    <a:lnTo>
                      <a:pt x="184" y="102"/>
                    </a:lnTo>
                    <a:lnTo>
                      <a:pt x="182" y="96"/>
                    </a:lnTo>
                    <a:lnTo>
                      <a:pt x="182" y="88"/>
                    </a:lnTo>
                    <a:lnTo>
                      <a:pt x="184" y="80"/>
                    </a:lnTo>
                    <a:lnTo>
                      <a:pt x="188" y="72"/>
                    </a:lnTo>
                    <a:lnTo>
                      <a:pt x="188" y="72"/>
                    </a:lnTo>
                    <a:lnTo>
                      <a:pt x="190" y="68"/>
                    </a:lnTo>
                    <a:lnTo>
                      <a:pt x="192" y="62"/>
                    </a:lnTo>
                    <a:lnTo>
                      <a:pt x="192" y="48"/>
                    </a:lnTo>
                    <a:lnTo>
                      <a:pt x="188" y="32"/>
                    </a:lnTo>
                    <a:lnTo>
                      <a:pt x="182" y="26"/>
                    </a:lnTo>
                    <a:lnTo>
                      <a:pt x="178" y="18"/>
                    </a:lnTo>
                    <a:lnTo>
                      <a:pt x="170" y="12"/>
                    </a:lnTo>
                    <a:lnTo>
                      <a:pt x="164" y="6"/>
                    </a:lnTo>
                    <a:lnTo>
                      <a:pt x="154" y="2"/>
                    </a:lnTo>
                    <a:lnTo>
                      <a:pt x="144" y="0"/>
                    </a:lnTo>
                    <a:lnTo>
                      <a:pt x="132" y="0"/>
                    </a:lnTo>
                    <a:lnTo>
                      <a:pt x="120" y="2"/>
                    </a:lnTo>
                    <a:lnTo>
                      <a:pt x="104" y="8"/>
                    </a:lnTo>
                    <a:lnTo>
                      <a:pt x="90" y="14"/>
                    </a:lnTo>
                    <a:lnTo>
                      <a:pt x="90" y="14"/>
                    </a:lnTo>
                    <a:lnTo>
                      <a:pt x="80" y="22"/>
                    </a:lnTo>
                    <a:lnTo>
                      <a:pt x="70" y="28"/>
                    </a:lnTo>
                    <a:lnTo>
                      <a:pt x="64" y="36"/>
                    </a:lnTo>
                    <a:lnTo>
                      <a:pt x="58" y="44"/>
                    </a:lnTo>
                    <a:lnTo>
                      <a:pt x="54" y="52"/>
                    </a:lnTo>
                    <a:lnTo>
                      <a:pt x="50" y="60"/>
                    </a:lnTo>
                    <a:lnTo>
                      <a:pt x="50" y="70"/>
                    </a:lnTo>
                    <a:lnTo>
                      <a:pt x="50" y="78"/>
                    </a:lnTo>
                    <a:lnTo>
                      <a:pt x="50" y="86"/>
                    </a:lnTo>
                    <a:lnTo>
                      <a:pt x="54" y="92"/>
                    </a:lnTo>
                    <a:lnTo>
                      <a:pt x="58" y="100"/>
                    </a:lnTo>
                    <a:lnTo>
                      <a:pt x="62" y="106"/>
                    </a:lnTo>
                    <a:lnTo>
                      <a:pt x="68" y="110"/>
                    </a:lnTo>
                    <a:lnTo>
                      <a:pt x="74" y="116"/>
                    </a:lnTo>
                    <a:lnTo>
                      <a:pt x="82" y="118"/>
                    </a:lnTo>
                    <a:lnTo>
                      <a:pt x="92" y="120"/>
                    </a:lnTo>
                    <a:lnTo>
                      <a:pt x="92" y="120"/>
                    </a:lnTo>
                    <a:lnTo>
                      <a:pt x="102" y="124"/>
                    </a:lnTo>
                    <a:lnTo>
                      <a:pt x="108" y="130"/>
                    </a:lnTo>
                    <a:lnTo>
                      <a:pt x="112" y="136"/>
                    </a:lnTo>
                    <a:lnTo>
                      <a:pt x="116" y="142"/>
                    </a:lnTo>
                    <a:lnTo>
                      <a:pt x="118" y="150"/>
                    </a:lnTo>
                    <a:lnTo>
                      <a:pt x="116" y="158"/>
                    </a:lnTo>
                    <a:lnTo>
                      <a:pt x="110" y="166"/>
                    </a:lnTo>
                    <a:lnTo>
                      <a:pt x="110" y="166"/>
                    </a:lnTo>
                    <a:lnTo>
                      <a:pt x="98" y="172"/>
                    </a:lnTo>
                    <a:lnTo>
                      <a:pt x="84" y="180"/>
                    </a:lnTo>
                    <a:lnTo>
                      <a:pt x="54" y="194"/>
                    </a:lnTo>
                    <a:lnTo>
                      <a:pt x="16" y="210"/>
                    </a:lnTo>
                    <a:lnTo>
                      <a:pt x="16" y="210"/>
                    </a:lnTo>
                    <a:lnTo>
                      <a:pt x="8" y="214"/>
                    </a:lnTo>
                    <a:lnTo>
                      <a:pt x="4" y="222"/>
                    </a:lnTo>
                    <a:lnTo>
                      <a:pt x="0" y="230"/>
                    </a:lnTo>
                    <a:lnTo>
                      <a:pt x="2" y="240"/>
                    </a:lnTo>
                    <a:lnTo>
                      <a:pt x="2" y="240"/>
                    </a:lnTo>
                    <a:lnTo>
                      <a:pt x="6" y="252"/>
                    </a:lnTo>
                    <a:lnTo>
                      <a:pt x="18" y="284"/>
                    </a:lnTo>
                    <a:lnTo>
                      <a:pt x="34" y="322"/>
                    </a:lnTo>
                    <a:lnTo>
                      <a:pt x="44" y="340"/>
                    </a:lnTo>
                    <a:lnTo>
                      <a:pt x="52" y="354"/>
                    </a:lnTo>
                    <a:lnTo>
                      <a:pt x="52" y="354"/>
                    </a:lnTo>
                    <a:lnTo>
                      <a:pt x="94" y="366"/>
                    </a:lnTo>
                    <a:lnTo>
                      <a:pt x="94" y="366"/>
                    </a:lnTo>
                    <a:lnTo>
                      <a:pt x="100" y="360"/>
                    </a:lnTo>
                    <a:lnTo>
                      <a:pt x="102" y="352"/>
                    </a:lnTo>
                    <a:lnTo>
                      <a:pt x="102" y="352"/>
                    </a:lnTo>
                    <a:lnTo>
                      <a:pt x="104" y="346"/>
                    </a:lnTo>
                    <a:lnTo>
                      <a:pt x="108" y="338"/>
                    </a:lnTo>
                    <a:lnTo>
                      <a:pt x="116" y="332"/>
                    </a:lnTo>
                    <a:lnTo>
                      <a:pt x="124" y="328"/>
                    </a:lnTo>
                    <a:lnTo>
                      <a:pt x="136" y="326"/>
                    </a:lnTo>
                    <a:lnTo>
                      <a:pt x="148" y="328"/>
                    </a:lnTo>
                    <a:lnTo>
                      <a:pt x="154" y="332"/>
                    </a:lnTo>
                    <a:lnTo>
                      <a:pt x="160" y="336"/>
                    </a:lnTo>
                    <a:lnTo>
                      <a:pt x="166" y="342"/>
                    </a:lnTo>
                    <a:lnTo>
                      <a:pt x="172" y="350"/>
                    </a:lnTo>
                    <a:lnTo>
                      <a:pt x="172" y="350"/>
                    </a:lnTo>
                    <a:lnTo>
                      <a:pt x="182" y="366"/>
                    </a:lnTo>
                    <a:lnTo>
                      <a:pt x="186" y="382"/>
                    </a:lnTo>
                    <a:lnTo>
                      <a:pt x="186" y="396"/>
                    </a:lnTo>
                    <a:lnTo>
                      <a:pt x="182" y="406"/>
                    </a:lnTo>
                    <a:lnTo>
                      <a:pt x="182" y="406"/>
                    </a:lnTo>
                    <a:lnTo>
                      <a:pt x="186" y="410"/>
                    </a:lnTo>
                    <a:lnTo>
                      <a:pt x="186" y="410"/>
                    </a:lnTo>
                    <a:lnTo>
                      <a:pt x="194" y="420"/>
                    </a:lnTo>
                    <a:lnTo>
                      <a:pt x="200" y="428"/>
                    </a:lnTo>
                    <a:lnTo>
                      <a:pt x="202" y="438"/>
                    </a:lnTo>
                    <a:lnTo>
                      <a:pt x="202" y="448"/>
                    </a:lnTo>
                    <a:lnTo>
                      <a:pt x="198" y="454"/>
                    </a:lnTo>
                    <a:lnTo>
                      <a:pt x="194" y="462"/>
                    </a:lnTo>
                    <a:lnTo>
                      <a:pt x="188" y="466"/>
                    </a:lnTo>
                    <a:lnTo>
                      <a:pt x="180" y="468"/>
                    </a:lnTo>
                    <a:lnTo>
                      <a:pt x="180" y="468"/>
                    </a:lnTo>
                    <a:lnTo>
                      <a:pt x="174" y="470"/>
                    </a:lnTo>
                    <a:lnTo>
                      <a:pt x="168" y="474"/>
                    </a:lnTo>
                    <a:lnTo>
                      <a:pt x="160" y="480"/>
                    </a:lnTo>
                    <a:lnTo>
                      <a:pt x="156" y="486"/>
                    </a:lnTo>
                    <a:lnTo>
                      <a:pt x="152" y="496"/>
                    </a:lnTo>
                    <a:lnTo>
                      <a:pt x="148" y="506"/>
                    </a:lnTo>
                    <a:lnTo>
                      <a:pt x="150" y="516"/>
                    </a:lnTo>
                    <a:lnTo>
                      <a:pt x="152" y="526"/>
                    </a:lnTo>
                    <a:lnTo>
                      <a:pt x="152" y="526"/>
                    </a:lnTo>
                    <a:lnTo>
                      <a:pt x="158" y="528"/>
                    </a:lnTo>
                    <a:lnTo>
                      <a:pt x="166" y="530"/>
                    </a:lnTo>
                    <a:lnTo>
                      <a:pt x="172" y="528"/>
                    </a:lnTo>
                    <a:lnTo>
                      <a:pt x="178" y="526"/>
                    </a:lnTo>
                    <a:lnTo>
                      <a:pt x="178" y="526"/>
                    </a:lnTo>
                    <a:lnTo>
                      <a:pt x="218" y="500"/>
                    </a:lnTo>
                    <a:lnTo>
                      <a:pt x="248" y="482"/>
                    </a:lnTo>
                    <a:lnTo>
                      <a:pt x="260" y="476"/>
                    </a:lnTo>
                    <a:lnTo>
                      <a:pt x="268" y="476"/>
                    </a:lnTo>
                    <a:lnTo>
                      <a:pt x="268" y="476"/>
                    </a:lnTo>
                    <a:lnTo>
                      <a:pt x="280" y="478"/>
                    </a:lnTo>
                    <a:lnTo>
                      <a:pt x="284" y="484"/>
                    </a:lnTo>
                    <a:lnTo>
                      <a:pt x="284" y="484"/>
                    </a:lnTo>
                    <a:lnTo>
                      <a:pt x="290" y="474"/>
                    </a:lnTo>
                    <a:lnTo>
                      <a:pt x="298" y="468"/>
                    </a:lnTo>
                    <a:lnTo>
                      <a:pt x="308" y="464"/>
                    </a:lnTo>
                    <a:lnTo>
                      <a:pt x="316" y="464"/>
                    </a:lnTo>
                    <a:lnTo>
                      <a:pt x="316" y="464"/>
                    </a:lnTo>
                    <a:lnTo>
                      <a:pt x="332" y="470"/>
                    </a:lnTo>
                    <a:lnTo>
                      <a:pt x="346" y="476"/>
                    </a:lnTo>
                    <a:lnTo>
                      <a:pt x="370" y="488"/>
                    </a:lnTo>
                    <a:lnTo>
                      <a:pt x="392" y="504"/>
                    </a:lnTo>
                    <a:lnTo>
                      <a:pt x="392" y="504"/>
                    </a:lnTo>
                    <a:lnTo>
                      <a:pt x="402" y="512"/>
                    </a:lnTo>
                    <a:lnTo>
                      <a:pt x="408" y="524"/>
                    </a:lnTo>
                    <a:lnTo>
                      <a:pt x="408" y="524"/>
                    </a:lnTo>
                    <a:lnTo>
                      <a:pt x="412" y="516"/>
                    </a:lnTo>
                    <a:lnTo>
                      <a:pt x="412" y="506"/>
                    </a:lnTo>
                    <a:lnTo>
                      <a:pt x="412" y="498"/>
                    </a:lnTo>
                    <a:lnTo>
                      <a:pt x="408" y="488"/>
                    </a:lnTo>
                    <a:lnTo>
                      <a:pt x="408" y="488"/>
                    </a:lnTo>
                    <a:lnTo>
                      <a:pt x="400" y="472"/>
                    </a:lnTo>
                    <a:lnTo>
                      <a:pt x="392" y="464"/>
                    </a:lnTo>
                    <a:lnTo>
                      <a:pt x="382" y="458"/>
                    </a:lnTo>
                    <a:lnTo>
                      <a:pt x="368" y="454"/>
                    </a:lnTo>
                    <a:lnTo>
                      <a:pt x="368" y="454"/>
                    </a:lnTo>
                    <a:lnTo>
                      <a:pt x="360" y="450"/>
                    </a:lnTo>
                    <a:lnTo>
                      <a:pt x="354" y="446"/>
                    </a:lnTo>
                    <a:lnTo>
                      <a:pt x="350" y="440"/>
                    </a:lnTo>
                    <a:lnTo>
                      <a:pt x="348" y="434"/>
                    </a:lnTo>
                    <a:lnTo>
                      <a:pt x="348" y="428"/>
                    </a:lnTo>
                    <a:lnTo>
                      <a:pt x="352" y="422"/>
                    </a:lnTo>
                    <a:lnTo>
                      <a:pt x="356" y="418"/>
                    </a:lnTo>
                    <a:lnTo>
                      <a:pt x="364" y="412"/>
                    </a:lnTo>
                    <a:lnTo>
                      <a:pt x="364" y="412"/>
                    </a:lnTo>
                    <a:lnTo>
                      <a:pt x="470" y="360"/>
                    </a:lnTo>
                    <a:lnTo>
                      <a:pt x="470" y="360"/>
                    </a:lnTo>
                    <a:lnTo>
                      <a:pt x="478" y="354"/>
                    </a:lnTo>
                    <a:lnTo>
                      <a:pt x="488" y="346"/>
                    </a:lnTo>
                    <a:lnTo>
                      <a:pt x="494" y="338"/>
                    </a:lnTo>
                    <a:lnTo>
                      <a:pt x="494" y="332"/>
                    </a:lnTo>
                    <a:lnTo>
                      <a:pt x="494" y="328"/>
                    </a:lnTo>
                    <a:lnTo>
                      <a:pt x="494" y="328"/>
                    </a:lnTo>
                    <a:lnTo>
                      <a:pt x="474" y="292"/>
                    </a:lnTo>
                    <a:lnTo>
                      <a:pt x="436" y="230"/>
                    </a:lnTo>
                    <a:lnTo>
                      <a:pt x="436" y="23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96"/>
              <p:cNvSpPr>
                <a:spLocks/>
              </p:cNvSpPr>
              <p:nvPr userDrawn="1"/>
            </p:nvSpPr>
            <p:spPr bwMode="auto">
              <a:xfrm>
                <a:off x="4065588" y="5467350"/>
                <a:ext cx="12700" cy="57150"/>
              </a:xfrm>
              <a:custGeom>
                <a:avLst/>
                <a:gdLst/>
                <a:ahLst/>
                <a:cxnLst>
                  <a:cxn ang="0">
                    <a:pos x="4" y="36"/>
                  </a:cxn>
                  <a:cxn ang="0">
                    <a:pos x="4" y="36"/>
                  </a:cxn>
                  <a:cxn ang="0">
                    <a:pos x="8" y="20"/>
                  </a:cxn>
                  <a:cxn ang="0">
                    <a:pos x="8" y="14"/>
                  </a:cxn>
                  <a:cxn ang="0">
                    <a:pos x="6" y="8"/>
                  </a:cxn>
                  <a:cxn ang="0">
                    <a:pos x="6" y="8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4"/>
                  </a:cxn>
                  <a:cxn ang="0">
                    <a:pos x="2" y="4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4" y="36"/>
                  </a:cxn>
                  <a:cxn ang="0">
                    <a:pos x="4" y="36"/>
                  </a:cxn>
                </a:cxnLst>
                <a:rect l="0" t="0" r="r" b="b"/>
                <a:pathLst>
                  <a:path w="8" h="36">
                    <a:moveTo>
                      <a:pt x="4" y="36"/>
                    </a:moveTo>
                    <a:lnTo>
                      <a:pt x="4" y="36"/>
                    </a:lnTo>
                    <a:lnTo>
                      <a:pt x="8" y="20"/>
                    </a:lnTo>
                    <a:lnTo>
                      <a:pt x="8" y="14"/>
                    </a:lnTo>
                    <a:lnTo>
                      <a:pt x="6" y="8"/>
                    </a:lnTo>
                    <a:lnTo>
                      <a:pt x="6" y="8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4" y="36"/>
                    </a:lnTo>
                    <a:lnTo>
                      <a:pt x="4" y="36"/>
                    </a:lnTo>
                    <a:close/>
                  </a:path>
                </a:pathLst>
              </a:custGeom>
              <a:solidFill>
                <a:srgbClr val="FBB0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97"/>
              <p:cNvSpPr>
                <a:spLocks/>
              </p:cNvSpPr>
              <p:nvPr userDrawn="1"/>
            </p:nvSpPr>
            <p:spPr bwMode="auto">
              <a:xfrm>
                <a:off x="4071938" y="5438775"/>
                <a:ext cx="9525" cy="28575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18"/>
                  </a:cxn>
                  <a:cxn ang="0">
                    <a:pos x="4" y="8"/>
                  </a:cxn>
                  <a:cxn ang="0">
                    <a:pos x="6" y="4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8"/>
                  </a:cxn>
                  <a:cxn ang="0">
                    <a:pos x="0" y="18"/>
                  </a:cxn>
                  <a:cxn ang="0">
                    <a:pos x="0" y="18"/>
                  </a:cxn>
                </a:cxnLst>
                <a:rect l="0" t="0" r="r" b="b"/>
                <a:pathLst>
                  <a:path w="6" h="18">
                    <a:moveTo>
                      <a:pt x="0" y="18"/>
                    </a:moveTo>
                    <a:lnTo>
                      <a:pt x="0" y="18"/>
                    </a:lnTo>
                    <a:lnTo>
                      <a:pt x="4" y="8"/>
                    </a:lnTo>
                    <a:lnTo>
                      <a:pt x="6" y="4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8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29AB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98"/>
              <p:cNvSpPr>
                <a:spLocks/>
              </p:cNvSpPr>
              <p:nvPr userDrawn="1"/>
            </p:nvSpPr>
            <p:spPr bwMode="auto">
              <a:xfrm>
                <a:off x="3195638" y="5222875"/>
                <a:ext cx="1085850" cy="971550"/>
              </a:xfrm>
              <a:custGeom>
                <a:avLst/>
                <a:gdLst/>
                <a:ahLst/>
                <a:cxnLst>
                  <a:cxn ang="0">
                    <a:pos x="616" y="218"/>
                  </a:cxn>
                  <a:cxn ang="0">
                    <a:pos x="566" y="204"/>
                  </a:cxn>
                  <a:cxn ang="0">
                    <a:pos x="548" y="200"/>
                  </a:cxn>
                  <a:cxn ang="0">
                    <a:pos x="492" y="226"/>
                  </a:cxn>
                  <a:cxn ang="0">
                    <a:pos x="434" y="194"/>
                  </a:cxn>
                  <a:cxn ang="0">
                    <a:pos x="416" y="172"/>
                  </a:cxn>
                  <a:cxn ang="0">
                    <a:pos x="376" y="104"/>
                  </a:cxn>
                  <a:cxn ang="0">
                    <a:pos x="398" y="82"/>
                  </a:cxn>
                  <a:cxn ang="0">
                    <a:pos x="432" y="78"/>
                  </a:cxn>
                  <a:cxn ang="0">
                    <a:pos x="436" y="46"/>
                  </a:cxn>
                  <a:cxn ang="0">
                    <a:pos x="358" y="22"/>
                  </a:cxn>
                  <a:cxn ang="0">
                    <a:pos x="324" y="6"/>
                  </a:cxn>
                  <a:cxn ang="0">
                    <a:pos x="292" y="2"/>
                  </a:cxn>
                  <a:cxn ang="0">
                    <a:pos x="260" y="24"/>
                  </a:cxn>
                  <a:cxn ang="0">
                    <a:pos x="220" y="130"/>
                  </a:cxn>
                  <a:cxn ang="0">
                    <a:pos x="196" y="156"/>
                  </a:cxn>
                  <a:cxn ang="0">
                    <a:pos x="158" y="138"/>
                  </a:cxn>
                  <a:cxn ang="0">
                    <a:pos x="144" y="104"/>
                  </a:cxn>
                  <a:cxn ang="0">
                    <a:pos x="102" y="74"/>
                  </a:cxn>
                  <a:cxn ang="0">
                    <a:pos x="50" y="88"/>
                  </a:cxn>
                  <a:cxn ang="0">
                    <a:pos x="14" y="130"/>
                  </a:cxn>
                  <a:cxn ang="0">
                    <a:pos x="4" y="214"/>
                  </a:cxn>
                  <a:cxn ang="0">
                    <a:pos x="46" y="256"/>
                  </a:cxn>
                  <a:cxn ang="0">
                    <a:pos x="92" y="258"/>
                  </a:cxn>
                  <a:cxn ang="0">
                    <a:pos x="126" y="244"/>
                  </a:cxn>
                  <a:cxn ang="0">
                    <a:pos x="150" y="274"/>
                  </a:cxn>
                  <a:cxn ang="0">
                    <a:pos x="94" y="388"/>
                  </a:cxn>
                  <a:cxn ang="0">
                    <a:pos x="80" y="424"/>
                  </a:cxn>
                  <a:cxn ang="0">
                    <a:pos x="100" y="454"/>
                  </a:cxn>
                  <a:cxn ang="0">
                    <a:pos x="212" y="508"/>
                  </a:cxn>
                  <a:cxn ang="0">
                    <a:pos x="242" y="494"/>
                  </a:cxn>
                  <a:cxn ang="0">
                    <a:pos x="236" y="462"/>
                  </a:cxn>
                  <a:cxn ang="0">
                    <a:pos x="244" y="424"/>
                  </a:cxn>
                  <a:cxn ang="0">
                    <a:pos x="280" y="398"/>
                  </a:cxn>
                  <a:cxn ang="0">
                    <a:pos x="334" y="402"/>
                  </a:cxn>
                  <a:cxn ang="0">
                    <a:pos x="368" y="430"/>
                  </a:cxn>
                  <a:cxn ang="0">
                    <a:pos x="374" y="480"/>
                  </a:cxn>
                  <a:cxn ang="0">
                    <a:pos x="346" y="506"/>
                  </a:cxn>
                  <a:cxn ang="0">
                    <a:pos x="310" y="530"/>
                  </a:cxn>
                  <a:cxn ang="0">
                    <a:pos x="320" y="562"/>
                  </a:cxn>
                  <a:cxn ang="0">
                    <a:pos x="448" y="612"/>
                  </a:cxn>
                  <a:cxn ang="0">
                    <a:pos x="490" y="602"/>
                  </a:cxn>
                  <a:cxn ang="0">
                    <a:pos x="530" y="544"/>
                  </a:cxn>
                  <a:cxn ang="0">
                    <a:pos x="540" y="498"/>
                  </a:cxn>
                  <a:cxn ang="0">
                    <a:pos x="506" y="478"/>
                  </a:cxn>
                  <a:cxn ang="0">
                    <a:pos x="458" y="472"/>
                  </a:cxn>
                  <a:cxn ang="0">
                    <a:pos x="432" y="428"/>
                  </a:cxn>
                  <a:cxn ang="0">
                    <a:pos x="448" y="378"/>
                  </a:cxn>
                  <a:cxn ang="0">
                    <a:pos x="486" y="348"/>
                  </a:cxn>
                  <a:cxn ang="0">
                    <a:pos x="528" y="360"/>
                  </a:cxn>
                  <a:cxn ang="0">
                    <a:pos x="546" y="390"/>
                  </a:cxn>
                  <a:cxn ang="0">
                    <a:pos x="586" y="392"/>
                  </a:cxn>
                  <a:cxn ang="0">
                    <a:pos x="652" y="286"/>
                  </a:cxn>
                  <a:cxn ang="0">
                    <a:pos x="684" y="196"/>
                  </a:cxn>
                  <a:cxn ang="0">
                    <a:pos x="666" y="194"/>
                  </a:cxn>
                </a:cxnLst>
                <a:rect l="0" t="0" r="r" b="b"/>
                <a:pathLst>
                  <a:path w="684" h="612">
                    <a:moveTo>
                      <a:pt x="646" y="208"/>
                    </a:moveTo>
                    <a:lnTo>
                      <a:pt x="646" y="208"/>
                    </a:lnTo>
                    <a:lnTo>
                      <a:pt x="636" y="214"/>
                    </a:lnTo>
                    <a:lnTo>
                      <a:pt x="626" y="216"/>
                    </a:lnTo>
                    <a:lnTo>
                      <a:pt x="616" y="218"/>
                    </a:lnTo>
                    <a:lnTo>
                      <a:pt x="604" y="220"/>
                    </a:lnTo>
                    <a:lnTo>
                      <a:pt x="594" y="218"/>
                    </a:lnTo>
                    <a:lnTo>
                      <a:pt x="584" y="216"/>
                    </a:lnTo>
                    <a:lnTo>
                      <a:pt x="574" y="212"/>
                    </a:lnTo>
                    <a:lnTo>
                      <a:pt x="566" y="204"/>
                    </a:lnTo>
                    <a:lnTo>
                      <a:pt x="566" y="204"/>
                    </a:lnTo>
                    <a:lnTo>
                      <a:pt x="558" y="198"/>
                    </a:lnTo>
                    <a:lnTo>
                      <a:pt x="552" y="190"/>
                    </a:lnTo>
                    <a:lnTo>
                      <a:pt x="552" y="190"/>
                    </a:lnTo>
                    <a:lnTo>
                      <a:pt x="548" y="200"/>
                    </a:lnTo>
                    <a:lnTo>
                      <a:pt x="540" y="208"/>
                    </a:lnTo>
                    <a:lnTo>
                      <a:pt x="532" y="216"/>
                    </a:lnTo>
                    <a:lnTo>
                      <a:pt x="520" y="222"/>
                    </a:lnTo>
                    <a:lnTo>
                      <a:pt x="506" y="226"/>
                    </a:lnTo>
                    <a:lnTo>
                      <a:pt x="492" y="226"/>
                    </a:lnTo>
                    <a:lnTo>
                      <a:pt x="474" y="220"/>
                    </a:lnTo>
                    <a:lnTo>
                      <a:pt x="454" y="210"/>
                    </a:lnTo>
                    <a:lnTo>
                      <a:pt x="454" y="210"/>
                    </a:lnTo>
                    <a:lnTo>
                      <a:pt x="442" y="202"/>
                    </a:lnTo>
                    <a:lnTo>
                      <a:pt x="434" y="194"/>
                    </a:lnTo>
                    <a:lnTo>
                      <a:pt x="428" y="186"/>
                    </a:lnTo>
                    <a:lnTo>
                      <a:pt x="424" y="178"/>
                    </a:lnTo>
                    <a:lnTo>
                      <a:pt x="424" y="178"/>
                    </a:lnTo>
                    <a:lnTo>
                      <a:pt x="416" y="172"/>
                    </a:lnTo>
                    <a:lnTo>
                      <a:pt x="416" y="172"/>
                    </a:lnTo>
                    <a:lnTo>
                      <a:pt x="402" y="154"/>
                    </a:lnTo>
                    <a:lnTo>
                      <a:pt x="388" y="134"/>
                    </a:lnTo>
                    <a:lnTo>
                      <a:pt x="378" y="110"/>
                    </a:lnTo>
                    <a:lnTo>
                      <a:pt x="378" y="110"/>
                    </a:lnTo>
                    <a:lnTo>
                      <a:pt x="376" y="104"/>
                    </a:lnTo>
                    <a:lnTo>
                      <a:pt x="378" y="98"/>
                    </a:lnTo>
                    <a:lnTo>
                      <a:pt x="382" y="92"/>
                    </a:lnTo>
                    <a:lnTo>
                      <a:pt x="386" y="88"/>
                    </a:lnTo>
                    <a:lnTo>
                      <a:pt x="390" y="84"/>
                    </a:lnTo>
                    <a:lnTo>
                      <a:pt x="398" y="82"/>
                    </a:lnTo>
                    <a:lnTo>
                      <a:pt x="404" y="80"/>
                    </a:lnTo>
                    <a:lnTo>
                      <a:pt x="410" y="82"/>
                    </a:lnTo>
                    <a:lnTo>
                      <a:pt x="410" y="82"/>
                    </a:lnTo>
                    <a:lnTo>
                      <a:pt x="420" y="82"/>
                    </a:lnTo>
                    <a:lnTo>
                      <a:pt x="432" y="78"/>
                    </a:lnTo>
                    <a:lnTo>
                      <a:pt x="444" y="70"/>
                    </a:lnTo>
                    <a:lnTo>
                      <a:pt x="450" y="64"/>
                    </a:lnTo>
                    <a:lnTo>
                      <a:pt x="454" y="58"/>
                    </a:lnTo>
                    <a:lnTo>
                      <a:pt x="454" y="58"/>
                    </a:lnTo>
                    <a:lnTo>
                      <a:pt x="436" y="46"/>
                    </a:lnTo>
                    <a:lnTo>
                      <a:pt x="414" y="36"/>
                    </a:lnTo>
                    <a:lnTo>
                      <a:pt x="390" y="26"/>
                    </a:lnTo>
                    <a:lnTo>
                      <a:pt x="366" y="18"/>
                    </a:lnTo>
                    <a:lnTo>
                      <a:pt x="366" y="18"/>
                    </a:lnTo>
                    <a:lnTo>
                      <a:pt x="358" y="22"/>
                    </a:lnTo>
                    <a:lnTo>
                      <a:pt x="348" y="22"/>
                    </a:lnTo>
                    <a:lnTo>
                      <a:pt x="340" y="20"/>
                    </a:lnTo>
                    <a:lnTo>
                      <a:pt x="330" y="12"/>
                    </a:lnTo>
                    <a:lnTo>
                      <a:pt x="330" y="12"/>
                    </a:lnTo>
                    <a:lnTo>
                      <a:pt x="324" y="6"/>
                    </a:lnTo>
                    <a:lnTo>
                      <a:pt x="324" y="6"/>
                    </a:lnTo>
                    <a:lnTo>
                      <a:pt x="308" y="2"/>
                    </a:lnTo>
                    <a:lnTo>
                      <a:pt x="308" y="2"/>
                    </a:lnTo>
                    <a:lnTo>
                      <a:pt x="300" y="0"/>
                    </a:lnTo>
                    <a:lnTo>
                      <a:pt x="292" y="2"/>
                    </a:lnTo>
                    <a:lnTo>
                      <a:pt x="284" y="4"/>
                    </a:lnTo>
                    <a:lnTo>
                      <a:pt x="278" y="6"/>
                    </a:lnTo>
                    <a:lnTo>
                      <a:pt x="270" y="12"/>
                    </a:lnTo>
                    <a:lnTo>
                      <a:pt x="266" y="16"/>
                    </a:lnTo>
                    <a:lnTo>
                      <a:pt x="260" y="24"/>
                    </a:lnTo>
                    <a:lnTo>
                      <a:pt x="258" y="30"/>
                    </a:lnTo>
                    <a:lnTo>
                      <a:pt x="258" y="30"/>
                    </a:lnTo>
                    <a:lnTo>
                      <a:pt x="242" y="76"/>
                    </a:lnTo>
                    <a:lnTo>
                      <a:pt x="228" y="112"/>
                    </a:lnTo>
                    <a:lnTo>
                      <a:pt x="220" y="130"/>
                    </a:lnTo>
                    <a:lnTo>
                      <a:pt x="210" y="144"/>
                    </a:lnTo>
                    <a:lnTo>
                      <a:pt x="210" y="144"/>
                    </a:lnTo>
                    <a:lnTo>
                      <a:pt x="206" y="150"/>
                    </a:lnTo>
                    <a:lnTo>
                      <a:pt x="202" y="154"/>
                    </a:lnTo>
                    <a:lnTo>
                      <a:pt x="196" y="156"/>
                    </a:lnTo>
                    <a:lnTo>
                      <a:pt x="192" y="158"/>
                    </a:lnTo>
                    <a:lnTo>
                      <a:pt x="182" y="156"/>
                    </a:lnTo>
                    <a:lnTo>
                      <a:pt x="172" y="152"/>
                    </a:lnTo>
                    <a:lnTo>
                      <a:pt x="164" y="144"/>
                    </a:lnTo>
                    <a:lnTo>
                      <a:pt x="158" y="138"/>
                    </a:lnTo>
                    <a:lnTo>
                      <a:pt x="154" y="130"/>
                    </a:lnTo>
                    <a:lnTo>
                      <a:pt x="152" y="126"/>
                    </a:lnTo>
                    <a:lnTo>
                      <a:pt x="152" y="126"/>
                    </a:lnTo>
                    <a:lnTo>
                      <a:pt x="148" y="114"/>
                    </a:lnTo>
                    <a:lnTo>
                      <a:pt x="144" y="104"/>
                    </a:lnTo>
                    <a:lnTo>
                      <a:pt x="138" y="94"/>
                    </a:lnTo>
                    <a:lnTo>
                      <a:pt x="130" y="88"/>
                    </a:lnTo>
                    <a:lnTo>
                      <a:pt x="122" y="82"/>
                    </a:lnTo>
                    <a:lnTo>
                      <a:pt x="112" y="78"/>
                    </a:lnTo>
                    <a:lnTo>
                      <a:pt x="102" y="74"/>
                    </a:lnTo>
                    <a:lnTo>
                      <a:pt x="92" y="74"/>
                    </a:lnTo>
                    <a:lnTo>
                      <a:pt x="82" y="74"/>
                    </a:lnTo>
                    <a:lnTo>
                      <a:pt x="72" y="76"/>
                    </a:lnTo>
                    <a:lnTo>
                      <a:pt x="60" y="82"/>
                    </a:lnTo>
                    <a:lnTo>
                      <a:pt x="50" y="88"/>
                    </a:lnTo>
                    <a:lnTo>
                      <a:pt x="40" y="96"/>
                    </a:lnTo>
                    <a:lnTo>
                      <a:pt x="30" y="104"/>
                    </a:lnTo>
                    <a:lnTo>
                      <a:pt x="22" y="116"/>
                    </a:lnTo>
                    <a:lnTo>
                      <a:pt x="14" y="130"/>
                    </a:lnTo>
                    <a:lnTo>
                      <a:pt x="14" y="130"/>
                    </a:lnTo>
                    <a:lnTo>
                      <a:pt x="6" y="152"/>
                    </a:lnTo>
                    <a:lnTo>
                      <a:pt x="2" y="170"/>
                    </a:lnTo>
                    <a:lnTo>
                      <a:pt x="0" y="186"/>
                    </a:lnTo>
                    <a:lnTo>
                      <a:pt x="0" y="202"/>
                    </a:lnTo>
                    <a:lnTo>
                      <a:pt x="4" y="214"/>
                    </a:lnTo>
                    <a:lnTo>
                      <a:pt x="10" y="226"/>
                    </a:lnTo>
                    <a:lnTo>
                      <a:pt x="18" y="236"/>
                    </a:lnTo>
                    <a:lnTo>
                      <a:pt x="26" y="244"/>
                    </a:lnTo>
                    <a:lnTo>
                      <a:pt x="36" y="250"/>
                    </a:lnTo>
                    <a:lnTo>
                      <a:pt x="46" y="256"/>
                    </a:lnTo>
                    <a:lnTo>
                      <a:pt x="56" y="258"/>
                    </a:lnTo>
                    <a:lnTo>
                      <a:pt x="66" y="260"/>
                    </a:lnTo>
                    <a:lnTo>
                      <a:pt x="76" y="260"/>
                    </a:lnTo>
                    <a:lnTo>
                      <a:pt x="84" y="260"/>
                    </a:lnTo>
                    <a:lnTo>
                      <a:pt x="92" y="258"/>
                    </a:lnTo>
                    <a:lnTo>
                      <a:pt x="96" y="254"/>
                    </a:lnTo>
                    <a:lnTo>
                      <a:pt x="96" y="254"/>
                    </a:lnTo>
                    <a:lnTo>
                      <a:pt x="106" y="246"/>
                    </a:lnTo>
                    <a:lnTo>
                      <a:pt x="116" y="244"/>
                    </a:lnTo>
                    <a:lnTo>
                      <a:pt x="126" y="244"/>
                    </a:lnTo>
                    <a:lnTo>
                      <a:pt x="134" y="246"/>
                    </a:lnTo>
                    <a:lnTo>
                      <a:pt x="142" y="252"/>
                    </a:lnTo>
                    <a:lnTo>
                      <a:pt x="146" y="258"/>
                    </a:lnTo>
                    <a:lnTo>
                      <a:pt x="150" y="266"/>
                    </a:lnTo>
                    <a:lnTo>
                      <a:pt x="150" y="274"/>
                    </a:lnTo>
                    <a:lnTo>
                      <a:pt x="150" y="274"/>
                    </a:lnTo>
                    <a:lnTo>
                      <a:pt x="144" y="294"/>
                    </a:lnTo>
                    <a:lnTo>
                      <a:pt x="134" y="314"/>
                    </a:lnTo>
                    <a:lnTo>
                      <a:pt x="114" y="356"/>
                    </a:lnTo>
                    <a:lnTo>
                      <a:pt x="94" y="388"/>
                    </a:lnTo>
                    <a:lnTo>
                      <a:pt x="86" y="402"/>
                    </a:lnTo>
                    <a:lnTo>
                      <a:pt x="86" y="402"/>
                    </a:lnTo>
                    <a:lnTo>
                      <a:pt x="84" y="408"/>
                    </a:lnTo>
                    <a:lnTo>
                      <a:pt x="82" y="416"/>
                    </a:lnTo>
                    <a:lnTo>
                      <a:pt x="80" y="424"/>
                    </a:lnTo>
                    <a:lnTo>
                      <a:pt x="82" y="430"/>
                    </a:lnTo>
                    <a:lnTo>
                      <a:pt x="84" y="438"/>
                    </a:lnTo>
                    <a:lnTo>
                      <a:pt x="88" y="444"/>
                    </a:lnTo>
                    <a:lnTo>
                      <a:pt x="94" y="450"/>
                    </a:lnTo>
                    <a:lnTo>
                      <a:pt x="100" y="454"/>
                    </a:lnTo>
                    <a:lnTo>
                      <a:pt x="100" y="454"/>
                    </a:lnTo>
                    <a:lnTo>
                      <a:pt x="144" y="476"/>
                    </a:lnTo>
                    <a:lnTo>
                      <a:pt x="180" y="494"/>
                    </a:lnTo>
                    <a:lnTo>
                      <a:pt x="212" y="508"/>
                    </a:lnTo>
                    <a:lnTo>
                      <a:pt x="212" y="508"/>
                    </a:lnTo>
                    <a:lnTo>
                      <a:pt x="220" y="510"/>
                    </a:lnTo>
                    <a:lnTo>
                      <a:pt x="226" y="508"/>
                    </a:lnTo>
                    <a:lnTo>
                      <a:pt x="234" y="506"/>
                    </a:lnTo>
                    <a:lnTo>
                      <a:pt x="238" y="500"/>
                    </a:lnTo>
                    <a:lnTo>
                      <a:pt x="242" y="494"/>
                    </a:lnTo>
                    <a:lnTo>
                      <a:pt x="244" y="488"/>
                    </a:lnTo>
                    <a:lnTo>
                      <a:pt x="242" y="480"/>
                    </a:lnTo>
                    <a:lnTo>
                      <a:pt x="240" y="470"/>
                    </a:lnTo>
                    <a:lnTo>
                      <a:pt x="240" y="470"/>
                    </a:lnTo>
                    <a:lnTo>
                      <a:pt x="236" y="462"/>
                    </a:lnTo>
                    <a:lnTo>
                      <a:pt x="236" y="456"/>
                    </a:lnTo>
                    <a:lnTo>
                      <a:pt x="236" y="448"/>
                    </a:lnTo>
                    <a:lnTo>
                      <a:pt x="236" y="440"/>
                    </a:lnTo>
                    <a:lnTo>
                      <a:pt x="240" y="432"/>
                    </a:lnTo>
                    <a:lnTo>
                      <a:pt x="244" y="424"/>
                    </a:lnTo>
                    <a:lnTo>
                      <a:pt x="250" y="418"/>
                    </a:lnTo>
                    <a:lnTo>
                      <a:pt x="256" y="412"/>
                    </a:lnTo>
                    <a:lnTo>
                      <a:pt x="264" y="406"/>
                    </a:lnTo>
                    <a:lnTo>
                      <a:pt x="272" y="402"/>
                    </a:lnTo>
                    <a:lnTo>
                      <a:pt x="280" y="398"/>
                    </a:lnTo>
                    <a:lnTo>
                      <a:pt x="290" y="396"/>
                    </a:lnTo>
                    <a:lnTo>
                      <a:pt x="300" y="396"/>
                    </a:lnTo>
                    <a:lnTo>
                      <a:pt x="312" y="396"/>
                    </a:lnTo>
                    <a:lnTo>
                      <a:pt x="322" y="398"/>
                    </a:lnTo>
                    <a:lnTo>
                      <a:pt x="334" y="402"/>
                    </a:lnTo>
                    <a:lnTo>
                      <a:pt x="334" y="402"/>
                    </a:lnTo>
                    <a:lnTo>
                      <a:pt x="346" y="408"/>
                    </a:lnTo>
                    <a:lnTo>
                      <a:pt x="356" y="414"/>
                    </a:lnTo>
                    <a:lnTo>
                      <a:pt x="362" y="422"/>
                    </a:lnTo>
                    <a:lnTo>
                      <a:pt x="368" y="430"/>
                    </a:lnTo>
                    <a:lnTo>
                      <a:pt x="374" y="438"/>
                    </a:lnTo>
                    <a:lnTo>
                      <a:pt x="376" y="448"/>
                    </a:lnTo>
                    <a:lnTo>
                      <a:pt x="376" y="456"/>
                    </a:lnTo>
                    <a:lnTo>
                      <a:pt x="376" y="464"/>
                    </a:lnTo>
                    <a:lnTo>
                      <a:pt x="374" y="480"/>
                    </a:lnTo>
                    <a:lnTo>
                      <a:pt x="366" y="494"/>
                    </a:lnTo>
                    <a:lnTo>
                      <a:pt x="362" y="498"/>
                    </a:lnTo>
                    <a:lnTo>
                      <a:pt x="356" y="502"/>
                    </a:lnTo>
                    <a:lnTo>
                      <a:pt x="352" y="506"/>
                    </a:lnTo>
                    <a:lnTo>
                      <a:pt x="346" y="506"/>
                    </a:lnTo>
                    <a:lnTo>
                      <a:pt x="346" y="506"/>
                    </a:lnTo>
                    <a:lnTo>
                      <a:pt x="334" y="510"/>
                    </a:lnTo>
                    <a:lnTo>
                      <a:pt x="324" y="514"/>
                    </a:lnTo>
                    <a:lnTo>
                      <a:pt x="316" y="520"/>
                    </a:lnTo>
                    <a:lnTo>
                      <a:pt x="310" y="530"/>
                    </a:lnTo>
                    <a:lnTo>
                      <a:pt x="306" y="538"/>
                    </a:lnTo>
                    <a:lnTo>
                      <a:pt x="308" y="546"/>
                    </a:lnTo>
                    <a:lnTo>
                      <a:pt x="312" y="554"/>
                    </a:lnTo>
                    <a:lnTo>
                      <a:pt x="320" y="562"/>
                    </a:lnTo>
                    <a:lnTo>
                      <a:pt x="320" y="562"/>
                    </a:lnTo>
                    <a:lnTo>
                      <a:pt x="358" y="580"/>
                    </a:lnTo>
                    <a:lnTo>
                      <a:pt x="398" y="596"/>
                    </a:lnTo>
                    <a:lnTo>
                      <a:pt x="440" y="610"/>
                    </a:lnTo>
                    <a:lnTo>
                      <a:pt x="440" y="610"/>
                    </a:lnTo>
                    <a:lnTo>
                      <a:pt x="448" y="612"/>
                    </a:lnTo>
                    <a:lnTo>
                      <a:pt x="458" y="612"/>
                    </a:lnTo>
                    <a:lnTo>
                      <a:pt x="466" y="612"/>
                    </a:lnTo>
                    <a:lnTo>
                      <a:pt x="474" y="610"/>
                    </a:lnTo>
                    <a:lnTo>
                      <a:pt x="484" y="606"/>
                    </a:lnTo>
                    <a:lnTo>
                      <a:pt x="490" y="602"/>
                    </a:lnTo>
                    <a:lnTo>
                      <a:pt x="498" y="596"/>
                    </a:lnTo>
                    <a:lnTo>
                      <a:pt x="504" y="590"/>
                    </a:lnTo>
                    <a:lnTo>
                      <a:pt x="504" y="590"/>
                    </a:lnTo>
                    <a:lnTo>
                      <a:pt x="518" y="568"/>
                    </a:lnTo>
                    <a:lnTo>
                      <a:pt x="530" y="544"/>
                    </a:lnTo>
                    <a:lnTo>
                      <a:pt x="536" y="530"/>
                    </a:lnTo>
                    <a:lnTo>
                      <a:pt x="542" y="514"/>
                    </a:lnTo>
                    <a:lnTo>
                      <a:pt x="542" y="514"/>
                    </a:lnTo>
                    <a:lnTo>
                      <a:pt x="542" y="506"/>
                    </a:lnTo>
                    <a:lnTo>
                      <a:pt x="540" y="498"/>
                    </a:lnTo>
                    <a:lnTo>
                      <a:pt x="536" y="492"/>
                    </a:lnTo>
                    <a:lnTo>
                      <a:pt x="530" y="486"/>
                    </a:lnTo>
                    <a:lnTo>
                      <a:pt x="522" y="482"/>
                    </a:lnTo>
                    <a:lnTo>
                      <a:pt x="514" y="478"/>
                    </a:lnTo>
                    <a:lnTo>
                      <a:pt x="506" y="478"/>
                    </a:lnTo>
                    <a:lnTo>
                      <a:pt x="496" y="480"/>
                    </a:lnTo>
                    <a:lnTo>
                      <a:pt x="496" y="480"/>
                    </a:lnTo>
                    <a:lnTo>
                      <a:pt x="486" y="482"/>
                    </a:lnTo>
                    <a:lnTo>
                      <a:pt x="472" y="480"/>
                    </a:lnTo>
                    <a:lnTo>
                      <a:pt x="458" y="472"/>
                    </a:lnTo>
                    <a:lnTo>
                      <a:pt x="446" y="462"/>
                    </a:lnTo>
                    <a:lnTo>
                      <a:pt x="440" y="456"/>
                    </a:lnTo>
                    <a:lnTo>
                      <a:pt x="436" y="448"/>
                    </a:lnTo>
                    <a:lnTo>
                      <a:pt x="434" y="438"/>
                    </a:lnTo>
                    <a:lnTo>
                      <a:pt x="432" y="428"/>
                    </a:lnTo>
                    <a:lnTo>
                      <a:pt x="432" y="418"/>
                    </a:lnTo>
                    <a:lnTo>
                      <a:pt x="436" y="406"/>
                    </a:lnTo>
                    <a:lnTo>
                      <a:pt x="440" y="394"/>
                    </a:lnTo>
                    <a:lnTo>
                      <a:pt x="448" y="378"/>
                    </a:lnTo>
                    <a:lnTo>
                      <a:pt x="448" y="378"/>
                    </a:lnTo>
                    <a:lnTo>
                      <a:pt x="454" y="368"/>
                    </a:lnTo>
                    <a:lnTo>
                      <a:pt x="462" y="360"/>
                    </a:lnTo>
                    <a:lnTo>
                      <a:pt x="470" y="354"/>
                    </a:lnTo>
                    <a:lnTo>
                      <a:pt x="478" y="350"/>
                    </a:lnTo>
                    <a:lnTo>
                      <a:pt x="486" y="348"/>
                    </a:lnTo>
                    <a:lnTo>
                      <a:pt x="492" y="346"/>
                    </a:lnTo>
                    <a:lnTo>
                      <a:pt x="500" y="346"/>
                    </a:lnTo>
                    <a:lnTo>
                      <a:pt x="506" y="348"/>
                    </a:lnTo>
                    <a:lnTo>
                      <a:pt x="518" y="352"/>
                    </a:lnTo>
                    <a:lnTo>
                      <a:pt x="528" y="360"/>
                    </a:lnTo>
                    <a:lnTo>
                      <a:pt x="536" y="368"/>
                    </a:lnTo>
                    <a:lnTo>
                      <a:pt x="538" y="376"/>
                    </a:lnTo>
                    <a:lnTo>
                      <a:pt x="538" y="376"/>
                    </a:lnTo>
                    <a:lnTo>
                      <a:pt x="540" y="384"/>
                    </a:lnTo>
                    <a:lnTo>
                      <a:pt x="546" y="390"/>
                    </a:lnTo>
                    <a:lnTo>
                      <a:pt x="552" y="396"/>
                    </a:lnTo>
                    <a:lnTo>
                      <a:pt x="560" y="398"/>
                    </a:lnTo>
                    <a:lnTo>
                      <a:pt x="568" y="398"/>
                    </a:lnTo>
                    <a:lnTo>
                      <a:pt x="578" y="396"/>
                    </a:lnTo>
                    <a:lnTo>
                      <a:pt x="586" y="392"/>
                    </a:lnTo>
                    <a:lnTo>
                      <a:pt x="596" y="382"/>
                    </a:lnTo>
                    <a:lnTo>
                      <a:pt x="596" y="382"/>
                    </a:lnTo>
                    <a:lnTo>
                      <a:pt x="610" y="364"/>
                    </a:lnTo>
                    <a:lnTo>
                      <a:pt x="624" y="340"/>
                    </a:lnTo>
                    <a:lnTo>
                      <a:pt x="652" y="286"/>
                    </a:lnTo>
                    <a:lnTo>
                      <a:pt x="674" y="236"/>
                    </a:lnTo>
                    <a:lnTo>
                      <a:pt x="682" y="216"/>
                    </a:lnTo>
                    <a:lnTo>
                      <a:pt x="682" y="216"/>
                    </a:lnTo>
                    <a:lnTo>
                      <a:pt x="684" y="206"/>
                    </a:lnTo>
                    <a:lnTo>
                      <a:pt x="684" y="196"/>
                    </a:lnTo>
                    <a:lnTo>
                      <a:pt x="684" y="186"/>
                    </a:lnTo>
                    <a:lnTo>
                      <a:pt x="680" y="176"/>
                    </a:lnTo>
                    <a:lnTo>
                      <a:pt x="680" y="176"/>
                    </a:lnTo>
                    <a:lnTo>
                      <a:pt x="674" y="186"/>
                    </a:lnTo>
                    <a:lnTo>
                      <a:pt x="666" y="194"/>
                    </a:lnTo>
                    <a:lnTo>
                      <a:pt x="656" y="202"/>
                    </a:lnTo>
                    <a:lnTo>
                      <a:pt x="646" y="208"/>
                    </a:lnTo>
                    <a:lnTo>
                      <a:pt x="646" y="208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Freeform 99"/>
              <p:cNvSpPr>
                <a:spLocks/>
              </p:cNvSpPr>
              <p:nvPr userDrawn="1"/>
            </p:nvSpPr>
            <p:spPr bwMode="auto">
              <a:xfrm>
                <a:off x="3709988" y="5232400"/>
                <a:ext cx="66675" cy="25400"/>
              </a:xfrm>
              <a:custGeom>
                <a:avLst/>
                <a:gdLst/>
                <a:ahLst/>
                <a:cxnLst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4" y="16"/>
                  </a:cxn>
                  <a:cxn ang="0">
                    <a:pos x="34" y="16"/>
                  </a:cxn>
                  <a:cxn ang="0">
                    <a:pos x="42" y="12"/>
                  </a:cxn>
                  <a:cxn ang="0">
                    <a:pos x="42" y="12"/>
                  </a:cxn>
                </a:cxnLst>
                <a:rect l="0" t="0" r="r" b="b"/>
                <a:pathLst>
                  <a:path w="42" h="16">
                    <a:moveTo>
                      <a:pt x="42" y="12"/>
                    </a:moveTo>
                    <a:lnTo>
                      <a:pt x="42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16" y="14"/>
                    </a:lnTo>
                    <a:lnTo>
                      <a:pt x="24" y="16"/>
                    </a:lnTo>
                    <a:lnTo>
                      <a:pt x="34" y="16"/>
                    </a:lnTo>
                    <a:lnTo>
                      <a:pt x="42" y="12"/>
                    </a:lnTo>
                    <a:lnTo>
                      <a:pt x="42" y="12"/>
                    </a:lnTo>
                    <a:close/>
                  </a:path>
                </a:pathLst>
              </a:custGeom>
              <a:solidFill>
                <a:srgbClr val="29AB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100"/>
              <p:cNvSpPr>
                <a:spLocks/>
              </p:cNvSpPr>
              <p:nvPr userDrawn="1"/>
            </p:nvSpPr>
            <p:spPr bwMode="auto">
              <a:xfrm>
                <a:off x="4071938" y="5407025"/>
                <a:ext cx="203200" cy="165100"/>
              </a:xfrm>
              <a:custGeom>
                <a:avLst/>
                <a:gdLst/>
                <a:ahLst/>
                <a:cxnLst>
                  <a:cxn ang="0">
                    <a:pos x="112" y="40"/>
                  </a:cxn>
                  <a:cxn ang="0">
                    <a:pos x="112" y="40"/>
                  </a:cxn>
                  <a:cxn ang="0">
                    <a:pos x="90" y="24"/>
                  </a:cxn>
                  <a:cxn ang="0">
                    <a:pos x="66" y="12"/>
                  </a:cxn>
                  <a:cxn ang="0">
                    <a:pos x="52" y="6"/>
                  </a:cxn>
                  <a:cxn ang="0">
                    <a:pos x="36" y="0"/>
                  </a:cxn>
                  <a:cxn ang="0">
                    <a:pos x="36" y="0"/>
                  </a:cxn>
                  <a:cxn ang="0">
                    <a:pos x="28" y="0"/>
                  </a:cxn>
                  <a:cxn ang="0">
                    <a:pos x="18" y="4"/>
                  </a:cxn>
                  <a:cxn ang="0">
                    <a:pos x="10" y="10"/>
                  </a:cxn>
                  <a:cxn ang="0">
                    <a:pos x="4" y="20"/>
                  </a:cxn>
                  <a:cxn ang="0">
                    <a:pos x="4" y="20"/>
                  </a:cxn>
                  <a:cxn ang="0">
                    <a:pos x="6" y="24"/>
                  </a:cxn>
                  <a:cxn ang="0">
                    <a:pos x="4" y="28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2" y="46"/>
                  </a:cxn>
                  <a:cxn ang="0">
                    <a:pos x="2" y="46"/>
                  </a:cxn>
                  <a:cxn ang="0">
                    <a:pos x="4" y="52"/>
                  </a:cxn>
                  <a:cxn ang="0">
                    <a:pos x="4" y="58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6" y="82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22" y="96"/>
                  </a:cxn>
                  <a:cxn ang="0">
                    <a:pos x="32" y="100"/>
                  </a:cxn>
                  <a:cxn ang="0">
                    <a:pos x="42" y="102"/>
                  </a:cxn>
                  <a:cxn ang="0">
                    <a:pos x="52" y="104"/>
                  </a:cxn>
                  <a:cxn ang="0">
                    <a:pos x="64" y="102"/>
                  </a:cxn>
                  <a:cxn ang="0">
                    <a:pos x="74" y="100"/>
                  </a:cxn>
                  <a:cxn ang="0">
                    <a:pos x="84" y="98"/>
                  </a:cxn>
                  <a:cxn ang="0">
                    <a:pos x="94" y="92"/>
                  </a:cxn>
                  <a:cxn ang="0">
                    <a:pos x="94" y="92"/>
                  </a:cxn>
                  <a:cxn ang="0">
                    <a:pos x="104" y="86"/>
                  </a:cxn>
                  <a:cxn ang="0">
                    <a:pos x="114" y="78"/>
                  </a:cxn>
                  <a:cxn ang="0">
                    <a:pos x="122" y="70"/>
                  </a:cxn>
                  <a:cxn ang="0">
                    <a:pos x="128" y="60"/>
                  </a:cxn>
                  <a:cxn ang="0">
                    <a:pos x="128" y="60"/>
                  </a:cxn>
                  <a:cxn ang="0">
                    <a:pos x="122" y="48"/>
                  </a:cxn>
                  <a:cxn ang="0">
                    <a:pos x="112" y="40"/>
                  </a:cxn>
                  <a:cxn ang="0">
                    <a:pos x="112" y="40"/>
                  </a:cxn>
                </a:cxnLst>
                <a:rect l="0" t="0" r="r" b="b"/>
                <a:pathLst>
                  <a:path w="128" h="104">
                    <a:moveTo>
                      <a:pt x="112" y="40"/>
                    </a:moveTo>
                    <a:lnTo>
                      <a:pt x="112" y="40"/>
                    </a:lnTo>
                    <a:lnTo>
                      <a:pt x="90" y="24"/>
                    </a:lnTo>
                    <a:lnTo>
                      <a:pt x="66" y="12"/>
                    </a:lnTo>
                    <a:lnTo>
                      <a:pt x="52" y="6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8" y="0"/>
                    </a:lnTo>
                    <a:lnTo>
                      <a:pt x="18" y="4"/>
                    </a:lnTo>
                    <a:lnTo>
                      <a:pt x="10" y="10"/>
                    </a:lnTo>
                    <a:lnTo>
                      <a:pt x="4" y="20"/>
                    </a:lnTo>
                    <a:lnTo>
                      <a:pt x="4" y="20"/>
                    </a:lnTo>
                    <a:lnTo>
                      <a:pt x="6" y="24"/>
                    </a:lnTo>
                    <a:lnTo>
                      <a:pt x="4" y="2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2" y="46"/>
                    </a:lnTo>
                    <a:lnTo>
                      <a:pt x="2" y="46"/>
                    </a:lnTo>
                    <a:lnTo>
                      <a:pt x="4" y="52"/>
                    </a:lnTo>
                    <a:lnTo>
                      <a:pt x="4" y="58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6" y="82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22" y="96"/>
                    </a:lnTo>
                    <a:lnTo>
                      <a:pt x="32" y="100"/>
                    </a:lnTo>
                    <a:lnTo>
                      <a:pt x="42" y="102"/>
                    </a:lnTo>
                    <a:lnTo>
                      <a:pt x="52" y="104"/>
                    </a:lnTo>
                    <a:lnTo>
                      <a:pt x="64" y="102"/>
                    </a:lnTo>
                    <a:lnTo>
                      <a:pt x="74" y="100"/>
                    </a:lnTo>
                    <a:lnTo>
                      <a:pt x="84" y="98"/>
                    </a:lnTo>
                    <a:lnTo>
                      <a:pt x="94" y="92"/>
                    </a:lnTo>
                    <a:lnTo>
                      <a:pt x="94" y="92"/>
                    </a:lnTo>
                    <a:lnTo>
                      <a:pt x="104" y="86"/>
                    </a:lnTo>
                    <a:lnTo>
                      <a:pt x="114" y="78"/>
                    </a:lnTo>
                    <a:lnTo>
                      <a:pt x="122" y="70"/>
                    </a:lnTo>
                    <a:lnTo>
                      <a:pt x="128" y="60"/>
                    </a:lnTo>
                    <a:lnTo>
                      <a:pt x="128" y="60"/>
                    </a:lnTo>
                    <a:lnTo>
                      <a:pt x="122" y="48"/>
                    </a:lnTo>
                    <a:lnTo>
                      <a:pt x="112" y="40"/>
                    </a:lnTo>
                    <a:lnTo>
                      <a:pt x="112" y="4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Freeform 101"/>
              <p:cNvSpPr>
                <a:spLocks/>
              </p:cNvSpPr>
              <p:nvPr userDrawn="1"/>
            </p:nvSpPr>
            <p:spPr bwMode="auto">
              <a:xfrm>
                <a:off x="3792538" y="5314950"/>
                <a:ext cx="155575" cy="190500"/>
              </a:xfrm>
              <a:custGeom>
                <a:avLst/>
                <a:gdLst/>
                <a:ahLst/>
                <a:cxnLst>
                  <a:cxn ang="0">
                    <a:pos x="34" y="24"/>
                  </a:cxn>
                  <a:cxn ang="0">
                    <a:pos x="34" y="24"/>
                  </a:cxn>
                  <a:cxn ang="0">
                    <a:pos x="28" y="22"/>
                  </a:cxn>
                  <a:cxn ang="0">
                    <a:pos x="22" y="24"/>
                  </a:cxn>
                  <a:cxn ang="0">
                    <a:pos x="14" y="26"/>
                  </a:cxn>
                  <a:cxn ang="0">
                    <a:pos x="10" y="30"/>
                  </a:cxn>
                  <a:cxn ang="0">
                    <a:pos x="6" y="34"/>
                  </a:cxn>
                  <a:cxn ang="0">
                    <a:pos x="2" y="40"/>
                  </a:cxn>
                  <a:cxn ang="0">
                    <a:pos x="0" y="46"/>
                  </a:cxn>
                  <a:cxn ang="0">
                    <a:pos x="2" y="52"/>
                  </a:cxn>
                  <a:cxn ang="0">
                    <a:pos x="2" y="52"/>
                  </a:cxn>
                  <a:cxn ang="0">
                    <a:pos x="12" y="76"/>
                  </a:cxn>
                  <a:cxn ang="0">
                    <a:pos x="26" y="96"/>
                  </a:cxn>
                  <a:cxn ang="0">
                    <a:pos x="40" y="114"/>
                  </a:cxn>
                  <a:cxn ang="0">
                    <a:pos x="40" y="114"/>
                  </a:cxn>
                  <a:cxn ang="0">
                    <a:pos x="48" y="120"/>
                  </a:cxn>
                  <a:cxn ang="0">
                    <a:pos x="48" y="120"/>
                  </a:cxn>
                  <a:cxn ang="0">
                    <a:pos x="46" y="110"/>
                  </a:cxn>
                  <a:cxn ang="0">
                    <a:pos x="44" y="100"/>
                  </a:cxn>
                  <a:cxn ang="0">
                    <a:pos x="48" y="90"/>
                  </a:cxn>
                  <a:cxn ang="0">
                    <a:pos x="52" y="80"/>
                  </a:cxn>
                  <a:cxn ang="0">
                    <a:pos x="56" y="74"/>
                  </a:cxn>
                  <a:cxn ang="0">
                    <a:pos x="64" y="68"/>
                  </a:cxn>
                  <a:cxn ang="0">
                    <a:pos x="70" y="64"/>
                  </a:cxn>
                  <a:cxn ang="0">
                    <a:pos x="76" y="62"/>
                  </a:cxn>
                  <a:cxn ang="0">
                    <a:pos x="76" y="62"/>
                  </a:cxn>
                  <a:cxn ang="0">
                    <a:pos x="84" y="60"/>
                  </a:cxn>
                  <a:cxn ang="0">
                    <a:pos x="90" y="56"/>
                  </a:cxn>
                  <a:cxn ang="0">
                    <a:pos x="94" y="48"/>
                  </a:cxn>
                  <a:cxn ang="0">
                    <a:pos x="98" y="42"/>
                  </a:cxn>
                  <a:cxn ang="0">
                    <a:pos x="98" y="32"/>
                  </a:cxn>
                  <a:cxn ang="0">
                    <a:pos x="96" y="22"/>
                  </a:cxn>
                  <a:cxn ang="0">
                    <a:pos x="90" y="14"/>
                  </a:cxn>
                  <a:cxn ang="0">
                    <a:pos x="82" y="4"/>
                  </a:cxn>
                  <a:cxn ang="0">
                    <a:pos x="82" y="4"/>
                  </a:cxn>
                  <a:cxn ang="0">
                    <a:pos x="78" y="0"/>
                  </a:cxn>
                  <a:cxn ang="0">
                    <a:pos x="78" y="0"/>
                  </a:cxn>
                  <a:cxn ang="0">
                    <a:pos x="74" y="6"/>
                  </a:cxn>
                  <a:cxn ang="0">
                    <a:pos x="68" y="12"/>
                  </a:cxn>
                  <a:cxn ang="0">
                    <a:pos x="56" y="20"/>
                  </a:cxn>
                  <a:cxn ang="0">
                    <a:pos x="44" y="24"/>
                  </a:cxn>
                  <a:cxn ang="0">
                    <a:pos x="34" y="24"/>
                  </a:cxn>
                  <a:cxn ang="0">
                    <a:pos x="34" y="24"/>
                  </a:cxn>
                </a:cxnLst>
                <a:rect l="0" t="0" r="r" b="b"/>
                <a:pathLst>
                  <a:path w="98" h="120">
                    <a:moveTo>
                      <a:pt x="34" y="24"/>
                    </a:moveTo>
                    <a:lnTo>
                      <a:pt x="34" y="24"/>
                    </a:lnTo>
                    <a:lnTo>
                      <a:pt x="28" y="22"/>
                    </a:lnTo>
                    <a:lnTo>
                      <a:pt x="22" y="24"/>
                    </a:lnTo>
                    <a:lnTo>
                      <a:pt x="14" y="26"/>
                    </a:lnTo>
                    <a:lnTo>
                      <a:pt x="10" y="30"/>
                    </a:lnTo>
                    <a:lnTo>
                      <a:pt x="6" y="34"/>
                    </a:lnTo>
                    <a:lnTo>
                      <a:pt x="2" y="40"/>
                    </a:lnTo>
                    <a:lnTo>
                      <a:pt x="0" y="46"/>
                    </a:lnTo>
                    <a:lnTo>
                      <a:pt x="2" y="52"/>
                    </a:lnTo>
                    <a:lnTo>
                      <a:pt x="2" y="52"/>
                    </a:lnTo>
                    <a:lnTo>
                      <a:pt x="12" y="76"/>
                    </a:lnTo>
                    <a:lnTo>
                      <a:pt x="26" y="96"/>
                    </a:lnTo>
                    <a:lnTo>
                      <a:pt x="40" y="114"/>
                    </a:lnTo>
                    <a:lnTo>
                      <a:pt x="40" y="114"/>
                    </a:lnTo>
                    <a:lnTo>
                      <a:pt x="48" y="120"/>
                    </a:lnTo>
                    <a:lnTo>
                      <a:pt x="48" y="120"/>
                    </a:lnTo>
                    <a:lnTo>
                      <a:pt x="46" y="110"/>
                    </a:lnTo>
                    <a:lnTo>
                      <a:pt x="44" y="100"/>
                    </a:lnTo>
                    <a:lnTo>
                      <a:pt x="48" y="90"/>
                    </a:lnTo>
                    <a:lnTo>
                      <a:pt x="52" y="80"/>
                    </a:lnTo>
                    <a:lnTo>
                      <a:pt x="56" y="74"/>
                    </a:lnTo>
                    <a:lnTo>
                      <a:pt x="64" y="68"/>
                    </a:lnTo>
                    <a:lnTo>
                      <a:pt x="70" y="64"/>
                    </a:lnTo>
                    <a:lnTo>
                      <a:pt x="76" y="62"/>
                    </a:lnTo>
                    <a:lnTo>
                      <a:pt x="76" y="62"/>
                    </a:lnTo>
                    <a:lnTo>
                      <a:pt x="84" y="60"/>
                    </a:lnTo>
                    <a:lnTo>
                      <a:pt x="90" y="56"/>
                    </a:lnTo>
                    <a:lnTo>
                      <a:pt x="94" y="48"/>
                    </a:lnTo>
                    <a:lnTo>
                      <a:pt x="98" y="42"/>
                    </a:lnTo>
                    <a:lnTo>
                      <a:pt x="98" y="32"/>
                    </a:lnTo>
                    <a:lnTo>
                      <a:pt x="96" y="22"/>
                    </a:lnTo>
                    <a:lnTo>
                      <a:pt x="90" y="1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4" y="6"/>
                    </a:lnTo>
                    <a:lnTo>
                      <a:pt x="68" y="12"/>
                    </a:lnTo>
                    <a:lnTo>
                      <a:pt x="56" y="20"/>
                    </a:lnTo>
                    <a:lnTo>
                      <a:pt x="44" y="24"/>
                    </a:lnTo>
                    <a:lnTo>
                      <a:pt x="34" y="24"/>
                    </a:lnTo>
                    <a:lnTo>
                      <a:pt x="34" y="24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Freeform 112"/>
              <p:cNvSpPr>
                <a:spLocks/>
              </p:cNvSpPr>
              <p:nvPr userDrawn="1"/>
            </p:nvSpPr>
            <p:spPr bwMode="auto">
              <a:xfrm>
                <a:off x="3481388" y="4476750"/>
                <a:ext cx="165100" cy="374650"/>
              </a:xfrm>
              <a:custGeom>
                <a:avLst/>
                <a:gdLst/>
                <a:ahLst/>
                <a:cxnLst>
                  <a:cxn ang="0">
                    <a:pos x="56" y="186"/>
                  </a:cxn>
                  <a:cxn ang="0">
                    <a:pos x="56" y="186"/>
                  </a:cxn>
                  <a:cxn ang="0">
                    <a:pos x="72" y="170"/>
                  </a:cxn>
                  <a:cxn ang="0">
                    <a:pos x="86" y="150"/>
                  </a:cxn>
                  <a:cxn ang="0">
                    <a:pos x="94" y="126"/>
                  </a:cxn>
                  <a:cxn ang="0">
                    <a:pos x="102" y="104"/>
                  </a:cxn>
                  <a:cxn ang="0">
                    <a:pos x="104" y="78"/>
                  </a:cxn>
                  <a:cxn ang="0">
                    <a:pos x="104" y="54"/>
                  </a:cxn>
                  <a:cxn ang="0">
                    <a:pos x="98" y="30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80" y="30"/>
                  </a:cxn>
                  <a:cxn ang="0">
                    <a:pos x="70" y="60"/>
                  </a:cxn>
                  <a:cxn ang="0">
                    <a:pos x="60" y="92"/>
                  </a:cxn>
                  <a:cxn ang="0">
                    <a:pos x="48" y="124"/>
                  </a:cxn>
                  <a:cxn ang="0">
                    <a:pos x="24" y="184"/>
                  </a:cxn>
                  <a:cxn ang="0">
                    <a:pos x="0" y="236"/>
                  </a:cxn>
                  <a:cxn ang="0">
                    <a:pos x="0" y="236"/>
                  </a:cxn>
                  <a:cxn ang="0">
                    <a:pos x="56" y="186"/>
                  </a:cxn>
                  <a:cxn ang="0">
                    <a:pos x="56" y="186"/>
                  </a:cxn>
                </a:cxnLst>
                <a:rect l="0" t="0" r="r" b="b"/>
                <a:pathLst>
                  <a:path w="104" h="236">
                    <a:moveTo>
                      <a:pt x="56" y="186"/>
                    </a:moveTo>
                    <a:lnTo>
                      <a:pt x="56" y="186"/>
                    </a:lnTo>
                    <a:lnTo>
                      <a:pt x="72" y="170"/>
                    </a:lnTo>
                    <a:lnTo>
                      <a:pt x="86" y="150"/>
                    </a:lnTo>
                    <a:lnTo>
                      <a:pt x="94" y="126"/>
                    </a:lnTo>
                    <a:lnTo>
                      <a:pt x="102" y="104"/>
                    </a:lnTo>
                    <a:lnTo>
                      <a:pt x="104" y="78"/>
                    </a:lnTo>
                    <a:lnTo>
                      <a:pt x="104" y="54"/>
                    </a:lnTo>
                    <a:lnTo>
                      <a:pt x="98" y="30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80" y="30"/>
                    </a:lnTo>
                    <a:lnTo>
                      <a:pt x="70" y="60"/>
                    </a:lnTo>
                    <a:lnTo>
                      <a:pt x="60" y="92"/>
                    </a:lnTo>
                    <a:lnTo>
                      <a:pt x="48" y="124"/>
                    </a:lnTo>
                    <a:lnTo>
                      <a:pt x="24" y="184"/>
                    </a:lnTo>
                    <a:lnTo>
                      <a:pt x="0" y="236"/>
                    </a:lnTo>
                    <a:lnTo>
                      <a:pt x="0" y="236"/>
                    </a:lnTo>
                    <a:lnTo>
                      <a:pt x="56" y="186"/>
                    </a:lnTo>
                    <a:lnTo>
                      <a:pt x="56" y="18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5" name="Freeform 113"/>
              <p:cNvSpPr>
                <a:spLocks/>
              </p:cNvSpPr>
              <p:nvPr userDrawn="1"/>
            </p:nvSpPr>
            <p:spPr bwMode="auto">
              <a:xfrm>
                <a:off x="706438" y="2994025"/>
                <a:ext cx="1914525" cy="2968625"/>
              </a:xfrm>
              <a:custGeom>
                <a:avLst/>
                <a:gdLst/>
                <a:ahLst/>
                <a:cxnLst>
                  <a:cxn ang="0">
                    <a:pos x="1114" y="1170"/>
                  </a:cxn>
                  <a:cxn ang="0">
                    <a:pos x="1124" y="1110"/>
                  </a:cxn>
                  <a:cxn ang="0">
                    <a:pos x="1064" y="1070"/>
                  </a:cxn>
                  <a:cxn ang="0">
                    <a:pos x="794" y="1008"/>
                  </a:cxn>
                  <a:cxn ang="0">
                    <a:pos x="760" y="942"/>
                  </a:cxn>
                  <a:cxn ang="0">
                    <a:pos x="838" y="666"/>
                  </a:cxn>
                  <a:cxn ang="0">
                    <a:pos x="908" y="664"/>
                  </a:cxn>
                  <a:cxn ang="0">
                    <a:pos x="954" y="726"/>
                  </a:cxn>
                  <a:cxn ang="0">
                    <a:pos x="1070" y="730"/>
                  </a:cxn>
                  <a:cxn ang="0">
                    <a:pos x="1154" y="632"/>
                  </a:cxn>
                  <a:cxn ang="0">
                    <a:pos x="1128" y="498"/>
                  </a:cxn>
                  <a:cxn ang="0">
                    <a:pos x="1030" y="466"/>
                  </a:cxn>
                  <a:cxn ang="0">
                    <a:pos x="970" y="500"/>
                  </a:cxn>
                  <a:cxn ang="0">
                    <a:pos x="902" y="490"/>
                  </a:cxn>
                  <a:cxn ang="0">
                    <a:pos x="900" y="404"/>
                  </a:cxn>
                  <a:cxn ang="0">
                    <a:pos x="992" y="166"/>
                  </a:cxn>
                  <a:cxn ang="0">
                    <a:pos x="1068" y="140"/>
                  </a:cxn>
                  <a:cxn ang="0">
                    <a:pos x="1096" y="92"/>
                  </a:cxn>
                  <a:cxn ang="0">
                    <a:pos x="950" y="116"/>
                  </a:cxn>
                  <a:cxn ang="0">
                    <a:pos x="708" y="336"/>
                  </a:cxn>
                  <a:cxn ang="0">
                    <a:pos x="610" y="350"/>
                  </a:cxn>
                  <a:cxn ang="0">
                    <a:pos x="560" y="240"/>
                  </a:cxn>
                  <a:cxn ang="0">
                    <a:pos x="566" y="144"/>
                  </a:cxn>
                  <a:cxn ang="0">
                    <a:pos x="520" y="56"/>
                  </a:cxn>
                  <a:cxn ang="0">
                    <a:pos x="432" y="4"/>
                  </a:cxn>
                  <a:cxn ang="0">
                    <a:pos x="314" y="10"/>
                  </a:cxn>
                  <a:cxn ang="0">
                    <a:pos x="204" y="68"/>
                  </a:cxn>
                  <a:cxn ang="0">
                    <a:pos x="86" y="214"/>
                  </a:cxn>
                  <a:cxn ang="0">
                    <a:pos x="80" y="342"/>
                  </a:cxn>
                  <a:cxn ang="0">
                    <a:pos x="174" y="464"/>
                  </a:cxn>
                  <a:cxn ang="0">
                    <a:pos x="260" y="486"/>
                  </a:cxn>
                  <a:cxn ang="0">
                    <a:pos x="358" y="506"/>
                  </a:cxn>
                  <a:cxn ang="0">
                    <a:pos x="380" y="584"/>
                  </a:cxn>
                  <a:cxn ang="0">
                    <a:pos x="228" y="730"/>
                  </a:cxn>
                  <a:cxn ang="0">
                    <a:pos x="18" y="882"/>
                  </a:cxn>
                  <a:cxn ang="0">
                    <a:pos x="20" y="1002"/>
                  </a:cxn>
                  <a:cxn ang="0">
                    <a:pos x="240" y="1280"/>
                  </a:cxn>
                  <a:cxn ang="0">
                    <a:pos x="304" y="1298"/>
                  </a:cxn>
                  <a:cxn ang="0">
                    <a:pos x="352" y="1246"/>
                  </a:cxn>
                  <a:cxn ang="0">
                    <a:pos x="388" y="1136"/>
                  </a:cxn>
                  <a:cxn ang="0">
                    <a:pos x="550" y="1086"/>
                  </a:cxn>
                  <a:cxn ang="0">
                    <a:pos x="696" y="1178"/>
                  </a:cxn>
                  <a:cxn ang="0">
                    <a:pos x="736" y="1304"/>
                  </a:cxn>
                  <a:cxn ang="0">
                    <a:pos x="652" y="1436"/>
                  </a:cxn>
                  <a:cxn ang="0">
                    <a:pos x="550" y="1436"/>
                  </a:cxn>
                  <a:cxn ang="0">
                    <a:pos x="452" y="1466"/>
                  </a:cxn>
                  <a:cxn ang="0">
                    <a:pos x="446" y="1552"/>
                  </a:cxn>
                  <a:cxn ang="0">
                    <a:pos x="696" y="1828"/>
                  </a:cxn>
                  <a:cxn ang="0">
                    <a:pos x="834" y="1868"/>
                  </a:cxn>
                  <a:cxn ang="0">
                    <a:pos x="1008" y="1770"/>
                  </a:cxn>
                  <a:cxn ang="0">
                    <a:pos x="1090" y="1666"/>
                  </a:cxn>
                  <a:cxn ang="0">
                    <a:pos x="1058" y="1590"/>
                  </a:cxn>
                  <a:cxn ang="0">
                    <a:pos x="988" y="1562"/>
                  </a:cxn>
                  <a:cxn ang="0">
                    <a:pos x="894" y="1456"/>
                  </a:cxn>
                  <a:cxn ang="0">
                    <a:pos x="906" y="1340"/>
                  </a:cxn>
                  <a:cxn ang="0">
                    <a:pos x="1002" y="1244"/>
                  </a:cxn>
                  <a:cxn ang="0">
                    <a:pos x="1058" y="1196"/>
                  </a:cxn>
                </a:cxnLst>
                <a:rect l="0" t="0" r="r" b="b"/>
                <a:pathLst>
                  <a:path w="1206" h="1870">
                    <a:moveTo>
                      <a:pt x="1064" y="1194"/>
                    </a:moveTo>
                    <a:lnTo>
                      <a:pt x="1064" y="1194"/>
                    </a:lnTo>
                    <a:lnTo>
                      <a:pt x="1078" y="1192"/>
                    </a:lnTo>
                    <a:lnTo>
                      <a:pt x="1088" y="1188"/>
                    </a:lnTo>
                    <a:lnTo>
                      <a:pt x="1098" y="1184"/>
                    </a:lnTo>
                    <a:lnTo>
                      <a:pt x="1106" y="1178"/>
                    </a:lnTo>
                    <a:lnTo>
                      <a:pt x="1114" y="1170"/>
                    </a:lnTo>
                    <a:lnTo>
                      <a:pt x="1118" y="1162"/>
                    </a:lnTo>
                    <a:lnTo>
                      <a:pt x="1122" y="1154"/>
                    </a:lnTo>
                    <a:lnTo>
                      <a:pt x="1126" y="1146"/>
                    </a:lnTo>
                    <a:lnTo>
                      <a:pt x="1126" y="1136"/>
                    </a:lnTo>
                    <a:lnTo>
                      <a:pt x="1128" y="1128"/>
                    </a:lnTo>
                    <a:lnTo>
                      <a:pt x="1126" y="1118"/>
                    </a:lnTo>
                    <a:lnTo>
                      <a:pt x="1124" y="1110"/>
                    </a:lnTo>
                    <a:lnTo>
                      <a:pt x="1120" y="1104"/>
                    </a:lnTo>
                    <a:lnTo>
                      <a:pt x="1116" y="1096"/>
                    </a:lnTo>
                    <a:lnTo>
                      <a:pt x="1110" y="1090"/>
                    </a:lnTo>
                    <a:lnTo>
                      <a:pt x="1104" y="1086"/>
                    </a:lnTo>
                    <a:lnTo>
                      <a:pt x="1104" y="1086"/>
                    </a:lnTo>
                    <a:lnTo>
                      <a:pt x="1086" y="1078"/>
                    </a:lnTo>
                    <a:lnTo>
                      <a:pt x="1064" y="1070"/>
                    </a:lnTo>
                    <a:lnTo>
                      <a:pt x="1020" y="1056"/>
                    </a:lnTo>
                    <a:lnTo>
                      <a:pt x="970" y="1042"/>
                    </a:lnTo>
                    <a:lnTo>
                      <a:pt x="922" y="1032"/>
                    </a:lnTo>
                    <a:lnTo>
                      <a:pt x="840" y="1016"/>
                    </a:lnTo>
                    <a:lnTo>
                      <a:pt x="806" y="1010"/>
                    </a:lnTo>
                    <a:lnTo>
                      <a:pt x="806" y="1010"/>
                    </a:lnTo>
                    <a:lnTo>
                      <a:pt x="794" y="1008"/>
                    </a:lnTo>
                    <a:lnTo>
                      <a:pt x="784" y="1002"/>
                    </a:lnTo>
                    <a:lnTo>
                      <a:pt x="776" y="996"/>
                    </a:lnTo>
                    <a:lnTo>
                      <a:pt x="768" y="986"/>
                    </a:lnTo>
                    <a:lnTo>
                      <a:pt x="762" y="978"/>
                    </a:lnTo>
                    <a:lnTo>
                      <a:pt x="758" y="966"/>
                    </a:lnTo>
                    <a:lnTo>
                      <a:pt x="758" y="954"/>
                    </a:lnTo>
                    <a:lnTo>
                      <a:pt x="760" y="942"/>
                    </a:lnTo>
                    <a:lnTo>
                      <a:pt x="760" y="942"/>
                    </a:lnTo>
                    <a:lnTo>
                      <a:pt x="784" y="836"/>
                    </a:lnTo>
                    <a:lnTo>
                      <a:pt x="808" y="750"/>
                    </a:lnTo>
                    <a:lnTo>
                      <a:pt x="818" y="710"/>
                    </a:lnTo>
                    <a:lnTo>
                      <a:pt x="830" y="680"/>
                    </a:lnTo>
                    <a:lnTo>
                      <a:pt x="830" y="680"/>
                    </a:lnTo>
                    <a:lnTo>
                      <a:pt x="838" y="666"/>
                    </a:lnTo>
                    <a:lnTo>
                      <a:pt x="848" y="658"/>
                    </a:lnTo>
                    <a:lnTo>
                      <a:pt x="862" y="652"/>
                    </a:lnTo>
                    <a:lnTo>
                      <a:pt x="876" y="650"/>
                    </a:lnTo>
                    <a:lnTo>
                      <a:pt x="890" y="652"/>
                    </a:lnTo>
                    <a:lnTo>
                      <a:pt x="896" y="654"/>
                    </a:lnTo>
                    <a:lnTo>
                      <a:pt x="902" y="660"/>
                    </a:lnTo>
                    <a:lnTo>
                      <a:pt x="908" y="664"/>
                    </a:lnTo>
                    <a:lnTo>
                      <a:pt x="914" y="672"/>
                    </a:lnTo>
                    <a:lnTo>
                      <a:pt x="920" y="680"/>
                    </a:lnTo>
                    <a:lnTo>
                      <a:pt x="924" y="688"/>
                    </a:lnTo>
                    <a:lnTo>
                      <a:pt x="924" y="688"/>
                    </a:lnTo>
                    <a:lnTo>
                      <a:pt x="932" y="702"/>
                    </a:lnTo>
                    <a:lnTo>
                      <a:pt x="940" y="716"/>
                    </a:lnTo>
                    <a:lnTo>
                      <a:pt x="954" y="726"/>
                    </a:lnTo>
                    <a:lnTo>
                      <a:pt x="968" y="732"/>
                    </a:lnTo>
                    <a:lnTo>
                      <a:pt x="982" y="738"/>
                    </a:lnTo>
                    <a:lnTo>
                      <a:pt x="1000" y="742"/>
                    </a:lnTo>
                    <a:lnTo>
                      <a:pt x="1016" y="742"/>
                    </a:lnTo>
                    <a:lnTo>
                      <a:pt x="1034" y="740"/>
                    </a:lnTo>
                    <a:lnTo>
                      <a:pt x="1052" y="736"/>
                    </a:lnTo>
                    <a:lnTo>
                      <a:pt x="1070" y="730"/>
                    </a:lnTo>
                    <a:lnTo>
                      <a:pt x="1088" y="720"/>
                    </a:lnTo>
                    <a:lnTo>
                      <a:pt x="1104" y="708"/>
                    </a:lnTo>
                    <a:lnTo>
                      <a:pt x="1118" y="694"/>
                    </a:lnTo>
                    <a:lnTo>
                      <a:pt x="1132" y="676"/>
                    </a:lnTo>
                    <a:lnTo>
                      <a:pt x="1144" y="656"/>
                    </a:lnTo>
                    <a:lnTo>
                      <a:pt x="1154" y="632"/>
                    </a:lnTo>
                    <a:lnTo>
                      <a:pt x="1154" y="632"/>
                    </a:lnTo>
                    <a:lnTo>
                      <a:pt x="1160" y="608"/>
                    </a:lnTo>
                    <a:lnTo>
                      <a:pt x="1162" y="584"/>
                    </a:lnTo>
                    <a:lnTo>
                      <a:pt x="1162" y="564"/>
                    </a:lnTo>
                    <a:lnTo>
                      <a:pt x="1156" y="544"/>
                    </a:lnTo>
                    <a:lnTo>
                      <a:pt x="1150" y="526"/>
                    </a:lnTo>
                    <a:lnTo>
                      <a:pt x="1140" y="510"/>
                    </a:lnTo>
                    <a:lnTo>
                      <a:pt x="1128" y="498"/>
                    </a:lnTo>
                    <a:lnTo>
                      <a:pt x="1116" y="486"/>
                    </a:lnTo>
                    <a:lnTo>
                      <a:pt x="1102" y="478"/>
                    </a:lnTo>
                    <a:lnTo>
                      <a:pt x="1088" y="470"/>
                    </a:lnTo>
                    <a:lnTo>
                      <a:pt x="1072" y="466"/>
                    </a:lnTo>
                    <a:lnTo>
                      <a:pt x="1058" y="464"/>
                    </a:lnTo>
                    <a:lnTo>
                      <a:pt x="1044" y="464"/>
                    </a:lnTo>
                    <a:lnTo>
                      <a:pt x="1030" y="466"/>
                    </a:lnTo>
                    <a:lnTo>
                      <a:pt x="1018" y="470"/>
                    </a:lnTo>
                    <a:lnTo>
                      <a:pt x="1008" y="478"/>
                    </a:lnTo>
                    <a:lnTo>
                      <a:pt x="1008" y="478"/>
                    </a:lnTo>
                    <a:lnTo>
                      <a:pt x="1000" y="486"/>
                    </a:lnTo>
                    <a:lnTo>
                      <a:pt x="990" y="492"/>
                    </a:lnTo>
                    <a:lnTo>
                      <a:pt x="980" y="496"/>
                    </a:lnTo>
                    <a:lnTo>
                      <a:pt x="970" y="500"/>
                    </a:lnTo>
                    <a:lnTo>
                      <a:pt x="958" y="502"/>
                    </a:lnTo>
                    <a:lnTo>
                      <a:pt x="948" y="504"/>
                    </a:lnTo>
                    <a:lnTo>
                      <a:pt x="938" y="504"/>
                    </a:lnTo>
                    <a:lnTo>
                      <a:pt x="928" y="502"/>
                    </a:lnTo>
                    <a:lnTo>
                      <a:pt x="918" y="500"/>
                    </a:lnTo>
                    <a:lnTo>
                      <a:pt x="910" y="496"/>
                    </a:lnTo>
                    <a:lnTo>
                      <a:pt x="902" y="490"/>
                    </a:lnTo>
                    <a:lnTo>
                      <a:pt x="896" y="484"/>
                    </a:lnTo>
                    <a:lnTo>
                      <a:pt x="892" y="476"/>
                    </a:lnTo>
                    <a:lnTo>
                      <a:pt x="890" y="466"/>
                    </a:lnTo>
                    <a:lnTo>
                      <a:pt x="888" y="456"/>
                    </a:lnTo>
                    <a:lnTo>
                      <a:pt x="890" y="444"/>
                    </a:lnTo>
                    <a:lnTo>
                      <a:pt x="890" y="444"/>
                    </a:lnTo>
                    <a:lnTo>
                      <a:pt x="900" y="404"/>
                    </a:lnTo>
                    <a:lnTo>
                      <a:pt x="914" y="358"/>
                    </a:lnTo>
                    <a:lnTo>
                      <a:pt x="930" y="314"/>
                    </a:lnTo>
                    <a:lnTo>
                      <a:pt x="946" y="272"/>
                    </a:lnTo>
                    <a:lnTo>
                      <a:pt x="974" y="204"/>
                    </a:lnTo>
                    <a:lnTo>
                      <a:pt x="986" y="176"/>
                    </a:lnTo>
                    <a:lnTo>
                      <a:pt x="986" y="176"/>
                    </a:lnTo>
                    <a:lnTo>
                      <a:pt x="992" y="166"/>
                    </a:lnTo>
                    <a:lnTo>
                      <a:pt x="1000" y="156"/>
                    </a:lnTo>
                    <a:lnTo>
                      <a:pt x="1008" y="148"/>
                    </a:lnTo>
                    <a:lnTo>
                      <a:pt x="1020" y="142"/>
                    </a:lnTo>
                    <a:lnTo>
                      <a:pt x="1032" y="138"/>
                    </a:lnTo>
                    <a:lnTo>
                      <a:pt x="1044" y="138"/>
                    </a:lnTo>
                    <a:lnTo>
                      <a:pt x="1056" y="138"/>
                    </a:lnTo>
                    <a:lnTo>
                      <a:pt x="1068" y="140"/>
                    </a:lnTo>
                    <a:lnTo>
                      <a:pt x="1068" y="140"/>
                    </a:lnTo>
                    <a:lnTo>
                      <a:pt x="1206" y="184"/>
                    </a:lnTo>
                    <a:lnTo>
                      <a:pt x="1206" y="184"/>
                    </a:lnTo>
                    <a:lnTo>
                      <a:pt x="1142" y="128"/>
                    </a:lnTo>
                    <a:lnTo>
                      <a:pt x="1116" y="104"/>
                    </a:lnTo>
                    <a:lnTo>
                      <a:pt x="1116" y="104"/>
                    </a:lnTo>
                    <a:lnTo>
                      <a:pt x="1096" y="92"/>
                    </a:lnTo>
                    <a:lnTo>
                      <a:pt x="1076" y="84"/>
                    </a:lnTo>
                    <a:lnTo>
                      <a:pt x="1052" y="78"/>
                    </a:lnTo>
                    <a:lnTo>
                      <a:pt x="1030" y="78"/>
                    </a:lnTo>
                    <a:lnTo>
                      <a:pt x="1008" y="82"/>
                    </a:lnTo>
                    <a:lnTo>
                      <a:pt x="988" y="90"/>
                    </a:lnTo>
                    <a:lnTo>
                      <a:pt x="968" y="102"/>
                    </a:lnTo>
                    <a:lnTo>
                      <a:pt x="950" y="116"/>
                    </a:lnTo>
                    <a:lnTo>
                      <a:pt x="950" y="116"/>
                    </a:lnTo>
                    <a:lnTo>
                      <a:pt x="924" y="144"/>
                    </a:lnTo>
                    <a:lnTo>
                      <a:pt x="858" y="212"/>
                    </a:lnTo>
                    <a:lnTo>
                      <a:pt x="816" y="250"/>
                    </a:lnTo>
                    <a:lnTo>
                      <a:pt x="772" y="288"/>
                    </a:lnTo>
                    <a:lnTo>
                      <a:pt x="730" y="322"/>
                    </a:lnTo>
                    <a:lnTo>
                      <a:pt x="708" y="336"/>
                    </a:lnTo>
                    <a:lnTo>
                      <a:pt x="690" y="348"/>
                    </a:lnTo>
                    <a:lnTo>
                      <a:pt x="690" y="348"/>
                    </a:lnTo>
                    <a:lnTo>
                      <a:pt x="670" y="356"/>
                    </a:lnTo>
                    <a:lnTo>
                      <a:pt x="652" y="360"/>
                    </a:lnTo>
                    <a:lnTo>
                      <a:pt x="636" y="360"/>
                    </a:lnTo>
                    <a:lnTo>
                      <a:pt x="622" y="356"/>
                    </a:lnTo>
                    <a:lnTo>
                      <a:pt x="610" y="350"/>
                    </a:lnTo>
                    <a:lnTo>
                      <a:pt x="600" y="342"/>
                    </a:lnTo>
                    <a:lnTo>
                      <a:pt x="590" y="330"/>
                    </a:lnTo>
                    <a:lnTo>
                      <a:pt x="582" y="318"/>
                    </a:lnTo>
                    <a:lnTo>
                      <a:pt x="576" y="306"/>
                    </a:lnTo>
                    <a:lnTo>
                      <a:pt x="570" y="292"/>
                    </a:lnTo>
                    <a:lnTo>
                      <a:pt x="562" y="264"/>
                    </a:lnTo>
                    <a:lnTo>
                      <a:pt x="560" y="240"/>
                    </a:lnTo>
                    <a:lnTo>
                      <a:pt x="560" y="224"/>
                    </a:lnTo>
                    <a:lnTo>
                      <a:pt x="560" y="224"/>
                    </a:lnTo>
                    <a:lnTo>
                      <a:pt x="564" y="208"/>
                    </a:lnTo>
                    <a:lnTo>
                      <a:pt x="566" y="192"/>
                    </a:lnTo>
                    <a:lnTo>
                      <a:pt x="568" y="176"/>
                    </a:lnTo>
                    <a:lnTo>
                      <a:pt x="568" y="160"/>
                    </a:lnTo>
                    <a:lnTo>
                      <a:pt x="566" y="144"/>
                    </a:lnTo>
                    <a:lnTo>
                      <a:pt x="562" y="130"/>
                    </a:lnTo>
                    <a:lnTo>
                      <a:pt x="558" y="116"/>
                    </a:lnTo>
                    <a:lnTo>
                      <a:pt x="552" y="102"/>
                    </a:lnTo>
                    <a:lnTo>
                      <a:pt x="546" y="90"/>
                    </a:lnTo>
                    <a:lnTo>
                      <a:pt x="538" y="78"/>
                    </a:lnTo>
                    <a:lnTo>
                      <a:pt x="530" y="66"/>
                    </a:lnTo>
                    <a:lnTo>
                      <a:pt x="520" y="56"/>
                    </a:lnTo>
                    <a:lnTo>
                      <a:pt x="510" y="46"/>
                    </a:lnTo>
                    <a:lnTo>
                      <a:pt x="498" y="36"/>
                    </a:lnTo>
                    <a:lnTo>
                      <a:pt x="486" y="28"/>
                    </a:lnTo>
                    <a:lnTo>
                      <a:pt x="474" y="20"/>
                    </a:lnTo>
                    <a:lnTo>
                      <a:pt x="460" y="14"/>
                    </a:lnTo>
                    <a:lnTo>
                      <a:pt x="446" y="10"/>
                    </a:lnTo>
                    <a:lnTo>
                      <a:pt x="432" y="4"/>
                    </a:lnTo>
                    <a:lnTo>
                      <a:pt x="416" y="2"/>
                    </a:lnTo>
                    <a:lnTo>
                      <a:pt x="400" y="0"/>
                    </a:lnTo>
                    <a:lnTo>
                      <a:pt x="384" y="0"/>
                    </a:lnTo>
                    <a:lnTo>
                      <a:pt x="366" y="0"/>
                    </a:lnTo>
                    <a:lnTo>
                      <a:pt x="350" y="2"/>
                    </a:lnTo>
                    <a:lnTo>
                      <a:pt x="332" y="4"/>
                    </a:lnTo>
                    <a:lnTo>
                      <a:pt x="314" y="10"/>
                    </a:lnTo>
                    <a:lnTo>
                      <a:pt x="296" y="16"/>
                    </a:lnTo>
                    <a:lnTo>
                      <a:pt x="278" y="22"/>
                    </a:lnTo>
                    <a:lnTo>
                      <a:pt x="260" y="32"/>
                    </a:lnTo>
                    <a:lnTo>
                      <a:pt x="242" y="42"/>
                    </a:lnTo>
                    <a:lnTo>
                      <a:pt x="222" y="54"/>
                    </a:lnTo>
                    <a:lnTo>
                      <a:pt x="204" y="68"/>
                    </a:lnTo>
                    <a:lnTo>
                      <a:pt x="204" y="68"/>
                    </a:lnTo>
                    <a:lnTo>
                      <a:pt x="178" y="90"/>
                    </a:lnTo>
                    <a:lnTo>
                      <a:pt x="156" y="110"/>
                    </a:lnTo>
                    <a:lnTo>
                      <a:pt x="138" y="132"/>
                    </a:lnTo>
                    <a:lnTo>
                      <a:pt x="120" y="152"/>
                    </a:lnTo>
                    <a:lnTo>
                      <a:pt x="106" y="172"/>
                    </a:lnTo>
                    <a:lnTo>
                      <a:pt x="96" y="192"/>
                    </a:lnTo>
                    <a:lnTo>
                      <a:pt x="86" y="214"/>
                    </a:lnTo>
                    <a:lnTo>
                      <a:pt x="80" y="232"/>
                    </a:lnTo>
                    <a:lnTo>
                      <a:pt x="76" y="252"/>
                    </a:lnTo>
                    <a:lnTo>
                      <a:pt x="72" y="272"/>
                    </a:lnTo>
                    <a:lnTo>
                      <a:pt x="72" y="290"/>
                    </a:lnTo>
                    <a:lnTo>
                      <a:pt x="72" y="308"/>
                    </a:lnTo>
                    <a:lnTo>
                      <a:pt x="76" y="324"/>
                    </a:lnTo>
                    <a:lnTo>
                      <a:pt x="80" y="342"/>
                    </a:lnTo>
                    <a:lnTo>
                      <a:pt x="84" y="358"/>
                    </a:lnTo>
                    <a:lnTo>
                      <a:pt x="92" y="372"/>
                    </a:lnTo>
                    <a:lnTo>
                      <a:pt x="100" y="388"/>
                    </a:lnTo>
                    <a:lnTo>
                      <a:pt x="108" y="402"/>
                    </a:lnTo>
                    <a:lnTo>
                      <a:pt x="128" y="426"/>
                    </a:lnTo>
                    <a:lnTo>
                      <a:pt x="150" y="448"/>
                    </a:lnTo>
                    <a:lnTo>
                      <a:pt x="174" y="464"/>
                    </a:lnTo>
                    <a:lnTo>
                      <a:pt x="198" y="478"/>
                    </a:lnTo>
                    <a:lnTo>
                      <a:pt x="220" y="486"/>
                    </a:lnTo>
                    <a:lnTo>
                      <a:pt x="232" y="488"/>
                    </a:lnTo>
                    <a:lnTo>
                      <a:pt x="242" y="488"/>
                    </a:lnTo>
                    <a:lnTo>
                      <a:pt x="252" y="488"/>
                    </a:lnTo>
                    <a:lnTo>
                      <a:pt x="260" y="486"/>
                    </a:lnTo>
                    <a:lnTo>
                      <a:pt x="260" y="486"/>
                    </a:lnTo>
                    <a:lnTo>
                      <a:pt x="278" y="482"/>
                    </a:lnTo>
                    <a:lnTo>
                      <a:pt x="294" y="480"/>
                    </a:lnTo>
                    <a:lnTo>
                      <a:pt x="310" y="480"/>
                    </a:lnTo>
                    <a:lnTo>
                      <a:pt x="324" y="484"/>
                    </a:lnTo>
                    <a:lnTo>
                      <a:pt x="336" y="490"/>
                    </a:lnTo>
                    <a:lnTo>
                      <a:pt x="348" y="496"/>
                    </a:lnTo>
                    <a:lnTo>
                      <a:pt x="358" y="506"/>
                    </a:lnTo>
                    <a:lnTo>
                      <a:pt x="366" y="516"/>
                    </a:lnTo>
                    <a:lnTo>
                      <a:pt x="372" y="526"/>
                    </a:lnTo>
                    <a:lnTo>
                      <a:pt x="378" y="538"/>
                    </a:lnTo>
                    <a:lnTo>
                      <a:pt x="380" y="550"/>
                    </a:lnTo>
                    <a:lnTo>
                      <a:pt x="382" y="562"/>
                    </a:lnTo>
                    <a:lnTo>
                      <a:pt x="382" y="574"/>
                    </a:lnTo>
                    <a:lnTo>
                      <a:pt x="380" y="584"/>
                    </a:lnTo>
                    <a:lnTo>
                      <a:pt x="376" y="596"/>
                    </a:lnTo>
                    <a:lnTo>
                      <a:pt x="370" y="604"/>
                    </a:lnTo>
                    <a:lnTo>
                      <a:pt x="370" y="604"/>
                    </a:lnTo>
                    <a:lnTo>
                      <a:pt x="350" y="626"/>
                    </a:lnTo>
                    <a:lnTo>
                      <a:pt x="330" y="646"/>
                    </a:lnTo>
                    <a:lnTo>
                      <a:pt x="282" y="688"/>
                    </a:lnTo>
                    <a:lnTo>
                      <a:pt x="228" y="730"/>
                    </a:lnTo>
                    <a:lnTo>
                      <a:pt x="176" y="768"/>
                    </a:lnTo>
                    <a:lnTo>
                      <a:pt x="128" y="802"/>
                    </a:lnTo>
                    <a:lnTo>
                      <a:pt x="88" y="828"/>
                    </a:lnTo>
                    <a:lnTo>
                      <a:pt x="50" y="850"/>
                    </a:lnTo>
                    <a:lnTo>
                      <a:pt x="50" y="850"/>
                    </a:lnTo>
                    <a:lnTo>
                      <a:pt x="32" y="864"/>
                    </a:lnTo>
                    <a:lnTo>
                      <a:pt x="18" y="882"/>
                    </a:lnTo>
                    <a:lnTo>
                      <a:pt x="8" y="900"/>
                    </a:lnTo>
                    <a:lnTo>
                      <a:pt x="2" y="920"/>
                    </a:lnTo>
                    <a:lnTo>
                      <a:pt x="0" y="940"/>
                    </a:lnTo>
                    <a:lnTo>
                      <a:pt x="2" y="962"/>
                    </a:lnTo>
                    <a:lnTo>
                      <a:pt x="8" y="984"/>
                    </a:lnTo>
                    <a:lnTo>
                      <a:pt x="20" y="1002"/>
                    </a:lnTo>
                    <a:lnTo>
                      <a:pt x="20" y="1002"/>
                    </a:lnTo>
                    <a:lnTo>
                      <a:pt x="44" y="1036"/>
                    </a:lnTo>
                    <a:lnTo>
                      <a:pt x="102" y="1114"/>
                    </a:lnTo>
                    <a:lnTo>
                      <a:pt x="136" y="1160"/>
                    </a:lnTo>
                    <a:lnTo>
                      <a:pt x="174" y="1206"/>
                    </a:lnTo>
                    <a:lnTo>
                      <a:pt x="208" y="1248"/>
                    </a:lnTo>
                    <a:lnTo>
                      <a:pt x="240" y="1280"/>
                    </a:lnTo>
                    <a:lnTo>
                      <a:pt x="240" y="1280"/>
                    </a:lnTo>
                    <a:lnTo>
                      <a:pt x="248" y="1288"/>
                    </a:lnTo>
                    <a:lnTo>
                      <a:pt x="256" y="1294"/>
                    </a:lnTo>
                    <a:lnTo>
                      <a:pt x="266" y="1298"/>
                    </a:lnTo>
                    <a:lnTo>
                      <a:pt x="276" y="1300"/>
                    </a:lnTo>
                    <a:lnTo>
                      <a:pt x="286" y="1300"/>
                    </a:lnTo>
                    <a:lnTo>
                      <a:pt x="296" y="1300"/>
                    </a:lnTo>
                    <a:lnTo>
                      <a:pt x="304" y="1298"/>
                    </a:lnTo>
                    <a:lnTo>
                      <a:pt x="314" y="1296"/>
                    </a:lnTo>
                    <a:lnTo>
                      <a:pt x="322" y="1290"/>
                    </a:lnTo>
                    <a:lnTo>
                      <a:pt x="330" y="1284"/>
                    </a:lnTo>
                    <a:lnTo>
                      <a:pt x="338" y="1276"/>
                    </a:lnTo>
                    <a:lnTo>
                      <a:pt x="344" y="1268"/>
                    </a:lnTo>
                    <a:lnTo>
                      <a:pt x="350" y="1258"/>
                    </a:lnTo>
                    <a:lnTo>
                      <a:pt x="352" y="1246"/>
                    </a:lnTo>
                    <a:lnTo>
                      <a:pt x="354" y="1232"/>
                    </a:lnTo>
                    <a:lnTo>
                      <a:pt x="356" y="1218"/>
                    </a:lnTo>
                    <a:lnTo>
                      <a:pt x="356" y="1218"/>
                    </a:lnTo>
                    <a:lnTo>
                      <a:pt x="358" y="1196"/>
                    </a:lnTo>
                    <a:lnTo>
                      <a:pt x="364" y="1174"/>
                    </a:lnTo>
                    <a:lnTo>
                      <a:pt x="374" y="1154"/>
                    </a:lnTo>
                    <a:lnTo>
                      <a:pt x="388" y="1136"/>
                    </a:lnTo>
                    <a:lnTo>
                      <a:pt x="404" y="1122"/>
                    </a:lnTo>
                    <a:lnTo>
                      <a:pt x="424" y="1108"/>
                    </a:lnTo>
                    <a:lnTo>
                      <a:pt x="446" y="1098"/>
                    </a:lnTo>
                    <a:lnTo>
                      <a:pt x="470" y="1090"/>
                    </a:lnTo>
                    <a:lnTo>
                      <a:pt x="496" y="1084"/>
                    </a:lnTo>
                    <a:lnTo>
                      <a:pt x="522" y="1084"/>
                    </a:lnTo>
                    <a:lnTo>
                      <a:pt x="550" y="1086"/>
                    </a:lnTo>
                    <a:lnTo>
                      <a:pt x="578" y="1094"/>
                    </a:lnTo>
                    <a:lnTo>
                      <a:pt x="604" y="1104"/>
                    </a:lnTo>
                    <a:lnTo>
                      <a:pt x="632" y="1118"/>
                    </a:lnTo>
                    <a:lnTo>
                      <a:pt x="658" y="1138"/>
                    </a:lnTo>
                    <a:lnTo>
                      <a:pt x="684" y="1164"/>
                    </a:lnTo>
                    <a:lnTo>
                      <a:pt x="684" y="1164"/>
                    </a:lnTo>
                    <a:lnTo>
                      <a:pt x="696" y="1178"/>
                    </a:lnTo>
                    <a:lnTo>
                      <a:pt x="706" y="1192"/>
                    </a:lnTo>
                    <a:lnTo>
                      <a:pt x="714" y="1208"/>
                    </a:lnTo>
                    <a:lnTo>
                      <a:pt x="722" y="1222"/>
                    </a:lnTo>
                    <a:lnTo>
                      <a:pt x="728" y="1236"/>
                    </a:lnTo>
                    <a:lnTo>
                      <a:pt x="732" y="1250"/>
                    </a:lnTo>
                    <a:lnTo>
                      <a:pt x="736" y="1278"/>
                    </a:lnTo>
                    <a:lnTo>
                      <a:pt x="736" y="1304"/>
                    </a:lnTo>
                    <a:lnTo>
                      <a:pt x="734" y="1330"/>
                    </a:lnTo>
                    <a:lnTo>
                      <a:pt x="726" y="1352"/>
                    </a:lnTo>
                    <a:lnTo>
                      <a:pt x="716" y="1374"/>
                    </a:lnTo>
                    <a:lnTo>
                      <a:pt x="702" y="1394"/>
                    </a:lnTo>
                    <a:lnTo>
                      <a:pt x="686" y="1410"/>
                    </a:lnTo>
                    <a:lnTo>
                      <a:pt x="670" y="1424"/>
                    </a:lnTo>
                    <a:lnTo>
                      <a:pt x="652" y="1436"/>
                    </a:lnTo>
                    <a:lnTo>
                      <a:pt x="634" y="1444"/>
                    </a:lnTo>
                    <a:lnTo>
                      <a:pt x="616" y="1448"/>
                    </a:lnTo>
                    <a:lnTo>
                      <a:pt x="598" y="1448"/>
                    </a:lnTo>
                    <a:lnTo>
                      <a:pt x="580" y="1444"/>
                    </a:lnTo>
                    <a:lnTo>
                      <a:pt x="580" y="1444"/>
                    </a:lnTo>
                    <a:lnTo>
                      <a:pt x="566" y="1440"/>
                    </a:lnTo>
                    <a:lnTo>
                      <a:pt x="550" y="1436"/>
                    </a:lnTo>
                    <a:lnTo>
                      <a:pt x="534" y="1436"/>
                    </a:lnTo>
                    <a:lnTo>
                      <a:pt x="518" y="1436"/>
                    </a:lnTo>
                    <a:lnTo>
                      <a:pt x="504" y="1440"/>
                    </a:lnTo>
                    <a:lnTo>
                      <a:pt x="488" y="1444"/>
                    </a:lnTo>
                    <a:lnTo>
                      <a:pt x="476" y="1450"/>
                    </a:lnTo>
                    <a:lnTo>
                      <a:pt x="462" y="1458"/>
                    </a:lnTo>
                    <a:lnTo>
                      <a:pt x="452" y="1466"/>
                    </a:lnTo>
                    <a:lnTo>
                      <a:pt x="444" y="1476"/>
                    </a:lnTo>
                    <a:lnTo>
                      <a:pt x="438" y="1486"/>
                    </a:lnTo>
                    <a:lnTo>
                      <a:pt x="432" y="1498"/>
                    </a:lnTo>
                    <a:lnTo>
                      <a:pt x="432" y="1512"/>
                    </a:lnTo>
                    <a:lnTo>
                      <a:pt x="434" y="1524"/>
                    </a:lnTo>
                    <a:lnTo>
                      <a:pt x="438" y="1538"/>
                    </a:lnTo>
                    <a:lnTo>
                      <a:pt x="446" y="1552"/>
                    </a:lnTo>
                    <a:lnTo>
                      <a:pt x="446" y="1552"/>
                    </a:lnTo>
                    <a:lnTo>
                      <a:pt x="482" y="1600"/>
                    </a:lnTo>
                    <a:lnTo>
                      <a:pt x="522" y="1646"/>
                    </a:lnTo>
                    <a:lnTo>
                      <a:pt x="562" y="1694"/>
                    </a:lnTo>
                    <a:lnTo>
                      <a:pt x="602" y="1736"/>
                    </a:lnTo>
                    <a:lnTo>
                      <a:pt x="668" y="1802"/>
                    </a:lnTo>
                    <a:lnTo>
                      <a:pt x="696" y="1828"/>
                    </a:lnTo>
                    <a:lnTo>
                      <a:pt x="696" y="1828"/>
                    </a:lnTo>
                    <a:lnTo>
                      <a:pt x="714" y="1842"/>
                    </a:lnTo>
                    <a:lnTo>
                      <a:pt x="736" y="1854"/>
                    </a:lnTo>
                    <a:lnTo>
                      <a:pt x="760" y="1862"/>
                    </a:lnTo>
                    <a:lnTo>
                      <a:pt x="784" y="1868"/>
                    </a:lnTo>
                    <a:lnTo>
                      <a:pt x="810" y="1870"/>
                    </a:lnTo>
                    <a:lnTo>
                      <a:pt x="834" y="1868"/>
                    </a:lnTo>
                    <a:lnTo>
                      <a:pt x="858" y="1862"/>
                    </a:lnTo>
                    <a:lnTo>
                      <a:pt x="880" y="1854"/>
                    </a:lnTo>
                    <a:lnTo>
                      <a:pt x="880" y="1854"/>
                    </a:lnTo>
                    <a:lnTo>
                      <a:pt x="898" y="1844"/>
                    </a:lnTo>
                    <a:lnTo>
                      <a:pt x="946" y="1816"/>
                    </a:lnTo>
                    <a:lnTo>
                      <a:pt x="974" y="1794"/>
                    </a:lnTo>
                    <a:lnTo>
                      <a:pt x="1008" y="1770"/>
                    </a:lnTo>
                    <a:lnTo>
                      <a:pt x="1040" y="1740"/>
                    </a:lnTo>
                    <a:lnTo>
                      <a:pt x="1074" y="1706"/>
                    </a:lnTo>
                    <a:lnTo>
                      <a:pt x="1074" y="1706"/>
                    </a:lnTo>
                    <a:lnTo>
                      <a:pt x="1080" y="1698"/>
                    </a:lnTo>
                    <a:lnTo>
                      <a:pt x="1084" y="1688"/>
                    </a:lnTo>
                    <a:lnTo>
                      <a:pt x="1088" y="1678"/>
                    </a:lnTo>
                    <a:lnTo>
                      <a:pt x="1090" y="1666"/>
                    </a:lnTo>
                    <a:lnTo>
                      <a:pt x="1088" y="1656"/>
                    </a:lnTo>
                    <a:lnTo>
                      <a:pt x="1086" y="1644"/>
                    </a:lnTo>
                    <a:lnTo>
                      <a:pt x="1084" y="1632"/>
                    </a:lnTo>
                    <a:lnTo>
                      <a:pt x="1078" y="1620"/>
                    </a:lnTo>
                    <a:lnTo>
                      <a:pt x="1072" y="1610"/>
                    </a:lnTo>
                    <a:lnTo>
                      <a:pt x="1066" y="1600"/>
                    </a:lnTo>
                    <a:lnTo>
                      <a:pt x="1058" y="1590"/>
                    </a:lnTo>
                    <a:lnTo>
                      <a:pt x="1048" y="1582"/>
                    </a:lnTo>
                    <a:lnTo>
                      <a:pt x="1038" y="1574"/>
                    </a:lnTo>
                    <a:lnTo>
                      <a:pt x="1026" y="1570"/>
                    </a:lnTo>
                    <a:lnTo>
                      <a:pt x="1014" y="1566"/>
                    </a:lnTo>
                    <a:lnTo>
                      <a:pt x="1000" y="1564"/>
                    </a:lnTo>
                    <a:lnTo>
                      <a:pt x="1000" y="1564"/>
                    </a:lnTo>
                    <a:lnTo>
                      <a:pt x="988" y="1562"/>
                    </a:lnTo>
                    <a:lnTo>
                      <a:pt x="972" y="1556"/>
                    </a:lnTo>
                    <a:lnTo>
                      <a:pt x="958" y="1546"/>
                    </a:lnTo>
                    <a:lnTo>
                      <a:pt x="942" y="1532"/>
                    </a:lnTo>
                    <a:lnTo>
                      <a:pt x="928" y="1516"/>
                    </a:lnTo>
                    <a:lnTo>
                      <a:pt x="914" y="1498"/>
                    </a:lnTo>
                    <a:lnTo>
                      <a:pt x="902" y="1478"/>
                    </a:lnTo>
                    <a:lnTo>
                      <a:pt x="894" y="1456"/>
                    </a:lnTo>
                    <a:lnTo>
                      <a:pt x="888" y="1432"/>
                    </a:lnTo>
                    <a:lnTo>
                      <a:pt x="888" y="1406"/>
                    </a:lnTo>
                    <a:lnTo>
                      <a:pt x="888" y="1394"/>
                    </a:lnTo>
                    <a:lnTo>
                      <a:pt x="892" y="1380"/>
                    </a:lnTo>
                    <a:lnTo>
                      <a:pt x="894" y="1366"/>
                    </a:lnTo>
                    <a:lnTo>
                      <a:pt x="900" y="1354"/>
                    </a:lnTo>
                    <a:lnTo>
                      <a:pt x="906" y="1340"/>
                    </a:lnTo>
                    <a:lnTo>
                      <a:pt x="914" y="1326"/>
                    </a:lnTo>
                    <a:lnTo>
                      <a:pt x="924" y="1312"/>
                    </a:lnTo>
                    <a:lnTo>
                      <a:pt x="936" y="1298"/>
                    </a:lnTo>
                    <a:lnTo>
                      <a:pt x="950" y="1286"/>
                    </a:lnTo>
                    <a:lnTo>
                      <a:pt x="966" y="1272"/>
                    </a:lnTo>
                    <a:lnTo>
                      <a:pt x="982" y="1258"/>
                    </a:lnTo>
                    <a:lnTo>
                      <a:pt x="1002" y="1244"/>
                    </a:lnTo>
                    <a:lnTo>
                      <a:pt x="1002" y="1244"/>
                    </a:lnTo>
                    <a:lnTo>
                      <a:pt x="1008" y="1242"/>
                    </a:lnTo>
                    <a:lnTo>
                      <a:pt x="1008" y="1242"/>
                    </a:lnTo>
                    <a:lnTo>
                      <a:pt x="1020" y="1222"/>
                    </a:lnTo>
                    <a:lnTo>
                      <a:pt x="1036" y="1208"/>
                    </a:lnTo>
                    <a:lnTo>
                      <a:pt x="1050" y="1198"/>
                    </a:lnTo>
                    <a:lnTo>
                      <a:pt x="1058" y="1196"/>
                    </a:lnTo>
                    <a:lnTo>
                      <a:pt x="1064" y="1194"/>
                    </a:lnTo>
                    <a:lnTo>
                      <a:pt x="1064" y="119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6" name="Freeform 114"/>
              <p:cNvSpPr>
                <a:spLocks/>
              </p:cNvSpPr>
              <p:nvPr userDrawn="1"/>
            </p:nvSpPr>
            <p:spPr bwMode="auto">
              <a:xfrm>
                <a:off x="2801938" y="4845050"/>
                <a:ext cx="517525" cy="454025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64" y="0"/>
                  </a:cxn>
                  <a:cxn ang="0">
                    <a:pos x="50" y="0"/>
                  </a:cxn>
                  <a:cxn ang="0">
                    <a:pos x="36" y="2"/>
                  </a:cxn>
                  <a:cxn ang="0">
                    <a:pos x="26" y="6"/>
                  </a:cxn>
                  <a:cxn ang="0">
                    <a:pos x="18" y="12"/>
                  </a:cxn>
                  <a:cxn ang="0">
                    <a:pos x="12" y="20"/>
                  </a:cxn>
                  <a:cxn ang="0">
                    <a:pos x="6" y="28"/>
                  </a:cxn>
                  <a:cxn ang="0">
                    <a:pos x="4" y="38"/>
                  </a:cxn>
                  <a:cxn ang="0">
                    <a:pos x="2" y="48"/>
                  </a:cxn>
                  <a:cxn ang="0">
                    <a:pos x="2" y="70"/>
                  </a:cxn>
                  <a:cxn ang="0">
                    <a:pos x="4" y="90"/>
                  </a:cxn>
                  <a:cxn ang="0">
                    <a:pos x="10" y="106"/>
                  </a:cxn>
                  <a:cxn ang="0">
                    <a:pos x="14" y="116"/>
                  </a:cxn>
                  <a:cxn ang="0">
                    <a:pos x="14" y="116"/>
                  </a:cxn>
                  <a:cxn ang="0">
                    <a:pos x="22" y="126"/>
                  </a:cxn>
                  <a:cxn ang="0">
                    <a:pos x="28" y="138"/>
                  </a:cxn>
                  <a:cxn ang="0">
                    <a:pos x="38" y="160"/>
                  </a:cxn>
                  <a:cxn ang="0">
                    <a:pos x="42" y="184"/>
                  </a:cxn>
                  <a:cxn ang="0">
                    <a:pos x="42" y="206"/>
                  </a:cxn>
                  <a:cxn ang="0">
                    <a:pos x="38" y="230"/>
                  </a:cxn>
                  <a:cxn ang="0">
                    <a:pos x="30" y="250"/>
                  </a:cxn>
                  <a:cxn ang="0">
                    <a:pos x="16" y="270"/>
                  </a:cxn>
                  <a:cxn ang="0">
                    <a:pos x="0" y="286"/>
                  </a:cxn>
                  <a:cxn ang="0">
                    <a:pos x="0" y="286"/>
                  </a:cxn>
                  <a:cxn ang="0">
                    <a:pos x="14" y="286"/>
                  </a:cxn>
                  <a:cxn ang="0">
                    <a:pos x="28" y="284"/>
                  </a:cxn>
                  <a:cxn ang="0">
                    <a:pos x="42" y="280"/>
                  </a:cxn>
                  <a:cxn ang="0">
                    <a:pos x="58" y="274"/>
                  </a:cxn>
                  <a:cxn ang="0">
                    <a:pos x="58" y="274"/>
                  </a:cxn>
                  <a:cxn ang="0">
                    <a:pos x="86" y="260"/>
                  </a:cxn>
                  <a:cxn ang="0">
                    <a:pos x="116" y="244"/>
                  </a:cxn>
                  <a:cxn ang="0">
                    <a:pos x="148" y="222"/>
                  </a:cxn>
                  <a:cxn ang="0">
                    <a:pos x="184" y="198"/>
                  </a:cxn>
                  <a:cxn ang="0">
                    <a:pos x="256" y="146"/>
                  </a:cxn>
                  <a:cxn ang="0">
                    <a:pos x="326" y="90"/>
                  </a:cxn>
                  <a:cxn ang="0">
                    <a:pos x="326" y="90"/>
                  </a:cxn>
                  <a:cxn ang="0">
                    <a:pos x="318" y="86"/>
                  </a:cxn>
                  <a:cxn ang="0">
                    <a:pos x="318" y="86"/>
                  </a:cxn>
                  <a:cxn ang="0">
                    <a:pos x="290" y="74"/>
                  </a:cxn>
                  <a:cxn ang="0">
                    <a:pos x="222" y="46"/>
                  </a:cxn>
                  <a:cxn ang="0">
                    <a:pos x="180" y="30"/>
                  </a:cxn>
                  <a:cxn ang="0">
                    <a:pos x="138" y="16"/>
                  </a:cxn>
                  <a:cxn ang="0">
                    <a:pos x="98" y="6"/>
                  </a:cxn>
                  <a:cxn ang="0">
                    <a:pos x="64" y="0"/>
                  </a:cxn>
                  <a:cxn ang="0">
                    <a:pos x="64" y="0"/>
                  </a:cxn>
                </a:cxnLst>
                <a:rect l="0" t="0" r="r" b="b"/>
                <a:pathLst>
                  <a:path w="326" h="286">
                    <a:moveTo>
                      <a:pt x="64" y="0"/>
                    </a:moveTo>
                    <a:lnTo>
                      <a:pt x="64" y="0"/>
                    </a:lnTo>
                    <a:lnTo>
                      <a:pt x="50" y="0"/>
                    </a:lnTo>
                    <a:lnTo>
                      <a:pt x="36" y="2"/>
                    </a:lnTo>
                    <a:lnTo>
                      <a:pt x="26" y="6"/>
                    </a:lnTo>
                    <a:lnTo>
                      <a:pt x="18" y="12"/>
                    </a:lnTo>
                    <a:lnTo>
                      <a:pt x="12" y="20"/>
                    </a:lnTo>
                    <a:lnTo>
                      <a:pt x="6" y="28"/>
                    </a:lnTo>
                    <a:lnTo>
                      <a:pt x="4" y="38"/>
                    </a:lnTo>
                    <a:lnTo>
                      <a:pt x="2" y="48"/>
                    </a:lnTo>
                    <a:lnTo>
                      <a:pt x="2" y="70"/>
                    </a:lnTo>
                    <a:lnTo>
                      <a:pt x="4" y="90"/>
                    </a:lnTo>
                    <a:lnTo>
                      <a:pt x="10" y="106"/>
                    </a:lnTo>
                    <a:lnTo>
                      <a:pt x="14" y="116"/>
                    </a:lnTo>
                    <a:lnTo>
                      <a:pt x="14" y="116"/>
                    </a:lnTo>
                    <a:lnTo>
                      <a:pt x="22" y="126"/>
                    </a:lnTo>
                    <a:lnTo>
                      <a:pt x="28" y="138"/>
                    </a:lnTo>
                    <a:lnTo>
                      <a:pt x="38" y="160"/>
                    </a:lnTo>
                    <a:lnTo>
                      <a:pt x="42" y="184"/>
                    </a:lnTo>
                    <a:lnTo>
                      <a:pt x="42" y="206"/>
                    </a:lnTo>
                    <a:lnTo>
                      <a:pt x="38" y="230"/>
                    </a:lnTo>
                    <a:lnTo>
                      <a:pt x="30" y="250"/>
                    </a:lnTo>
                    <a:lnTo>
                      <a:pt x="16" y="270"/>
                    </a:lnTo>
                    <a:lnTo>
                      <a:pt x="0" y="286"/>
                    </a:lnTo>
                    <a:lnTo>
                      <a:pt x="0" y="286"/>
                    </a:lnTo>
                    <a:lnTo>
                      <a:pt x="14" y="286"/>
                    </a:lnTo>
                    <a:lnTo>
                      <a:pt x="28" y="284"/>
                    </a:lnTo>
                    <a:lnTo>
                      <a:pt x="42" y="280"/>
                    </a:lnTo>
                    <a:lnTo>
                      <a:pt x="58" y="274"/>
                    </a:lnTo>
                    <a:lnTo>
                      <a:pt x="58" y="274"/>
                    </a:lnTo>
                    <a:lnTo>
                      <a:pt x="86" y="260"/>
                    </a:lnTo>
                    <a:lnTo>
                      <a:pt x="116" y="244"/>
                    </a:lnTo>
                    <a:lnTo>
                      <a:pt x="148" y="222"/>
                    </a:lnTo>
                    <a:lnTo>
                      <a:pt x="184" y="198"/>
                    </a:lnTo>
                    <a:lnTo>
                      <a:pt x="256" y="146"/>
                    </a:lnTo>
                    <a:lnTo>
                      <a:pt x="326" y="90"/>
                    </a:lnTo>
                    <a:lnTo>
                      <a:pt x="326" y="90"/>
                    </a:lnTo>
                    <a:lnTo>
                      <a:pt x="318" y="86"/>
                    </a:lnTo>
                    <a:lnTo>
                      <a:pt x="318" y="86"/>
                    </a:lnTo>
                    <a:lnTo>
                      <a:pt x="290" y="74"/>
                    </a:lnTo>
                    <a:lnTo>
                      <a:pt x="222" y="46"/>
                    </a:lnTo>
                    <a:lnTo>
                      <a:pt x="180" y="30"/>
                    </a:lnTo>
                    <a:lnTo>
                      <a:pt x="138" y="16"/>
                    </a:lnTo>
                    <a:lnTo>
                      <a:pt x="98" y="6"/>
                    </a:lnTo>
                    <a:lnTo>
                      <a:pt x="64" y="0"/>
                    </a:lnTo>
                    <a:lnTo>
                      <a:pt x="6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7" name="Freeform 115"/>
              <p:cNvSpPr>
                <a:spLocks/>
              </p:cNvSpPr>
              <p:nvPr userDrawn="1"/>
            </p:nvSpPr>
            <p:spPr bwMode="auto">
              <a:xfrm>
                <a:off x="3249613" y="4159250"/>
                <a:ext cx="244475" cy="171450"/>
              </a:xfrm>
              <a:custGeom>
                <a:avLst/>
                <a:gdLst/>
                <a:ahLst/>
                <a:cxnLst>
                  <a:cxn ang="0">
                    <a:pos x="140" y="96"/>
                  </a:cxn>
                  <a:cxn ang="0">
                    <a:pos x="140" y="96"/>
                  </a:cxn>
                  <a:cxn ang="0">
                    <a:pos x="146" y="90"/>
                  </a:cxn>
                  <a:cxn ang="0">
                    <a:pos x="154" y="86"/>
                  </a:cxn>
                  <a:cxn ang="0">
                    <a:pos x="154" y="86"/>
                  </a:cxn>
                  <a:cxn ang="0">
                    <a:pos x="124" y="52"/>
                  </a:cxn>
                  <a:cxn ang="0">
                    <a:pos x="88" y="16"/>
                  </a:cxn>
                  <a:cxn ang="0">
                    <a:pos x="88" y="16"/>
                  </a:cxn>
                  <a:cxn ang="0">
                    <a:pos x="80" y="10"/>
                  </a:cxn>
                  <a:cxn ang="0">
                    <a:pos x="70" y="4"/>
                  </a:cxn>
                  <a:cxn ang="0">
                    <a:pos x="60" y="2"/>
                  </a:cxn>
                  <a:cxn ang="0">
                    <a:pos x="48" y="0"/>
                  </a:cxn>
                  <a:cxn ang="0">
                    <a:pos x="36" y="0"/>
                  </a:cxn>
                  <a:cxn ang="0">
                    <a:pos x="24" y="2"/>
                  </a:cxn>
                  <a:cxn ang="0">
                    <a:pos x="12" y="6"/>
                  </a:cxn>
                  <a:cxn ang="0">
                    <a:pos x="0" y="12"/>
                  </a:cxn>
                  <a:cxn ang="0">
                    <a:pos x="0" y="12"/>
                  </a:cxn>
                  <a:cxn ang="0">
                    <a:pos x="2" y="30"/>
                  </a:cxn>
                  <a:cxn ang="0">
                    <a:pos x="6" y="46"/>
                  </a:cxn>
                  <a:cxn ang="0">
                    <a:pos x="12" y="60"/>
                  </a:cxn>
                  <a:cxn ang="0">
                    <a:pos x="20" y="72"/>
                  </a:cxn>
                  <a:cxn ang="0">
                    <a:pos x="30" y="82"/>
                  </a:cxn>
                  <a:cxn ang="0">
                    <a:pos x="38" y="92"/>
                  </a:cxn>
                  <a:cxn ang="0">
                    <a:pos x="50" y="98"/>
                  </a:cxn>
                  <a:cxn ang="0">
                    <a:pos x="62" y="102"/>
                  </a:cxn>
                  <a:cxn ang="0">
                    <a:pos x="72" y="106"/>
                  </a:cxn>
                  <a:cxn ang="0">
                    <a:pos x="84" y="108"/>
                  </a:cxn>
                  <a:cxn ang="0">
                    <a:pos x="96" y="108"/>
                  </a:cxn>
                  <a:cxn ang="0">
                    <a:pos x="106" y="108"/>
                  </a:cxn>
                  <a:cxn ang="0">
                    <a:pos x="116" y="106"/>
                  </a:cxn>
                  <a:cxn ang="0">
                    <a:pos x="126" y="104"/>
                  </a:cxn>
                  <a:cxn ang="0">
                    <a:pos x="134" y="100"/>
                  </a:cxn>
                  <a:cxn ang="0">
                    <a:pos x="140" y="96"/>
                  </a:cxn>
                  <a:cxn ang="0">
                    <a:pos x="140" y="96"/>
                  </a:cxn>
                </a:cxnLst>
                <a:rect l="0" t="0" r="r" b="b"/>
                <a:pathLst>
                  <a:path w="154" h="108">
                    <a:moveTo>
                      <a:pt x="140" y="96"/>
                    </a:moveTo>
                    <a:lnTo>
                      <a:pt x="140" y="96"/>
                    </a:lnTo>
                    <a:lnTo>
                      <a:pt x="146" y="90"/>
                    </a:lnTo>
                    <a:lnTo>
                      <a:pt x="154" y="86"/>
                    </a:lnTo>
                    <a:lnTo>
                      <a:pt x="154" y="86"/>
                    </a:lnTo>
                    <a:lnTo>
                      <a:pt x="124" y="52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80" y="10"/>
                    </a:lnTo>
                    <a:lnTo>
                      <a:pt x="70" y="4"/>
                    </a:lnTo>
                    <a:lnTo>
                      <a:pt x="60" y="2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24" y="2"/>
                    </a:lnTo>
                    <a:lnTo>
                      <a:pt x="12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2" y="30"/>
                    </a:lnTo>
                    <a:lnTo>
                      <a:pt x="6" y="46"/>
                    </a:lnTo>
                    <a:lnTo>
                      <a:pt x="12" y="60"/>
                    </a:lnTo>
                    <a:lnTo>
                      <a:pt x="20" y="72"/>
                    </a:lnTo>
                    <a:lnTo>
                      <a:pt x="30" y="82"/>
                    </a:lnTo>
                    <a:lnTo>
                      <a:pt x="38" y="92"/>
                    </a:lnTo>
                    <a:lnTo>
                      <a:pt x="50" y="98"/>
                    </a:lnTo>
                    <a:lnTo>
                      <a:pt x="62" y="102"/>
                    </a:lnTo>
                    <a:lnTo>
                      <a:pt x="72" y="106"/>
                    </a:lnTo>
                    <a:lnTo>
                      <a:pt x="84" y="108"/>
                    </a:lnTo>
                    <a:lnTo>
                      <a:pt x="96" y="108"/>
                    </a:lnTo>
                    <a:lnTo>
                      <a:pt x="106" y="108"/>
                    </a:lnTo>
                    <a:lnTo>
                      <a:pt x="116" y="106"/>
                    </a:lnTo>
                    <a:lnTo>
                      <a:pt x="126" y="104"/>
                    </a:lnTo>
                    <a:lnTo>
                      <a:pt x="134" y="100"/>
                    </a:lnTo>
                    <a:lnTo>
                      <a:pt x="140" y="96"/>
                    </a:lnTo>
                    <a:lnTo>
                      <a:pt x="140" y="9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78" name="Freeform 126"/>
              <p:cNvSpPr>
                <a:spLocks/>
              </p:cNvSpPr>
              <p:nvPr userDrawn="1"/>
            </p:nvSpPr>
            <p:spPr bwMode="auto">
              <a:xfrm>
                <a:off x="3494088" y="4292600"/>
                <a:ext cx="130175" cy="184150"/>
              </a:xfrm>
              <a:custGeom>
                <a:avLst/>
                <a:gdLst/>
                <a:ahLst/>
                <a:cxnLst>
                  <a:cxn ang="0">
                    <a:pos x="82" y="80"/>
                  </a:cxn>
                  <a:cxn ang="0">
                    <a:pos x="82" y="80"/>
                  </a:cxn>
                  <a:cxn ang="0">
                    <a:pos x="80" y="56"/>
                  </a:cxn>
                  <a:cxn ang="0">
                    <a:pos x="74" y="38"/>
                  </a:cxn>
                  <a:cxn ang="0">
                    <a:pos x="64" y="22"/>
                  </a:cxn>
                  <a:cxn ang="0">
                    <a:pos x="54" y="12"/>
                  </a:cxn>
                  <a:cxn ang="0">
                    <a:pos x="40" y="4"/>
                  </a:cxn>
                  <a:cxn ang="0">
                    <a:pos x="28" y="0"/>
                  </a:cxn>
                  <a:cxn ang="0">
                    <a:pos x="14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28" y="40"/>
                  </a:cxn>
                  <a:cxn ang="0">
                    <a:pos x="50" y="72"/>
                  </a:cxn>
                  <a:cxn ang="0">
                    <a:pos x="68" y="98"/>
                  </a:cxn>
                  <a:cxn ang="0">
                    <a:pos x="78" y="116"/>
                  </a:cxn>
                  <a:cxn ang="0">
                    <a:pos x="78" y="116"/>
                  </a:cxn>
                  <a:cxn ang="0">
                    <a:pos x="80" y="98"/>
                  </a:cxn>
                  <a:cxn ang="0">
                    <a:pos x="82" y="80"/>
                  </a:cxn>
                  <a:cxn ang="0">
                    <a:pos x="82" y="80"/>
                  </a:cxn>
                </a:cxnLst>
                <a:rect l="0" t="0" r="r" b="b"/>
                <a:pathLst>
                  <a:path w="82" h="116">
                    <a:moveTo>
                      <a:pt x="82" y="80"/>
                    </a:moveTo>
                    <a:lnTo>
                      <a:pt x="82" y="80"/>
                    </a:lnTo>
                    <a:lnTo>
                      <a:pt x="80" y="56"/>
                    </a:lnTo>
                    <a:lnTo>
                      <a:pt x="74" y="38"/>
                    </a:lnTo>
                    <a:lnTo>
                      <a:pt x="64" y="22"/>
                    </a:lnTo>
                    <a:lnTo>
                      <a:pt x="54" y="12"/>
                    </a:lnTo>
                    <a:lnTo>
                      <a:pt x="40" y="4"/>
                    </a:lnTo>
                    <a:lnTo>
                      <a:pt x="28" y="0"/>
                    </a:lnTo>
                    <a:lnTo>
                      <a:pt x="14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28" y="40"/>
                    </a:lnTo>
                    <a:lnTo>
                      <a:pt x="50" y="72"/>
                    </a:lnTo>
                    <a:lnTo>
                      <a:pt x="68" y="98"/>
                    </a:lnTo>
                    <a:lnTo>
                      <a:pt x="78" y="116"/>
                    </a:lnTo>
                    <a:lnTo>
                      <a:pt x="78" y="116"/>
                    </a:lnTo>
                    <a:lnTo>
                      <a:pt x="80" y="98"/>
                    </a:lnTo>
                    <a:lnTo>
                      <a:pt x="82" y="80"/>
                    </a:lnTo>
                    <a:lnTo>
                      <a:pt x="82" y="8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127"/>
              <p:cNvSpPr>
                <a:spLocks/>
              </p:cNvSpPr>
              <p:nvPr userDrawn="1"/>
            </p:nvSpPr>
            <p:spPr bwMode="auto">
              <a:xfrm>
                <a:off x="2598738" y="2892425"/>
                <a:ext cx="1028700" cy="1587500"/>
              </a:xfrm>
              <a:custGeom>
                <a:avLst/>
                <a:gdLst/>
                <a:ahLst/>
                <a:cxnLst>
                  <a:cxn ang="0">
                    <a:pos x="590" y="402"/>
                  </a:cxn>
                  <a:cxn ang="0">
                    <a:pos x="488" y="372"/>
                  </a:cxn>
                  <a:cxn ang="0">
                    <a:pos x="462" y="356"/>
                  </a:cxn>
                  <a:cxn ang="0">
                    <a:pos x="448" y="330"/>
                  </a:cxn>
                  <a:cxn ang="0">
                    <a:pos x="450" y="310"/>
                  </a:cxn>
                  <a:cxn ang="0">
                    <a:pos x="466" y="292"/>
                  </a:cxn>
                  <a:cxn ang="0">
                    <a:pos x="500" y="278"/>
                  </a:cxn>
                  <a:cxn ang="0">
                    <a:pos x="540" y="248"/>
                  </a:cxn>
                  <a:cxn ang="0">
                    <a:pos x="558" y="202"/>
                  </a:cxn>
                  <a:cxn ang="0">
                    <a:pos x="558" y="166"/>
                  </a:cxn>
                  <a:cxn ang="0">
                    <a:pos x="550" y="124"/>
                  </a:cxn>
                  <a:cxn ang="0">
                    <a:pos x="530" y="88"/>
                  </a:cxn>
                  <a:cxn ang="0">
                    <a:pos x="466" y="32"/>
                  </a:cxn>
                  <a:cxn ang="0">
                    <a:pos x="414" y="10"/>
                  </a:cxn>
                  <a:cxn ang="0">
                    <a:pos x="332" y="0"/>
                  </a:cxn>
                  <a:cxn ang="0">
                    <a:pos x="280" y="14"/>
                  </a:cxn>
                  <a:cxn ang="0">
                    <a:pos x="246" y="38"/>
                  </a:cxn>
                  <a:cxn ang="0">
                    <a:pos x="224" y="76"/>
                  </a:cxn>
                  <a:cxn ang="0">
                    <a:pos x="210" y="120"/>
                  </a:cxn>
                  <a:cxn ang="0">
                    <a:pos x="212" y="166"/>
                  </a:cxn>
                  <a:cxn ang="0">
                    <a:pos x="236" y="212"/>
                  </a:cxn>
                  <a:cxn ang="0">
                    <a:pos x="250" y="246"/>
                  </a:cxn>
                  <a:cxn ang="0">
                    <a:pos x="248" y="274"/>
                  </a:cxn>
                  <a:cxn ang="0">
                    <a:pos x="234" y="294"/>
                  </a:cxn>
                  <a:cxn ang="0">
                    <a:pos x="210" y="304"/>
                  </a:cxn>
                  <a:cxn ang="0">
                    <a:pos x="182" y="302"/>
                  </a:cxn>
                  <a:cxn ang="0">
                    <a:pos x="14" y="248"/>
                  </a:cxn>
                  <a:cxn ang="0">
                    <a:pos x="108" y="342"/>
                  </a:cxn>
                  <a:cxn ang="0">
                    <a:pos x="194" y="444"/>
                  </a:cxn>
                  <a:cxn ang="0">
                    <a:pos x="232" y="510"/>
                  </a:cxn>
                  <a:cxn ang="0">
                    <a:pos x="244" y="560"/>
                  </a:cxn>
                  <a:cxn ang="0">
                    <a:pos x="238" y="602"/>
                  </a:cxn>
                  <a:cxn ang="0">
                    <a:pos x="216" y="632"/>
                  </a:cxn>
                  <a:cxn ang="0">
                    <a:pos x="188" y="650"/>
                  </a:cxn>
                  <a:cxn ang="0">
                    <a:pos x="156" y="652"/>
                  </a:cxn>
                  <a:cxn ang="0">
                    <a:pos x="132" y="648"/>
                  </a:cxn>
                  <a:cxn ang="0">
                    <a:pos x="88" y="654"/>
                  </a:cxn>
                  <a:cxn ang="0">
                    <a:pos x="42" y="682"/>
                  </a:cxn>
                  <a:cxn ang="0">
                    <a:pos x="8" y="730"/>
                  </a:cxn>
                  <a:cxn ang="0">
                    <a:pos x="2" y="798"/>
                  </a:cxn>
                  <a:cxn ang="0">
                    <a:pos x="36" y="886"/>
                  </a:cxn>
                  <a:cxn ang="0">
                    <a:pos x="64" y="922"/>
                  </a:cxn>
                  <a:cxn ang="0">
                    <a:pos x="104" y="962"/>
                  </a:cxn>
                  <a:cxn ang="0">
                    <a:pos x="146" y="988"/>
                  </a:cxn>
                  <a:cxn ang="0">
                    <a:pos x="186" y="998"/>
                  </a:cxn>
                  <a:cxn ang="0">
                    <a:pos x="248" y="994"/>
                  </a:cxn>
                  <a:cxn ang="0">
                    <a:pos x="308" y="960"/>
                  </a:cxn>
                  <a:cxn ang="0">
                    <a:pos x="346" y="916"/>
                  </a:cxn>
                  <a:cxn ang="0">
                    <a:pos x="356" y="888"/>
                  </a:cxn>
                  <a:cxn ang="0">
                    <a:pos x="366" y="850"/>
                  </a:cxn>
                  <a:cxn ang="0">
                    <a:pos x="390" y="822"/>
                  </a:cxn>
                  <a:cxn ang="0">
                    <a:pos x="410" y="810"/>
                  </a:cxn>
                  <a:cxn ang="0">
                    <a:pos x="414" y="770"/>
                  </a:cxn>
                  <a:cxn ang="0">
                    <a:pos x="430" y="714"/>
                  </a:cxn>
                  <a:cxn ang="0">
                    <a:pos x="452" y="676"/>
                  </a:cxn>
                  <a:cxn ang="0">
                    <a:pos x="482" y="652"/>
                  </a:cxn>
                  <a:cxn ang="0">
                    <a:pos x="514" y="642"/>
                  </a:cxn>
                  <a:cxn ang="0">
                    <a:pos x="556" y="642"/>
                  </a:cxn>
                  <a:cxn ang="0">
                    <a:pos x="550" y="580"/>
                  </a:cxn>
                  <a:cxn ang="0">
                    <a:pos x="556" y="528"/>
                  </a:cxn>
                  <a:cxn ang="0">
                    <a:pos x="574" y="482"/>
                  </a:cxn>
                  <a:cxn ang="0">
                    <a:pos x="602" y="446"/>
                  </a:cxn>
                  <a:cxn ang="0">
                    <a:pos x="634" y="420"/>
                  </a:cxn>
                </a:cxnLst>
                <a:rect l="0" t="0" r="r" b="b"/>
                <a:pathLst>
                  <a:path w="648" h="1000">
                    <a:moveTo>
                      <a:pt x="648" y="414"/>
                    </a:moveTo>
                    <a:lnTo>
                      <a:pt x="648" y="414"/>
                    </a:lnTo>
                    <a:lnTo>
                      <a:pt x="590" y="402"/>
                    </a:lnTo>
                    <a:lnTo>
                      <a:pt x="534" y="388"/>
                    </a:lnTo>
                    <a:lnTo>
                      <a:pt x="508" y="380"/>
                    </a:lnTo>
                    <a:lnTo>
                      <a:pt x="488" y="372"/>
                    </a:lnTo>
                    <a:lnTo>
                      <a:pt x="472" y="364"/>
                    </a:lnTo>
                    <a:lnTo>
                      <a:pt x="462" y="356"/>
                    </a:lnTo>
                    <a:lnTo>
                      <a:pt x="462" y="356"/>
                    </a:lnTo>
                    <a:lnTo>
                      <a:pt x="456" y="346"/>
                    </a:lnTo>
                    <a:lnTo>
                      <a:pt x="452" y="338"/>
                    </a:lnTo>
                    <a:lnTo>
                      <a:pt x="448" y="330"/>
                    </a:lnTo>
                    <a:lnTo>
                      <a:pt x="448" y="322"/>
                    </a:lnTo>
                    <a:lnTo>
                      <a:pt x="448" y="316"/>
                    </a:lnTo>
                    <a:lnTo>
                      <a:pt x="450" y="310"/>
                    </a:lnTo>
                    <a:lnTo>
                      <a:pt x="452" y="304"/>
                    </a:lnTo>
                    <a:lnTo>
                      <a:pt x="456" y="300"/>
                    </a:lnTo>
                    <a:lnTo>
                      <a:pt x="466" y="292"/>
                    </a:lnTo>
                    <a:lnTo>
                      <a:pt x="478" y="288"/>
                    </a:lnTo>
                    <a:lnTo>
                      <a:pt x="500" y="278"/>
                    </a:lnTo>
                    <a:lnTo>
                      <a:pt x="500" y="278"/>
                    </a:lnTo>
                    <a:lnTo>
                      <a:pt x="518" y="270"/>
                    </a:lnTo>
                    <a:lnTo>
                      <a:pt x="530" y="260"/>
                    </a:lnTo>
                    <a:lnTo>
                      <a:pt x="540" y="248"/>
                    </a:lnTo>
                    <a:lnTo>
                      <a:pt x="548" y="234"/>
                    </a:lnTo>
                    <a:lnTo>
                      <a:pt x="554" y="218"/>
                    </a:lnTo>
                    <a:lnTo>
                      <a:pt x="558" y="202"/>
                    </a:lnTo>
                    <a:lnTo>
                      <a:pt x="558" y="184"/>
                    </a:lnTo>
                    <a:lnTo>
                      <a:pt x="558" y="166"/>
                    </a:lnTo>
                    <a:lnTo>
                      <a:pt x="558" y="166"/>
                    </a:lnTo>
                    <a:lnTo>
                      <a:pt x="558" y="152"/>
                    </a:lnTo>
                    <a:lnTo>
                      <a:pt x="554" y="138"/>
                    </a:lnTo>
                    <a:lnTo>
                      <a:pt x="550" y="124"/>
                    </a:lnTo>
                    <a:lnTo>
                      <a:pt x="544" y="112"/>
                    </a:lnTo>
                    <a:lnTo>
                      <a:pt x="538" y="100"/>
                    </a:lnTo>
                    <a:lnTo>
                      <a:pt x="530" y="88"/>
                    </a:lnTo>
                    <a:lnTo>
                      <a:pt x="512" y="66"/>
                    </a:lnTo>
                    <a:lnTo>
                      <a:pt x="490" y="48"/>
                    </a:lnTo>
                    <a:lnTo>
                      <a:pt x="466" y="32"/>
                    </a:lnTo>
                    <a:lnTo>
                      <a:pt x="440" y="20"/>
                    </a:lnTo>
                    <a:lnTo>
                      <a:pt x="414" y="10"/>
                    </a:lnTo>
                    <a:lnTo>
                      <a:pt x="414" y="10"/>
                    </a:lnTo>
                    <a:lnTo>
                      <a:pt x="388" y="4"/>
                    </a:lnTo>
                    <a:lnTo>
                      <a:pt x="360" y="0"/>
                    </a:lnTo>
                    <a:lnTo>
                      <a:pt x="332" y="0"/>
                    </a:lnTo>
                    <a:lnTo>
                      <a:pt x="304" y="4"/>
                    </a:lnTo>
                    <a:lnTo>
                      <a:pt x="292" y="8"/>
                    </a:lnTo>
                    <a:lnTo>
                      <a:pt x="280" y="14"/>
                    </a:lnTo>
                    <a:lnTo>
                      <a:pt x="268" y="20"/>
                    </a:lnTo>
                    <a:lnTo>
                      <a:pt x="256" y="28"/>
                    </a:lnTo>
                    <a:lnTo>
                      <a:pt x="246" y="38"/>
                    </a:lnTo>
                    <a:lnTo>
                      <a:pt x="238" y="48"/>
                    </a:lnTo>
                    <a:lnTo>
                      <a:pt x="230" y="62"/>
                    </a:lnTo>
                    <a:lnTo>
                      <a:pt x="224" y="76"/>
                    </a:lnTo>
                    <a:lnTo>
                      <a:pt x="224" y="76"/>
                    </a:lnTo>
                    <a:lnTo>
                      <a:pt x="216" y="100"/>
                    </a:lnTo>
                    <a:lnTo>
                      <a:pt x="210" y="120"/>
                    </a:lnTo>
                    <a:lnTo>
                      <a:pt x="208" y="138"/>
                    </a:lnTo>
                    <a:lnTo>
                      <a:pt x="210" y="152"/>
                    </a:lnTo>
                    <a:lnTo>
                      <a:pt x="212" y="166"/>
                    </a:lnTo>
                    <a:lnTo>
                      <a:pt x="218" y="180"/>
                    </a:lnTo>
                    <a:lnTo>
                      <a:pt x="236" y="212"/>
                    </a:lnTo>
                    <a:lnTo>
                      <a:pt x="236" y="212"/>
                    </a:lnTo>
                    <a:lnTo>
                      <a:pt x="242" y="224"/>
                    </a:lnTo>
                    <a:lnTo>
                      <a:pt x="246" y="236"/>
                    </a:lnTo>
                    <a:lnTo>
                      <a:pt x="250" y="246"/>
                    </a:lnTo>
                    <a:lnTo>
                      <a:pt x="250" y="256"/>
                    </a:lnTo>
                    <a:lnTo>
                      <a:pt x="250" y="266"/>
                    </a:lnTo>
                    <a:lnTo>
                      <a:pt x="248" y="274"/>
                    </a:lnTo>
                    <a:lnTo>
                      <a:pt x="244" y="282"/>
                    </a:lnTo>
                    <a:lnTo>
                      <a:pt x="240" y="288"/>
                    </a:lnTo>
                    <a:lnTo>
                      <a:pt x="234" y="294"/>
                    </a:lnTo>
                    <a:lnTo>
                      <a:pt x="226" y="298"/>
                    </a:lnTo>
                    <a:lnTo>
                      <a:pt x="220" y="300"/>
                    </a:lnTo>
                    <a:lnTo>
                      <a:pt x="210" y="304"/>
                    </a:lnTo>
                    <a:lnTo>
                      <a:pt x="202" y="304"/>
                    </a:lnTo>
                    <a:lnTo>
                      <a:pt x="192" y="304"/>
                    </a:lnTo>
                    <a:lnTo>
                      <a:pt x="182" y="302"/>
                    </a:lnTo>
                    <a:lnTo>
                      <a:pt x="172" y="300"/>
                    </a:lnTo>
                    <a:lnTo>
                      <a:pt x="172" y="300"/>
                    </a:lnTo>
                    <a:lnTo>
                      <a:pt x="14" y="248"/>
                    </a:lnTo>
                    <a:lnTo>
                      <a:pt x="14" y="248"/>
                    </a:lnTo>
                    <a:lnTo>
                      <a:pt x="76" y="308"/>
                    </a:lnTo>
                    <a:lnTo>
                      <a:pt x="108" y="342"/>
                    </a:lnTo>
                    <a:lnTo>
                      <a:pt x="140" y="376"/>
                    </a:lnTo>
                    <a:lnTo>
                      <a:pt x="168" y="410"/>
                    </a:lnTo>
                    <a:lnTo>
                      <a:pt x="194" y="444"/>
                    </a:lnTo>
                    <a:lnTo>
                      <a:pt x="216" y="478"/>
                    </a:lnTo>
                    <a:lnTo>
                      <a:pt x="232" y="510"/>
                    </a:lnTo>
                    <a:lnTo>
                      <a:pt x="232" y="510"/>
                    </a:lnTo>
                    <a:lnTo>
                      <a:pt x="238" y="528"/>
                    </a:lnTo>
                    <a:lnTo>
                      <a:pt x="242" y="544"/>
                    </a:lnTo>
                    <a:lnTo>
                      <a:pt x="244" y="560"/>
                    </a:lnTo>
                    <a:lnTo>
                      <a:pt x="244" y="576"/>
                    </a:lnTo>
                    <a:lnTo>
                      <a:pt x="242" y="590"/>
                    </a:lnTo>
                    <a:lnTo>
                      <a:pt x="238" y="602"/>
                    </a:lnTo>
                    <a:lnTo>
                      <a:pt x="232" y="614"/>
                    </a:lnTo>
                    <a:lnTo>
                      <a:pt x="226" y="624"/>
                    </a:lnTo>
                    <a:lnTo>
                      <a:pt x="216" y="632"/>
                    </a:lnTo>
                    <a:lnTo>
                      <a:pt x="208" y="640"/>
                    </a:lnTo>
                    <a:lnTo>
                      <a:pt x="198" y="646"/>
                    </a:lnTo>
                    <a:lnTo>
                      <a:pt x="188" y="650"/>
                    </a:lnTo>
                    <a:lnTo>
                      <a:pt x="176" y="652"/>
                    </a:lnTo>
                    <a:lnTo>
                      <a:pt x="166" y="654"/>
                    </a:lnTo>
                    <a:lnTo>
                      <a:pt x="156" y="652"/>
                    </a:lnTo>
                    <a:lnTo>
                      <a:pt x="144" y="650"/>
                    </a:lnTo>
                    <a:lnTo>
                      <a:pt x="144" y="650"/>
                    </a:lnTo>
                    <a:lnTo>
                      <a:pt x="132" y="648"/>
                    </a:lnTo>
                    <a:lnTo>
                      <a:pt x="120" y="648"/>
                    </a:lnTo>
                    <a:lnTo>
                      <a:pt x="104" y="650"/>
                    </a:lnTo>
                    <a:lnTo>
                      <a:pt x="88" y="654"/>
                    </a:lnTo>
                    <a:lnTo>
                      <a:pt x="72" y="660"/>
                    </a:lnTo>
                    <a:lnTo>
                      <a:pt x="56" y="670"/>
                    </a:lnTo>
                    <a:lnTo>
                      <a:pt x="42" y="682"/>
                    </a:lnTo>
                    <a:lnTo>
                      <a:pt x="28" y="696"/>
                    </a:lnTo>
                    <a:lnTo>
                      <a:pt x="16" y="712"/>
                    </a:lnTo>
                    <a:lnTo>
                      <a:pt x="8" y="730"/>
                    </a:lnTo>
                    <a:lnTo>
                      <a:pt x="2" y="750"/>
                    </a:lnTo>
                    <a:lnTo>
                      <a:pt x="0" y="772"/>
                    </a:lnTo>
                    <a:lnTo>
                      <a:pt x="2" y="798"/>
                    </a:lnTo>
                    <a:lnTo>
                      <a:pt x="8" y="824"/>
                    </a:lnTo>
                    <a:lnTo>
                      <a:pt x="20" y="854"/>
                    </a:lnTo>
                    <a:lnTo>
                      <a:pt x="36" y="886"/>
                    </a:lnTo>
                    <a:lnTo>
                      <a:pt x="36" y="886"/>
                    </a:lnTo>
                    <a:lnTo>
                      <a:pt x="50" y="904"/>
                    </a:lnTo>
                    <a:lnTo>
                      <a:pt x="64" y="922"/>
                    </a:lnTo>
                    <a:lnTo>
                      <a:pt x="76" y="938"/>
                    </a:lnTo>
                    <a:lnTo>
                      <a:pt x="90" y="952"/>
                    </a:lnTo>
                    <a:lnTo>
                      <a:pt x="104" y="962"/>
                    </a:lnTo>
                    <a:lnTo>
                      <a:pt x="118" y="972"/>
                    </a:lnTo>
                    <a:lnTo>
                      <a:pt x="132" y="980"/>
                    </a:lnTo>
                    <a:lnTo>
                      <a:pt x="146" y="988"/>
                    </a:lnTo>
                    <a:lnTo>
                      <a:pt x="158" y="992"/>
                    </a:lnTo>
                    <a:lnTo>
                      <a:pt x="172" y="996"/>
                    </a:lnTo>
                    <a:lnTo>
                      <a:pt x="186" y="998"/>
                    </a:lnTo>
                    <a:lnTo>
                      <a:pt x="198" y="1000"/>
                    </a:lnTo>
                    <a:lnTo>
                      <a:pt x="224" y="998"/>
                    </a:lnTo>
                    <a:lnTo>
                      <a:pt x="248" y="994"/>
                    </a:lnTo>
                    <a:lnTo>
                      <a:pt x="270" y="984"/>
                    </a:lnTo>
                    <a:lnTo>
                      <a:pt x="290" y="974"/>
                    </a:lnTo>
                    <a:lnTo>
                      <a:pt x="308" y="960"/>
                    </a:lnTo>
                    <a:lnTo>
                      <a:pt x="324" y="946"/>
                    </a:lnTo>
                    <a:lnTo>
                      <a:pt x="338" y="930"/>
                    </a:lnTo>
                    <a:lnTo>
                      <a:pt x="346" y="916"/>
                    </a:lnTo>
                    <a:lnTo>
                      <a:pt x="354" y="900"/>
                    </a:lnTo>
                    <a:lnTo>
                      <a:pt x="356" y="888"/>
                    </a:lnTo>
                    <a:lnTo>
                      <a:pt x="356" y="888"/>
                    </a:lnTo>
                    <a:lnTo>
                      <a:pt x="358" y="874"/>
                    </a:lnTo>
                    <a:lnTo>
                      <a:pt x="362" y="862"/>
                    </a:lnTo>
                    <a:lnTo>
                      <a:pt x="366" y="850"/>
                    </a:lnTo>
                    <a:lnTo>
                      <a:pt x="374" y="840"/>
                    </a:lnTo>
                    <a:lnTo>
                      <a:pt x="382" y="832"/>
                    </a:lnTo>
                    <a:lnTo>
                      <a:pt x="390" y="822"/>
                    </a:lnTo>
                    <a:lnTo>
                      <a:pt x="400" y="816"/>
                    </a:lnTo>
                    <a:lnTo>
                      <a:pt x="410" y="810"/>
                    </a:lnTo>
                    <a:lnTo>
                      <a:pt x="410" y="810"/>
                    </a:lnTo>
                    <a:lnTo>
                      <a:pt x="412" y="790"/>
                    </a:lnTo>
                    <a:lnTo>
                      <a:pt x="414" y="770"/>
                    </a:lnTo>
                    <a:lnTo>
                      <a:pt x="414" y="770"/>
                    </a:lnTo>
                    <a:lnTo>
                      <a:pt x="418" y="750"/>
                    </a:lnTo>
                    <a:lnTo>
                      <a:pt x="422" y="730"/>
                    </a:lnTo>
                    <a:lnTo>
                      <a:pt x="430" y="714"/>
                    </a:lnTo>
                    <a:lnTo>
                      <a:pt x="436" y="700"/>
                    </a:lnTo>
                    <a:lnTo>
                      <a:pt x="444" y="686"/>
                    </a:lnTo>
                    <a:lnTo>
                      <a:pt x="452" y="676"/>
                    </a:lnTo>
                    <a:lnTo>
                      <a:pt x="462" y="666"/>
                    </a:lnTo>
                    <a:lnTo>
                      <a:pt x="472" y="658"/>
                    </a:lnTo>
                    <a:lnTo>
                      <a:pt x="482" y="652"/>
                    </a:lnTo>
                    <a:lnTo>
                      <a:pt x="492" y="648"/>
                    </a:lnTo>
                    <a:lnTo>
                      <a:pt x="504" y="644"/>
                    </a:lnTo>
                    <a:lnTo>
                      <a:pt x="514" y="642"/>
                    </a:lnTo>
                    <a:lnTo>
                      <a:pt x="536" y="640"/>
                    </a:lnTo>
                    <a:lnTo>
                      <a:pt x="556" y="642"/>
                    </a:lnTo>
                    <a:lnTo>
                      <a:pt x="556" y="642"/>
                    </a:lnTo>
                    <a:lnTo>
                      <a:pt x="552" y="620"/>
                    </a:lnTo>
                    <a:lnTo>
                      <a:pt x="550" y="600"/>
                    </a:lnTo>
                    <a:lnTo>
                      <a:pt x="550" y="580"/>
                    </a:lnTo>
                    <a:lnTo>
                      <a:pt x="550" y="562"/>
                    </a:lnTo>
                    <a:lnTo>
                      <a:pt x="554" y="544"/>
                    </a:lnTo>
                    <a:lnTo>
                      <a:pt x="556" y="528"/>
                    </a:lnTo>
                    <a:lnTo>
                      <a:pt x="562" y="512"/>
                    </a:lnTo>
                    <a:lnTo>
                      <a:pt x="568" y="496"/>
                    </a:lnTo>
                    <a:lnTo>
                      <a:pt x="574" y="482"/>
                    </a:lnTo>
                    <a:lnTo>
                      <a:pt x="582" y="470"/>
                    </a:lnTo>
                    <a:lnTo>
                      <a:pt x="592" y="458"/>
                    </a:lnTo>
                    <a:lnTo>
                      <a:pt x="602" y="446"/>
                    </a:lnTo>
                    <a:lnTo>
                      <a:pt x="612" y="436"/>
                    </a:lnTo>
                    <a:lnTo>
                      <a:pt x="624" y="428"/>
                    </a:lnTo>
                    <a:lnTo>
                      <a:pt x="634" y="420"/>
                    </a:lnTo>
                    <a:lnTo>
                      <a:pt x="648" y="414"/>
                    </a:lnTo>
                    <a:lnTo>
                      <a:pt x="648" y="414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Freeform 128"/>
              <p:cNvSpPr>
                <a:spLocks/>
              </p:cNvSpPr>
              <p:nvPr userDrawn="1"/>
            </p:nvSpPr>
            <p:spPr bwMode="auto">
              <a:xfrm>
                <a:off x="3319463" y="4851400"/>
                <a:ext cx="161925" cy="139700"/>
              </a:xfrm>
              <a:custGeom>
                <a:avLst/>
                <a:gdLst/>
                <a:ahLst/>
                <a:cxnLst>
                  <a:cxn ang="0">
                    <a:pos x="74" y="54"/>
                  </a:cxn>
                  <a:cxn ang="0">
                    <a:pos x="74" y="54"/>
                  </a:cxn>
                  <a:cxn ang="0">
                    <a:pos x="102" y="0"/>
                  </a:cxn>
                  <a:cxn ang="0">
                    <a:pos x="102" y="0"/>
                  </a:cxn>
                  <a:cxn ang="0">
                    <a:pos x="0" y="86"/>
                  </a:cxn>
                  <a:cxn ang="0">
                    <a:pos x="0" y="86"/>
                  </a:cxn>
                  <a:cxn ang="0">
                    <a:pos x="10" y="88"/>
                  </a:cxn>
                  <a:cxn ang="0">
                    <a:pos x="22" y="88"/>
                  </a:cxn>
                  <a:cxn ang="0">
                    <a:pos x="32" y="86"/>
                  </a:cxn>
                  <a:cxn ang="0">
                    <a:pos x="42" y="84"/>
                  </a:cxn>
                  <a:cxn ang="0">
                    <a:pos x="52" y="78"/>
                  </a:cxn>
                  <a:cxn ang="0">
                    <a:pos x="62" y="72"/>
                  </a:cxn>
                  <a:cxn ang="0">
                    <a:pos x="68" y="64"/>
                  </a:cxn>
                  <a:cxn ang="0">
                    <a:pos x="74" y="54"/>
                  </a:cxn>
                  <a:cxn ang="0">
                    <a:pos x="74" y="54"/>
                  </a:cxn>
                </a:cxnLst>
                <a:rect l="0" t="0" r="r" b="b"/>
                <a:pathLst>
                  <a:path w="102" h="88">
                    <a:moveTo>
                      <a:pt x="74" y="54"/>
                    </a:moveTo>
                    <a:lnTo>
                      <a:pt x="74" y="54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10" y="88"/>
                    </a:lnTo>
                    <a:lnTo>
                      <a:pt x="22" y="88"/>
                    </a:lnTo>
                    <a:lnTo>
                      <a:pt x="32" y="86"/>
                    </a:lnTo>
                    <a:lnTo>
                      <a:pt x="42" y="84"/>
                    </a:lnTo>
                    <a:lnTo>
                      <a:pt x="52" y="78"/>
                    </a:lnTo>
                    <a:lnTo>
                      <a:pt x="62" y="72"/>
                    </a:lnTo>
                    <a:lnTo>
                      <a:pt x="68" y="64"/>
                    </a:lnTo>
                    <a:lnTo>
                      <a:pt x="74" y="54"/>
                    </a:lnTo>
                    <a:lnTo>
                      <a:pt x="74" y="54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129"/>
              <p:cNvSpPr>
                <a:spLocks/>
              </p:cNvSpPr>
              <p:nvPr userDrawn="1"/>
            </p:nvSpPr>
            <p:spPr bwMode="auto">
              <a:xfrm>
                <a:off x="2271713" y="4911725"/>
                <a:ext cx="530225" cy="450850"/>
              </a:xfrm>
              <a:custGeom>
                <a:avLst/>
                <a:gdLst/>
                <a:ahLst/>
                <a:cxnLst>
                  <a:cxn ang="0">
                    <a:pos x="252" y="146"/>
                  </a:cxn>
                  <a:cxn ang="0">
                    <a:pos x="252" y="146"/>
                  </a:cxn>
                  <a:cxn ang="0">
                    <a:pos x="254" y="134"/>
                  </a:cxn>
                  <a:cxn ang="0">
                    <a:pos x="254" y="120"/>
                  </a:cxn>
                  <a:cxn ang="0">
                    <a:pos x="252" y="104"/>
                  </a:cxn>
                  <a:cxn ang="0">
                    <a:pos x="248" y="90"/>
                  </a:cxn>
                  <a:cxn ang="0">
                    <a:pos x="242" y="74"/>
                  </a:cxn>
                  <a:cxn ang="0">
                    <a:pos x="232" y="58"/>
                  </a:cxn>
                  <a:cxn ang="0">
                    <a:pos x="222" y="44"/>
                  </a:cxn>
                  <a:cxn ang="0">
                    <a:pos x="208" y="30"/>
                  </a:cxn>
                  <a:cxn ang="0">
                    <a:pos x="192" y="18"/>
                  </a:cxn>
                  <a:cxn ang="0">
                    <a:pos x="174" y="8"/>
                  </a:cxn>
                  <a:cxn ang="0">
                    <a:pos x="154" y="2"/>
                  </a:cxn>
                  <a:cxn ang="0">
                    <a:pos x="132" y="0"/>
                  </a:cxn>
                  <a:cxn ang="0">
                    <a:pos x="108" y="2"/>
                  </a:cxn>
                  <a:cxn ang="0">
                    <a:pos x="82" y="6"/>
                  </a:cxn>
                  <a:cxn ang="0">
                    <a:pos x="52" y="18"/>
                  </a:cxn>
                  <a:cxn ang="0">
                    <a:pos x="22" y="34"/>
                  </a:cxn>
                  <a:cxn ang="0">
                    <a:pos x="22" y="34"/>
                  </a:cxn>
                  <a:cxn ang="0">
                    <a:pos x="14" y="48"/>
                  </a:cxn>
                  <a:cxn ang="0">
                    <a:pos x="10" y="62"/>
                  </a:cxn>
                  <a:cxn ang="0">
                    <a:pos x="4" y="78"/>
                  </a:cxn>
                  <a:cxn ang="0">
                    <a:pos x="2" y="94"/>
                  </a:cxn>
                  <a:cxn ang="0">
                    <a:pos x="0" y="110"/>
                  </a:cxn>
                  <a:cxn ang="0">
                    <a:pos x="0" y="128"/>
                  </a:cxn>
                  <a:cxn ang="0">
                    <a:pos x="4" y="144"/>
                  </a:cxn>
                  <a:cxn ang="0">
                    <a:pos x="8" y="162"/>
                  </a:cxn>
                  <a:cxn ang="0">
                    <a:pos x="16" y="178"/>
                  </a:cxn>
                  <a:cxn ang="0">
                    <a:pos x="26" y="196"/>
                  </a:cxn>
                  <a:cxn ang="0">
                    <a:pos x="40" y="212"/>
                  </a:cxn>
                  <a:cxn ang="0">
                    <a:pos x="56" y="226"/>
                  </a:cxn>
                  <a:cxn ang="0">
                    <a:pos x="76" y="240"/>
                  </a:cxn>
                  <a:cxn ang="0">
                    <a:pos x="100" y="254"/>
                  </a:cxn>
                  <a:cxn ang="0">
                    <a:pos x="126" y="266"/>
                  </a:cxn>
                  <a:cxn ang="0">
                    <a:pos x="158" y="276"/>
                  </a:cxn>
                  <a:cxn ang="0">
                    <a:pos x="158" y="276"/>
                  </a:cxn>
                  <a:cxn ang="0">
                    <a:pos x="186" y="282"/>
                  </a:cxn>
                  <a:cxn ang="0">
                    <a:pos x="212" y="284"/>
                  </a:cxn>
                  <a:cxn ang="0">
                    <a:pos x="238" y="284"/>
                  </a:cxn>
                  <a:cxn ang="0">
                    <a:pos x="260" y="280"/>
                  </a:cxn>
                  <a:cxn ang="0">
                    <a:pos x="282" y="276"/>
                  </a:cxn>
                  <a:cxn ang="0">
                    <a:pos x="302" y="268"/>
                  </a:cxn>
                  <a:cxn ang="0">
                    <a:pos x="320" y="256"/>
                  </a:cxn>
                  <a:cxn ang="0">
                    <a:pos x="334" y="244"/>
                  </a:cxn>
                  <a:cxn ang="0">
                    <a:pos x="334" y="244"/>
                  </a:cxn>
                  <a:cxn ang="0">
                    <a:pos x="324" y="244"/>
                  </a:cxn>
                  <a:cxn ang="0">
                    <a:pos x="312" y="242"/>
                  </a:cxn>
                  <a:cxn ang="0">
                    <a:pos x="302" y="240"/>
                  </a:cxn>
                  <a:cxn ang="0">
                    <a:pos x="292" y="236"/>
                  </a:cxn>
                  <a:cxn ang="0">
                    <a:pos x="276" y="224"/>
                  </a:cxn>
                  <a:cxn ang="0">
                    <a:pos x="264" y="210"/>
                  </a:cxn>
                  <a:cxn ang="0">
                    <a:pos x="254" y="196"/>
                  </a:cxn>
                  <a:cxn ang="0">
                    <a:pos x="250" y="178"/>
                  </a:cxn>
                  <a:cxn ang="0">
                    <a:pos x="248" y="162"/>
                  </a:cxn>
                  <a:cxn ang="0">
                    <a:pos x="252" y="146"/>
                  </a:cxn>
                  <a:cxn ang="0">
                    <a:pos x="252" y="146"/>
                  </a:cxn>
                </a:cxnLst>
                <a:rect l="0" t="0" r="r" b="b"/>
                <a:pathLst>
                  <a:path w="334" h="284">
                    <a:moveTo>
                      <a:pt x="252" y="146"/>
                    </a:moveTo>
                    <a:lnTo>
                      <a:pt x="252" y="146"/>
                    </a:lnTo>
                    <a:lnTo>
                      <a:pt x="254" y="134"/>
                    </a:lnTo>
                    <a:lnTo>
                      <a:pt x="254" y="120"/>
                    </a:lnTo>
                    <a:lnTo>
                      <a:pt x="252" y="104"/>
                    </a:lnTo>
                    <a:lnTo>
                      <a:pt x="248" y="90"/>
                    </a:lnTo>
                    <a:lnTo>
                      <a:pt x="242" y="74"/>
                    </a:lnTo>
                    <a:lnTo>
                      <a:pt x="232" y="58"/>
                    </a:lnTo>
                    <a:lnTo>
                      <a:pt x="222" y="44"/>
                    </a:lnTo>
                    <a:lnTo>
                      <a:pt x="208" y="30"/>
                    </a:lnTo>
                    <a:lnTo>
                      <a:pt x="192" y="18"/>
                    </a:lnTo>
                    <a:lnTo>
                      <a:pt x="174" y="8"/>
                    </a:lnTo>
                    <a:lnTo>
                      <a:pt x="154" y="2"/>
                    </a:lnTo>
                    <a:lnTo>
                      <a:pt x="132" y="0"/>
                    </a:lnTo>
                    <a:lnTo>
                      <a:pt x="108" y="2"/>
                    </a:lnTo>
                    <a:lnTo>
                      <a:pt x="82" y="6"/>
                    </a:lnTo>
                    <a:lnTo>
                      <a:pt x="52" y="18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14" y="48"/>
                    </a:lnTo>
                    <a:lnTo>
                      <a:pt x="10" y="62"/>
                    </a:lnTo>
                    <a:lnTo>
                      <a:pt x="4" y="78"/>
                    </a:lnTo>
                    <a:lnTo>
                      <a:pt x="2" y="94"/>
                    </a:lnTo>
                    <a:lnTo>
                      <a:pt x="0" y="110"/>
                    </a:lnTo>
                    <a:lnTo>
                      <a:pt x="0" y="128"/>
                    </a:lnTo>
                    <a:lnTo>
                      <a:pt x="4" y="144"/>
                    </a:lnTo>
                    <a:lnTo>
                      <a:pt x="8" y="162"/>
                    </a:lnTo>
                    <a:lnTo>
                      <a:pt x="16" y="178"/>
                    </a:lnTo>
                    <a:lnTo>
                      <a:pt x="26" y="196"/>
                    </a:lnTo>
                    <a:lnTo>
                      <a:pt x="40" y="212"/>
                    </a:lnTo>
                    <a:lnTo>
                      <a:pt x="56" y="226"/>
                    </a:lnTo>
                    <a:lnTo>
                      <a:pt x="76" y="240"/>
                    </a:lnTo>
                    <a:lnTo>
                      <a:pt x="100" y="254"/>
                    </a:lnTo>
                    <a:lnTo>
                      <a:pt x="126" y="266"/>
                    </a:lnTo>
                    <a:lnTo>
                      <a:pt x="158" y="276"/>
                    </a:lnTo>
                    <a:lnTo>
                      <a:pt x="158" y="276"/>
                    </a:lnTo>
                    <a:lnTo>
                      <a:pt x="186" y="282"/>
                    </a:lnTo>
                    <a:lnTo>
                      <a:pt x="212" y="284"/>
                    </a:lnTo>
                    <a:lnTo>
                      <a:pt x="238" y="284"/>
                    </a:lnTo>
                    <a:lnTo>
                      <a:pt x="260" y="280"/>
                    </a:lnTo>
                    <a:lnTo>
                      <a:pt x="282" y="276"/>
                    </a:lnTo>
                    <a:lnTo>
                      <a:pt x="302" y="268"/>
                    </a:lnTo>
                    <a:lnTo>
                      <a:pt x="320" y="256"/>
                    </a:lnTo>
                    <a:lnTo>
                      <a:pt x="334" y="244"/>
                    </a:lnTo>
                    <a:lnTo>
                      <a:pt x="334" y="244"/>
                    </a:lnTo>
                    <a:lnTo>
                      <a:pt x="324" y="244"/>
                    </a:lnTo>
                    <a:lnTo>
                      <a:pt x="312" y="242"/>
                    </a:lnTo>
                    <a:lnTo>
                      <a:pt x="302" y="240"/>
                    </a:lnTo>
                    <a:lnTo>
                      <a:pt x="292" y="236"/>
                    </a:lnTo>
                    <a:lnTo>
                      <a:pt x="276" y="224"/>
                    </a:lnTo>
                    <a:lnTo>
                      <a:pt x="264" y="210"/>
                    </a:lnTo>
                    <a:lnTo>
                      <a:pt x="254" y="196"/>
                    </a:lnTo>
                    <a:lnTo>
                      <a:pt x="250" y="178"/>
                    </a:lnTo>
                    <a:lnTo>
                      <a:pt x="248" y="162"/>
                    </a:lnTo>
                    <a:lnTo>
                      <a:pt x="252" y="146"/>
                    </a:lnTo>
                    <a:lnTo>
                      <a:pt x="252" y="146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130"/>
              <p:cNvSpPr>
                <a:spLocks/>
              </p:cNvSpPr>
              <p:nvPr userDrawn="1"/>
            </p:nvSpPr>
            <p:spPr bwMode="auto">
              <a:xfrm>
                <a:off x="3471863" y="3549650"/>
                <a:ext cx="365125" cy="479425"/>
              </a:xfrm>
              <a:custGeom>
                <a:avLst/>
                <a:gdLst/>
                <a:ahLst/>
                <a:cxnLst>
                  <a:cxn ang="0">
                    <a:pos x="72" y="266"/>
                  </a:cxn>
                  <a:cxn ang="0">
                    <a:pos x="72" y="266"/>
                  </a:cxn>
                  <a:cxn ang="0">
                    <a:pos x="76" y="274"/>
                  </a:cxn>
                  <a:cxn ang="0">
                    <a:pos x="82" y="280"/>
                  </a:cxn>
                  <a:cxn ang="0">
                    <a:pos x="90" y="286"/>
                  </a:cxn>
                  <a:cxn ang="0">
                    <a:pos x="96" y="292"/>
                  </a:cxn>
                  <a:cxn ang="0">
                    <a:pos x="114" y="298"/>
                  </a:cxn>
                  <a:cxn ang="0">
                    <a:pos x="130" y="302"/>
                  </a:cxn>
                  <a:cxn ang="0">
                    <a:pos x="148" y="300"/>
                  </a:cxn>
                  <a:cxn ang="0">
                    <a:pos x="164" y="296"/>
                  </a:cxn>
                  <a:cxn ang="0">
                    <a:pos x="170" y="292"/>
                  </a:cxn>
                  <a:cxn ang="0">
                    <a:pos x="176" y="286"/>
                  </a:cxn>
                  <a:cxn ang="0">
                    <a:pos x="182" y="280"/>
                  </a:cxn>
                  <a:cxn ang="0">
                    <a:pos x="186" y="274"/>
                  </a:cxn>
                  <a:cxn ang="0">
                    <a:pos x="186" y="274"/>
                  </a:cxn>
                  <a:cxn ang="0">
                    <a:pos x="198" y="242"/>
                  </a:cxn>
                  <a:cxn ang="0">
                    <a:pos x="208" y="210"/>
                  </a:cxn>
                  <a:cxn ang="0">
                    <a:pos x="216" y="178"/>
                  </a:cxn>
                  <a:cxn ang="0">
                    <a:pos x="222" y="150"/>
                  </a:cxn>
                  <a:cxn ang="0">
                    <a:pos x="228" y="104"/>
                  </a:cxn>
                  <a:cxn ang="0">
                    <a:pos x="230" y="86"/>
                  </a:cxn>
                  <a:cxn ang="0">
                    <a:pos x="230" y="86"/>
                  </a:cxn>
                  <a:cxn ang="0">
                    <a:pos x="230" y="74"/>
                  </a:cxn>
                  <a:cxn ang="0">
                    <a:pos x="226" y="62"/>
                  </a:cxn>
                  <a:cxn ang="0">
                    <a:pos x="222" y="50"/>
                  </a:cxn>
                  <a:cxn ang="0">
                    <a:pos x="214" y="40"/>
                  </a:cxn>
                  <a:cxn ang="0">
                    <a:pos x="206" y="32"/>
                  </a:cxn>
                  <a:cxn ang="0">
                    <a:pos x="196" y="24"/>
                  </a:cxn>
                  <a:cxn ang="0">
                    <a:pos x="186" y="18"/>
                  </a:cxn>
                  <a:cxn ang="0">
                    <a:pos x="174" y="16"/>
                  </a:cxn>
                  <a:cxn ang="0">
                    <a:pos x="174" y="16"/>
                  </a:cxn>
                  <a:cxn ang="0">
                    <a:pos x="98" y="0"/>
                  </a:cxn>
                  <a:cxn ang="0">
                    <a:pos x="98" y="0"/>
                  </a:cxn>
                  <a:cxn ang="0">
                    <a:pos x="84" y="6"/>
                  </a:cxn>
                  <a:cxn ang="0">
                    <a:pos x="74" y="14"/>
                  </a:cxn>
                  <a:cxn ang="0">
                    <a:pos x="62" y="22"/>
                  </a:cxn>
                  <a:cxn ang="0">
                    <a:pos x="52" y="32"/>
                  </a:cxn>
                  <a:cxn ang="0">
                    <a:pos x="42" y="44"/>
                  </a:cxn>
                  <a:cxn ang="0">
                    <a:pos x="32" y="56"/>
                  </a:cxn>
                  <a:cxn ang="0">
                    <a:pos x="24" y="68"/>
                  </a:cxn>
                  <a:cxn ang="0">
                    <a:pos x="18" y="82"/>
                  </a:cxn>
                  <a:cxn ang="0">
                    <a:pos x="12" y="98"/>
                  </a:cxn>
                  <a:cxn ang="0">
                    <a:pos x="6" y="114"/>
                  </a:cxn>
                  <a:cxn ang="0">
                    <a:pos x="4" y="130"/>
                  </a:cxn>
                  <a:cxn ang="0">
                    <a:pos x="0" y="148"/>
                  </a:cxn>
                  <a:cxn ang="0">
                    <a:pos x="0" y="166"/>
                  </a:cxn>
                  <a:cxn ang="0">
                    <a:pos x="0" y="186"/>
                  </a:cxn>
                  <a:cxn ang="0">
                    <a:pos x="2" y="206"/>
                  </a:cxn>
                  <a:cxn ang="0">
                    <a:pos x="6" y="228"/>
                  </a:cxn>
                  <a:cxn ang="0">
                    <a:pos x="6" y="228"/>
                  </a:cxn>
                  <a:cxn ang="0">
                    <a:pos x="28" y="234"/>
                  </a:cxn>
                  <a:cxn ang="0">
                    <a:pos x="48" y="242"/>
                  </a:cxn>
                  <a:cxn ang="0">
                    <a:pos x="62" y="254"/>
                  </a:cxn>
                  <a:cxn ang="0">
                    <a:pos x="68" y="260"/>
                  </a:cxn>
                  <a:cxn ang="0">
                    <a:pos x="72" y="266"/>
                  </a:cxn>
                  <a:cxn ang="0">
                    <a:pos x="72" y="266"/>
                  </a:cxn>
                </a:cxnLst>
                <a:rect l="0" t="0" r="r" b="b"/>
                <a:pathLst>
                  <a:path w="230" h="302">
                    <a:moveTo>
                      <a:pt x="72" y="266"/>
                    </a:moveTo>
                    <a:lnTo>
                      <a:pt x="72" y="266"/>
                    </a:lnTo>
                    <a:lnTo>
                      <a:pt x="76" y="274"/>
                    </a:lnTo>
                    <a:lnTo>
                      <a:pt x="82" y="280"/>
                    </a:lnTo>
                    <a:lnTo>
                      <a:pt x="90" y="286"/>
                    </a:lnTo>
                    <a:lnTo>
                      <a:pt x="96" y="292"/>
                    </a:lnTo>
                    <a:lnTo>
                      <a:pt x="114" y="298"/>
                    </a:lnTo>
                    <a:lnTo>
                      <a:pt x="130" y="302"/>
                    </a:lnTo>
                    <a:lnTo>
                      <a:pt x="148" y="300"/>
                    </a:lnTo>
                    <a:lnTo>
                      <a:pt x="164" y="296"/>
                    </a:lnTo>
                    <a:lnTo>
                      <a:pt x="170" y="292"/>
                    </a:lnTo>
                    <a:lnTo>
                      <a:pt x="176" y="286"/>
                    </a:lnTo>
                    <a:lnTo>
                      <a:pt x="182" y="280"/>
                    </a:lnTo>
                    <a:lnTo>
                      <a:pt x="186" y="274"/>
                    </a:lnTo>
                    <a:lnTo>
                      <a:pt x="186" y="274"/>
                    </a:lnTo>
                    <a:lnTo>
                      <a:pt x="198" y="242"/>
                    </a:lnTo>
                    <a:lnTo>
                      <a:pt x="208" y="210"/>
                    </a:lnTo>
                    <a:lnTo>
                      <a:pt x="216" y="178"/>
                    </a:lnTo>
                    <a:lnTo>
                      <a:pt x="222" y="150"/>
                    </a:lnTo>
                    <a:lnTo>
                      <a:pt x="228" y="104"/>
                    </a:lnTo>
                    <a:lnTo>
                      <a:pt x="230" y="86"/>
                    </a:lnTo>
                    <a:lnTo>
                      <a:pt x="230" y="86"/>
                    </a:lnTo>
                    <a:lnTo>
                      <a:pt x="230" y="74"/>
                    </a:lnTo>
                    <a:lnTo>
                      <a:pt x="226" y="62"/>
                    </a:lnTo>
                    <a:lnTo>
                      <a:pt x="222" y="50"/>
                    </a:lnTo>
                    <a:lnTo>
                      <a:pt x="214" y="40"/>
                    </a:lnTo>
                    <a:lnTo>
                      <a:pt x="206" y="32"/>
                    </a:lnTo>
                    <a:lnTo>
                      <a:pt x="196" y="24"/>
                    </a:lnTo>
                    <a:lnTo>
                      <a:pt x="186" y="18"/>
                    </a:lnTo>
                    <a:lnTo>
                      <a:pt x="174" y="16"/>
                    </a:lnTo>
                    <a:lnTo>
                      <a:pt x="174" y="16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84" y="6"/>
                    </a:lnTo>
                    <a:lnTo>
                      <a:pt x="74" y="14"/>
                    </a:lnTo>
                    <a:lnTo>
                      <a:pt x="62" y="22"/>
                    </a:lnTo>
                    <a:lnTo>
                      <a:pt x="52" y="32"/>
                    </a:lnTo>
                    <a:lnTo>
                      <a:pt x="42" y="44"/>
                    </a:lnTo>
                    <a:lnTo>
                      <a:pt x="32" y="56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8"/>
                    </a:lnTo>
                    <a:lnTo>
                      <a:pt x="6" y="114"/>
                    </a:lnTo>
                    <a:lnTo>
                      <a:pt x="4" y="130"/>
                    </a:lnTo>
                    <a:lnTo>
                      <a:pt x="0" y="148"/>
                    </a:lnTo>
                    <a:lnTo>
                      <a:pt x="0" y="166"/>
                    </a:lnTo>
                    <a:lnTo>
                      <a:pt x="0" y="186"/>
                    </a:lnTo>
                    <a:lnTo>
                      <a:pt x="2" y="206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28" y="234"/>
                    </a:lnTo>
                    <a:lnTo>
                      <a:pt x="48" y="242"/>
                    </a:lnTo>
                    <a:lnTo>
                      <a:pt x="62" y="254"/>
                    </a:lnTo>
                    <a:lnTo>
                      <a:pt x="68" y="260"/>
                    </a:lnTo>
                    <a:lnTo>
                      <a:pt x="72" y="266"/>
                    </a:lnTo>
                    <a:lnTo>
                      <a:pt x="72" y="266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Freeform 131"/>
              <p:cNvSpPr>
                <a:spLocks/>
              </p:cNvSpPr>
              <p:nvPr userDrawn="1"/>
            </p:nvSpPr>
            <p:spPr bwMode="auto">
              <a:xfrm>
                <a:off x="1909763" y="3213100"/>
                <a:ext cx="1708150" cy="2085975"/>
              </a:xfrm>
              <a:custGeom>
                <a:avLst/>
                <a:gdLst/>
                <a:ahLst/>
                <a:cxnLst>
                  <a:cxn ang="0">
                    <a:pos x="772" y="728"/>
                  </a:cxn>
                  <a:cxn ang="0">
                    <a:pos x="682" y="792"/>
                  </a:cxn>
                  <a:cxn ang="0">
                    <a:pos x="592" y="790"/>
                  </a:cxn>
                  <a:cxn ang="0">
                    <a:pos x="524" y="750"/>
                  </a:cxn>
                  <a:cxn ang="0">
                    <a:pos x="470" y="684"/>
                  </a:cxn>
                  <a:cxn ang="0">
                    <a:pos x="436" y="548"/>
                  </a:cxn>
                  <a:cxn ang="0">
                    <a:pos x="490" y="468"/>
                  </a:cxn>
                  <a:cxn ang="0">
                    <a:pos x="566" y="446"/>
                  </a:cxn>
                  <a:cxn ang="0">
                    <a:pos x="610" y="450"/>
                  </a:cxn>
                  <a:cxn ang="0">
                    <a:pos x="660" y="422"/>
                  </a:cxn>
                  <a:cxn ang="0">
                    <a:pos x="678" y="358"/>
                  </a:cxn>
                  <a:cxn ang="0">
                    <a:pos x="650" y="276"/>
                  </a:cxn>
                  <a:cxn ang="0">
                    <a:pos x="510" y="106"/>
                  </a:cxn>
                  <a:cxn ang="0">
                    <a:pos x="298" y="0"/>
                  </a:cxn>
                  <a:cxn ang="0">
                    <a:pos x="242" y="18"/>
                  </a:cxn>
                  <a:cxn ang="0">
                    <a:pos x="188" y="134"/>
                  </a:cxn>
                  <a:cxn ang="0">
                    <a:pos x="132" y="306"/>
                  </a:cxn>
                  <a:cxn ang="0">
                    <a:pos x="144" y="352"/>
                  </a:cxn>
                  <a:cxn ang="0">
                    <a:pos x="190" y="366"/>
                  </a:cxn>
                  <a:cxn ang="0">
                    <a:pos x="242" y="348"/>
                  </a:cxn>
                  <a:cxn ang="0">
                    <a:pos x="286" y="326"/>
                  </a:cxn>
                  <a:cxn ang="0">
                    <a:pos x="358" y="348"/>
                  </a:cxn>
                  <a:cxn ang="0">
                    <a:pos x="404" y="426"/>
                  </a:cxn>
                  <a:cxn ang="0">
                    <a:pos x="386" y="518"/>
                  </a:cxn>
                  <a:cxn ang="0">
                    <a:pos x="312" y="592"/>
                  </a:cxn>
                  <a:cxn ang="0">
                    <a:pos x="224" y="600"/>
                  </a:cxn>
                  <a:cxn ang="0">
                    <a:pos x="166" y="550"/>
                  </a:cxn>
                  <a:cxn ang="0">
                    <a:pos x="144" y="522"/>
                  </a:cxn>
                  <a:cxn ang="0">
                    <a:pos x="90" y="520"/>
                  </a:cxn>
                  <a:cxn ang="0">
                    <a:pos x="50" y="612"/>
                  </a:cxn>
                  <a:cxn ang="0">
                    <a:pos x="0" y="828"/>
                  </a:cxn>
                  <a:cxn ang="0">
                    <a:pos x="36" y="870"/>
                  </a:cxn>
                  <a:cxn ang="0">
                    <a:pos x="212" y="904"/>
                  </a:cxn>
                  <a:cxn ang="0">
                    <a:pos x="346" y="948"/>
                  </a:cxn>
                  <a:cxn ang="0">
                    <a:pos x="368" y="980"/>
                  </a:cxn>
                  <a:cxn ang="0">
                    <a:pos x="360" y="1024"/>
                  </a:cxn>
                  <a:cxn ang="0">
                    <a:pos x="320" y="1054"/>
                  </a:cxn>
                  <a:cxn ang="0">
                    <a:pos x="278" y="1070"/>
                  </a:cxn>
                  <a:cxn ang="0">
                    <a:pos x="310" y="1076"/>
                  </a:cxn>
                  <a:cxn ang="0">
                    <a:pos x="420" y="1088"/>
                  </a:cxn>
                  <a:cxn ang="0">
                    <a:pos x="476" y="1160"/>
                  </a:cxn>
                  <a:cxn ang="0">
                    <a:pos x="480" y="1216"/>
                  </a:cxn>
                  <a:cxn ang="0">
                    <a:pos x="504" y="1294"/>
                  </a:cxn>
                  <a:cxn ang="0">
                    <a:pos x="562" y="1314"/>
                  </a:cxn>
                  <a:cxn ang="0">
                    <a:pos x="604" y="1234"/>
                  </a:cxn>
                  <a:cxn ang="0">
                    <a:pos x="576" y="1144"/>
                  </a:cxn>
                  <a:cxn ang="0">
                    <a:pos x="564" y="1076"/>
                  </a:cxn>
                  <a:cxn ang="0">
                    <a:pos x="588" y="1034"/>
                  </a:cxn>
                  <a:cxn ang="0">
                    <a:pos x="660" y="1034"/>
                  </a:cxn>
                  <a:cxn ang="0">
                    <a:pos x="880" y="1114"/>
                  </a:cxn>
                  <a:cxn ang="0">
                    <a:pos x="990" y="1032"/>
                  </a:cxn>
                  <a:cxn ang="0">
                    <a:pos x="1070" y="826"/>
                  </a:cxn>
                  <a:cxn ang="0">
                    <a:pos x="1026" y="720"/>
                  </a:cxn>
                  <a:cxn ang="0">
                    <a:pos x="984" y="692"/>
                  </a:cxn>
                  <a:cxn ang="0">
                    <a:pos x="940" y="704"/>
                  </a:cxn>
                  <a:cxn ang="0">
                    <a:pos x="882" y="688"/>
                  </a:cxn>
                  <a:cxn ang="0">
                    <a:pos x="846" y="626"/>
                  </a:cxn>
                  <a:cxn ang="0">
                    <a:pos x="816" y="630"/>
                  </a:cxn>
                  <a:cxn ang="0">
                    <a:pos x="790" y="686"/>
                  </a:cxn>
                </a:cxnLst>
                <a:rect l="0" t="0" r="r" b="b"/>
                <a:pathLst>
                  <a:path w="1076" h="1314">
                    <a:moveTo>
                      <a:pt x="790" y="686"/>
                    </a:moveTo>
                    <a:lnTo>
                      <a:pt x="790" y="686"/>
                    </a:lnTo>
                    <a:lnTo>
                      <a:pt x="788" y="698"/>
                    </a:lnTo>
                    <a:lnTo>
                      <a:pt x="780" y="714"/>
                    </a:lnTo>
                    <a:lnTo>
                      <a:pt x="772" y="728"/>
                    </a:lnTo>
                    <a:lnTo>
                      <a:pt x="758" y="744"/>
                    </a:lnTo>
                    <a:lnTo>
                      <a:pt x="742" y="758"/>
                    </a:lnTo>
                    <a:lnTo>
                      <a:pt x="724" y="772"/>
                    </a:lnTo>
                    <a:lnTo>
                      <a:pt x="704" y="782"/>
                    </a:lnTo>
                    <a:lnTo>
                      <a:pt x="682" y="792"/>
                    </a:lnTo>
                    <a:lnTo>
                      <a:pt x="658" y="796"/>
                    </a:lnTo>
                    <a:lnTo>
                      <a:pt x="632" y="798"/>
                    </a:lnTo>
                    <a:lnTo>
                      <a:pt x="620" y="796"/>
                    </a:lnTo>
                    <a:lnTo>
                      <a:pt x="606" y="794"/>
                    </a:lnTo>
                    <a:lnTo>
                      <a:pt x="592" y="790"/>
                    </a:lnTo>
                    <a:lnTo>
                      <a:pt x="580" y="786"/>
                    </a:lnTo>
                    <a:lnTo>
                      <a:pt x="566" y="778"/>
                    </a:lnTo>
                    <a:lnTo>
                      <a:pt x="552" y="770"/>
                    </a:lnTo>
                    <a:lnTo>
                      <a:pt x="538" y="760"/>
                    </a:lnTo>
                    <a:lnTo>
                      <a:pt x="524" y="750"/>
                    </a:lnTo>
                    <a:lnTo>
                      <a:pt x="510" y="736"/>
                    </a:lnTo>
                    <a:lnTo>
                      <a:pt x="498" y="720"/>
                    </a:lnTo>
                    <a:lnTo>
                      <a:pt x="484" y="702"/>
                    </a:lnTo>
                    <a:lnTo>
                      <a:pt x="470" y="684"/>
                    </a:lnTo>
                    <a:lnTo>
                      <a:pt x="470" y="684"/>
                    </a:lnTo>
                    <a:lnTo>
                      <a:pt x="454" y="652"/>
                    </a:lnTo>
                    <a:lnTo>
                      <a:pt x="442" y="622"/>
                    </a:lnTo>
                    <a:lnTo>
                      <a:pt x="436" y="596"/>
                    </a:lnTo>
                    <a:lnTo>
                      <a:pt x="434" y="570"/>
                    </a:lnTo>
                    <a:lnTo>
                      <a:pt x="436" y="548"/>
                    </a:lnTo>
                    <a:lnTo>
                      <a:pt x="442" y="528"/>
                    </a:lnTo>
                    <a:lnTo>
                      <a:pt x="450" y="510"/>
                    </a:lnTo>
                    <a:lnTo>
                      <a:pt x="462" y="494"/>
                    </a:lnTo>
                    <a:lnTo>
                      <a:pt x="476" y="480"/>
                    </a:lnTo>
                    <a:lnTo>
                      <a:pt x="490" y="468"/>
                    </a:lnTo>
                    <a:lnTo>
                      <a:pt x="506" y="458"/>
                    </a:lnTo>
                    <a:lnTo>
                      <a:pt x="522" y="452"/>
                    </a:lnTo>
                    <a:lnTo>
                      <a:pt x="538" y="448"/>
                    </a:lnTo>
                    <a:lnTo>
                      <a:pt x="554" y="446"/>
                    </a:lnTo>
                    <a:lnTo>
                      <a:pt x="566" y="446"/>
                    </a:lnTo>
                    <a:lnTo>
                      <a:pt x="578" y="448"/>
                    </a:lnTo>
                    <a:lnTo>
                      <a:pt x="578" y="448"/>
                    </a:lnTo>
                    <a:lnTo>
                      <a:pt x="590" y="450"/>
                    </a:lnTo>
                    <a:lnTo>
                      <a:pt x="600" y="452"/>
                    </a:lnTo>
                    <a:lnTo>
                      <a:pt x="610" y="450"/>
                    </a:lnTo>
                    <a:lnTo>
                      <a:pt x="622" y="448"/>
                    </a:lnTo>
                    <a:lnTo>
                      <a:pt x="632" y="444"/>
                    </a:lnTo>
                    <a:lnTo>
                      <a:pt x="642" y="438"/>
                    </a:lnTo>
                    <a:lnTo>
                      <a:pt x="650" y="430"/>
                    </a:lnTo>
                    <a:lnTo>
                      <a:pt x="660" y="422"/>
                    </a:lnTo>
                    <a:lnTo>
                      <a:pt x="666" y="412"/>
                    </a:lnTo>
                    <a:lnTo>
                      <a:pt x="672" y="400"/>
                    </a:lnTo>
                    <a:lnTo>
                      <a:pt x="676" y="388"/>
                    </a:lnTo>
                    <a:lnTo>
                      <a:pt x="678" y="374"/>
                    </a:lnTo>
                    <a:lnTo>
                      <a:pt x="678" y="358"/>
                    </a:lnTo>
                    <a:lnTo>
                      <a:pt x="676" y="342"/>
                    </a:lnTo>
                    <a:lnTo>
                      <a:pt x="672" y="326"/>
                    </a:lnTo>
                    <a:lnTo>
                      <a:pt x="666" y="308"/>
                    </a:lnTo>
                    <a:lnTo>
                      <a:pt x="666" y="308"/>
                    </a:lnTo>
                    <a:lnTo>
                      <a:pt x="650" y="276"/>
                    </a:lnTo>
                    <a:lnTo>
                      <a:pt x="628" y="242"/>
                    </a:lnTo>
                    <a:lnTo>
                      <a:pt x="602" y="208"/>
                    </a:lnTo>
                    <a:lnTo>
                      <a:pt x="574" y="174"/>
                    </a:lnTo>
                    <a:lnTo>
                      <a:pt x="542" y="140"/>
                    </a:lnTo>
                    <a:lnTo>
                      <a:pt x="510" y="106"/>
                    </a:lnTo>
                    <a:lnTo>
                      <a:pt x="448" y="46"/>
                    </a:lnTo>
                    <a:lnTo>
                      <a:pt x="448" y="46"/>
                    </a:lnTo>
                    <a:lnTo>
                      <a:pt x="310" y="2"/>
                    </a:lnTo>
                    <a:lnTo>
                      <a:pt x="310" y="2"/>
                    </a:lnTo>
                    <a:lnTo>
                      <a:pt x="298" y="0"/>
                    </a:lnTo>
                    <a:lnTo>
                      <a:pt x="286" y="0"/>
                    </a:lnTo>
                    <a:lnTo>
                      <a:pt x="274" y="0"/>
                    </a:lnTo>
                    <a:lnTo>
                      <a:pt x="262" y="4"/>
                    </a:lnTo>
                    <a:lnTo>
                      <a:pt x="250" y="10"/>
                    </a:lnTo>
                    <a:lnTo>
                      <a:pt x="242" y="18"/>
                    </a:lnTo>
                    <a:lnTo>
                      <a:pt x="234" y="28"/>
                    </a:lnTo>
                    <a:lnTo>
                      <a:pt x="228" y="38"/>
                    </a:lnTo>
                    <a:lnTo>
                      <a:pt x="228" y="38"/>
                    </a:lnTo>
                    <a:lnTo>
                      <a:pt x="216" y="66"/>
                    </a:lnTo>
                    <a:lnTo>
                      <a:pt x="188" y="134"/>
                    </a:lnTo>
                    <a:lnTo>
                      <a:pt x="172" y="176"/>
                    </a:lnTo>
                    <a:lnTo>
                      <a:pt x="156" y="220"/>
                    </a:lnTo>
                    <a:lnTo>
                      <a:pt x="142" y="266"/>
                    </a:lnTo>
                    <a:lnTo>
                      <a:pt x="132" y="306"/>
                    </a:lnTo>
                    <a:lnTo>
                      <a:pt x="132" y="306"/>
                    </a:lnTo>
                    <a:lnTo>
                      <a:pt x="130" y="318"/>
                    </a:lnTo>
                    <a:lnTo>
                      <a:pt x="132" y="328"/>
                    </a:lnTo>
                    <a:lnTo>
                      <a:pt x="134" y="338"/>
                    </a:lnTo>
                    <a:lnTo>
                      <a:pt x="138" y="346"/>
                    </a:lnTo>
                    <a:lnTo>
                      <a:pt x="144" y="352"/>
                    </a:lnTo>
                    <a:lnTo>
                      <a:pt x="152" y="358"/>
                    </a:lnTo>
                    <a:lnTo>
                      <a:pt x="160" y="362"/>
                    </a:lnTo>
                    <a:lnTo>
                      <a:pt x="170" y="364"/>
                    </a:lnTo>
                    <a:lnTo>
                      <a:pt x="180" y="366"/>
                    </a:lnTo>
                    <a:lnTo>
                      <a:pt x="190" y="366"/>
                    </a:lnTo>
                    <a:lnTo>
                      <a:pt x="200" y="364"/>
                    </a:lnTo>
                    <a:lnTo>
                      <a:pt x="212" y="362"/>
                    </a:lnTo>
                    <a:lnTo>
                      <a:pt x="222" y="358"/>
                    </a:lnTo>
                    <a:lnTo>
                      <a:pt x="232" y="354"/>
                    </a:lnTo>
                    <a:lnTo>
                      <a:pt x="242" y="348"/>
                    </a:lnTo>
                    <a:lnTo>
                      <a:pt x="250" y="340"/>
                    </a:lnTo>
                    <a:lnTo>
                      <a:pt x="250" y="340"/>
                    </a:lnTo>
                    <a:lnTo>
                      <a:pt x="260" y="332"/>
                    </a:lnTo>
                    <a:lnTo>
                      <a:pt x="272" y="328"/>
                    </a:lnTo>
                    <a:lnTo>
                      <a:pt x="286" y="326"/>
                    </a:lnTo>
                    <a:lnTo>
                      <a:pt x="300" y="326"/>
                    </a:lnTo>
                    <a:lnTo>
                      <a:pt x="314" y="328"/>
                    </a:lnTo>
                    <a:lnTo>
                      <a:pt x="330" y="332"/>
                    </a:lnTo>
                    <a:lnTo>
                      <a:pt x="344" y="340"/>
                    </a:lnTo>
                    <a:lnTo>
                      <a:pt x="358" y="348"/>
                    </a:lnTo>
                    <a:lnTo>
                      <a:pt x="370" y="360"/>
                    </a:lnTo>
                    <a:lnTo>
                      <a:pt x="382" y="372"/>
                    </a:lnTo>
                    <a:lnTo>
                      <a:pt x="392" y="388"/>
                    </a:lnTo>
                    <a:lnTo>
                      <a:pt x="398" y="406"/>
                    </a:lnTo>
                    <a:lnTo>
                      <a:pt x="404" y="426"/>
                    </a:lnTo>
                    <a:lnTo>
                      <a:pt x="404" y="446"/>
                    </a:lnTo>
                    <a:lnTo>
                      <a:pt x="402" y="470"/>
                    </a:lnTo>
                    <a:lnTo>
                      <a:pt x="396" y="494"/>
                    </a:lnTo>
                    <a:lnTo>
                      <a:pt x="396" y="494"/>
                    </a:lnTo>
                    <a:lnTo>
                      <a:pt x="386" y="518"/>
                    </a:lnTo>
                    <a:lnTo>
                      <a:pt x="374" y="538"/>
                    </a:lnTo>
                    <a:lnTo>
                      <a:pt x="360" y="556"/>
                    </a:lnTo>
                    <a:lnTo>
                      <a:pt x="346" y="570"/>
                    </a:lnTo>
                    <a:lnTo>
                      <a:pt x="330" y="582"/>
                    </a:lnTo>
                    <a:lnTo>
                      <a:pt x="312" y="592"/>
                    </a:lnTo>
                    <a:lnTo>
                      <a:pt x="294" y="598"/>
                    </a:lnTo>
                    <a:lnTo>
                      <a:pt x="276" y="602"/>
                    </a:lnTo>
                    <a:lnTo>
                      <a:pt x="258" y="604"/>
                    </a:lnTo>
                    <a:lnTo>
                      <a:pt x="242" y="604"/>
                    </a:lnTo>
                    <a:lnTo>
                      <a:pt x="224" y="600"/>
                    </a:lnTo>
                    <a:lnTo>
                      <a:pt x="210" y="594"/>
                    </a:lnTo>
                    <a:lnTo>
                      <a:pt x="196" y="588"/>
                    </a:lnTo>
                    <a:lnTo>
                      <a:pt x="182" y="578"/>
                    </a:lnTo>
                    <a:lnTo>
                      <a:pt x="174" y="564"/>
                    </a:lnTo>
                    <a:lnTo>
                      <a:pt x="166" y="550"/>
                    </a:lnTo>
                    <a:lnTo>
                      <a:pt x="166" y="550"/>
                    </a:lnTo>
                    <a:lnTo>
                      <a:pt x="162" y="542"/>
                    </a:lnTo>
                    <a:lnTo>
                      <a:pt x="156" y="534"/>
                    </a:lnTo>
                    <a:lnTo>
                      <a:pt x="150" y="526"/>
                    </a:lnTo>
                    <a:lnTo>
                      <a:pt x="144" y="522"/>
                    </a:lnTo>
                    <a:lnTo>
                      <a:pt x="138" y="516"/>
                    </a:lnTo>
                    <a:lnTo>
                      <a:pt x="132" y="514"/>
                    </a:lnTo>
                    <a:lnTo>
                      <a:pt x="118" y="512"/>
                    </a:lnTo>
                    <a:lnTo>
                      <a:pt x="104" y="514"/>
                    </a:lnTo>
                    <a:lnTo>
                      <a:pt x="90" y="520"/>
                    </a:lnTo>
                    <a:lnTo>
                      <a:pt x="80" y="528"/>
                    </a:lnTo>
                    <a:lnTo>
                      <a:pt x="72" y="542"/>
                    </a:lnTo>
                    <a:lnTo>
                      <a:pt x="72" y="542"/>
                    </a:lnTo>
                    <a:lnTo>
                      <a:pt x="60" y="572"/>
                    </a:lnTo>
                    <a:lnTo>
                      <a:pt x="50" y="612"/>
                    </a:lnTo>
                    <a:lnTo>
                      <a:pt x="26" y="698"/>
                    </a:lnTo>
                    <a:lnTo>
                      <a:pt x="2" y="804"/>
                    </a:lnTo>
                    <a:lnTo>
                      <a:pt x="2" y="804"/>
                    </a:lnTo>
                    <a:lnTo>
                      <a:pt x="0" y="816"/>
                    </a:lnTo>
                    <a:lnTo>
                      <a:pt x="0" y="828"/>
                    </a:lnTo>
                    <a:lnTo>
                      <a:pt x="4" y="840"/>
                    </a:lnTo>
                    <a:lnTo>
                      <a:pt x="10" y="848"/>
                    </a:lnTo>
                    <a:lnTo>
                      <a:pt x="18" y="858"/>
                    </a:lnTo>
                    <a:lnTo>
                      <a:pt x="26" y="864"/>
                    </a:lnTo>
                    <a:lnTo>
                      <a:pt x="36" y="870"/>
                    </a:lnTo>
                    <a:lnTo>
                      <a:pt x="48" y="872"/>
                    </a:lnTo>
                    <a:lnTo>
                      <a:pt x="48" y="872"/>
                    </a:lnTo>
                    <a:lnTo>
                      <a:pt x="82" y="878"/>
                    </a:lnTo>
                    <a:lnTo>
                      <a:pt x="164" y="894"/>
                    </a:lnTo>
                    <a:lnTo>
                      <a:pt x="212" y="904"/>
                    </a:lnTo>
                    <a:lnTo>
                      <a:pt x="262" y="918"/>
                    </a:lnTo>
                    <a:lnTo>
                      <a:pt x="306" y="932"/>
                    </a:lnTo>
                    <a:lnTo>
                      <a:pt x="328" y="940"/>
                    </a:lnTo>
                    <a:lnTo>
                      <a:pt x="346" y="948"/>
                    </a:lnTo>
                    <a:lnTo>
                      <a:pt x="346" y="948"/>
                    </a:lnTo>
                    <a:lnTo>
                      <a:pt x="352" y="952"/>
                    </a:lnTo>
                    <a:lnTo>
                      <a:pt x="358" y="958"/>
                    </a:lnTo>
                    <a:lnTo>
                      <a:pt x="362" y="966"/>
                    </a:lnTo>
                    <a:lnTo>
                      <a:pt x="366" y="972"/>
                    </a:lnTo>
                    <a:lnTo>
                      <a:pt x="368" y="980"/>
                    </a:lnTo>
                    <a:lnTo>
                      <a:pt x="370" y="990"/>
                    </a:lnTo>
                    <a:lnTo>
                      <a:pt x="368" y="998"/>
                    </a:lnTo>
                    <a:lnTo>
                      <a:pt x="368" y="1008"/>
                    </a:lnTo>
                    <a:lnTo>
                      <a:pt x="364" y="1016"/>
                    </a:lnTo>
                    <a:lnTo>
                      <a:pt x="360" y="1024"/>
                    </a:lnTo>
                    <a:lnTo>
                      <a:pt x="356" y="1032"/>
                    </a:lnTo>
                    <a:lnTo>
                      <a:pt x="348" y="1040"/>
                    </a:lnTo>
                    <a:lnTo>
                      <a:pt x="340" y="1046"/>
                    </a:lnTo>
                    <a:lnTo>
                      <a:pt x="330" y="1050"/>
                    </a:lnTo>
                    <a:lnTo>
                      <a:pt x="320" y="1054"/>
                    </a:lnTo>
                    <a:lnTo>
                      <a:pt x="306" y="1056"/>
                    </a:lnTo>
                    <a:lnTo>
                      <a:pt x="306" y="1056"/>
                    </a:lnTo>
                    <a:lnTo>
                      <a:pt x="300" y="1058"/>
                    </a:lnTo>
                    <a:lnTo>
                      <a:pt x="292" y="1060"/>
                    </a:lnTo>
                    <a:lnTo>
                      <a:pt x="278" y="1070"/>
                    </a:lnTo>
                    <a:lnTo>
                      <a:pt x="262" y="1084"/>
                    </a:lnTo>
                    <a:lnTo>
                      <a:pt x="250" y="1104"/>
                    </a:lnTo>
                    <a:lnTo>
                      <a:pt x="250" y="1104"/>
                    </a:lnTo>
                    <a:lnTo>
                      <a:pt x="280" y="1088"/>
                    </a:lnTo>
                    <a:lnTo>
                      <a:pt x="310" y="1076"/>
                    </a:lnTo>
                    <a:lnTo>
                      <a:pt x="336" y="1072"/>
                    </a:lnTo>
                    <a:lnTo>
                      <a:pt x="360" y="1070"/>
                    </a:lnTo>
                    <a:lnTo>
                      <a:pt x="382" y="1072"/>
                    </a:lnTo>
                    <a:lnTo>
                      <a:pt x="402" y="1078"/>
                    </a:lnTo>
                    <a:lnTo>
                      <a:pt x="420" y="1088"/>
                    </a:lnTo>
                    <a:lnTo>
                      <a:pt x="436" y="1100"/>
                    </a:lnTo>
                    <a:lnTo>
                      <a:pt x="450" y="1114"/>
                    </a:lnTo>
                    <a:lnTo>
                      <a:pt x="460" y="1128"/>
                    </a:lnTo>
                    <a:lnTo>
                      <a:pt x="470" y="1144"/>
                    </a:lnTo>
                    <a:lnTo>
                      <a:pt x="476" y="1160"/>
                    </a:lnTo>
                    <a:lnTo>
                      <a:pt x="480" y="1174"/>
                    </a:lnTo>
                    <a:lnTo>
                      <a:pt x="482" y="1190"/>
                    </a:lnTo>
                    <a:lnTo>
                      <a:pt x="482" y="1204"/>
                    </a:lnTo>
                    <a:lnTo>
                      <a:pt x="480" y="1216"/>
                    </a:lnTo>
                    <a:lnTo>
                      <a:pt x="480" y="1216"/>
                    </a:lnTo>
                    <a:lnTo>
                      <a:pt x="476" y="1232"/>
                    </a:lnTo>
                    <a:lnTo>
                      <a:pt x="478" y="1248"/>
                    </a:lnTo>
                    <a:lnTo>
                      <a:pt x="482" y="1266"/>
                    </a:lnTo>
                    <a:lnTo>
                      <a:pt x="492" y="1280"/>
                    </a:lnTo>
                    <a:lnTo>
                      <a:pt x="504" y="1294"/>
                    </a:lnTo>
                    <a:lnTo>
                      <a:pt x="520" y="1306"/>
                    </a:lnTo>
                    <a:lnTo>
                      <a:pt x="530" y="1310"/>
                    </a:lnTo>
                    <a:lnTo>
                      <a:pt x="540" y="1312"/>
                    </a:lnTo>
                    <a:lnTo>
                      <a:pt x="552" y="1314"/>
                    </a:lnTo>
                    <a:lnTo>
                      <a:pt x="562" y="1314"/>
                    </a:lnTo>
                    <a:lnTo>
                      <a:pt x="562" y="1314"/>
                    </a:lnTo>
                    <a:lnTo>
                      <a:pt x="578" y="1298"/>
                    </a:lnTo>
                    <a:lnTo>
                      <a:pt x="592" y="1278"/>
                    </a:lnTo>
                    <a:lnTo>
                      <a:pt x="600" y="1258"/>
                    </a:lnTo>
                    <a:lnTo>
                      <a:pt x="604" y="1234"/>
                    </a:lnTo>
                    <a:lnTo>
                      <a:pt x="604" y="1212"/>
                    </a:lnTo>
                    <a:lnTo>
                      <a:pt x="600" y="1188"/>
                    </a:lnTo>
                    <a:lnTo>
                      <a:pt x="590" y="1166"/>
                    </a:lnTo>
                    <a:lnTo>
                      <a:pt x="584" y="1154"/>
                    </a:lnTo>
                    <a:lnTo>
                      <a:pt x="576" y="1144"/>
                    </a:lnTo>
                    <a:lnTo>
                      <a:pt x="576" y="1144"/>
                    </a:lnTo>
                    <a:lnTo>
                      <a:pt x="572" y="1134"/>
                    </a:lnTo>
                    <a:lnTo>
                      <a:pt x="566" y="1118"/>
                    </a:lnTo>
                    <a:lnTo>
                      <a:pt x="564" y="1098"/>
                    </a:lnTo>
                    <a:lnTo>
                      <a:pt x="564" y="1076"/>
                    </a:lnTo>
                    <a:lnTo>
                      <a:pt x="566" y="1066"/>
                    </a:lnTo>
                    <a:lnTo>
                      <a:pt x="568" y="1056"/>
                    </a:lnTo>
                    <a:lnTo>
                      <a:pt x="574" y="1048"/>
                    </a:lnTo>
                    <a:lnTo>
                      <a:pt x="580" y="1040"/>
                    </a:lnTo>
                    <a:lnTo>
                      <a:pt x="588" y="1034"/>
                    </a:lnTo>
                    <a:lnTo>
                      <a:pt x="598" y="1030"/>
                    </a:lnTo>
                    <a:lnTo>
                      <a:pt x="612" y="1028"/>
                    </a:lnTo>
                    <a:lnTo>
                      <a:pt x="626" y="1028"/>
                    </a:lnTo>
                    <a:lnTo>
                      <a:pt x="626" y="1028"/>
                    </a:lnTo>
                    <a:lnTo>
                      <a:pt x="660" y="1034"/>
                    </a:lnTo>
                    <a:lnTo>
                      <a:pt x="700" y="1044"/>
                    </a:lnTo>
                    <a:lnTo>
                      <a:pt x="742" y="1058"/>
                    </a:lnTo>
                    <a:lnTo>
                      <a:pt x="784" y="1074"/>
                    </a:lnTo>
                    <a:lnTo>
                      <a:pt x="852" y="1102"/>
                    </a:lnTo>
                    <a:lnTo>
                      <a:pt x="880" y="1114"/>
                    </a:lnTo>
                    <a:lnTo>
                      <a:pt x="880" y="1114"/>
                    </a:lnTo>
                    <a:lnTo>
                      <a:pt x="888" y="1118"/>
                    </a:lnTo>
                    <a:lnTo>
                      <a:pt x="888" y="1118"/>
                    </a:lnTo>
                    <a:lnTo>
                      <a:pt x="990" y="1032"/>
                    </a:lnTo>
                    <a:lnTo>
                      <a:pt x="990" y="1032"/>
                    </a:lnTo>
                    <a:lnTo>
                      <a:pt x="1014" y="980"/>
                    </a:lnTo>
                    <a:lnTo>
                      <a:pt x="1038" y="920"/>
                    </a:lnTo>
                    <a:lnTo>
                      <a:pt x="1050" y="888"/>
                    </a:lnTo>
                    <a:lnTo>
                      <a:pt x="1060" y="856"/>
                    </a:lnTo>
                    <a:lnTo>
                      <a:pt x="1070" y="826"/>
                    </a:lnTo>
                    <a:lnTo>
                      <a:pt x="1076" y="796"/>
                    </a:lnTo>
                    <a:lnTo>
                      <a:pt x="1076" y="796"/>
                    </a:lnTo>
                    <a:lnTo>
                      <a:pt x="1066" y="778"/>
                    </a:lnTo>
                    <a:lnTo>
                      <a:pt x="1048" y="752"/>
                    </a:lnTo>
                    <a:lnTo>
                      <a:pt x="1026" y="720"/>
                    </a:lnTo>
                    <a:lnTo>
                      <a:pt x="998" y="682"/>
                    </a:lnTo>
                    <a:lnTo>
                      <a:pt x="998" y="682"/>
                    </a:lnTo>
                    <a:lnTo>
                      <a:pt x="990" y="686"/>
                    </a:lnTo>
                    <a:lnTo>
                      <a:pt x="984" y="692"/>
                    </a:lnTo>
                    <a:lnTo>
                      <a:pt x="984" y="692"/>
                    </a:lnTo>
                    <a:lnTo>
                      <a:pt x="978" y="696"/>
                    </a:lnTo>
                    <a:lnTo>
                      <a:pt x="970" y="700"/>
                    </a:lnTo>
                    <a:lnTo>
                      <a:pt x="960" y="702"/>
                    </a:lnTo>
                    <a:lnTo>
                      <a:pt x="950" y="704"/>
                    </a:lnTo>
                    <a:lnTo>
                      <a:pt x="940" y="704"/>
                    </a:lnTo>
                    <a:lnTo>
                      <a:pt x="928" y="704"/>
                    </a:lnTo>
                    <a:lnTo>
                      <a:pt x="916" y="702"/>
                    </a:lnTo>
                    <a:lnTo>
                      <a:pt x="906" y="698"/>
                    </a:lnTo>
                    <a:lnTo>
                      <a:pt x="894" y="694"/>
                    </a:lnTo>
                    <a:lnTo>
                      <a:pt x="882" y="688"/>
                    </a:lnTo>
                    <a:lnTo>
                      <a:pt x="874" y="678"/>
                    </a:lnTo>
                    <a:lnTo>
                      <a:pt x="864" y="668"/>
                    </a:lnTo>
                    <a:lnTo>
                      <a:pt x="856" y="656"/>
                    </a:lnTo>
                    <a:lnTo>
                      <a:pt x="850" y="642"/>
                    </a:lnTo>
                    <a:lnTo>
                      <a:pt x="846" y="626"/>
                    </a:lnTo>
                    <a:lnTo>
                      <a:pt x="844" y="608"/>
                    </a:lnTo>
                    <a:lnTo>
                      <a:pt x="844" y="608"/>
                    </a:lnTo>
                    <a:lnTo>
                      <a:pt x="834" y="614"/>
                    </a:lnTo>
                    <a:lnTo>
                      <a:pt x="824" y="620"/>
                    </a:lnTo>
                    <a:lnTo>
                      <a:pt x="816" y="630"/>
                    </a:lnTo>
                    <a:lnTo>
                      <a:pt x="808" y="638"/>
                    </a:lnTo>
                    <a:lnTo>
                      <a:pt x="800" y="648"/>
                    </a:lnTo>
                    <a:lnTo>
                      <a:pt x="796" y="660"/>
                    </a:lnTo>
                    <a:lnTo>
                      <a:pt x="792" y="672"/>
                    </a:lnTo>
                    <a:lnTo>
                      <a:pt x="790" y="686"/>
                    </a:lnTo>
                    <a:lnTo>
                      <a:pt x="790" y="68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221227" y="3951604"/>
            <a:ext cx="4701546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4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221227" y="3680809"/>
            <a:ext cx="470154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221227" y="4451364"/>
            <a:ext cx="470154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바닥글 개체 틀 4"/>
          <p:cNvSpPr>
            <a:spLocks noGrp="1"/>
          </p:cNvSpPr>
          <p:nvPr userDrawn="1"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60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6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86F54DC-1492-4506-BFF6-025FDDB03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8F23620-575A-4446-A38F-42C097B4AF9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73B575EC-7ED3-403C-8533-4D6BA80CCB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D32620BE-3025-4374-A42D-26976BAFFA0D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24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5147BB46-B6C5-409D-BA68-1242429AB25E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B161291-D658-4555-9346-7D45F03226C9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http://www.bizforms.co.kr/bms/check.asp?code=bs3217338750418&amp;go_url=http%3a%2f%2fpowerpoint.bizforms.co.kr%2fform_view%2fview.asp%3fnumber%3d105860%26v_flag%3d0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366E097-F0AB-47C0-A8AD-757679CC1C4E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교육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연구개발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B71A38C-3CF8-4C1A-A664-9515FD7896A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F34BB958-8563-42A1-AD8B-C3B6E2DDA1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313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77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개발목적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개발목적을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개발목적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제품개발에 앞서 개발을 하게 된 이유에 대해 간단하게 피력합니다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전체적인 개요 부분이라고 생각하시면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개발을 하게 된 배경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목적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동기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관하여 기재하시면 보다 효과적으로 의사를 전달할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45" name="Rectangle 211"/>
          <p:cNvSpPr>
            <a:spLocks noChangeArrowheads="1"/>
          </p:cNvSpPr>
          <p:nvPr/>
        </p:nvSpPr>
        <p:spPr bwMode="auto">
          <a:xfrm>
            <a:off x="3878253" y="2044718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6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6" name="Rectangle 213"/>
          <p:cNvSpPr>
            <a:spLocks noChangeArrowheads="1"/>
          </p:cNvSpPr>
          <p:nvPr/>
        </p:nvSpPr>
        <p:spPr bwMode="auto">
          <a:xfrm>
            <a:off x="3878253" y="3279793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47" name="Rectangle 215"/>
          <p:cNvSpPr>
            <a:spLocks noChangeArrowheads="1"/>
          </p:cNvSpPr>
          <p:nvPr/>
        </p:nvSpPr>
        <p:spPr bwMode="auto">
          <a:xfrm>
            <a:off x="3878253" y="4530743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4645026" y="2089145"/>
            <a:ext cx="3395709" cy="749284"/>
            <a:chOff x="5192721" y="3465513"/>
            <a:chExt cx="2868517" cy="749284"/>
          </a:xfrm>
        </p:grpSpPr>
        <p:sp>
          <p:nvSpPr>
            <p:cNvPr id="50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51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6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6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6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4645026" y="3367100"/>
            <a:ext cx="3395709" cy="749284"/>
            <a:chOff x="5192721" y="3465513"/>
            <a:chExt cx="2868517" cy="749284"/>
          </a:xfrm>
        </p:grpSpPr>
        <p:sp>
          <p:nvSpPr>
            <p:cNvPr id="54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55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4645026" y="4608542"/>
            <a:ext cx="3395709" cy="749284"/>
            <a:chOff x="5192721" y="3465513"/>
            <a:chExt cx="2868517" cy="749284"/>
          </a:xfrm>
        </p:grpSpPr>
        <p:sp>
          <p:nvSpPr>
            <p:cNvPr id="57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65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 rot="18721505">
            <a:off x="970542" y="2028855"/>
            <a:ext cx="3094010" cy="3378715"/>
            <a:chOff x="884187" y="2041506"/>
            <a:chExt cx="3640162" cy="3975122"/>
          </a:xfrm>
        </p:grpSpPr>
        <p:sp>
          <p:nvSpPr>
            <p:cNvPr id="66" name="Freeform 57"/>
            <p:cNvSpPr>
              <a:spLocks/>
            </p:cNvSpPr>
            <p:nvPr/>
          </p:nvSpPr>
          <p:spPr bwMode="auto">
            <a:xfrm>
              <a:off x="2709837" y="2041506"/>
              <a:ext cx="1814512" cy="2255228"/>
            </a:xfrm>
            <a:custGeom>
              <a:avLst/>
              <a:gdLst/>
              <a:ahLst/>
              <a:cxnLst>
                <a:cxn ang="0">
                  <a:pos x="34" y="1226"/>
                </a:cxn>
                <a:cxn ang="0">
                  <a:pos x="106" y="1268"/>
                </a:cxn>
                <a:cxn ang="0">
                  <a:pos x="264" y="1276"/>
                </a:cxn>
                <a:cxn ang="0">
                  <a:pos x="306" y="1234"/>
                </a:cxn>
                <a:cxn ang="0">
                  <a:pos x="292" y="1166"/>
                </a:cxn>
                <a:cxn ang="0">
                  <a:pos x="276" y="1108"/>
                </a:cxn>
                <a:cxn ang="0">
                  <a:pos x="320" y="1018"/>
                </a:cxn>
                <a:cxn ang="0">
                  <a:pos x="442" y="998"/>
                </a:cxn>
                <a:cxn ang="0">
                  <a:pos x="538" y="1056"/>
                </a:cxn>
                <a:cxn ang="0">
                  <a:pos x="542" y="1134"/>
                </a:cxn>
                <a:cxn ang="0">
                  <a:pos x="510" y="1170"/>
                </a:cxn>
                <a:cxn ang="0">
                  <a:pos x="492" y="1222"/>
                </a:cxn>
                <a:cxn ang="0">
                  <a:pos x="526" y="1268"/>
                </a:cxn>
                <a:cxn ang="0">
                  <a:pos x="650" y="1298"/>
                </a:cxn>
                <a:cxn ang="0">
                  <a:pos x="942" y="1308"/>
                </a:cxn>
                <a:cxn ang="0">
                  <a:pos x="1022" y="1246"/>
                </a:cxn>
                <a:cxn ang="0">
                  <a:pos x="1042" y="1124"/>
                </a:cxn>
                <a:cxn ang="0">
                  <a:pos x="1030" y="1038"/>
                </a:cxn>
                <a:cxn ang="0">
                  <a:pos x="952" y="1018"/>
                </a:cxn>
                <a:cxn ang="0">
                  <a:pos x="912" y="1042"/>
                </a:cxn>
                <a:cxn ang="0">
                  <a:pos x="822" y="1036"/>
                </a:cxn>
                <a:cxn ang="0">
                  <a:pos x="760" y="940"/>
                </a:cxn>
                <a:cxn ang="0">
                  <a:pos x="784" y="818"/>
                </a:cxn>
                <a:cxn ang="0">
                  <a:pos x="860" y="774"/>
                </a:cxn>
                <a:cxn ang="0">
                  <a:pos x="924" y="800"/>
                </a:cxn>
                <a:cxn ang="0">
                  <a:pos x="952" y="828"/>
                </a:cxn>
                <a:cxn ang="0">
                  <a:pos x="1010" y="820"/>
                </a:cxn>
                <a:cxn ang="0">
                  <a:pos x="1042" y="774"/>
                </a:cxn>
                <a:cxn ang="0">
                  <a:pos x="1052" y="574"/>
                </a:cxn>
                <a:cxn ang="0">
                  <a:pos x="1026" y="418"/>
                </a:cxn>
                <a:cxn ang="0">
                  <a:pos x="946" y="376"/>
                </a:cxn>
                <a:cxn ang="0">
                  <a:pos x="732" y="382"/>
                </a:cxn>
                <a:cxn ang="0">
                  <a:pos x="658" y="350"/>
                </a:cxn>
                <a:cxn ang="0">
                  <a:pos x="670" y="272"/>
                </a:cxn>
                <a:cxn ang="0">
                  <a:pos x="734" y="202"/>
                </a:cxn>
                <a:cxn ang="0">
                  <a:pos x="728" y="82"/>
                </a:cxn>
                <a:cxn ang="0">
                  <a:pos x="604" y="4"/>
                </a:cxn>
                <a:cxn ang="0">
                  <a:pos x="490" y="6"/>
                </a:cxn>
                <a:cxn ang="0">
                  <a:pos x="408" y="46"/>
                </a:cxn>
                <a:cxn ang="0">
                  <a:pos x="364" y="154"/>
                </a:cxn>
                <a:cxn ang="0">
                  <a:pos x="406" y="248"/>
                </a:cxn>
                <a:cxn ang="0">
                  <a:pos x="444" y="286"/>
                </a:cxn>
                <a:cxn ang="0">
                  <a:pos x="440" y="338"/>
                </a:cxn>
                <a:cxn ang="0">
                  <a:pos x="408" y="362"/>
                </a:cxn>
                <a:cxn ang="0">
                  <a:pos x="154" y="348"/>
                </a:cxn>
                <a:cxn ang="0">
                  <a:pos x="66" y="356"/>
                </a:cxn>
                <a:cxn ang="0">
                  <a:pos x="26" y="506"/>
                </a:cxn>
                <a:cxn ang="0">
                  <a:pos x="32" y="686"/>
                </a:cxn>
                <a:cxn ang="0">
                  <a:pos x="90" y="698"/>
                </a:cxn>
                <a:cxn ang="0">
                  <a:pos x="138" y="660"/>
                </a:cxn>
                <a:cxn ang="0">
                  <a:pos x="234" y="666"/>
                </a:cxn>
                <a:cxn ang="0">
                  <a:pos x="306" y="758"/>
                </a:cxn>
                <a:cxn ang="0">
                  <a:pos x="296" y="874"/>
                </a:cxn>
                <a:cxn ang="0">
                  <a:pos x="214" y="936"/>
                </a:cxn>
                <a:cxn ang="0">
                  <a:pos x="132" y="916"/>
                </a:cxn>
                <a:cxn ang="0">
                  <a:pos x="96" y="872"/>
                </a:cxn>
                <a:cxn ang="0">
                  <a:pos x="38" y="858"/>
                </a:cxn>
                <a:cxn ang="0">
                  <a:pos x="4" y="900"/>
                </a:cxn>
                <a:cxn ang="0">
                  <a:pos x="4" y="1136"/>
                </a:cxn>
              </a:cxnLst>
              <a:rect l="0" t="0" r="r" b="b"/>
              <a:pathLst>
                <a:path w="1054" h="1310">
                  <a:moveTo>
                    <a:pt x="6" y="1162"/>
                  </a:moveTo>
                  <a:lnTo>
                    <a:pt x="6" y="1162"/>
                  </a:lnTo>
                  <a:lnTo>
                    <a:pt x="10" y="1180"/>
                  </a:lnTo>
                  <a:lnTo>
                    <a:pt x="16" y="1196"/>
                  </a:lnTo>
                  <a:lnTo>
                    <a:pt x="24" y="1212"/>
                  </a:lnTo>
                  <a:lnTo>
                    <a:pt x="34" y="1226"/>
                  </a:lnTo>
                  <a:lnTo>
                    <a:pt x="48" y="1238"/>
                  </a:lnTo>
                  <a:lnTo>
                    <a:pt x="62" y="1250"/>
                  </a:lnTo>
                  <a:lnTo>
                    <a:pt x="76" y="1258"/>
                  </a:lnTo>
                  <a:lnTo>
                    <a:pt x="92" y="1264"/>
                  </a:lnTo>
                  <a:lnTo>
                    <a:pt x="92" y="1264"/>
                  </a:lnTo>
                  <a:lnTo>
                    <a:pt x="106" y="1268"/>
                  </a:lnTo>
                  <a:lnTo>
                    <a:pt x="144" y="1274"/>
                  </a:lnTo>
                  <a:lnTo>
                    <a:pt x="170" y="1276"/>
                  </a:lnTo>
                  <a:lnTo>
                    <a:pt x="198" y="1278"/>
                  </a:lnTo>
                  <a:lnTo>
                    <a:pt x="230" y="1278"/>
                  </a:lnTo>
                  <a:lnTo>
                    <a:pt x="264" y="1276"/>
                  </a:lnTo>
                  <a:lnTo>
                    <a:pt x="264" y="1276"/>
                  </a:lnTo>
                  <a:lnTo>
                    <a:pt x="270" y="1276"/>
                  </a:lnTo>
                  <a:lnTo>
                    <a:pt x="278" y="1272"/>
                  </a:lnTo>
                  <a:lnTo>
                    <a:pt x="284" y="1268"/>
                  </a:lnTo>
                  <a:lnTo>
                    <a:pt x="290" y="1262"/>
                  </a:lnTo>
                  <a:lnTo>
                    <a:pt x="300" y="1250"/>
                  </a:lnTo>
                  <a:lnTo>
                    <a:pt x="306" y="1234"/>
                  </a:lnTo>
                  <a:lnTo>
                    <a:pt x="310" y="1216"/>
                  </a:lnTo>
                  <a:lnTo>
                    <a:pt x="308" y="1198"/>
                  </a:lnTo>
                  <a:lnTo>
                    <a:pt x="306" y="1190"/>
                  </a:lnTo>
                  <a:lnTo>
                    <a:pt x="302" y="1182"/>
                  </a:lnTo>
                  <a:lnTo>
                    <a:pt x="298" y="1174"/>
                  </a:lnTo>
                  <a:lnTo>
                    <a:pt x="292" y="1166"/>
                  </a:lnTo>
                  <a:lnTo>
                    <a:pt x="292" y="1166"/>
                  </a:lnTo>
                  <a:lnTo>
                    <a:pt x="286" y="1160"/>
                  </a:lnTo>
                  <a:lnTo>
                    <a:pt x="282" y="1148"/>
                  </a:lnTo>
                  <a:lnTo>
                    <a:pt x="278" y="1136"/>
                  </a:lnTo>
                  <a:lnTo>
                    <a:pt x="276" y="1122"/>
                  </a:lnTo>
                  <a:lnTo>
                    <a:pt x="276" y="1108"/>
                  </a:lnTo>
                  <a:lnTo>
                    <a:pt x="276" y="1092"/>
                  </a:lnTo>
                  <a:lnTo>
                    <a:pt x="280" y="1076"/>
                  </a:lnTo>
                  <a:lnTo>
                    <a:pt x="286" y="1060"/>
                  </a:lnTo>
                  <a:lnTo>
                    <a:pt x="294" y="1044"/>
                  </a:lnTo>
                  <a:lnTo>
                    <a:pt x="306" y="1030"/>
                  </a:lnTo>
                  <a:lnTo>
                    <a:pt x="320" y="1018"/>
                  </a:lnTo>
                  <a:lnTo>
                    <a:pt x="338" y="1008"/>
                  </a:lnTo>
                  <a:lnTo>
                    <a:pt x="358" y="1000"/>
                  </a:lnTo>
                  <a:lnTo>
                    <a:pt x="382" y="996"/>
                  </a:lnTo>
                  <a:lnTo>
                    <a:pt x="410" y="996"/>
                  </a:lnTo>
                  <a:lnTo>
                    <a:pt x="442" y="998"/>
                  </a:lnTo>
                  <a:lnTo>
                    <a:pt x="442" y="998"/>
                  </a:lnTo>
                  <a:lnTo>
                    <a:pt x="468" y="1004"/>
                  </a:lnTo>
                  <a:lnTo>
                    <a:pt x="488" y="1012"/>
                  </a:lnTo>
                  <a:lnTo>
                    <a:pt x="506" y="1020"/>
                  </a:lnTo>
                  <a:lnTo>
                    <a:pt x="520" y="1032"/>
                  </a:lnTo>
                  <a:lnTo>
                    <a:pt x="530" y="1044"/>
                  </a:lnTo>
                  <a:lnTo>
                    <a:pt x="538" y="1056"/>
                  </a:lnTo>
                  <a:lnTo>
                    <a:pt x="544" y="1070"/>
                  </a:lnTo>
                  <a:lnTo>
                    <a:pt x="548" y="1084"/>
                  </a:lnTo>
                  <a:lnTo>
                    <a:pt x="548" y="1098"/>
                  </a:lnTo>
                  <a:lnTo>
                    <a:pt x="548" y="1110"/>
                  </a:lnTo>
                  <a:lnTo>
                    <a:pt x="544" y="1124"/>
                  </a:lnTo>
                  <a:lnTo>
                    <a:pt x="542" y="1134"/>
                  </a:lnTo>
                  <a:lnTo>
                    <a:pt x="536" y="1146"/>
                  </a:lnTo>
                  <a:lnTo>
                    <a:pt x="530" y="1154"/>
                  </a:lnTo>
                  <a:lnTo>
                    <a:pt x="524" y="1162"/>
                  </a:lnTo>
                  <a:lnTo>
                    <a:pt x="516" y="1166"/>
                  </a:lnTo>
                  <a:lnTo>
                    <a:pt x="516" y="1166"/>
                  </a:lnTo>
                  <a:lnTo>
                    <a:pt x="510" y="1170"/>
                  </a:lnTo>
                  <a:lnTo>
                    <a:pt x="504" y="1176"/>
                  </a:lnTo>
                  <a:lnTo>
                    <a:pt x="500" y="1182"/>
                  </a:lnTo>
                  <a:lnTo>
                    <a:pt x="496" y="1190"/>
                  </a:lnTo>
                  <a:lnTo>
                    <a:pt x="492" y="1204"/>
                  </a:lnTo>
                  <a:lnTo>
                    <a:pt x="492" y="1212"/>
                  </a:lnTo>
                  <a:lnTo>
                    <a:pt x="492" y="1222"/>
                  </a:lnTo>
                  <a:lnTo>
                    <a:pt x="494" y="1230"/>
                  </a:lnTo>
                  <a:lnTo>
                    <a:pt x="498" y="1238"/>
                  </a:lnTo>
                  <a:lnTo>
                    <a:pt x="502" y="1246"/>
                  </a:lnTo>
                  <a:lnTo>
                    <a:pt x="510" y="1254"/>
                  </a:lnTo>
                  <a:lnTo>
                    <a:pt x="516" y="1262"/>
                  </a:lnTo>
                  <a:lnTo>
                    <a:pt x="526" y="1268"/>
                  </a:lnTo>
                  <a:lnTo>
                    <a:pt x="538" y="1274"/>
                  </a:lnTo>
                  <a:lnTo>
                    <a:pt x="550" y="1278"/>
                  </a:lnTo>
                  <a:lnTo>
                    <a:pt x="550" y="1278"/>
                  </a:lnTo>
                  <a:lnTo>
                    <a:pt x="570" y="1284"/>
                  </a:lnTo>
                  <a:lnTo>
                    <a:pt x="594" y="1290"/>
                  </a:lnTo>
                  <a:lnTo>
                    <a:pt x="650" y="1298"/>
                  </a:lnTo>
                  <a:lnTo>
                    <a:pt x="712" y="1302"/>
                  </a:lnTo>
                  <a:lnTo>
                    <a:pt x="774" y="1306"/>
                  </a:lnTo>
                  <a:lnTo>
                    <a:pt x="880" y="1310"/>
                  </a:lnTo>
                  <a:lnTo>
                    <a:pt x="926" y="1310"/>
                  </a:lnTo>
                  <a:lnTo>
                    <a:pt x="926" y="1310"/>
                  </a:lnTo>
                  <a:lnTo>
                    <a:pt x="942" y="1308"/>
                  </a:lnTo>
                  <a:lnTo>
                    <a:pt x="958" y="1304"/>
                  </a:lnTo>
                  <a:lnTo>
                    <a:pt x="974" y="1296"/>
                  </a:lnTo>
                  <a:lnTo>
                    <a:pt x="988" y="1286"/>
                  </a:lnTo>
                  <a:lnTo>
                    <a:pt x="1002" y="1274"/>
                  </a:lnTo>
                  <a:lnTo>
                    <a:pt x="1012" y="1262"/>
                  </a:lnTo>
                  <a:lnTo>
                    <a:pt x="1022" y="1246"/>
                  </a:lnTo>
                  <a:lnTo>
                    <a:pt x="1028" y="1232"/>
                  </a:lnTo>
                  <a:lnTo>
                    <a:pt x="1028" y="1232"/>
                  </a:lnTo>
                  <a:lnTo>
                    <a:pt x="1030" y="1218"/>
                  </a:lnTo>
                  <a:lnTo>
                    <a:pt x="1036" y="1180"/>
                  </a:lnTo>
                  <a:lnTo>
                    <a:pt x="1040" y="1154"/>
                  </a:lnTo>
                  <a:lnTo>
                    <a:pt x="1042" y="1124"/>
                  </a:lnTo>
                  <a:lnTo>
                    <a:pt x="1042" y="1092"/>
                  </a:lnTo>
                  <a:lnTo>
                    <a:pt x="1040" y="1060"/>
                  </a:lnTo>
                  <a:lnTo>
                    <a:pt x="1040" y="1060"/>
                  </a:lnTo>
                  <a:lnTo>
                    <a:pt x="1038" y="1052"/>
                  </a:lnTo>
                  <a:lnTo>
                    <a:pt x="1036" y="1046"/>
                  </a:lnTo>
                  <a:lnTo>
                    <a:pt x="1030" y="1038"/>
                  </a:lnTo>
                  <a:lnTo>
                    <a:pt x="1026" y="1032"/>
                  </a:lnTo>
                  <a:lnTo>
                    <a:pt x="1012" y="1024"/>
                  </a:lnTo>
                  <a:lnTo>
                    <a:pt x="996" y="1016"/>
                  </a:lnTo>
                  <a:lnTo>
                    <a:pt x="978" y="1014"/>
                  </a:lnTo>
                  <a:lnTo>
                    <a:pt x="962" y="1014"/>
                  </a:lnTo>
                  <a:lnTo>
                    <a:pt x="952" y="1018"/>
                  </a:lnTo>
                  <a:lnTo>
                    <a:pt x="944" y="1020"/>
                  </a:lnTo>
                  <a:lnTo>
                    <a:pt x="936" y="1026"/>
                  </a:lnTo>
                  <a:lnTo>
                    <a:pt x="930" y="1032"/>
                  </a:lnTo>
                  <a:lnTo>
                    <a:pt x="930" y="1032"/>
                  </a:lnTo>
                  <a:lnTo>
                    <a:pt x="922" y="1038"/>
                  </a:lnTo>
                  <a:lnTo>
                    <a:pt x="912" y="1042"/>
                  </a:lnTo>
                  <a:lnTo>
                    <a:pt x="900" y="1046"/>
                  </a:lnTo>
                  <a:lnTo>
                    <a:pt x="886" y="1048"/>
                  </a:lnTo>
                  <a:lnTo>
                    <a:pt x="870" y="1048"/>
                  </a:lnTo>
                  <a:lnTo>
                    <a:pt x="854" y="1046"/>
                  </a:lnTo>
                  <a:lnTo>
                    <a:pt x="838" y="1042"/>
                  </a:lnTo>
                  <a:lnTo>
                    <a:pt x="822" y="1036"/>
                  </a:lnTo>
                  <a:lnTo>
                    <a:pt x="808" y="1028"/>
                  </a:lnTo>
                  <a:lnTo>
                    <a:pt x="794" y="1018"/>
                  </a:lnTo>
                  <a:lnTo>
                    <a:pt x="780" y="1004"/>
                  </a:lnTo>
                  <a:lnTo>
                    <a:pt x="770" y="986"/>
                  </a:lnTo>
                  <a:lnTo>
                    <a:pt x="764" y="964"/>
                  </a:lnTo>
                  <a:lnTo>
                    <a:pt x="760" y="940"/>
                  </a:lnTo>
                  <a:lnTo>
                    <a:pt x="758" y="912"/>
                  </a:lnTo>
                  <a:lnTo>
                    <a:pt x="762" y="880"/>
                  </a:lnTo>
                  <a:lnTo>
                    <a:pt x="762" y="880"/>
                  </a:lnTo>
                  <a:lnTo>
                    <a:pt x="768" y="856"/>
                  </a:lnTo>
                  <a:lnTo>
                    <a:pt x="774" y="834"/>
                  </a:lnTo>
                  <a:lnTo>
                    <a:pt x="784" y="818"/>
                  </a:lnTo>
                  <a:lnTo>
                    <a:pt x="794" y="804"/>
                  </a:lnTo>
                  <a:lnTo>
                    <a:pt x="806" y="792"/>
                  </a:lnTo>
                  <a:lnTo>
                    <a:pt x="820" y="784"/>
                  </a:lnTo>
                  <a:lnTo>
                    <a:pt x="832" y="780"/>
                  </a:lnTo>
                  <a:lnTo>
                    <a:pt x="846" y="776"/>
                  </a:lnTo>
                  <a:lnTo>
                    <a:pt x="860" y="774"/>
                  </a:lnTo>
                  <a:lnTo>
                    <a:pt x="874" y="776"/>
                  </a:lnTo>
                  <a:lnTo>
                    <a:pt x="886" y="778"/>
                  </a:lnTo>
                  <a:lnTo>
                    <a:pt x="898" y="782"/>
                  </a:lnTo>
                  <a:lnTo>
                    <a:pt x="908" y="788"/>
                  </a:lnTo>
                  <a:lnTo>
                    <a:pt x="918" y="794"/>
                  </a:lnTo>
                  <a:lnTo>
                    <a:pt x="924" y="800"/>
                  </a:lnTo>
                  <a:lnTo>
                    <a:pt x="930" y="806"/>
                  </a:lnTo>
                  <a:lnTo>
                    <a:pt x="930" y="806"/>
                  </a:lnTo>
                  <a:lnTo>
                    <a:pt x="934" y="814"/>
                  </a:lnTo>
                  <a:lnTo>
                    <a:pt x="938" y="818"/>
                  </a:lnTo>
                  <a:lnTo>
                    <a:pt x="946" y="824"/>
                  </a:lnTo>
                  <a:lnTo>
                    <a:pt x="952" y="828"/>
                  </a:lnTo>
                  <a:lnTo>
                    <a:pt x="968" y="832"/>
                  </a:lnTo>
                  <a:lnTo>
                    <a:pt x="976" y="832"/>
                  </a:lnTo>
                  <a:lnTo>
                    <a:pt x="984" y="830"/>
                  </a:lnTo>
                  <a:lnTo>
                    <a:pt x="992" y="828"/>
                  </a:lnTo>
                  <a:lnTo>
                    <a:pt x="1000" y="826"/>
                  </a:lnTo>
                  <a:lnTo>
                    <a:pt x="1010" y="820"/>
                  </a:lnTo>
                  <a:lnTo>
                    <a:pt x="1016" y="814"/>
                  </a:lnTo>
                  <a:lnTo>
                    <a:pt x="1024" y="806"/>
                  </a:lnTo>
                  <a:lnTo>
                    <a:pt x="1030" y="798"/>
                  </a:lnTo>
                  <a:lnTo>
                    <a:pt x="1036" y="786"/>
                  </a:lnTo>
                  <a:lnTo>
                    <a:pt x="1042" y="774"/>
                  </a:lnTo>
                  <a:lnTo>
                    <a:pt x="1042" y="774"/>
                  </a:lnTo>
                  <a:lnTo>
                    <a:pt x="1046" y="754"/>
                  </a:lnTo>
                  <a:lnTo>
                    <a:pt x="1050" y="732"/>
                  </a:lnTo>
                  <a:lnTo>
                    <a:pt x="1054" y="708"/>
                  </a:lnTo>
                  <a:lnTo>
                    <a:pt x="1054" y="682"/>
                  </a:lnTo>
                  <a:lnTo>
                    <a:pt x="1054" y="628"/>
                  </a:lnTo>
                  <a:lnTo>
                    <a:pt x="1052" y="574"/>
                  </a:lnTo>
                  <a:lnTo>
                    <a:pt x="1048" y="526"/>
                  </a:lnTo>
                  <a:lnTo>
                    <a:pt x="1044" y="486"/>
                  </a:lnTo>
                  <a:lnTo>
                    <a:pt x="1038" y="448"/>
                  </a:lnTo>
                  <a:lnTo>
                    <a:pt x="1038" y="448"/>
                  </a:lnTo>
                  <a:lnTo>
                    <a:pt x="1034" y="432"/>
                  </a:lnTo>
                  <a:lnTo>
                    <a:pt x="1026" y="418"/>
                  </a:lnTo>
                  <a:lnTo>
                    <a:pt x="1018" y="404"/>
                  </a:lnTo>
                  <a:lnTo>
                    <a:pt x="1006" y="394"/>
                  </a:lnTo>
                  <a:lnTo>
                    <a:pt x="992" y="386"/>
                  </a:lnTo>
                  <a:lnTo>
                    <a:pt x="978" y="380"/>
                  </a:lnTo>
                  <a:lnTo>
                    <a:pt x="962" y="376"/>
                  </a:lnTo>
                  <a:lnTo>
                    <a:pt x="946" y="376"/>
                  </a:lnTo>
                  <a:lnTo>
                    <a:pt x="946" y="376"/>
                  </a:lnTo>
                  <a:lnTo>
                    <a:pt x="918" y="380"/>
                  </a:lnTo>
                  <a:lnTo>
                    <a:pt x="852" y="384"/>
                  </a:lnTo>
                  <a:lnTo>
                    <a:pt x="812" y="384"/>
                  </a:lnTo>
                  <a:lnTo>
                    <a:pt x="770" y="384"/>
                  </a:lnTo>
                  <a:lnTo>
                    <a:pt x="732" y="382"/>
                  </a:lnTo>
                  <a:lnTo>
                    <a:pt x="698" y="376"/>
                  </a:lnTo>
                  <a:lnTo>
                    <a:pt x="698" y="376"/>
                  </a:lnTo>
                  <a:lnTo>
                    <a:pt x="684" y="372"/>
                  </a:lnTo>
                  <a:lnTo>
                    <a:pt x="674" y="366"/>
                  </a:lnTo>
                  <a:lnTo>
                    <a:pt x="664" y="358"/>
                  </a:lnTo>
                  <a:lnTo>
                    <a:pt x="658" y="350"/>
                  </a:lnTo>
                  <a:lnTo>
                    <a:pt x="656" y="340"/>
                  </a:lnTo>
                  <a:lnTo>
                    <a:pt x="654" y="332"/>
                  </a:lnTo>
                  <a:lnTo>
                    <a:pt x="654" y="320"/>
                  </a:lnTo>
                  <a:lnTo>
                    <a:pt x="656" y="310"/>
                  </a:lnTo>
                  <a:lnTo>
                    <a:pt x="662" y="290"/>
                  </a:lnTo>
                  <a:lnTo>
                    <a:pt x="670" y="272"/>
                  </a:lnTo>
                  <a:lnTo>
                    <a:pt x="680" y="258"/>
                  </a:lnTo>
                  <a:lnTo>
                    <a:pt x="688" y="250"/>
                  </a:lnTo>
                  <a:lnTo>
                    <a:pt x="688" y="250"/>
                  </a:lnTo>
                  <a:lnTo>
                    <a:pt x="706" y="236"/>
                  </a:lnTo>
                  <a:lnTo>
                    <a:pt x="722" y="220"/>
                  </a:lnTo>
                  <a:lnTo>
                    <a:pt x="734" y="202"/>
                  </a:lnTo>
                  <a:lnTo>
                    <a:pt x="742" y="182"/>
                  </a:lnTo>
                  <a:lnTo>
                    <a:pt x="746" y="162"/>
                  </a:lnTo>
                  <a:lnTo>
                    <a:pt x="746" y="142"/>
                  </a:lnTo>
                  <a:lnTo>
                    <a:pt x="744" y="122"/>
                  </a:lnTo>
                  <a:lnTo>
                    <a:pt x="738" y="102"/>
                  </a:lnTo>
                  <a:lnTo>
                    <a:pt x="728" y="82"/>
                  </a:lnTo>
                  <a:lnTo>
                    <a:pt x="716" y="64"/>
                  </a:lnTo>
                  <a:lnTo>
                    <a:pt x="700" y="48"/>
                  </a:lnTo>
                  <a:lnTo>
                    <a:pt x="682" y="34"/>
                  </a:lnTo>
                  <a:lnTo>
                    <a:pt x="658" y="22"/>
                  </a:lnTo>
                  <a:lnTo>
                    <a:pt x="634" y="12"/>
                  </a:lnTo>
                  <a:lnTo>
                    <a:pt x="604" y="4"/>
                  </a:lnTo>
                  <a:lnTo>
                    <a:pt x="574" y="0"/>
                  </a:lnTo>
                  <a:lnTo>
                    <a:pt x="574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508" y="2"/>
                  </a:lnTo>
                  <a:lnTo>
                    <a:pt x="490" y="6"/>
                  </a:lnTo>
                  <a:lnTo>
                    <a:pt x="472" y="10"/>
                  </a:lnTo>
                  <a:lnTo>
                    <a:pt x="456" y="16"/>
                  </a:lnTo>
                  <a:lnTo>
                    <a:pt x="442" y="22"/>
                  </a:lnTo>
                  <a:lnTo>
                    <a:pt x="430" y="30"/>
                  </a:lnTo>
                  <a:lnTo>
                    <a:pt x="418" y="38"/>
                  </a:lnTo>
                  <a:lnTo>
                    <a:pt x="408" y="46"/>
                  </a:lnTo>
                  <a:lnTo>
                    <a:pt x="398" y="56"/>
                  </a:lnTo>
                  <a:lnTo>
                    <a:pt x="392" y="66"/>
                  </a:lnTo>
                  <a:lnTo>
                    <a:pt x="378" y="86"/>
                  </a:lnTo>
                  <a:lnTo>
                    <a:pt x="370" y="108"/>
                  </a:lnTo>
                  <a:lnTo>
                    <a:pt x="366" y="132"/>
                  </a:lnTo>
                  <a:lnTo>
                    <a:pt x="364" y="154"/>
                  </a:lnTo>
                  <a:lnTo>
                    <a:pt x="366" y="176"/>
                  </a:lnTo>
                  <a:lnTo>
                    <a:pt x="370" y="196"/>
                  </a:lnTo>
                  <a:lnTo>
                    <a:pt x="378" y="214"/>
                  </a:lnTo>
                  <a:lnTo>
                    <a:pt x="386" y="230"/>
                  </a:lnTo>
                  <a:lnTo>
                    <a:pt x="396" y="240"/>
                  </a:lnTo>
                  <a:lnTo>
                    <a:pt x="406" y="248"/>
                  </a:lnTo>
                  <a:lnTo>
                    <a:pt x="406" y="248"/>
                  </a:lnTo>
                  <a:lnTo>
                    <a:pt x="418" y="254"/>
                  </a:lnTo>
                  <a:lnTo>
                    <a:pt x="428" y="260"/>
                  </a:lnTo>
                  <a:lnTo>
                    <a:pt x="434" y="268"/>
                  </a:lnTo>
                  <a:lnTo>
                    <a:pt x="440" y="276"/>
                  </a:lnTo>
                  <a:lnTo>
                    <a:pt x="444" y="286"/>
                  </a:lnTo>
                  <a:lnTo>
                    <a:pt x="448" y="294"/>
                  </a:lnTo>
                  <a:lnTo>
                    <a:pt x="448" y="304"/>
                  </a:lnTo>
                  <a:lnTo>
                    <a:pt x="448" y="314"/>
                  </a:lnTo>
                  <a:lnTo>
                    <a:pt x="446" y="322"/>
                  </a:lnTo>
                  <a:lnTo>
                    <a:pt x="444" y="330"/>
                  </a:lnTo>
                  <a:lnTo>
                    <a:pt x="440" y="338"/>
                  </a:lnTo>
                  <a:lnTo>
                    <a:pt x="436" y="346"/>
                  </a:lnTo>
                  <a:lnTo>
                    <a:pt x="430" y="352"/>
                  </a:lnTo>
                  <a:lnTo>
                    <a:pt x="424" y="356"/>
                  </a:lnTo>
                  <a:lnTo>
                    <a:pt x="416" y="360"/>
                  </a:lnTo>
                  <a:lnTo>
                    <a:pt x="408" y="362"/>
                  </a:lnTo>
                  <a:lnTo>
                    <a:pt x="408" y="362"/>
                  </a:lnTo>
                  <a:lnTo>
                    <a:pt x="390" y="364"/>
                  </a:lnTo>
                  <a:lnTo>
                    <a:pt x="368" y="366"/>
                  </a:lnTo>
                  <a:lnTo>
                    <a:pt x="322" y="366"/>
                  </a:lnTo>
                  <a:lnTo>
                    <a:pt x="276" y="362"/>
                  </a:lnTo>
                  <a:lnTo>
                    <a:pt x="230" y="358"/>
                  </a:lnTo>
                  <a:lnTo>
                    <a:pt x="154" y="348"/>
                  </a:lnTo>
                  <a:lnTo>
                    <a:pt x="124" y="342"/>
                  </a:lnTo>
                  <a:lnTo>
                    <a:pt x="124" y="342"/>
                  </a:lnTo>
                  <a:lnTo>
                    <a:pt x="108" y="342"/>
                  </a:lnTo>
                  <a:lnTo>
                    <a:pt x="92" y="344"/>
                  </a:lnTo>
                  <a:lnTo>
                    <a:pt x="78" y="348"/>
                  </a:lnTo>
                  <a:lnTo>
                    <a:pt x="66" y="356"/>
                  </a:lnTo>
                  <a:lnTo>
                    <a:pt x="54" y="366"/>
                  </a:lnTo>
                  <a:lnTo>
                    <a:pt x="46" y="378"/>
                  </a:lnTo>
                  <a:lnTo>
                    <a:pt x="40" y="392"/>
                  </a:lnTo>
                  <a:lnTo>
                    <a:pt x="36" y="408"/>
                  </a:lnTo>
                  <a:lnTo>
                    <a:pt x="36" y="408"/>
                  </a:lnTo>
                  <a:lnTo>
                    <a:pt x="26" y="506"/>
                  </a:lnTo>
                  <a:lnTo>
                    <a:pt x="22" y="588"/>
                  </a:lnTo>
                  <a:lnTo>
                    <a:pt x="20" y="626"/>
                  </a:lnTo>
                  <a:lnTo>
                    <a:pt x="22" y="658"/>
                  </a:lnTo>
                  <a:lnTo>
                    <a:pt x="22" y="658"/>
                  </a:lnTo>
                  <a:lnTo>
                    <a:pt x="26" y="674"/>
                  </a:lnTo>
                  <a:lnTo>
                    <a:pt x="32" y="686"/>
                  </a:lnTo>
                  <a:lnTo>
                    <a:pt x="42" y="696"/>
                  </a:lnTo>
                  <a:lnTo>
                    <a:pt x="54" y="702"/>
                  </a:lnTo>
                  <a:lnTo>
                    <a:pt x="68" y="704"/>
                  </a:lnTo>
                  <a:lnTo>
                    <a:pt x="76" y="704"/>
                  </a:lnTo>
                  <a:lnTo>
                    <a:pt x="84" y="702"/>
                  </a:lnTo>
                  <a:lnTo>
                    <a:pt x="90" y="698"/>
                  </a:lnTo>
                  <a:lnTo>
                    <a:pt x="98" y="694"/>
                  </a:lnTo>
                  <a:lnTo>
                    <a:pt x="106" y="688"/>
                  </a:lnTo>
                  <a:lnTo>
                    <a:pt x="112" y="680"/>
                  </a:lnTo>
                  <a:lnTo>
                    <a:pt x="112" y="680"/>
                  </a:lnTo>
                  <a:lnTo>
                    <a:pt x="124" y="670"/>
                  </a:lnTo>
                  <a:lnTo>
                    <a:pt x="138" y="660"/>
                  </a:lnTo>
                  <a:lnTo>
                    <a:pt x="152" y="656"/>
                  </a:lnTo>
                  <a:lnTo>
                    <a:pt x="168" y="652"/>
                  </a:lnTo>
                  <a:lnTo>
                    <a:pt x="184" y="652"/>
                  </a:lnTo>
                  <a:lnTo>
                    <a:pt x="200" y="654"/>
                  </a:lnTo>
                  <a:lnTo>
                    <a:pt x="218" y="658"/>
                  </a:lnTo>
                  <a:lnTo>
                    <a:pt x="234" y="666"/>
                  </a:lnTo>
                  <a:lnTo>
                    <a:pt x="250" y="676"/>
                  </a:lnTo>
                  <a:lnTo>
                    <a:pt x="264" y="688"/>
                  </a:lnTo>
                  <a:lnTo>
                    <a:pt x="278" y="702"/>
                  </a:lnTo>
                  <a:lnTo>
                    <a:pt x="288" y="718"/>
                  </a:lnTo>
                  <a:lnTo>
                    <a:pt x="298" y="738"/>
                  </a:lnTo>
                  <a:lnTo>
                    <a:pt x="306" y="758"/>
                  </a:lnTo>
                  <a:lnTo>
                    <a:pt x="310" y="780"/>
                  </a:lnTo>
                  <a:lnTo>
                    <a:pt x="312" y="806"/>
                  </a:lnTo>
                  <a:lnTo>
                    <a:pt x="312" y="806"/>
                  </a:lnTo>
                  <a:lnTo>
                    <a:pt x="310" y="832"/>
                  </a:lnTo>
                  <a:lnTo>
                    <a:pt x="304" y="854"/>
                  </a:lnTo>
                  <a:lnTo>
                    <a:pt x="296" y="874"/>
                  </a:lnTo>
                  <a:lnTo>
                    <a:pt x="286" y="890"/>
                  </a:lnTo>
                  <a:lnTo>
                    <a:pt x="274" y="906"/>
                  </a:lnTo>
                  <a:lnTo>
                    <a:pt x="260" y="916"/>
                  </a:lnTo>
                  <a:lnTo>
                    <a:pt x="246" y="926"/>
                  </a:lnTo>
                  <a:lnTo>
                    <a:pt x="230" y="932"/>
                  </a:lnTo>
                  <a:lnTo>
                    <a:pt x="214" y="936"/>
                  </a:lnTo>
                  <a:lnTo>
                    <a:pt x="198" y="938"/>
                  </a:lnTo>
                  <a:lnTo>
                    <a:pt x="182" y="938"/>
                  </a:lnTo>
                  <a:lnTo>
                    <a:pt x="168" y="936"/>
                  </a:lnTo>
                  <a:lnTo>
                    <a:pt x="154" y="930"/>
                  </a:lnTo>
                  <a:lnTo>
                    <a:pt x="142" y="924"/>
                  </a:lnTo>
                  <a:lnTo>
                    <a:pt x="132" y="916"/>
                  </a:lnTo>
                  <a:lnTo>
                    <a:pt x="126" y="906"/>
                  </a:lnTo>
                  <a:lnTo>
                    <a:pt x="126" y="906"/>
                  </a:lnTo>
                  <a:lnTo>
                    <a:pt x="120" y="896"/>
                  </a:lnTo>
                  <a:lnTo>
                    <a:pt x="114" y="888"/>
                  </a:lnTo>
                  <a:lnTo>
                    <a:pt x="106" y="880"/>
                  </a:lnTo>
                  <a:lnTo>
                    <a:pt x="96" y="872"/>
                  </a:lnTo>
                  <a:lnTo>
                    <a:pt x="86" y="868"/>
                  </a:lnTo>
                  <a:lnTo>
                    <a:pt x="78" y="862"/>
                  </a:lnTo>
                  <a:lnTo>
                    <a:pt x="68" y="860"/>
                  </a:lnTo>
                  <a:lnTo>
                    <a:pt x="58" y="858"/>
                  </a:lnTo>
                  <a:lnTo>
                    <a:pt x="48" y="858"/>
                  </a:lnTo>
                  <a:lnTo>
                    <a:pt x="38" y="858"/>
                  </a:lnTo>
                  <a:lnTo>
                    <a:pt x="30" y="860"/>
                  </a:lnTo>
                  <a:lnTo>
                    <a:pt x="22" y="866"/>
                  </a:lnTo>
                  <a:lnTo>
                    <a:pt x="16" y="872"/>
                  </a:lnTo>
                  <a:lnTo>
                    <a:pt x="10" y="880"/>
                  </a:lnTo>
                  <a:lnTo>
                    <a:pt x="6" y="888"/>
                  </a:lnTo>
                  <a:lnTo>
                    <a:pt x="4" y="900"/>
                  </a:lnTo>
                  <a:lnTo>
                    <a:pt x="4" y="900"/>
                  </a:lnTo>
                  <a:lnTo>
                    <a:pt x="0" y="942"/>
                  </a:lnTo>
                  <a:lnTo>
                    <a:pt x="0" y="986"/>
                  </a:lnTo>
                  <a:lnTo>
                    <a:pt x="0" y="1030"/>
                  </a:lnTo>
                  <a:lnTo>
                    <a:pt x="0" y="1070"/>
                  </a:lnTo>
                  <a:lnTo>
                    <a:pt x="4" y="1136"/>
                  </a:lnTo>
                  <a:lnTo>
                    <a:pt x="6" y="1162"/>
                  </a:lnTo>
                  <a:lnTo>
                    <a:pt x="6" y="11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56"/>
            <p:cNvSpPr>
              <a:spLocks/>
            </p:cNvSpPr>
            <p:nvPr/>
          </p:nvSpPr>
          <p:spPr bwMode="auto">
            <a:xfrm rot="5400000">
              <a:off x="1282649" y="2190739"/>
              <a:ext cx="1571625" cy="2368550"/>
            </a:xfrm>
            <a:custGeom>
              <a:avLst/>
              <a:gdLst/>
              <a:ahLst/>
              <a:cxnLst>
                <a:cxn ang="0">
                  <a:pos x="82" y="328"/>
                </a:cxn>
                <a:cxn ang="0">
                  <a:pos x="154" y="324"/>
                </a:cxn>
                <a:cxn ang="0">
                  <a:pos x="374" y="340"/>
                </a:cxn>
                <a:cxn ang="0">
                  <a:pos x="420" y="302"/>
                </a:cxn>
                <a:cxn ang="0">
                  <a:pos x="394" y="224"/>
                </a:cxn>
                <a:cxn ang="0">
                  <a:pos x="346" y="138"/>
                </a:cxn>
                <a:cxn ang="0">
                  <a:pos x="398" y="34"/>
                </a:cxn>
                <a:cxn ang="0">
                  <a:pos x="520" y="0"/>
                </a:cxn>
                <a:cxn ang="0">
                  <a:pos x="626" y="22"/>
                </a:cxn>
                <a:cxn ang="0">
                  <a:pos x="694" y="94"/>
                </a:cxn>
                <a:cxn ang="0">
                  <a:pos x="686" y="214"/>
                </a:cxn>
                <a:cxn ang="0">
                  <a:pos x="636" y="252"/>
                </a:cxn>
                <a:cxn ang="0">
                  <a:pos x="612" y="300"/>
                </a:cxn>
                <a:cxn ang="0">
                  <a:pos x="646" y="348"/>
                </a:cxn>
                <a:cxn ang="0">
                  <a:pos x="822" y="358"/>
                </a:cxn>
                <a:cxn ang="0">
                  <a:pos x="962" y="356"/>
                </a:cxn>
                <a:cxn ang="0">
                  <a:pos x="988" y="402"/>
                </a:cxn>
                <a:cxn ang="0">
                  <a:pos x="980" y="668"/>
                </a:cxn>
                <a:cxn ang="0">
                  <a:pos x="910" y="680"/>
                </a:cxn>
                <a:cxn ang="0">
                  <a:pos x="862" y="640"/>
                </a:cxn>
                <a:cxn ang="0">
                  <a:pos x="770" y="652"/>
                </a:cxn>
                <a:cxn ang="0">
                  <a:pos x="706" y="746"/>
                </a:cxn>
                <a:cxn ang="0">
                  <a:pos x="720" y="850"/>
                </a:cxn>
                <a:cxn ang="0">
                  <a:pos x="798" y="900"/>
                </a:cxn>
                <a:cxn ang="0">
                  <a:pos x="868" y="876"/>
                </a:cxn>
                <a:cxn ang="0">
                  <a:pos x="916" y="840"/>
                </a:cxn>
                <a:cxn ang="0">
                  <a:pos x="968" y="846"/>
                </a:cxn>
                <a:cxn ang="0">
                  <a:pos x="982" y="920"/>
                </a:cxn>
                <a:cxn ang="0">
                  <a:pos x="956" y="1144"/>
                </a:cxn>
                <a:cxn ang="0">
                  <a:pos x="914" y="1192"/>
                </a:cxn>
                <a:cxn ang="0">
                  <a:pos x="582" y="1176"/>
                </a:cxn>
                <a:cxn ang="0">
                  <a:pos x="540" y="1208"/>
                </a:cxn>
                <a:cxn ang="0">
                  <a:pos x="554" y="1258"/>
                </a:cxn>
                <a:cxn ang="0">
                  <a:pos x="606" y="1330"/>
                </a:cxn>
                <a:cxn ang="0">
                  <a:pos x="598" y="1416"/>
                </a:cxn>
                <a:cxn ang="0">
                  <a:pos x="548" y="1472"/>
                </a:cxn>
                <a:cxn ang="0">
                  <a:pos x="422" y="1488"/>
                </a:cxn>
                <a:cxn ang="0">
                  <a:pos x="300" y="1418"/>
                </a:cxn>
                <a:cxn ang="0">
                  <a:pos x="276" y="1350"/>
                </a:cxn>
                <a:cxn ang="0">
                  <a:pos x="310" y="1268"/>
                </a:cxn>
                <a:cxn ang="0">
                  <a:pos x="348" y="1224"/>
                </a:cxn>
                <a:cxn ang="0">
                  <a:pos x="326" y="1188"/>
                </a:cxn>
                <a:cxn ang="0">
                  <a:pos x="110" y="1180"/>
                </a:cxn>
                <a:cxn ang="0">
                  <a:pos x="32" y="1168"/>
                </a:cxn>
                <a:cxn ang="0">
                  <a:pos x="6" y="1114"/>
                </a:cxn>
                <a:cxn ang="0">
                  <a:pos x="6" y="952"/>
                </a:cxn>
                <a:cxn ang="0">
                  <a:pos x="66" y="912"/>
                </a:cxn>
                <a:cxn ang="0">
                  <a:pos x="110" y="934"/>
                </a:cxn>
                <a:cxn ang="0">
                  <a:pos x="180" y="952"/>
                </a:cxn>
                <a:cxn ang="0">
                  <a:pos x="262" y="902"/>
                </a:cxn>
                <a:cxn ang="0">
                  <a:pos x="274" y="782"/>
                </a:cxn>
                <a:cxn ang="0">
                  <a:pos x="220" y="706"/>
                </a:cxn>
                <a:cxn ang="0">
                  <a:pos x="148" y="708"/>
                </a:cxn>
                <a:cxn ang="0">
                  <a:pos x="118" y="734"/>
                </a:cxn>
                <a:cxn ang="0">
                  <a:pos x="52" y="730"/>
                </a:cxn>
                <a:cxn ang="0">
                  <a:pos x="26" y="684"/>
                </a:cxn>
                <a:cxn ang="0">
                  <a:pos x="32" y="488"/>
                </a:cxn>
              </a:cxnLst>
              <a:rect l="0" t="0" r="r" b="b"/>
              <a:pathLst>
                <a:path w="990" h="1492">
                  <a:moveTo>
                    <a:pt x="58" y="362"/>
                  </a:moveTo>
                  <a:lnTo>
                    <a:pt x="58" y="362"/>
                  </a:lnTo>
                  <a:lnTo>
                    <a:pt x="62" y="352"/>
                  </a:lnTo>
                  <a:lnTo>
                    <a:pt x="66" y="342"/>
                  </a:lnTo>
                  <a:lnTo>
                    <a:pt x="74" y="334"/>
                  </a:lnTo>
                  <a:lnTo>
                    <a:pt x="82" y="328"/>
                  </a:lnTo>
                  <a:lnTo>
                    <a:pt x="92" y="322"/>
                  </a:lnTo>
                  <a:lnTo>
                    <a:pt x="104" y="318"/>
                  </a:lnTo>
                  <a:lnTo>
                    <a:pt x="114" y="318"/>
                  </a:lnTo>
                  <a:lnTo>
                    <a:pt x="126" y="318"/>
                  </a:lnTo>
                  <a:lnTo>
                    <a:pt x="126" y="318"/>
                  </a:lnTo>
                  <a:lnTo>
                    <a:pt x="154" y="324"/>
                  </a:lnTo>
                  <a:lnTo>
                    <a:pt x="222" y="334"/>
                  </a:lnTo>
                  <a:lnTo>
                    <a:pt x="264" y="338"/>
                  </a:lnTo>
                  <a:lnTo>
                    <a:pt x="304" y="342"/>
                  </a:lnTo>
                  <a:lnTo>
                    <a:pt x="342" y="342"/>
                  </a:lnTo>
                  <a:lnTo>
                    <a:pt x="374" y="340"/>
                  </a:lnTo>
                  <a:lnTo>
                    <a:pt x="374" y="340"/>
                  </a:lnTo>
                  <a:lnTo>
                    <a:pt x="388" y="336"/>
                  </a:lnTo>
                  <a:lnTo>
                    <a:pt x="398" y="332"/>
                  </a:lnTo>
                  <a:lnTo>
                    <a:pt x="408" y="326"/>
                  </a:lnTo>
                  <a:lnTo>
                    <a:pt x="414" y="318"/>
                  </a:lnTo>
                  <a:lnTo>
                    <a:pt x="418" y="310"/>
                  </a:lnTo>
                  <a:lnTo>
                    <a:pt x="420" y="302"/>
                  </a:lnTo>
                  <a:lnTo>
                    <a:pt x="420" y="292"/>
                  </a:lnTo>
                  <a:lnTo>
                    <a:pt x="420" y="282"/>
                  </a:lnTo>
                  <a:lnTo>
                    <a:pt x="416" y="262"/>
                  </a:lnTo>
                  <a:lnTo>
                    <a:pt x="408" y="246"/>
                  </a:lnTo>
                  <a:lnTo>
                    <a:pt x="400" y="232"/>
                  </a:lnTo>
                  <a:lnTo>
                    <a:pt x="394" y="224"/>
                  </a:lnTo>
                  <a:lnTo>
                    <a:pt x="394" y="224"/>
                  </a:lnTo>
                  <a:lnTo>
                    <a:pt x="378" y="208"/>
                  </a:lnTo>
                  <a:lnTo>
                    <a:pt x="364" y="192"/>
                  </a:lnTo>
                  <a:lnTo>
                    <a:pt x="356" y="174"/>
                  </a:lnTo>
                  <a:lnTo>
                    <a:pt x="350" y="156"/>
                  </a:lnTo>
                  <a:lnTo>
                    <a:pt x="346" y="138"/>
                  </a:lnTo>
                  <a:lnTo>
                    <a:pt x="348" y="118"/>
                  </a:lnTo>
                  <a:lnTo>
                    <a:pt x="352" y="100"/>
                  </a:lnTo>
                  <a:lnTo>
                    <a:pt x="358" y="82"/>
                  </a:lnTo>
                  <a:lnTo>
                    <a:pt x="368" y="64"/>
                  </a:lnTo>
                  <a:lnTo>
                    <a:pt x="382" y="48"/>
                  </a:lnTo>
                  <a:lnTo>
                    <a:pt x="398" y="34"/>
                  </a:lnTo>
                  <a:lnTo>
                    <a:pt x="416" y="22"/>
                  </a:lnTo>
                  <a:lnTo>
                    <a:pt x="438" y="12"/>
                  </a:lnTo>
                  <a:lnTo>
                    <a:pt x="462" y="4"/>
                  </a:lnTo>
                  <a:lnTo>
                    <a:pt x="490" y="0"/>
                  </a:lnTo>
                  <a:lnTo>
                    <a:pt x="520" y="0"/>
                  </a:lnTo>
                  <a:lnTo>
                    <a:pt x="520" y="0"/>
                  </a:lnTo>
                  <a:lnTo>
                    <a:pt x="542" y="0"/>
                  </a:lnTo>
                  <a:lnTo>
                    <a:pt x="562" y="2"/>
                  </a:lnTo>
                  <a:lnTo>
                    <a:pt x="580" y="6"/>
                  </a:lnTo>
                  <a:lnTo>
                    <a:pt x="598" y="10"/>
                  </a:lnTo>
                  <a:lnTo>
                    <a:pt x="612" y="16"/>
                  </a:lnTo>
                  <a:lnTo>
                    <a:pt x="626" y="22"/>
                  </a:lnTo>
                  <a:lnTo>
                    <a:pt x="640" y="30"/>
                  </a:lnTo>
                  <a:lnTo>
                    <a:pt x="652" y="36"/>
                  </a:lnTo>
                  <a:lnTo>
                    <a:pt x="662" y="46"/>
                  </a:lnTo>
                  <a:lnTo>
                    <a:pt x="670" y="54"/>
                  </a:lnTo>
                  <a:lnTo>
                    <a:pt x="684" y="74"/>
                  </a:lnTo>
                  <a:lnTo>
                    <a:pt x="694" y="94"/>
                  </a:lnTo>
                  <a:lnTo>
                    <a:pt x="700" y="116"/>
                  </a:lnTo>
                  <a:lnTo>
                    <a:pt x="704" y="138"/>
                  </a:lnTo>
                  <a:lnTo>
                    <a:pt x="702" y="158"/>
                  </a:lnTo>
                  <a:lnTo>
                    <a:pt x="700" y="178"/>
                  </a:lnTo>
                  <a:lnTo>
                    <a:pt x="694" y="196"/>
                  </a:lnTo>
                  <a:lnTo>
                    <a:pt x="686" y="214"/>
                  </a:lnTo>
                  <a:lnTo>
                    <a:pt x="678" y="226"/>
                  </a:lnTo>
                  <a:lnTo>
                    <a:pt x="668" y="236"/>
                  </a:lnTo>
                  <a:lnTo>
                    <a:pt x="656" y="242"/>
                  </a:lnTo>
                  <a:lnTo>
                    <a:pt x="656" y="242"/>
                  </a:lnTo>
                  <a:lnTo>
                    <a:pt x="646" y="246"/>
                  </a:lnTo>
                  <a:lnTo>
                    <a:pt x="636" y="252"/>
                  </a:lnTo>
                  <a:lnTo>
                    <a:pt x="628" y="260"/>
                  </a:lnTo>
                  <a:lnTo>
                    <a:pt x="622" y="266"/>
                  </a:lnTo>
                  <a:lnTo>
                    <a:pt x="618" y="274"/>
                  </a:lnTo>
                  <a:lnTo>
                    <a:pt x="614" y="282"/>
                  </a:lnTo>
                  <a:lnTo>
                    <a:pt x="612" y="292"/>
                  </a:lnTo>
                  <a:lnTo>
                    <a:pt x="612" y="300"/>
                  </a:lnTo>
                  <a:lnTo>
                    <a:pt x="616" y="316"/>
                  </a:lnTo>
                  <a:lnTo>
                    <a:pt x="622" y="332"/>
                  </a:lnTo>
                  <a:lnTo>
                    <a:pt x="626" y="338"/>
                  </a:lnTo>
                  <a:lnTo>
                    <a:pt x="632" y="342"/>
                  </a:lnTo>
                  <a:lnTo>
                    <a:pt x="638" y="346"/>
                  </a:lnTo>
                  <a:lnTo>
                    <a:pt x="646" y="348"/>
                  </a:lnTo>
                  <a:lnTo>
                    <a:pt x="646" y="348"/>
                  </a:lnTo>
                  <a:lnTo>
                    <a:pt x="664" y="352"/>
                  </a:lnTo>
                  <a:lnTo>
                    <a:pt x="684" y="354"/>
                  </a:lnTo>
                  <a:lnTo>
                    <a:pt x="728" y="358"/>
                  </a:lnTo>
                  <a:lnTo>
                    <a:pt x="776" y="358"/>
                  </a:lnTo>
                  <a:lnTo>
                    <a:pt x="822" y="358"/>
                  </a:lnTo>
                  <a:lnTo>
                    <a:pt x="900" y="352"/>
                  </a:lnTo>
                  <a:lnTo>
                    <a:pt x="930" y="350"/>
                  </a:lnTo>
                  <a:lnTo>
                    <a:pt x="930" y="350"/>
                  </a:lnTo>
                  <a:lnTo>
                    <a:pt x="942" y="350"/>
                  </a:lnTo>
                  <a:lnTo>
                    <a:pt x="952" y="352"/>
                  </a:lnTo>
                  <a:lnTo>
                    <a:pt x="962" y="356"/>
                  </a:lnTo>
                  <a:lnTo>
                    <a:pt x="972" y="362"/>
                  </a:lnTo>
                  <a:lnTo>
                    <a:pt x="978" y="370"/>
                  </a:lnTo>
                  <a:lnTo>
                    <a:pt x="984" y="380"/>
                  </a:lnTo>
                  <a:lnTo>
                    <a:pt x="988" y="390"/>
                  </a:lnTo>
                  <a:lnTo>
                    <a:pt x="988" y="402"/>
                  </a:lnTo>
                  <a:lnTo>
                    <a:pt x="988" y="402"/>
                  </a:lnTo>
                  <a:lnTo>
                    <a:pt x="990" y="502"/>
                  </a:lnTo>
                  <a:lnTo>
                    <a:pt x="988" y="586"/>
                  </a:lnTo>
                  <a:lnTo>
                    <a:pt x="986" y="624"/>
                  </a:lnTo>
                  <a:lnTo>
                    <a:pt x="984" y="654"/>
                  </a:lnTo>
                  <a:lnTo>
                    <a:pt x="984" y="654"/>
                  </a:lnTo>
                  <a:lnTo>
                    <a:pt x="980" y="668"/>
                  </a:lnTo>
                  <a:lnTo>
                    <a:pt x="972" y="678"/>
                  </a:lnTo>
                  <a:lnTo>
                    <a:pt x="962" y="686"/>
                  </a:lnTo>
                  <a:lnTo>
                    <a:pt x="950" y="692"/>
                  </a:lnTo>
                  <a:lnTo>
                    <a:pt x="936" y="692"/>
                  </a:lnTo>
                  <a:lnTo>
                    <a:pt x="924" y="690"/>
                  </a:lnTo>
                  <a:lnTo>
                    <a:pt x="910" y="680"/>
                  </a:lnTo>
                  <a:lnTo>
                    <a:pt x="904" y="674"/>
                  </a:lnTo>
                  <a:lnTo>
                    <a:pt x="898" y="668"/>
                  </a:lnTo>
                  <a:lnTo>
                    <a:pt x="898" y="668"/>
                  </a:lnTo>
                  <a:lnTo>
                    <a:pt x="888" y="656"/>
                  </a:lnTo>
                  <a:lnTo>
                    <a:pt x="876" y="648"/>
                  </a:lnTo>
                  <a:lnTo>
                    <a:pt x="862" y="640"/>
                  </a:lnTo>
                  <a:lnTo>
                    <a:pt x="848" y="636"/>
                  </a:lnTo>
                  <a:lnTo>
                    <a:pt x="834" y="636"/>
                  </a:lnTo>
                  <a:lnTo>
                    <a:pt x="818" y="636"/>
                  </a:lnTo>
                  <a:lnTo>
                    <a:pt x="802" y="640"/>
                  </a:lnTo>
                  <a:lnTo>
                    <a:pt x="786" y="644"/>
                  </a:lnTo>
                  <a:lnTo>
                    <a:pt x="770" y="652"/>
                  </a:lnTo>
                  <a:lnTo>
                    <a:pt x="756" y="662"/>
                  </a:lnTo>
                  <a:lnTo>
                    <a:pt x="742" y="674"/>
                  </a:lnTo>
                  <a:lnTo>
                    <a:pt x="730" y="690"/>
                  </a:lnTo>
                  <a:lnTo>
                    <a:pt x="720" y="706"/>
                  </a:lnTo>
                  <a:lnTo>
                    <a:pt x="712" y="724"/>
                  </a:lnTo>
                  <a:lnTo>
                    <a:pt x="706" y="746"/>
                  </a:lnTo>
                  <a:lnTo>
                    <a:pt x="702" y="770"/>
                  </a:lnTo>
                  <a:lnTo>
                    <a:pt x="702" y="770"/>
                  </a:lnTo>
                  <a:lnTo>
                    <a:pt x="702" y="794"/>
                  </a:lnTo>
                  <a:lnTo>
                    <a:pt x="706" y="814"/>
                  </a:lnTo>
                  <a:lnTo>
                    <a:pt x="712" y="834"/>
                  </a:lnTo>
                  <a:lnTo>
                    <a:pt x="720" y="850"/>
                  </a:lnTo>
                  <a:lnTo>
                    <a:pt x="730" y="864"/>
                  </a:lnTo>
                  <a:lnTo>
                    <a:pt x="742" y="876"/>
                  </a:lnTo>
                  <a:lnTo>
                    <a:pt x="756" y="886"/>
                  </a:lnTo>
                  <a:lnTo>
                    <a:pt x="770" y="892"/>
                  </a:lnTo>
                  <a:lnTo>
                    <a:pt x="784" y="898"/>
                  </a:lnTo>
                  <a:lnTo>
                    <a:pt x="798" y="900"/>
                  </a:lnTo>
                  <a:lnTo>
                    <a:pt x="814" y="902"/>
                  </a:lnTo>
                  <a:lnTo>
                    <a:pt x="828" y="900"/>
                  </a:lnTo>
                  <a:lnTo>
                    <a:pt x="840" y="898"/>
                  </a:lnTo>
                  <a:lnTo>
                    <a:pt x="852" y="892"/>
                  </a:lnTo>
                  <a:lnTo>
                    <a:pt x="860" y="886"/>
                  </a:lnTo>
                  <a:lnTo>
                    <a:pt x="868" y="876"/>
                  </a:lnTo>
                  <a:lnTo>
                    <a:pt x="868" y="876"/>
                  </a:lnTo>
                  <a:lnTo>
                    <a:pt x="874" y="868"/>
                  </a:lnTo>
                  <a:lnTo>
                    <a:pt x="882" y="860"/>
                  </a:lnTo>
                  <a:lnTo>
                    <a:pt x="890" y="854"/>
                  </a:lnTo>
                  <a:lnTo>
                    <a:pt x="898" y="848"/>
                  </a:lnTo>
                  <a:lnTo>
                    <a:pt x="916" y="840"/>
                  </a:lnTo>
                  <a:lnTo>
                    <a:pt x="926" y="838"/>
                  </a:lnTo>
                  <a:lnTo>
                    <a:pt x="936" y="836"/>
                  </a:lnTo>
                  <a:lnTo>
                    <a:pt x="944" y="836"/>
                  </a:lnTo>
                  <a:lnTo>
                    <a:pt x="954" y="838"/>
                  </a:lnTo>
                  <a:lnTo>
                    <a:pt x="962" y="842"/>
                  </a:lnTo>
                  <a:lnTo>
                    <a:pt x="968" y="846"/>
                  </a:lnTo>
                  <a:lnTo>
                    <a:pt x="974" y="852"/>
                  </a:lnTo>
                  <a:lnTo>
                    <a:pt x="978" y="860"/>
                  </a:lnTo>
                  <a:lnTo>
                    <a:pt x="982" y="870"/>
                  </a:lnTo>
                  <a:lnTo>
                    <a:pt x="982" y="880"/>
                  </a:lnTo>
                  <a:lnTo>
                    <a:pt x="982" y="880"/>
                  </a:lnTo>
                  <a:lnTo>
                    <a:pt x="982" y="920"/>
                  </a:lnTo>
                  <a:lnTo>
                    <a:pt x="980" y="962"/>
                  </a:lnTo>
                  <a:lnTo>
                    <a:pt x="976" y="1006"/>
                  </a:lnTo>
                  <a:lnTo>
                    <a:pt x="970" y="1048"/>
                  </a:lnTo>
                  <a:lnTo>
                    <a:pt x="962" y="1116"/>
                  </a:lnTo>
                  <a:lnTo>
                    <a:pt x="956" y="1144"/>
                  </a:lnTo>
                  <a:lnTo>
                    <a:pt x="956" y="1144"/>
                  </a:lnTo>
                  <a:lnTo>
                    <a:pt x="954" y="1154"/>
                  </a:lnTo>
                  <a:lnTo>
                    <a:pt x="948" y="1164"/>
                  </a:lnTo>
                  <a:lnTo>
                    <a:pt x="942" y="1174"/>
                  </a:lnTo>
                  <a:lnTo>
                    <a:pt x="934" y="1182"/>
                  </a:lnTo>
                  <a:lnTo>
                    <a:pt x="924" y="1188"/>
                  </a:lnTo>
                  <a:lnTo>
                    <a:pt x="914" y="1192"/>
                  </a:lnTo>
                  <a:lnTo>
                    <a:pt x="902" y="1194"/>
                  </a:lnTo>
                  <a:lnTo>
                    <a:pt x="890" y="1194"/>
                  </a:lnTo>
                  <a:lnTo>
                    <a:pt x="890" y="1194"/>
                  </a:lnTo>
                  <a:lnTo>
                    <a:pt x="602" y="1174"/>
                  </a:lnTo>
                  <a:lnTo>
                    <a:pt x="602" y="1174"/>
                  </a:lnTo>
                  <a:lnTo>
                    <a:pt x="582" y="1176"/>
                  </a:lnTo>
                  <a:lnTo>
                    <a:pt x="566" y="1180"/>
                  </a:lnTo>
                  <a:lnTo>
                    <a:pt x="558" y="1184"/>
                  </a:lnTo>
                  <a:lnTo>
                    <a:pt x="552" y="1190"/>
                  </a:lnTo>
                  <a:lnTo>
                    <a:pt x="548" y="1194"/>
                  </a:lnTo>
                  <a:lnTo>
                    <a:pt x="544" y="1202"/>
                  </a:lnTo>
                  <a:lnTo>
                    <a:pt x="540" y="1208"/>
                  </a:lnTo>
                  <a:lnTo>
                    <a:pt x="540" y="1216"/>
                  </a:lnTo>
                  <a:lnTo>
                    <a:pt x="540" y="1224"/>
                  </a:lnTo>
                  <a:lnTo>
                    <a:pt x="540" y="1232"/>
                  </a:lnTo>
                  <a:lnTo>
                    <a:pt x="544" y="1240"/>
                  </a:lnTo>
                  <a:lnTo>
                    <a:pt x="548" y="1250"/>
                  </a:lnTo>
                  <a:lnTo>
                    <a:pt x="554" y="1258"/>
                  </a:lnTo>
                  <a:lnTo>
                    <a:pt x="562" y="1268"/>
                  </a:lnTo>
                  <a:lnTo>
                    <a:pt x="562" y="1268"/>
                  </a:lnTo>
                  <a:lnTo>
                    <a:pt x="586" y="1294"/>
                  </a:lnTo>
                  <a:lnTo>
                    <a:pt x="594" y="1304"/>
                  </a:lnTo>
                  <a:lnTo>
                    <a:pt x="602" y="1316"/>
                  </a:lnTo>
                  <a:lnTo>
                    <a:pt x="606" y="1330"/>
                  </a:lnTo>
                  <a:lnTo>
                    <a:pt x="608" y="1346"/>
                  </a:lnTo>
                  <a:lnTo>
                    <a:pt x="608" y="1364"/>
                  </a:lnTo>
                  <a:lnTo>
                    <a:pt x="606" y="1388"/>
                  </a:lnTo>
                  <a:lnTo>
                    <a:pt x="606" y="1388"/>
                  </a:lnTo>
                  <a:lnTo>
                    <a:pt x="602" y="1404"/>
                  </a:lnTo>
                  <a:lnTo>
                    <a:pt x="598" y="1416"/>
                  </a:lnTo>
                  <a:lnTo>
                    <a:pt x="594" y="1428"/>
                  </a:lnTo>
                  <a:lnTo>
                    <a:pt x="586" y="1440"/>
                  </a:lnTo>
                  <a:lnTo>
                    <a:pt x="578" y="1448"/>
                  </a:lnTo>
                  <a:lnTo>
                    <a:pt x="570" y="1458"/>
                  </a:lnTo>
                  <a:lnTo>
                    <a:pt x="560" y="1464"/>
                  </a:lnTo>
                  <a:lnTo>
                    <a:pt x="548" y="1472"/>
                  </a:lnTo>
                  <a:lnTo>
                    <a:pt x="524" y="1482"/>
                  </a:lnTo>
                  <a:lnTo>
                    <a:pt x="500" y="1488"/>
                  </a:lnTo>
                  <a:lnTo>
                    <a:pt x="474" y="1490"/>
                  </a:lnTo>
                  <a:lnTo>
                    <a:pt x="448" y="1492"/>
                  </a:lnTo>
                  <a:lnTo>
                    <a:pt x="448" y="1492"/>
                  </a:lnTo>
                  <a:lnTo>
                    <a:pt x="422" y="1488"/>
                  </a:lnTo>
                  <a:lnTo>
                    <a:pt x="396" y="1482"/>
                  </a:lnTo>
                  <a:lnTo>
                    <a:pt x="370" y="1474"/>
                  </a:lnTo>
                  <a:lnTo>
                    <a:pt x="348" y="1462"/>
                  </a:lnTo>
                  <a:lnTo>
                    <a:pt x="326" y="1446"/>
                  </a:lnTo>
                  <a:lnTo>
                    <a:pt x="308" y="1428"/>
                  </a:lnTo>
                  <a:lnTo>
                    <a:pt x="300" y="1418"/>
                  </a:lnTo>
                  <a:lnTo>
                    <a:pt x="292" y="1408"/>
                  </a:lnTo>
                  <a:lnTo>
                    <a:pt x="288" y="1396"/>
                  </a:lnTo>
                  <a:lnTo>
                    <a:pt x="282" y="1384"/>
                  </a:lnTo>
                  <a:lnTo>
                    <a:pt x="282" y="1384"/>
                  </a:lnTo>
                  <a:lnTo>
                    <a:pt x="278" y="1366"/>
                  </a:lnTo>
                  <a:lnTo>
                    <a:pt x="276" y="1350"/>
                  </a:lnTo>
                  <a:lnTo>
                    <a:pt x="274" y="1334"/>
                  </a:lnTo>
                  <a:lnTo>
                    <a:pt x="276" y="1320"/>
                  </a:lnTo>
                  <a:lnTo>
                    <a:pt x="280" y="1304"/>
                  </a:lnTo>
                  <a:lnTo>
                    <a:pt x="286" y="1292"/>
                  </a:lnTo>
                  <a:lnTo>
                    <a:pt x="296" y="1278"/>
                  </a:lnTo>
                  <a:lnTo>
                    <a:pt x="310" y="1268"/>
                  </a:lnTo>
                  <a:lnTo>
                    <a:pt x="310" y="1268"/>
                  </a:lnTo>
                  <a:lnTo>
                    <a:pt x="328" y="1256"/>
                  </a:lnTo>
                  <a:lnTo>
                    <a:pt x="338" y="1248"/>
                  </a:lnTo>
                  <a:lnTo>
                    <a:pt x="344" y="1238"/>
                  </a:lnTo>
                  <a:lnTo>
                    <a:pt x="348" y="1228"/>
                  </a:lnTo>
                  <a:lnTo>
                    <a:pt x="348" y="1224"/>
                  </a:lnTo>
                  <a:lnTo>
                    <a:pt x="348" y="1218"/>
                  </a:lnTo>
                  <a:lnTo>
                    <a:pt x="346" y="1210"/>
                  </a:lnTo>
                  <a:lnTo>
                    <a:pt x="340" y="1204"/>
                  </a:lnTo>
                  <a:lnTo>
                    <a:pt x="334" y="1196"/>
                  </a:lnTo>
                  <a:lnTo>
                    <a:pt x="326" y="1188"/>
                  </a:lnTo>
                  <a:lnTo>
                    <a:pt x="326" y="1188"/>
                  </a:lnTo>
                  <a:lnTo>
                    <a:pt x="318" y="1186"/>
                  </a:lnTo>
                  <a:lnTo>
                    <a:pt x="308" y="1182"/>
                  </a:lnTo>
                  <a:lnTo>
                    <a:pt x="276" y="1178"/>
                  </a:lnTo>
                  <a:lnTo>
                    <a:pt x="234" y="1176"/>
                  </a:lnTo>
                  <a:lnTo>
                    <a:pt x="190" y="1176"/>
                  </a:lnTo>
                  <a:lnTo>
                    <a:pt x="110" y="1180"/>
                  </a:lnTo>
                  <a:lnTo>
                    <a:pt x="74" y="1182"/>
                  </a:lnTo>
                  <a:lnTo>
                    <a:pt x="74" y="1182"/>
                  </a:lnTo>
                  <a:lnTo>
                    <a:pt x="62" y="1182"/>
                  </a:lnTo>
                  <a:lnTo>
                    <a:pt x="52" y="1180"/>
                  </a:lnTo>
                  <a:lnTo>
                    <a:pt x="42" y="1174"/>
                  </a:lnTo>
                  <a:lnTo>
                    <a:pt x="32" y="1168"/>
                  </a:lnTo>
                  <a:lnTo>
                    <a:pt x="24" y="1160"/>
                  </a:lnTo>
                  <a:lnTo>
                    <a:pt x="16" y="1152"/>
                  </a:lnTo>
                  <a:lnTo>
                    <a:pt x="10" y="1142"/>
                  </a:lnTo>
                  <a:lnTo>
                    <a:pt x="8" y="1130"/>
                  </a:lnTo>
                  <a:lnTo>
                    <a:pt x="8" y="1130"/>
                  </a:lnTo>
                  <a:lnTo>
                    <a:pt x="6" y="1114"/>
                  </a:lnTo>
                  <a:lnTo>
                    <a:pt x="0" y="1072"/>
                  </a:lnTo>
                  <a:lnTo>
                    <a:pt x="0" y="1044"/>
                  </a:lnTo>
                  <a:lnTo>
                    <a:pt x="0" y="1014"/>
                  </a:lnTo>
                  <a:lnTo>
                    <a:pt x="2" y="982"/>
                  </a:lnTo>
                  <a:lnTo>
                    <a:pt x="6" y="952"/>
                  </a:lnTo>
                  <a:lnTo>
                    <a:pt x="6" y="952"/>
                  </a:lnTo>
                  <a:lnTo>
                    <a:pt x="8" y="944"/>
                  </a:lnTo>
                  <a:lnTo>
                    <a:pt x="10" y="938"/>
                  </a:lnTo>
                  <a:lnTo>
                    <a:pt x="20" y="926"/>
                  </a:lnTo>
                  <a:lnTo>
                    <a:pt x="34" y="918"/>
                  </a:lnTo>
                  <a:lnTo>
                    <a:pt x="48" y="914"/>
                  </a:lnTo>
                  <a:lnTo>
                    <a:pt x="66" y="912"/>
                  </a:lnTo>
                  <a:lnTo>
                    <a:pt x="82" y="916"/>
                  </a:lnTo>
                  <a:lnTo>
                    <a:pt x="90" y="918"/>
                  </a:lnTo>
                  <a:lnTo>
                    <a:pt x="98" y="922"/>
                  </a:lnTo>
                  <a:lnTo>
                    <a:pt x="104" y="926"/>
                  </a:lnTo>
                  <a:lnTo>
                    <a:pt x="110" y="934"/>
                  </a:lnTo>
                  <a:lnTo>
                    <a:pt x="110" y="934"/>
                  </a:lnTo>
                  <a:lnTo>
                    <a:pt x="116" y="940"/>
                  </a:lnTo>
                  <a:lnTo>
                    <a:pt x="126" y="944"/>
                  </a:lnTo>
                  <a:lnTo>
                    <a:pt x="138" y="948"/>
                  </a:lnTo>
                  <a:lnTo>
                    <a:pt x="150" y="952"/>
                  </a:lnTo>
                  <a:lnTo>
                    <a:pt x="164" y="952"/>
                  </a:lnTo>
                  <a:lnTo>
                    <a:pt x="180" y="952"/>
                  </a:lnTo>
                  <a:lnTo>
                    <a:pt x="194" y="950"/>
                  </a:lnTo>
                  <a:lnTo>
                    <a:pt x="210" y="946"/>
                  </a:lnTo>
                  <a:lnTo>
                    <a:pt x="224" y="940"/>
                  </a:lnTo>
                  <a:lnTo>
                    <a:pt x="238" y="930"/>
                  </a:lnTo>
                  <a:lnTo>
                    <a:pt x="250" y="918"/>
                  </a:lnTo>
                  <a:lnTo>
                    <a:pt x="262" y="902"/>
                  </a:lnTo>
                  <a:lnTo>
                    <a:pt x="270" y="884"/>
                  </a:lnTo>
                  <a:lnTo>
                    <a:pt x="276" y="862"/>
                  </a:lnTo>
                  <a:lnTo>
                    <a:pt x="278" y="836"/>
                  </a:lnTo>
                  <a:lnTo>
                    <a:pt x="278" y="804"/>
                  </a:lnTo>
                  <a:lnTo>
                    <a:pt x="278" y="804"/>
                  </a:lnTo>
                  <a:lnTo>
                    <a:pt x="274" y="782"/>
                  </a:lnTo>
                  <a:lnTo>
                    <a:pt x="270" y="762"/>
                  </a:lnTo>
                  <a:lnTo>
                    <a:pt x="262" y="744"/>
                  </a:lnTo>
                  <a:lnTo>
                    <a:pt x="252" y="730"/>
                  </a:lnTo>
                  <a:lnTo>
                    <a:pt x="242" y="720"/>
                  </a:lnTo>
                  <a:lnTo>
                    <a:pt x="232" y="712"/>
                  </a:lnTo>
                  <a:lnTo>
                    <a:pt x="220" y="706"/>
                  </a:lnTo>
                  <a:lnTo>
                    <a:pt x="206" y="702"/>
                  </a:lnTo>
                  <a:lnTo>
                    <a:pt x="194" y="700"/>
                  </a:lnTo>
                  <a:lnTo>
                    <a:pt x="182" y="700"/>
                  </a:lnTo>
                  <a:lnTo>
                    <a:pt x="170" y="700"/>
                  </a:lnTo>
                  <a:lnTo>
                    <a:pt x="158" y="704"/>
                  </a:lnTo>
                  <a:lnTo>
                    <a:pt x="148" y="708"/>
                  </a:lnTo>
                  <a:lnTo>
                    <a:pt x="140" y="712"/>
                  </a:lnTo>
                  <a:lnTo>
                    <a:pt x="132" y="718"/>
                  </a:lnTo>
                  <a:lnTo>
                    <a:pt x="128" y="724"/>
                  </a:lnTo>
                  <a:lnTo>
                    <a:pt x="128" y="724"/>
                  </a:lnTo>
                  <a:lnTo>
                    <a:pt x="122" y="730"/>
                  </a:lnTo>
                  <a:lnTo>
                    <a:pt x="118" y="734"/>
                  </a:lnTo>
                  <a:lnTo>
                    <a:pt x="104" y="740"/>
                  </a:lnTo>
                  <a:lnTo>
                    <a:pt x="90" y="744"/>
                  </a:lnTo>
                  <a:lnTo>
                    <a:pt x="74" y="742"/>
                  </a:lnTo>
                  <a:lnTo>
                    <a:pt x="66" y="740"/>
                  </a:lnTo>
                  <a:lnTo>
                    <a:pt x="60" y="736"/>
                  </a:lnTo>
                  <a:lnTo>
                    <a:pt x="52" y="730"/>
                  </a:lnTo>
                  <a:lnTo>
                    <a:pt x="46" y="724"/>
                  </a:lnTo>
                  <a:lnTo>
                    <a:pt x="40" y="716"/>
                  </a:lnTo>
                  <a:lnTo>
                    <a:pt x="34" y="708"/>
                  </a:lnTo>
                  <a:lnTo>
                    <a:pt x="28" y="696"/>
                  </a:lnTo>
                  <a:lnTo>
                    <a:pt x="26" y="684"/>
                  </a:lnTo>
                  <a:lnTo>
                    <a:pt x="26" y="684"/>
                  </a:lnTo>
                  <a:lnTo>
                    <a:pt x="22" y="666"/>
                  </a:lnTo>
                  <a:lnTo>
                    <a:pt x="20" y="644"/>
                  </a:lnTo>
                  <a:lnTo>
                    <a:pt x="20" y="620"/>
                  </a:lnTo>
                  <a:lnTo>
                    <a:pt x="20" y="594"/>
                  </a:lnTo>
                  <a:lnTo>
                    <a:pt x="26" y="542"/>
                  </a:lnTo>
                  <a:lnTo>
                    <a:pt x="32" y="488"/>
                  </a:lnTo>
                  <a:lnTo>
                    <a:pt x="42" y="440"/>
                  </a:lnTo>
                  <a:lnTo>
                    <a:pt x="50" y="400"/>
                  </a:lnTo>
                  <a:lnTo>
                    <a:pt x="58" y="362"/>
                  </a:lnTo>
                  <a:lnTo>
                    <a:pt x="58" y="3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1212804" y="3648078"/>
              <a:ext cx="1571625" cy="2368550"/>
            </a:xfrm>
            <a:custGeom>
              <a:avLst/>
              <a:gdLst/>
              <a:ahLst/>
              <a:cxnLst>
                <a:cxn ang="0">
                  <a:pos x="82" y="328"/>
                </a:cxn>
                <a:cxn ang="0">
                  <a:pos x="154" y="324"/>
                </a:cxn>
                <a:cxn ang="0">
                  <a:pos x="374" y="340"/>
                </a:cxn>
                <a:cxn ang="0">
                  <a:pos x="420" y="302"/>
                </a:cxn>
                <a:cxn ang="0">
                  <a:pos x="394" y="224"/>
                </a:cxn>
                <a:cxn ang="0">
                  <a:pos x="346" y="138"/>
                </a:cxn>
                <a:cxn ang="0">
                  <a:pos x="398" y="34"/>
                </a:cxn>
                <a:cxn ang="0">
                  <a:pos x="520" y="0"/>
                </a:cxn>
                <a:cxn ang="0">
                  <a:pos x="626" y="22"/>
                </a:cxn>
                <a:cxn ang="0">
                  <a:pos x="694" y="94"/>
                </a:cxn>
                <a:cxn ang="0">
                  <a:pos x="686" y="214"/>
                </a:cxn>
                <a:cxn ang="0">
                  <a:pos x="636" y="252"/>
                </a:cxn>
                <a:cxn ang="0">
                  <a:pos x="612" y="300"/>
                </a:cxn>
                <a:cxn ang="0">
                  <a:pos x="646" y="348"/>
                </a:cxn>
                <a:cxn ang="0">
                  <a:pos x="822" y="358"/>
                </a:cxn>
                <a:cxn ang="0">
                  <a:pos x="962" y="356"/>
                </a:cxn>
                <a:cxn ang="0">
                  <a:pos x="988" y="402"/>
                </a:cxn>
                <a:cxn ang="0">
                  <a:pos x="980" y="668"/>
                </a:cxn>
                <a:cxn ang="0">
                  <a:pos x="910" y="680"/>
                </a:cxn>
                <a:cxn ang="0">
                  <a:pos x="862" y="640"/>
                </a:cxn>
                <a:cxn ang="0">
                  <a:pos x="770" y="652"/>
                </a:cxn>
                <a:cxn ang="0">
                  <a:pos x="706" y="746"/>
                </a:cxn>
                <a:cxn ang="0">
                  <a:pos x="720" y="850"/>
                </a:cxn>
                <a:cxn ang="0">
                  <a:pos x="798" y="900"/>
                </a:cxn>
                <a:cxn ang="0">
                  <a:pos x="868" y="876"/>
                </a:cxn>
                <a:cxn ang="0">
                  <a:pos x="916" y="840"/>
                </a:cxn>
                <a:cxn ang="0">
                  <a:pos x="968" y="846"/>
                </a:cxn>
                <a:cxn ang="0">
                  <a:pos x="982" y="920"/>
                </a:cxn>
                <a:cxn ang="0">
                  <a:pos x="956" y="1144"/>
                </a:cxn>
                <a:cxn ang="0">
                  <a:pos x="914" y="1192"/>
                </a:cxn>
                <a:cxn ang="0">
                  <a:pos x="582" y="1176"/>
                </a:cxn>
                <a:cxn ang="0">
                  <a:pos x="540" y="1208"/>
                </a:cxn>
                <a:cxn ang="0">
                  <a:pos x="554" y="1258"/>
                </a:cxn>
                <a:cxn ang="0">
                  <a:pos x="606" y="1330"/>
                </a:cxn>
                <a:cxn ang="0">
                  <a:pos x="598" y="1416"/>
                </a:cxn>
                <a:cxn ang="0">
                  <a:pos x="548" y="1472"/>
                </a:cxn>
                <a:cxn ang="0">
                  <a:pos x="422" y="1488"/>
                </a:cxn>
                <a:cxn ang="0">
                  <a:pos x="300" y="1418"/>
                </a:cxn>
                <a:cxn ang="0">
                  <a:pos x="276" y="1350"/>
                </a:cxn>
                <a:cxn ang="0">
                  <a:pos x="310" y="1268"/>
                </a:cxn>
                <a:cxn ang="0">
                  <a:pos x="348" y="1224"/>
                </a:cxn>
                <a:cxn ang="0">
                  <a:pos x="326" y="1188"/>
                </a:cxn>
                <a:cxn ang="0">
                  <a:pos x="110" y="1180"/>
                </a:cxn>
                <a:cxn ang="0">
                  <a:pos x="32" y="1168"/>
                </a:cxn>
                <a:cxn ang="0">
                  <a:pos x="6" y="1114"/>
                </a:cxn>
                <a:cxn ang="0">
                  <a:pos x="6" y="952"/>
                </a:cxn>
                <a:cxn ang="0">
                  <a:pos x="66" y="912"/>
                </a:cxn>
                <a:cxn ang="0">
                  <a:pos x="110" y="934"/>
                </a:cxn>
                <a:cxn ang="0">
                  <a:pos x="180" y="952"/>
                </a:cxn>
                <a:cxn ang="0">
                  <a:pos x="262" y="902"/>
                </a:cxn>
                <a:cxn ang="0">
                  <a:pos x="274" y="782"/>
                </a:cxn>
                <a:cxn ang="0">
                  <a:pos x="220" y="706"/>
                </a:cxn>
                <a:cxn ang="0">
                  <a:pos x="148" y="708"/>
                </a:cxn>
                <a:cxn ang="0">
                  <a:pos x="118" y="734"/>
                </a:cxn>
                <a:cxn ang="0">
                  <a:pos x="52" y="730"/>
                </a:cxn>
                <a:cxn ang="0">
                  <a:pos x="26" y="684"/>
                </a:cxn>
                <a:cxn ang="0">
                  <a:pos x="32" y="488"/>
                </a:cxn>
              </a:cxnLst>
              <a:rect l="0" t="0" r="r" b="b"/>
              <a:pathLst>
                <a:path w="990" h="1492">
                  <a:moveTo>
                    <a:pt x="58" y="362"/>
                  </a:moveTo>
                  <a:lnTo>
                    <a:pt x="58" y="362"/>
                  </a:lnTo>
                  <a:lnTo>
                    <a:pt x="62" y="352"/>
                  </a:lnTo>
                  <a:lnTo>
                    <a:pt x="66" y="342"/>
                  </a:lnTo>
                  <a:lnTo>
                    <a:pt x="74" y="334"/>
                  </a:lnTo>
                  <a:lnTo>
                    <a:pt x="82" y="328"/>
                  </a:lnTo>
                  <a:lnTo>
                    <a:pt x="92" y="322"/>
                  </a:lnTo>
                  <a:lnTo>
                    <a:pt x="104" y="318"/>
                  </a:lnTo>
                  <a:lnTo>
                    <a:pt x="114" y="318"/>
                  </a:lnTo>
                  <a:lnTo>
                    <a:pt x="126" y="318"/>
                  </a:lnTo>
                  <a:lnTo>
                    <a:pt x="126" y="318"/>
                  </a:lnTo>
                  <a:lnTo>
                    <a:pt x="154" y="324"/>
                  </a:lnTo>
                  <a:lnTo>
                    <a:pt x="222" y="334"/>
                  </a:lnTo>
                  <a:lnTo>
                    <a:pt x="264" y="338"/>
                  </a:lnTo>
                  <a:lnTo>
                    <a:pt x="304" y="342"/>
                  </a:lnTo>
                  <a:lnTo>
                    <a:pt x="342" y="342"/>
                  </a:lnTo>
                  <a:lnTo>
                    <a:pt x="374" y="340"/>
                  </a:lnTo>
                  <a:lnTo>
                    <a:pt x="374" y="340"/>
                  </a:lnTo>
                  <a:lnTo>
                    <a:pt x="388" y="336"/>
                  </a:lnTo>
                  <a:lnTo>
                    <a:pt x="398" y="332"/>
                  </a:lnTo>
                  <a:lnTo>
                    <a:pt x="408" y="326"/>
                  </a:lnTo>
                  <a:lnTo>
                    <a:pt x="414" y="318"/>
                  </a:lnTo>
                  <a:lnTo>
                    <a:pt x="418" y="310"/>
                  </a:lnTo>
                  <a:lnTo>
                    <a:pt x="420" y="302"/>
                  </a:lnTo>
                  <a:lnTo>
                    <a:pt x="420" y="292"/>
                  </a:lnTo>
                  <a:lnTo>
                    <a:pt x="420" y="282"/>
                  </a:lnTo>
                  <a:lnTo>
                    <a:pt x="416" y="262"/>
                  </a:lnTo>
                  <a:lnTo>
                    <a:pt x="408" y="246"/>
                  </a:lnTo>
                  <a:lnTo>
                    <a:pt x="400" y="232"/>
                  </a:lnTo>
                  <a:lnTo>
                    <a:pt x="394" y="224"/>
                  </a:lnTo>
                  <a:lnTo>
                    <a:pt x="394" y="224"/>
                  </a:lnTo>
                  <a:lnTo>
                    <a:pt x="378" y="208"/>
                  </a:lnTo>
                  <a:lnTo>
                    <a:pt x="364" y="192"/>
                  </a:lnTo>
                  <a:lnTo>
                    <a:pt x="356" y="174"/>
                  </a:lnTo>
                  <a:lnTo>
                    <a:pt x="350" y="156"/>
                  </a:lnTo>
                  <a:lnTo>
                    <a:pt x="346" y="138"/>
                  </a:lnTo>
                  <a:lnTo>
                    <a:pt x="348" y="118"/>
                  </a:lnTo>
                  <a:lnTo>
                    <a:pt x="352" y="100"/>
                  </a:lnTo>
                  <a:lnTo>
                    <a:pt x="358" y="82"/>
                  </a:lnTo>
                  <a:lnTo>
                    <a:pt x="368" y="64"/>
                  </a:lnTo>
                  <a:lnTo>
                    <a:pt x="382" y="48"/>
                  </a:lnTo>
                  <a:lnTo>
                    <a:pt x="398" y="34"/>
                  </a:lnTo>
                  <a:lnTo>
                    <a:pt x="416" y="22"/>
                  </a:lnTo>
                  <a:lnTo>
                    <a:pt x="438" y="12"/>
                  </a:lnTo>
                  <a:lnTo>
                    <a:pt x="462" y="4"/>
                  </a:lnTo>
                  <a:lnTo>
                    <a:pt x="490" y="0"/>
                  </a:lnTo>
                  <a:lnTo>
                    <a:pt x="520" y="0"/>
                  </a:lnTo>
                  <a:lnTo>
                    <a:pt x="520" y="0"/>
                  </a:lnTo>
                  <a:lnTo>
                    <a:pt x="542" y="0"/>
                  </a:lnTo>
                  <a:lnTo>
                    <a:pt x="562" y="2"/>
                  </a:lnTo>
                  <a:lnTo>
                    <a:pt x="580" y="6"/>
                  </a:lnTo>
                  <a:lnTo>
                    <a:pt x="598" y="10"/>
                  </a:lnTo>
                  <a:lnTo>
                    <a:pt x="612" y="16"/>
                  </a:lnTo>
                  <a:lnTo>
                    <a:pt x="626" y="22"/>
                  </a:lnTo>
                  <a:lnTo>
                    <a:pt x="640" y="30"/>
                  </a:lnTo>
                  <a:lnTo>
                    <a:pt x="652" y="36"/>
                  </a:lnTo>
                  <a:lnTo>
                    <a:pt x="662" y="46"/>
                  </a:lnTo>
                  <a:lnTo>
                    <a:pt x="670" y="54"/>
                  </a:lnTo>
                  <a:lnTo>
                    <a:pt x="684" y="74"/>
                  </a:lnTo>
                  <a:lnTo>
                    <a:pt x="694" y="94"/>
                  </a:lnTo>
                  <a:lnTo>
                    <a:pt x="700" y="116"/>
                  </a:lnTo>
                  <a:lnTo>
                    <a:pt x="704" y="138"/>
                  </a:lnTo>
                  <a:lnTo>
                    <a:pt x="702" y="158"/>
                  </a:lnTo>
                  <a:lnTo>
                    <a:pt x="700" y="178"/>
                  </a:lnTo>
                  <a:lnTo>
                    <a:pt x="694" y="196"/>
                  </a:lnTo>
                  <a:lnTo>
                    <a:pt x="686" y="214"/>
                  </a:lnTo>
                  <a:lnTo>
                    <a:pt x="678" y="226"/>
                  </a:lnTo>
                  <a:lnTo>
                    <a:pt x="668" y="236"/>
                  </a:lnTo>
                  <a:lnTo>
                    <a:pt x="656" y="242"/>
                  </a:lnTo>
                  <a:lnTo>
                    <a:pt x="656" y="242"/>
                  </a:lnTo>
                  <a:lnTo>
                    <a:pt x="646" y="246"/>
                  </a:lnTo>
                  <a:lnTo>
                    <a:pt x="636" y="252"/>
                  </a:lnTo>
                  <a:lnTo>
                    <a:pt x="628" y="260"/>
                  </a:lnTo>
                  <a:lnTo>
                    <a:pt x="622" y="266"/>
                  </a:lnTo>
                  <a:lnTo>
                    <a:pt x="618" y="274"/>
                  </a:lnTo>
                  <a:lnTo>
                    <a:pt x="614" y="282"/>
                  </a:lnTo>
                  <a:lnTo>
                    <a:pt x="612" y="292"/>
                  </a:lnTo>
                  <a:lnTo>
                    <a:pt x="612" y="300"/>
                  </a:lnTo>
                  <a:lnTo>
                    <a:pt x="616" y="316"/>
                  </a:lnTo>
                  <a:lnTo>
                    <a:pt x="622" y="332"/>
                  </a:lnTo>
                  <a:lnTo>
                    <a:pt x="626" y="338"/>
                  </a:lnTo>
                  <a:lnTo>
                    <a:pt x="632" y="342"/>
                  </a:lnTo>
                  <a:lnTo>
                    <a:pt x="638" y="346"/>
                  </a:lnTo>
                  <a:lnTo>
                    <a:pt x="646" y="348"/>
                  </a:lnTo>
                  <a:lnTo>
                    <a:pt x="646" y="348"/>
                  </a:lnTo>
                  <a:lnTo>
                    <a:pt x="664" y="352"/>
                  </a:lnTo>
                  <a:lnTo>
                    <a:pt x="684" y="354"/>
                  </a:lnTo>
                  <a:lnTo>
                    <a:pt x="728" y="358"/>
                  </a:lnTo>
                  <a:lnTo>
                    <a:pt x="776" y="358"/>
                  </a:lnTo>
                  <a:lnTo>
                    <a:pt x="822" y="358"/>
                  </a:lnTo>
                  <a:lnTo>
                    <a:pt x="900" y="352"/>
                  </a:lnTo>
                  <a:lnTo>
                    <a:pt x="930" y="350"/>
                  </a:lnTo>
                  <a:lnTo>
                    <a:pt x="930" y="350"/>
                  </a:lnTo>
                  <a:lnTo>
                    <a:pt x="942" y="350"/>
                  </a:lnTo>
                  <a:lnTo>
                    <a:pt x="952" y="352"/>
                  </a:lnTo>
                  <a:lnTo>
                    <a:pt x="962" y="356"/>
                  </a:lnTo>
                  <a:lnTo>
                    <a:pt x="972" y="362"/>
                  </a:lnTo>
                  <a:lnTo>
                    <a:pt x="978" y="370"/>
                  </a:lnTo>
                  <a:lnTo>
                    <a:pt x="984" y="380"/>
                  </a:lnTo>
                  <a:lnTo>
                    <a:pt x="988" y="390"/>
                  </a:lnTo>
                  <a:lnTo>
                    <a:pt x="988" y="402"/>
                  </a:lnTo>
                  <a:lnTo>
                    <a:pt x="988" y="402"/>
                  </a:lnTo>
                  <a:lnTo>
                    <a:pt x="990" y="502"/>
                  </a:lnTo>
                  <a:lnTo>
                    <a:pt x="988" y="586"/>
                  </a:lnTo>
                  <a:lnTo>
                    <a:pt x="986" y="624"/>
                  </a:lnTo>
                  <a:lnTo>
                    <a:pt x="984" y="654"/>
                  </a:lnTo>
                  <a:lnTo>
                    <a:pt x="984" y="654"/>
                  </a:lnTo>
                  <a:lnTo>
                    <a:pt x="980" y="668"/>
                  </a:lnTo>
                  <a:lnTo>
                    <a:pt x="972" y="678"/>
                  </a:lnTo>
                  <a:lnTo>
                    <a:pt x="962" y="686"/>
                  </a:lnTo>
                  <a:lnTo>
                    <a:pt x="950" y="692"/>
                  </a:lnTo>
                  <a:lnTo>
                    <a:pt x="936" y="692"/>
                  </a:lnTo>
                  <a:lnTo>
                    <a:pt x="924" y="690"/>
                  </a:lnTo>
                  <a:lnTo>
                    <a:pt x="910" y="680"/>
                  </a:lnTo>
                  <a:lnTo>
                    <a:pt x="904" y="674"/>
                  </a:lnTo>
                  <a:lnTo>
                    <a:pt x="898" y="668"/>
                  </a:lnTo>
                  <a:lnTo>
                    <a:pt x="898" y="668"/>
                  </a:lnTo>
                  <a:lnTo>
                    <a:pt x="888" y="656"/>
                  </a:lnTo>
                  <a:lnTo>
                    <a:pt x="876" y="648"/>
                  </a:lnTo>
                  <a:lnTo>
                    <a:pt x="862" y="640"/>
                  </a:lnTo>
                  <a:lnTo>
                    <a:pt x="848" y="636"/>
                  </a:lnTo>
                  <a:lnTo>
                    <a:pt x="834" y="636"/>
                  </a:lnTo>
                  <a:lnTo>
                    <a:pt x="818" y="636"/>
                  </a:lnTo>
                  <a:lnTo>
                    <a:pt x="802" y="640"/>
                  </a:lnTo>
                  <a:lnTo>
                    <a:pt x="786" y="644"/>
                  </a:lnTo>
                  <a:lnTo>
                    <a:pt x="770" y="652"/>
                  </a:lnTo>
                  <a:lnTo>
                    <a:pt x="756" y="662"/>
                  </a:lnTo>
                  <a:lnTo>
                    <a:pt x="742" y="674"/>
                  </a:lnTo>
                  <a:lnTo>
                    <a:pt x="730" y="690"/>
                  </a:lnTo>
                  <a:lnTo>
                    <a:pt x="720" y="706"/>
                  </a:lnTo>
                  <a:lnTo>
                    <a:pt x="712" y="724"/>
                  </a:lnTo>
                  <a:lnTo>
                    <a:pt x="706" y="746"/>
                  </a:lnTo>
                  <a:lnTo>
                    <a:pt x="702" y="770"/>
                  </a:lnTo>
                  <a:lnTo>
                    <a:pt x="702" y="770"/>
                  </a:lnTo>
                  <a:lnTo>
                    <a:pt x="702" y="794"/>
                  </a:lnTo>
                  <a:lnTo>
                    <a:pt x="706" y="814"/>
                  </a:lnTo>
                  <a:lnTo>
                    <a:pt x="712" y="834"/>
                  </a:lnTo>
                  <a:lnTo>
                    <a:pt x="720" y="850"/>
                  </a:lnTo>
                  <a:lnTo>
                    <a:pt x="730" y="864"/>
                  </a:lnTo>
                  <a:lnTo>
                    <a:pt x="742" y="876"/>
                  </a:lnTo>
                  <a:lnTo>
                    <a:pt x="756" y="886"/>
                  </a:lnTo>
                  <a:lnTo>
                    <a:pt x="770" y="892"/>
                  </a:lnTo>
                  <a:lnTo>
                    <a:pt x="784" y="898"/>
                  </a:lnTo>
                  <a:lnTo>
                    <a:pt x="798" y="900"/>
                  </a:lnTo>
                  <a:lnTo>
                    <a:pt x="814" y="902"/>
                  </a:lnTo>
                  <a:lnTo>
                    <a:pt x="828" y="900"/>
                  </a:lnTo>
                  <a:lnTo>
                    <a:pt x="840" y="898"/>
                  </a:lnTo>
                  <a:lnTo>
                    <a:pt x="852" y="892"/>
                  </a:lnTo>
                  <a:lnTo>
                    <a:pt x="860" y="886"/>
                  </a:lnTo>
                  <a:lnTo>
                    <a:pt x="868" y="876"/>
                  </a:lnTo>
                  <a:lnTo>
                    <a:pt x="868" y="876"/>
                  </a:lnTo>
                  <a:lnTo>
                    <a:pt x="874" y="868"/>
                  </a:lnTo>
                  <a:lnTo>
                    <a:pt x="882" y="860"/>
                  </a:lnTo>
                  <a:lnTo>
                    <a:pt x="890" y="854"/>
                  </a:lnTo>
                  <a:lnTo>
                    <a:pt x="898" y="848"/>
                  </a:lnTo>
                  <a:lnTo>
                    <a:pt x="916" y="840"/>
                  </a:lnTo>
                  <a:lnTo>
                    <a:pt x="926" y="838"/>
                  </a:lnTo>
                  <a:lnTo>
                    <a:pt x="936" y="836"/>
                  </a:lnTo>
                  <a:lnTo>
                    <a:pt x="944" y="836"/>
                  </a:lnTo>
                  <a:lnTo>
                    <a:pt x="954" y="838"/>
                  </a:lnTo>
                  <a:lnTo>
                    <a:pt x="962" y="842"/>
                  </a:lnTo>
                  <a:lnTo>
                    <a:pt x="968" y="846"/>
                  </a:lnTo>
                  <a:lnTo>
                    <a:pt x="974" y="852"/>
                  </a:lnTo>
                  <a:lnTo>
                    <a:pt x="978" y="860"/>
                  </a:lnTo>
                  <a:lnTo>
                    <a:pt x="982" y="870"/>
                  </a:lnTo>
                  <a:lnTo>
                    <a:pt x="982" y="880"/>
                  </a:lnTo>
                  <a:lnTo>
                    <a:pt x="982" y="880"/>
                  </a:lnTo>
                  <a:lnTo>
                    <a:pt x="982" y="920"/>
                  </a:lnTo>
                  <a:lnTo>
                    <a:pt x="980" y="962"/>
                  </a:lnTo>
                  <a:lnTo>
                    <a:pt x="976" y="1006"/>
                  </a:lnTo>
                  <a:lnTo>
                    <a:pt x="970" y="1048"/>
                  </a:lnTo>
                  <a:lnTo>
                    <a:pt x="962" y="1116"/>
                  </a:lnTo>
                  <a:lnTo>
                    <a:pt x="956" y="1144"/>
                  </a:lnTo>
                  <a:lnTo>
                    <a:pt x="956" y="1144"/>
                  </a:lnTo>
                  <a:lnTo>
                    <a:pt x="954" y="1154"/>
                  </a:lnTo>
                  <a:lnTo>
                    <a:pt x="948" y="1164"/>
                  </a:lnTo>
                  <a:lnTo>
                    <a:pt x="942" y="1174"/>
                  </a:lnTo>
                  <a:lnTo>
                    <a:pt x="934" y="1182"/>
                  </a:lnTo>
                  <a:lnTo>
                    <a:pt x="924" y="1188"/>
                  </a:lnTo>
                  <a:lnTo>
                    <a:pt x="914" y="1192"/>
                  </a:lnTo>
                  <a:lnTo>
                    <a:pt x="902" y="1194"/>
                  </a:lnTo>
                  <a:lnTo>
                    <a:pt x="890" y="1194"/>
                  </a:lnTo>
                  <a:lnTo>
                    <a:pt x="890" y="1194"/>
                  </a:lnTo>
                  <a:lnTo>
                    <a:pt x="602" y="1174"/>
                  </a:lnTo>
                  <a:lnTo>
                    <a:pt x="602" y="1174"/>
                  </a:lnTo>
                  <a:lnTo>
                    <a:pt x="582" y="1176"/>
                  </a:lnTo>
                  <a:lnTo>
                    <a:pt x="566" y="1180"/>
                  </a:lnTo>
                  <a:lnTo>
                    <a:pt x="558" y="1184"/>
                  </a:lnTo>
                  <a:lnTo>
                    <a:pt x="552" y="1190"/>
                  </a:lnTo>
                  <a:lnTo>
                    <a:pt x="548" y="1194"/>
                  </a:lnTo>
                  <a:lnTo>
                    <a:pt x="544" y="1202"/>
                  </a:lnTo>
                  <a:lnTo>
                    <a:pt x="540" y="1208"/>
                  </a:lnTo>
                  <a:lnTo>
                    <a:pt x="540" y="1216"/>
                  </a:lnTo>
                  <a:lnTo>
                    <a:pt x="540" y="1224"/>
                  </a:lnTo>
                  <a:lnTo>
                    <a:pt x="540" y="1232"/>
                  </a:lnTo>
                  <a:lnTo>
                    <a:pt x="544" y="1240"/>
                  </a:lnTo>
                  <a:lnTo>
                    <a:pt x="548" y="1250"/>
                  </a:lnTo>
                  <a:lnTo>
                    <a:pt x="554" y="1258"/>
                  </a:lnTo>
                  <a:lnTo>
                    <a:pt x="562" y="1268"/>
                  </a:lnTo>
                  <a:lnTo>
                    <a:pt x="562" y="1268"/>
                  </a:lnTo>
                  <a:lnTo>
                    <a:pt x="586" y="1294"/>
                  </a:lnTo>
                  <a:lnTo>
                    <a:pt x="594" y="1304"/>
                  </a:lnTo>
                  <a:lnTo>
                    <a:pt x="602" y="1316"/>
                  </a:lnTo>
                  <a:lnTo>
                    <a:pt x="606" y="1330"/>
                  </a:lnTo>
                  <a:lnTo>
                    <a:pt x="608" y="1346"/>
                  </a:lnTo>
                  <a:lnTo>
                    <a:pt x="608" y="1364"/>
                  </a:lnTo>
                  <a:lnTo>
                    <a:pt x="606" y="1388"/>
                  </a:lnTo>
                  <a:lnTo>
                    <a:pt x="606" y="1388"/>
                  </a:lnTo>
                  <a:lnTo>
                    <a:pt x="602" y="1404"/>
                  </a:lnTo>
                  <a:lnTo>
                    <a:pt x="598" y="1416"/>
                  </a:lnTo>
                  <a:lnTo>
                    <a:pt x="594" y="1428"/>
                  </a:lnTo>
                  <a:lnTo>
                    <a:pt x="586" y="1440"/>
                  </a:lnTo>
                  <a:lnTo>
                    <a:pt x="578" y="1448"/>
                  </a:lnTo>
                  <a:lnTo>
                    <a:pt x="570" y="1458"/>
                  </a:lnTo>
                  <a:lnTo>
                    <a:pt x="560" y="1464"/>
                  </a:lnTo>
                  <a:lnTo>
                    <a:pt x="548" y="1472"/>
                  </a:lnTo>
                  <a:lnTo>
                    <a:pt x="524" y="1482"/>
                  </a:lnTo>
                  <a:lnTo>
                    <a:pt x="500" y="1488"/>
                  </a:lnTo>
                  <a:lnTo>
                    <a:pt x="474" y="1490"/>
                  </a:lnTo>
                  <a:lnTo>
                    <a:pt x="448" y="1492"/>
                  </a:lnTo>
                  <a:lnTo>
                    <a:pt x="448" y="1492"/>
                  </a:lnTo>
                  <a:lnTo>
                    <a:pt x="422" y="1488"/>
                  </a:lnTo>
                  <a:lnTo>
                    <a:pt x="396" y="1482"/>
                  </a:lnTo>
                  <a:lnTo>
                    <a:pt x="370" y="1474"/>
                  </a:lnTo>
                  <a:lnTo>
                    <a:pt x="348" y="1462"/>
                  </a:lnTo>
                  <a:lnTo>
                    <a:pt x="326" y="1446"/>
                  </a:lnTo>
                  <a:lnTo>
                    <a:pt x="308" y="1428"/>
                  </a:lnTo>
                  <a:lnTo>
                    <a:pt x="300" y="1418"/>
                  </a:lnTo>
                  <a:lnTo>
                    <a:pt x="292" y="1408"/>
                  </a:lnTo>
                  <a:lnTo>
                    <a:pt x="288" y="1396"/>
                  </a:lnTo>
                  <a:lnTo>
                    <a:pt x="282" y="1384"/>
                  </a:lnTo>
                  <a:lnTo>
                    <a:pt x="282" y="1384"/>
                  </a:lnTo>
                  <a:lnTo>
                    <a:pt x="278" y="1366"/>
                  </a:lnTo>
                  <a:lnTo>
                    <a:pt x="276" y="1350"/>
                  </a:lnTo>
                  <a:lnTo>
                    <a:pt x="274" y="1334"/>
                  </a:lnTo>
                  <a:lnTo>
                    <a:pt x="276" y="1320"/>
                  </a:lnTo>
                  <a:lnTo>
                    <a:pt x="280" y="1304"/>
                  </a:lnTo>
                  <a:lnTo>
                    <a:pt x="286" y="1292"/>
                  </a:lnTo>
                  <a:lnTo>
                    <a:pt x="296" y="1278"/>
                  </a:lnTo>
                  <a:lnTo>
                    <a:pt x="310" y="1268"/>
                  </a:lnTo>
                  <a:lnTo>
                    <a:pt x="310" y="1268"/>
                  </a:lnTo>
                  <a:lnTo>
                    <a:pt x="328" y="1256"/>
                  </a:lnTo>
                  <a:lnTo>
                    <a:pt x="338" y="1248"/>
                  </a:lnTo>
                  <a:lnTo>
                    <a:pt x="344" y="1238"/>
                  </a:lnTo>
                  <a:lnTo>
                    <a:pt x="348" y="1228"/>
                  </a:lnTo>
                  <a:lnTo>
                    <a:pt x="348" y="1224"/>
                  </a:lnTo>
                  <a:lnTo>
                    <a:pt x="348" y="1218"/>
                  </a:lnTo>
                  <a:lnTo>
                    <a:pt x="346" y="1210"/>
                  </a:lnTo>
                  <a:lnTo>
                    <a:pt x="340" y="1204"/>
                  </a:lnTo>
                  <a:lnTo>
                    <a:pt x="334" y="1196"/>
                  </a:lnTo>
                  <a:lnTo>
                    <a:pt x="326" y="1188"/>
                  </a:lnTo>
                  <a:lnTo>
                    <a:pt x="326" y="1188"/>
                  </a:lnTo>
                  <a:lnTo>
                    <a:pt x="318" y="1186"/>
                  </a:lnTo>
                  <a:lnTo>
                    <a:pt x="308" y="1182"/>
                  </a:lnTo>
                  <a:lnTo>
                    <a:pt x="276" y="1178"/>
                  </a:lnTo>
                  <a:lnTo>
                    <a:pt x="234" y="1176"/>
                  </a:lnTo>
                  <a:lnTo>
                    <a:pt x="190" y="1176"/>
                  </a:lnTo>
                  <a:lnTo>
                    <a:pt x="110" y="1180"/>
                  </a:lnTo>
                  <a:lnTo>
                    <a:pt x="74" y="1182"/>
                  </a:lnTo>
                  <a:lnTo>
                    <a:pt x="74" y="1182"/>
                  </a:lnTo>
                  <a:lnTo>
                    <a:pt x="62" y="1182"/>
                  </a:lnTo>
                  <a:lnTo>
                    <a:pt x="52" y="1180"/>
                  </a:lnTo>
                  <a:lnTo>
                    <a:pt x="42" y="1174"/>
                  </a:lnTo>
                  <a:lnTo>
                    <a:pt x="32" y="1168"/>
                  </a:lnTo>
                  <a:lnTo>
                    <a:pt x="24" y="1160"/>
                  </a:lnTo>
                  <a:lnTo>
                    <a:pt x="16" y="1152"/>
                  </a:lnTo>
                  <a:lnTo>
                    <a:pt x="10" y="1142"/>
                  </a:lnTo>
                  <a:lnTo>
                    <a:pt x="8" y="1130"/>
                  </a:lnTo>
                  <a:lnTo>
                    <a:pt x="8" y="1130"/>
                  </a:lnTo>
                  <a:lnTo>
                    <a:pt x="6" y="1114"/>
                  </a:lnTo>
                  <a:lnTo>
                    <a:pt x="0" y="1072"/>
                  </a:lnTo>
                  <a:lnTo>
                    <a:pt x="0" y="1044"/>
                  </a:lnTo>
                  <a:lnTo>
                    <a:pt x="0" y="1014"/>
                  </a:lnTo>
                  <a:lnTo>
                    <a:pt x="2" y="982"/>
                  </a:lnTo>
                  <a:lnTo>
                    <a:pt x="6" y="952"/>
                  </a:lnTo>
                  <a:lnTo>
                    <a:pt x="6" y="952"/>
                  </a:lnTo>
                  <a:lnTo>
                    <a:pt x="8" y="944"/>
                  </a:lnTo>
                  <a:lnTo>
                    <a:pt x="10" y="938"/>
                  </a:lnTo>
                  <a:lnTo>
                    <a:pt x="20" y="926"/>
                  </a:lnTo>
                  <a:lnTo>
                    <a:pt x="34" y="918"/>
                  </a:lnTo>
                  <a:lnTo>
                    <a:pt x="48" y="914"/>
                  </a:lnTo>
                  <a:lnTo>
                    <a:pt x="66" y="912"/>
                  </a:lnTo>
                  <a:lnTo>
                    <a:pt x="82" y="916"/>
                  </a:lnTo>
                  <a:lnTo>
                    <a:pt x="90" y="918"/>
                  </a:lnTo>
                  <a:lnTo>
                    <a:pt x="98" y="922"/>
                  </a:lnTo>
                  <a:lnTo>
                    <a:pt x="104" y="926"/>
                  </a:lnTo>
                  <a:lnTo>
                    <a:pt x="110" y="934"/>
                  </a:lnTo>
                  <a:lnTo>
                    <a:pt x="110" y="934"/>
                  </a:lnTo>
                  <a:lnTo>
                    <a:pt x="116" y="940"/>
                  </a:lnTo>
                  <a:lnTo>
                    <a:pt x="126" y="944"/>
                  </a:lnTo>
                  <a:lnTo>
                    <a:pt x="138" y="948"/>
                  </a:lnTo>
                  <a:lnTo>
                    <a:pt x="150" y="952"/>
                  </a:lnTo>
                  <a:lnTo>
                    <a:pt x="164" y="952"/>
                  </a:lnTo>
                  <a:lnTo>
                    <a:pt x="180" y="952"/>
                  </a:lnTo>
                  <a:lnTo>
                    <a:pt x="194" y="950"/>
                  </a:lnTo>
                  <a:lnTo>
                    <a:pt x="210" y="946"/>
                  </a:lnTo>
                  <a:lnTo>
                    <a:pt x="224" y="940"/>
                  </a:lnTo>
                  <a:lnTo>
                    <a:pt x="238" y="930"/>
                  </a:lnTo>
                  <a:lnTo>
                    <a:pt x="250" y="918"/>
                  </a:lnTo>
                  <a:lnTo>
                    <a:pt x="262" y="902"/>
                  </a:lnTo>
                  <a:lnTo>
                    <a:pt x="270" y="884"/>
                  </a:lnTo>
                  <a:lnTo>
                    <a:pt x="276" y="862"/>
                  </a:lnTo>
                  <a:lnTo>
                    <a:pt x="278" y="836"/>
                  </a:lnTo>
                  <a:lnTo>
                    <a:pt x="278" y="804"/>
                  </a:lnTo>
                  <a:lnTo>
                    <a:pt x="278" y="804"/>
                  </a:lnTo>
                  <a:lnTo>
                    <a:pt x="274" y="782"/>
                  </a:lnTo>
                  <a:lnTo>
                    <a:pt x="270" y="762"/>
                  </a:lnTo>
                  <a:lnTo>
                    <a:pt x="262" y="744"/>
                  </a:lnTo>
                  <a:lnTo>
                    <a:pt x="252" y="730"/>
                  </a:lnTo>
                  <a:lnTo>
                    <a:pt x="242" y="720"/>
                  </a:lnTo>
                  <a:lnTo>
                    <a:pt x="232" y="712"/>
                  </a:lnTo>
                  <a:lnTo>
                    <a:pt x="220" y="706"/>
                  </a:lnTo>
                  <a:lnTo>
                    <a:pt x="206" y="702"/>
                  </a:lnTo>
                  <a:lnTo>
                    <a:pt x="194" y="700"/>
                  </a:lnTo>
                  <a:lnTo>
                    <a:pt x="182" y="700"/>
                  </a:lnTo>
                  <a:lnTo>
                    <a:pt x="170" y="700"/>
                  </a:lnTo>
                  <a:lnTo>
                    <a:pt x="158" y="704"/>
                  </a:lnTo>
                  <a:lnTo>
                    <a:pt x="148" y="708"/>
                  </a:lnTo>
                  <a:lnTo>
                    <a:pt x="140" y="712"/>
                  </a:lnTo>
                  <a:lnTo>
                    <a:pt x="132" y="718"/>
                  </a:lnTo>
                  <a:lnTo>
                    <a:pt x="128" y="724"/>
                  </a:lnTo>
                  <a:lnTo>
                    <a:pt x="128" y="724"/>
                  </a:lnTo>
                  <a:lnTo>
                    <a:pt x="122" y="730"/>
                  </a:lnTo>
                  <a:lnTo>
                    <a:pt x="118" y="734"/>
                  </a:lnTo>
                  <a:lnTo>
                    <a:pt x="104" y="740"/>
                  </a:lnTo>
                  <a:lnTo>
                    <a:pt x="90" y="744"/>
                  </a:lnTo>
                  <a:lnTo>
                    <a:pt x="74" y="742"/>
                  </a:lnTo>
                  <a:lnTo>
                    <a:pt x="66" y="740"/>
                  </a:lnTo>
                  <a:lnTo>
                    <a:pt x="60" y="736"/>
                  </a:lnTo>
                  <a:lnTo>
                    <a:pt x="52" y="730"/>
                  </a:lnTo>
                  <a:lnTo>
                    <a:pt x="46" y="724"/>
                  </a:lnTo>
                  <a:lnTo>
                    <a:pt x="40" y="716"/>
                  </a:lnTo>
                  <a:lnTo>
                    <a:pt x="34" y="708"/>
                  </a:lnTo>
                  <a:lnTo>
                    <a:pt x="28" y="696"/>
                  </a:lnTo>
                  <a:lnTo>
                    <a:pt x="26" y="684"/>
                  </a:lnTo>
                  <a:lnTo>
                    <a:pt x="26" y="684"/>
                  </a:lnTo>
                  <a:lnTo>
                    <a:pt x="22" y="666"/>
                  </a:lnTo>
                  <a:lnTo>
                    <a:pt x="20" y="644"/>
                  </a:lnTo>
                  <a:lnTo>
                    <a:pt x="20" y="620"/>
                  </a:lnTo>
                  <a:lnTo>
                    <a:pt x="20" y="594"/>
                  </a:lnTo>
                  <a:lnTo>
                    <a:pt x="26" y="542"/>
                  </a:lnTo>
                  <a:lnTo>
                    <a:pt x="32" y="488"/>
                  </a:lnTo>
                  <a:lnTo>
                    <a:pt x="42" y="440"/>
                  </a:lnTo>
                  <a:lnTo>
                    <a:pt x="50" y="400"/>
                  </a:lnTo>
                  <a:lnTo>
                    <a:pt x="58" y="362"/>
                  </a:lnTo>
                  <a:lnTo>
                    <a:pt x="58" y="362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7091397" y="215856"/>
            <a:ext cx="1800000" cy="450768"/>
            <a:chOff x="6984468" y="6021288"/>
            <a:chExt cx="1800000" cy="450768"/>
          </a:xfrm>
        </p:grpSpPr>
        <p:sp>
          <p:nvSpPr>
            <p:cNvPr id="37" name="TextBox 36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3-2 </a:t>
            </a:r>
            <a:r>
              <a:rPr lang="ko-KR" altLang="en-US" dirty="0"/>
              <a:t>제품기술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제품기술에 대한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2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3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제품기술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24649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연구 개발된 제품의 기술사항을 충분히 알 수 있도록 자세히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제품의 기술핵심사항과 장점 및 특징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제품환경조건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4692712" y="1966892"/>
            <a:ext cx="3960000" cy="994444"/>
            <a:chOff x="4692712" y="2240900"/>
            <a:chExt cx="3960000" cy="994444"/>
          </a:xfrm>
        </p:grpSpPr>
        <p:sp>
          <p:nvSpPr>
            <p:cNvPr id="25" name="TextBox 24"/>
            <p:cNvSpPr txBox="1"/>
            <p:nvPr/>
          </p:nvSpPr>
          <p:spPr>
            <a:xfrm>
              <a:off x="4692712" y="2240900"/>
              <a:ext cx="3960000" cy="305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제목을 입력하세요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692712" y="2564904"/>
              <a:ext cx="3960000" cy="670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4692712" y="3281022"/>
            <a:ext cx="3960000" cy="994444"/>
            <a:chOff x="4692712" y="2240900"/>
            <a:chExt cx="3960000" cy="994444"/>
          </a:xfrm>
        </p:grpSpPr>
        <p:sp>
          <p:nvSpPr>
            <p:cNvPr id="28" name="TextBox 27"/>
            <p:cNvSpPr txBox="1"/>
            <p:nvPr/>
          </p:nvSpPr>
          <p:spPr>
            <a:xfrm>
              <a:off x="4692712" y="2240900"/>
              <a:ext cx="3960000" cy="305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제목을 입력하세요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692712" y="2564904"/>
              <a:ext cx="3960000" cy="670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4692712" y="4595152"/>
            <a:ext cx="3960000" cy="994444"/>
            <a:chOff x="4692712" y="2240900"/>
            <a:chExt cx="3960000" cy="994444"/>
          </a:xfrm>
        </p:grpSpPr>
        <p:sp>
          <p:nvSpPr>
            <p:cNvPr id="31" name="TextBox 30"/>
            <p:cNvSpPr txBox="1"/>
            <p:nvPr/>
          </p:nvSpPr>
          <p:spPr>
            <a:xfrm>
              <a:off x="4692712" y="2240900"/>
              <a:ext cx="3960000" cy="3059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제목을 입력하세요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692712" y="2564904"/>
              <a:ext cx="3960000" cy="6704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본문 맑은고딕 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10pt </a:t>
              </a:r>
            </a:p>
            <a:p>
              <a:pPr>
                <a:lnSpc>
                  <a:spcPct val="130000"/>
                </a:lnSpc>
              </a:pP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정렬은 왼쪽 정렬을 권장합니다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 </a:t>
              </a:r>
              <a:r>
                <a:rPr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세부내용을 입력하세요</a:t>
              </a:r>
              <a:r>
                <a:rPr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.</a:t>
              </a:r>
              <a:endPara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sp>
        <p:nvSpPr>
          <p:cNvPr id="33" name="모서리가 둥근 직사각형 32"/>
          <p:cNvSpPr/>
          <p:nvPr/>
        </p:nvSpPr>
        <p:spPr bwMode="auto">
          <a:xfrm>
            <a:off x="1818738" y="1895454"/>
            <a:ext cx="1382244" cy="2765460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4" name="모서리가 둥근 직사각형 33"/>
          <p:cNvSpPr/>
          <p:nvPr/>
        </p:nvSpPr>
        <p:spPr bwMode="auto">
          <a:xfrm rot="18900000" flipH="1">
            <a:off x="2351496" y="3131007"/>
            <a:ext cx="1382730" cy="2764487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5" name="모서리가 둥근 직사각형 34"/>
          <p:cNvSpPr/>
          <p:nvPr/>
        </p:nvSpPr>
        <p:spPr bwMode="auto">
          <a:xfrm rot="2700000">
            <a:off x="1333788" y="3131008"/>
            <a:ext cx="1382730" cy="2764487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6" name="타원 35"/>
          <p:cNvSpPr/>
          <p:nvPr/>
        </p:nvSpPr>
        <p:spPr bwMode="auto">
          <a:xfrm>
            <a:off x="1680976" y="3290887"/>
            <a:ext cx="1643605" cy="164502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7" name="TextBox 33"/>
          <p:cNvSpPr txBox="1">
            <a:spLocks noChangeArrowheads="1"/>
          </p:cNvSpPr>
          <p:nvPr/>
        </p:nvSpPr>
        <p:spPr bwMode="auto">
          <a:xfrm>
            <a:off x="1610071" y="4188488"/>
            <a:ext cx="1799599" cy="52322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제목을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입력하세요</a:t>
            </a:r>
          </a:p>
        </p:txBody>
      </p:sp>
      <p:sp>
        <p:nvSpPr>
          <p:cNvPr id="41" name="TextBox 40"/>
          <p:cNvSpPr txBox="1"/>
          <p:nvPr/>
        </p:nvSpPr>
        <p:spPr bwMode="auto">
          <a:xfrm>
            <a:off x="2005726" y="2324082"/>
            <a:ext cx="1008287" cy="3415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b="1" dirty="0">
                <a:solidFill>
                  <a:schemeClr val="bg1"/>
                </a:solidFill>
                <a:latin typeface="+mn-ea"/>
                <a:ea typeface="+mn-ea"/>
                <a:cs typeface="Arial" pitchFamily="34" charset="0"/>
              </a:rPr>
              <a:t>내용 입력</a:t>
            </a:r>
          </a:p>
        </p:txBody>
      </p:sp>
      <p:sp>
        <p:nvSpPr>
          <p:cNvPr id="44" name="TextBox 43"/>
          <p:cNvSpPr txBox="1"/>
          <p:nvPr/>
        </p:nvSpPr>
        <p:spPr bwMode="auto">
          <a:xfrm>
            <a:off x="2190082" y="1987632"/>
            <a:ext cx="60412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01</a:t>
            </a:r>
          </a:p>
        </p:txBody>
      </p:sp>
      <p:sp>
        <p:nvSpPr>
          <p:cNvPr id="45" name="TextBox 44"/>
          <p:cNvSpPr txBox="1"/>
          <p:nvPr/>
        </p:nvSpPr>
        <p:spPr bwMode="auto">
          <a:xfrm>
            <a:off x="990528" y="5089425"/>
            <a:ext cx="1009704" cy="3415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내용 입력</a:t>
            </a:r>
          </a:p>
        </p:txBody>
      </p:sp>
      <p:sp>
        <p:nvSpPr>
          <p:cNvPr id="46" name="TextBox 45"/>
          <p:cNvSpPr txBox="1"/>
          <p:nvPr/>
        </p:nvSpPr>
        <p:spPr bwMode="auto">
          <a:xfrm>
            <a:off x="1176303" y="4752974"/>
            <a:ext cx="60412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02</a:t>
            </a:r>
          </a:p>
        </p:txBody>
      </p:sp>
      <p:sp>
        <p:nvSpPr>
          <p:cNvPr id="47" name="TextBox 46"/>
          <p:cNvSpPr txBox="1"/>
          <p:nvPr/>
        </p:nvSpPr>
        <p:spPr bwMode="auto">
          <a:xfrm>
            <a:off x="3062230" y="5089425"/>
            <a:ext cx="1009704" cy="34156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  <a:cs typeface="Arial" pitchFamily="34" charset="0"/>
              </a:rPr>
              <a:t>내용 입력</a:t>
            </a:r>
          </a:p>
        </p:txBody>
      </p:sp>
      <p:sp>
        <p:nvSpPr>
          <p:cNvPr id="48" name="TextBox 47"/>
          <p:cNvSpPr txBox="1"/>
          <p:nvPr/>
        </p:nvSpPr>
        <p:spPr bwMode="auto">
          <a:xfrm>
            <a:off x="3248005" y="4752974"/>
            <a:ext cx="604121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03</a:t>
            </a:r>
          </a:p>
        </p:txBody>
      </p:sp>
      <p:sp>
        <p:nvSpPr>
          <p:cNvPr id="62" name="Freeform 2077"/>
          <p:cNvSpPr>
            <a:spLocks/>
          </p:cNvSpPr>
          <p:nvPr/>
        </p:nvSpPr>
        <p:spPr bwMode="auto">
          <a:xfrm>
            <a:off x="2198655" y="3546553"/>
            <a:ext cx="584208" cy="580947"/>
          </a:xfrm>
          <a:custGeom>
            <a:avLst/>
            <a:gdLst>
              <a:gd name="T0" fmla="*/ 28 w 380"/>
              <a:gd name="T1" fmla="*/ 84 h 378"/>
              <a:gd name="T2" fmla="*/ 56 w 380"/>
              <a:gd name="T3" fmla="*/ 88 h 378"/>
              <a:gd name="T4" fmla="*/ 66 w 380"/>
              <a:gd name="T5" fmla="*/ 94 h 378"/>
              <a:gd name="T6" fmla="*/ 70 w 380"/>
              <a:gd name="T7" fmla="*/ 112 h 378"/>
              <a:gd name="T8" fmla="*/ 52 w 380"/>
              <a:gd name="T9" fmla="*/ 138 h 378"/>
              <a:gd name="T10" fmla="*/ 52 w 380"/>
              <a:gd name="T11" fmla="*/ 240 h 378"/>
              <a:gd name="T12" fmla="*/ 78 w 380"/>
              <a:gd name="T13" fmla="*/ 258 h 378"/>
              <a:gd name="T14" fmla="*/ 96 w 380"/>
              <a:gd name="T15" fmla="*/ 254 h 378"/>
              <a:gd name="T16" fmla="*/ 102 w 380"/>
              <a:gd name="T17" fmla="*/ 244 h 378"/>
              <a:gd name="T18" fmla="*/ 106 w 380"/>
              <a:gd name="T19" fmla="*/ 216 h 378"/>
              <a:gd name="T20" fmla="*/ 116 w 380"/>
              <a:gd name="T21" fmla="*/ 206 h 378"/>
              <a:gd name="T22" fmla="*/ 132 w 380"/>
              <a:gd name="T23" fmla="*/ 202 h 378"/>
              <a:gd name="T24" fmla="*/ 160 w 380"/>
              <a:gd name="T25" fmla="*/ 218 h 378"/>
              <a:gd name="T26" fmla="*/ 176 w 380"/>
              <a:gd name="T27" fmla="*/ 240 h 378"/>
              <a:gd name="T28" fmla="*/ 176 w 380"/>
              <a:gd name="T29" fmla="*/ 258 h 378"/>
              <a:gd name="T30" fmla="*/ 168 w 380"/>
              <a:gd name="T31" fmla="*/ 270 h 378"/>
              <a:gd name="T32" fmla="*/ 146 w 380"/>
              <a:gd name="T33" fmla="*/ 276 h 378"/>
              <a:gd name="T34" fmla="*/ 124 w 380"/>
              <a:gd name="T35" fmla="*/ 284 h 378"/>
              <a:gd name="T36" fmla="*/ 120 w 380"/>
              <a:gd name="T37" fmla="*/ 296 h 378"/>
              <a:gd name="T38" fmla="*/ 132 w 380"/>
              <a:gd name="T39" fmla="*/ 320 h 378"/>
              <a:gd name="T40" fmla="*/ 242 w 380"/>
              <a:gd name="T41" fmla="*/ 328 h 378"/>
              <a:gd name="T42" fmla="*/ 260 w 380"/>
              <a:gd name="T43" fmla="*/ 312 h 378"/>
              <a:gd name="T44" fmla="*/ 280 w 380"/>
              <a:gd name="T45" fmla="*/ 308 h 378"/>
              <a:gd name="T46" fmla="*/ 290 w 380"/>
              <a:gd name="T47" fmla="*/ 318 h 378"/>
              <a:gd name="T48" fmla="*/ 294 w 380"/>
              <a:gd name="T49" fmla="*/ 346 h 378"/>
              <a:gd name="T50" fmla="*/ 300 w 380"/>
              <a:gd name="T51" fmla="*/ 356 h 378"/>
              <a:gd name="T52" fmla="*/ 316 w 380"/>
              <a:gd name="T53" fmla="*/ 366 h 378"/>
              <a:gd name="T54" fmla="*/ 336 w 380"/>
              <a:gd name="T55" fmla="*/ 362 h 378"/>
              <a:gd name="T56" fmla="*/ 362 w 380"/>
              <a:gd name="T57" fmla="*/ 334 h 378"/>
              <a:gd name="T58" fmla="*/ 368 w 380"/>
              <a:gd name="T59" fmla="*/ 314 h 378"/>
              <a:gd name="T60" fmla="*/ 358 w 380"/>
              <a:gd name="T61" fmla="*/ 298 h 378"/>
              <a:gd name="T62" fmla="*/ 346 w 380"/>
              <a:gd name="T63" fmla="*/ 292 h 378"/>
              <a:gd name="T64" fmla="*/ 320 w 380"/>
              <a:gd name="T65" fmla="*/ 288 h 378"/>
              <a:gd name="T66" fmla="*/ 310 w 380"/>
              <a:gd name="T67" fmla="*/ 278 h 378"/>
              <a:gd name="T68" fmla="*/ 312 w 380"/>
              <a:gd name="T69" fmla="*/ 260 h 378"/>
              <a:gd name="T70" fmla="*/ 380 w 380"/>
              <a:gd name="T71" fmla="*/ 188 h 378"/>
              <a:gd name="T72" fmla="*/ 322 w 380"/>
              <a:gd name="T73" fmla="*/ 130 h 378"/>
              <a:gd name="T74" fmla="*/ 310 w 380"/>
              <a:gd name="T75" fmla="*/ 106 h 378"/>
              <a:gd name="T76" fmla="*/ 314 w 380"/>
              <a:gd name="T77" fmla="*/ 94 h 378"/>
              <a:gd name="T78" fmla="*/ 336 w 380"/>
              <a:gd name="T79" fmla="*/ 86 h 378"/>
              <a:gd name="T80" fmla="*/ 358 w 380"/>
              <a:gd name="T81" fmla="*/ 80 h 378"/>
              <a:gd name="T82" fmla="*/ 366 w 380"/>
              <a:gd name="T83" fmla="*/ 68 h 378"/>
              <a:gd name="T84" fmla="*/ 366 w 380"/>
              <a:gd name="T85" fmla="*/ 50 h 378"/>
              <a:gd name="T86" fmla="*/ 350 w 380"/>
              <a:gd name="T87" fmla="*/ 28 h 378"/>
              <a:gd name="T88" fmla="*/ 322 w 380"/>
              <a:gd name="T89" fmla="*/ 12 h 378"/>
              <a:gd name="T90" fmla="*/ 304 w 380"/>
              <a:gd name="T91" fmla="*/ 16 h 378"/>
              <a:gd name="T92" fmla="*/ 296 w 380"/>
              <a:gd name="T93" fmla="*/ 26 h 378"/>
              <a:gd name="T94" fmla="*/ 292 w 380"/>
              <a:gd name="T95" fmla="*/ 54 h 378"/>
              <a:gd name="T96" fmla="*/ 284 w 380"/>
              <a:gd name="T97" fmla="*/ 66 h 378"/>
              <a:gd name="T98" fmla="*/ 266 w 380"/>
              <a:gd name="T99" fmla="*/ 68 h 378"/>
              <a:gd name="T100" fmla="*/ 242 w 380"/>
              <a:gd name="T101" fmla="*/ 50 h 378"/>
              <a:gd name="T102" fmla="*/ 138 w 380"/>
              <a:gd name="T103" fmla="*/ 50 h 378"/>
              <a:gd name="T104" fmla="*/ 114 w 380"/>
              <a:gd name="T105" fmla="*/ 68 h 378"/>
              <a:gd name="T106" fmla="*/ 96 w 380"/>
              <a:gd name="T107" fmla="*/ 66 h 378"/>
              <a:gd name="T108" fmla="*/ 88 w 380"/>
              <a:gd name="T109" fmla="*/ 54 h 378"/>
              <a:gd name="T110" fmla="*/ 84 w 380"/>
              <a:gd name="T111" fmla="*/ 26 h 378"/>
              <a:gd name="T112" fmla="*/ 76 w 380"/>
              <a:gd name="T113" fmla="*/ 16 h 378"/>
              <a:gd name="T114" fmla="*/ 58 w 380"/>
              <a:gd name="T115" fmla="*/ 12 h 378"/>
              <a:gd name="T116" fmla="*/ 30 w 380"/>
              <a:gd name="T117" fmla="*/ 28 h 378"/>
              <a:gd name="T118" fmla="*/ 14 w 380"/>
              <a:gd name="T119" fmla="*/ 50 h 378"/>
              <a:gd name="T120" fmla="*/ 14 w 380"/>
              <a:gd name="T121" fmla="*/ 68 h 378"/>
              <a:gd name="T122" fmla="*/ 22 w 380"/>
              <a:gd name="T123" fmla="*/ 80 h 37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380"/>
              <a:gd name="T187" fmla="*/ 0 h 378"/>
              <a:gd name="T188" fmla="*/ 380 w 380"/>
              <a:gd name="T189" fmla="*/ 378 h 378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380" h="378">
                <a:moveTo>
                  <a:pt x="22" y="80"/>
                </a:moveTo>
                <a:lnTo>
                  <a:pt x="22" y="80"/>
                </a:lnTo>
                <a:lnTo>
                  <a:pt x="28" y="84"/>
                </a:lnTo>
                <a:lnTo>
                  <a:pt x="34" y="86"/>
                </a:lnTo>
                <a:lnTo>
                  <a:pt x="44" y="86"/>
                </a:lnTo>
                <a:lnTo>
                  <a:pt x="56" y="88"/>
                </a:lnTo>
                <a:lnTo>
                  <a:pt x="60" y="90"/>
                </a:lnTo>
                <a:lnTo>
                  <a:pt x="66" y="94"/>
                </a:lnTo>
                <a:lnTo>
                  <a:pt x="70" y="100"/>
                </a:lnTo>
                <a:lnTo>
                  <a:pt x="72" y="106"/>
                </a:lnTo>
                <a:lnTo>
                  <a:pt x="70" y="112"/>
                </a:lnTo>
                <a:lnTo>
                  <a:pt x="68" y="118"/>
                </a:lnTo>
                <a:lnTo>
                  <a:pt x="60" y="130"/>
                </a:lnTo>
                <a:lnTo>
                  <a:pt x="52" y="138"/>
                </a:lnTo>
                <a:lnTo>
                  <a:pt x="0" y="188"/>
                </a:lnTo>
                <a:lnTo>
                  <a:pt x="52" y="240"/>
                </a:lnTo>
                <a:lnTo>
                  <a:pt x="60" y="248"/>
                </a:lnTo>
                <a:lnTo>
                  <a:pt x="70" y="256"/>
                </a:lnTo>
                <a:lnTo>
                  <a:pt x="78" y="258"/>
                </a:lnTo>
                <a:lnTo>
                  <a:pt x="84" y="260"/>
                </a:lnTo>
                <a:lnTo>
                  <a:pt x="90" y="258"/>
                </a:lnTo>
                <a:lnTo>
                  <a:pt x="96" y="254"/>
                </a:lnTo>
                <a:lnTo>
                  <a:pt x="100" y="250"/>
                </a:lnTo>
                <a:lnTo>
                  <a:pt x="102" y="244"/>
                </a:lnTo>
                <a:lnTo>
                  <a:pt x="102" y="232"/>
                </a:lnTo>
                <a:lnTo>
                  <a:pt x="104" y="222"/>
                </a:lnTo>
                <a:lnTo>
                  <a:pt x="106" y="216"/>
                </a:lnTo>
                <a:lnTo>
                  <a:pt x="110" y="212"/>
                </a:lnTo>
                <a:lnTo>
                  <a:pt x="116" y="206"/>
                </a:lnTo>
                <a:lnTo>
                  <a:pt x="120" y="204"/>
                </a:lnTo>
                <a:lnTo>
                  <a:pt x="126" y="202"/>
                </a:lnTo>
                <a:lnTo>
                  <a:pt x="132" y="202"/>
                </a:lnTo>
                <a:lnTo>
                  <a:pt x="138" y="202"/>
                </a:lnTo>
                <a:lnTo>
                  <a:pt x="146" y="206"/>
                </a:lnTo>
                <a:lnTo>
                  <a:pt x="160" y="218"/>
                </a:lnTo>
                <a:lnTo>
                  <a:pt x="172" y="234"/>
                </a:lnTo>
                <a:lnTo>
                  <a:pt x="176" y="240"/>
                </a:lnTo>
                <a:lnTo>
                  <a:pt x="178" y="246"/>
                </a:lnTo>
                <a:lnTo>
                  <a:pt x="178" y="252"/>
                </a:lnTo>
                <a:lnTo>
                  <a:pt x="176" y="258"/>
                </a:lnTo>
                <a:lnTo>
                  <a:pt x="172" y="264"/>
                </a:lnTo>
                <a:lnTo>
                  <a:pt x="168" y="270"/>
                </a:lnTo>
                <a:lnTo>
                  <a:pt x="162" y="274"/>
                </a:lnTo>
                <a:lnTo>
                  <a:pt x="156" y="276"/>
                </a:lnTo>
                <a:lnTo>
                  <a:pt x="146" y="276"/>
                </a:lnTo>
                <a:lnTo>
                  <a:pt x="136" y="278"/>
                </a:lnTo>
                <a:lnTo>
                  <a:pt x="130" y="280"/>
                </a:lnTo>
                <a:lnTo>
                  <a:pt x="124" y="284"/>
                </a:lnTo>
                <a:lnTo>
                  <a:pt x="120" y="290"/>
                </a:lnTo>
                <a:lnTo>
                  <a:pt x="120" y="296"/>
                </a:lnTo>
                <a:lnTo>
                  <a:pt x="120" y="302"/>
                </a:lnTo>
                <a:lnTo>
                  <a:pt x="124" y="308"/>
                </a:lnTo>
                <a:lnTo>
                  <a:pt x="132" y="320"/>
                </a:lnTo>
                <a:lnTo>
                  <a:pt x="138" y="328"/>
                </a:lnTo>
                <a:lnTo>
                  <a:pt x="190" y="378"/>
                </a:lnTo>
                <a:lnTo>
                  <a:pt x="242" y="328"/>
                </a:lnTo>
                <a:lnTo>
                  <a:pt x="250" y="320"/>
                </a:lnTo>
                <a:lnTo>
                  <a:pt x="260" y="312"/>
                </a:lnTo>
                <a:lnTo>
                  <a:pt x="266" y="308"/>
                </a:lnTo>
                <a:lnTo>
                  <a:pt x="274" y="308"/>
                </a:lnTo>
                <a:lnTo>
                  <a:pt x="280" y="308"/>
                </a:lnTo>
                <a:lnTo>
                  <a:pt x="284" y="312"/>
                </a:lnTo>
                <a:lnTo>
                  <a:pt x="290" y="318"/>
                </a:lnTo>
                <a:lnTo>
                  <a:pt x="292" y="324"/>
                </a:lnTo>
                <a:lnTo>
                  <a:pt x="292" y="334"/>
                </a:lnTo>
                <a:lnTo>
                  <a:pt x="294" y="346"/>
                </a:lnTo>
                <a:lnTo>
                  <a:pt x="296" y="350"/>
                </a:lnTo>
                <a:lnTo>
                  <a:pt x="300" y="356"/>
                </a:lnTo>
                <a:lnTo>
                  <a:pt x="304" y="360"/>
                </a:lnTo>
                <a:lnTo>
                  <a:pt x="310" y="364"/>
                </a:lnTo>
                <a:lnTo>
                  <a:pt x="316" y="366"/>
                </a:lnTo>
                <a:lnTo>
                  <a:pt x="322" y="366"/>
                </a:lnTo>
                <a:lnTo>
                  <a:pt x="328" y="364"/>
                </a:lnTo>
                <a:lnTo>
                  <a:pt x="336" y="362"/>
                </a:lnTo>
                <a:lnTo>
                  <a:pt x="350" y="348"/>
                </a:lnTo>
                <a:lnTo>
                  <a:pt x="362" y="334"/>
                </a:lnTo>
                <a:lnTo>
                  <a:pt x="366" y="328"/>
                </a:lnTo>
                <a:lnTo>
                  <a:pt x="368" y="320"/>
                </a:lnTo>
                <a:lnTo>
                  <a:pt x="368" y="314"/>
                </a:lnTo>
                <a:lnTo>
                  <a:pt x="366" y="310"/>
                </a:lnTo>
                <a:lnTo>
                  <a:pt x="362" y="304"/>
                </a:lnTo>
                <a:lnTo>
                  <a:pt x="358" y="298"/>
                </a:lnTo>
                <a:lnTo>
                  <a:pt x="352" y="294"/>
                </a:lnTo>
                <a:lnTo>
                  <a:pt x="346" y="292"/>
                </a:lnTo>
                <a:lnTo>
                  <a:pt x="336" y="290"/>
                </a:lnTo>
                <a:lnTo>
                  <a:pt x="324" y="290"/>
                </a:lnTo>
                <a:lnTo>
                  <a:pt x="320" y="288"/>
                </a:lnTo>
                <a:lnTo>
                  <a:pt x="314" y="284"/>
                </a:lnTo>
                <a:lnTo>
                  <a:pt x="310" y="278"/>
                </a:lnTo>
                <a:lnTo>
                  <a:pt x="310" y="272"/>
                </a:lnTo>
                <a:lnTo>
                  <a:pt x="310" y="266"/>
                </a:lnTo>
                <a:lnTo>
                  <a:pt x="312" y="260"/>
                </a:lnTo>
                <a:lnTo>
                  <a:pt x="322" y="248"/>
                </a:lnTo>
                <a:lnTo>
                  <a:pt x="328" y="240"/>
                </a:lnTo>
                <a:lnTo>
                  <a:pt x="380" y="188"/>
                </a:lnTo>
                <a:lnTo>
                  <a:pt x="328" y="138"/>
                </a:lnTo>
                <a:lnTo>
                  <a:pt x="322" y="130"/>
                </a:lnTo>
                <a:lnTo>
                  <a:pt x="312" y="118"/>
                </a:lnTo>
                <a:lnTo>
                  <a:pt x="310" y="112"/>
                </a:lnTo>
                <a:lnTo>
                  <a:pt x="310" y="106"/>
                </a:lnTo>
                <a:lnTo>
                  <a:pt x="310" y="100"/>
                </a:lnTo>
                <a:lnTo>
                  <a:pt x="314" y="94"/>
                </a:lnTo>
                <a:lnTo>
                  <a:pt x="320" y="90"/>
                </a:lnTo>
                <a:lnTo>
                  <a:pt x="324" y="88"/>
                </a:lnTo>
                <a:lnTo>
                  <a:pt x="336" y="86"/>
                </a:lnTo>
                <a:lnTo>
                  <a:pt x="346" y="86"/>
                </a:lnTo>
                <a:lnTo>
                  <a:pt x="352" y="84"/>
                </a:lnTo>
                <a:lnTo>
                  <a:pt x="358" y="80"/>
                </a:lnTo>
                <a:lnTo>
                  <a:pt x="362" y="74"/>
                </a:lnTo>
                <a:lnTo>
                  <a:pt x="366" y="68"/>
                </a:lnTo>
                <a:lnTo>
                  <a:pt x="368" y="62"/>
                </a:lnTo>
                <a:lnTo>
                  <a:pt x="368" y="56"/>
                </a:lnTo>
                <a:lnTo>
                  <a:pt x="366" y="50"/>
                </a:lnTo>
                <a:lnTo>
                  <a:pt x="362" y="44"/>
                </a:lnTo>
                <a:lnTo>
                  <a:pt x="350" y="28"/>
                </a:lnTo>
                <a:lnTo>
                  <a:pt x="336" y="16"/>
                </a:lnTo>
                <a:lnTo>
                  <a:pt x="328" y="14"/>
                </a:lnTo>
                <a:lnTo>
                  <a:pt x="322" y="12"/>
                </a:lnTo>
                <a:lnTo>
                  <a:pt x="316" y="12"/>
                </a:lnTo>
                <a:lnTo>
                  <a:pt x="310" y="14"/>
                </a:lnTo>
                <a:lnTo>
                  <a:pt x="304" y="16"/>
                </a:lnTo>
                <a:lnTo>
                  <a:pt x="300" y="22"/>
                </a:lnTo>
                <a:lnTo>
                  <a:pt x="296" y="26"/>
                </a:lnTo>
                <a:lnTo>
                  <a:pt x="294" y="32"/>
                </a:lnTo>
                <a:lnTo>
                  <a:pt x="292" y="44"/>
                </a:lnTo>
                <a:lnTo>
                  <a:pt x="292" y="54"/>
                </a:lnTo>
                <a:lnTo>
                  <a:pt x="290" y="60"/>
                </a:lnTo>
                <a:lnTo>
                  <a:pt x="284" y="66"/>
                </a:lnTo>
                <a:lnTo>
                  <a:pt x="280" y="68"/>
                </a:lnTo>
                <a:lnTo>
                  <a:pt x="274" y="70"/>
                </a:lnTo>
                <a:lnTo>
                  <a:pt x="266" y="68"/>
                </a:lnTo>
                <a:lnTo>
                  <a:pt x="260" y="66"/>
                </a:lnTo>
                <a:lnTo>
                  <a:pt x="250" y="58"/>
                </a:lnTo>
                <a:lnTo>
                  <a:pt x="242" y="50"/>
                </a:lnTo>
                <a:lnTo>
                  <a:pt x="190" y="0"/>
                </a:lnTo>
                <a:lnTo>
                  <a:pt x="138" y="50"/>
                </a:lnTo>
                <a:lnTo>
                  <a:pt x="130" y="58"/>
                </a:lnTo>
                <a:lnTo>
                  <a:pt x="120" y="66"/>
                </a:lnTo>
                <a:lnTo>
                  <a:pt x="114" y="68"/>
                </a:lnTo>
                <a:lnTo>
                  <a:pt x="108" y="70"/>
                </a:lnTo>
                <a:lnTo>
                  <a:pt x="100" y="68"/>
                </a:lnTo>
                <a:lnTo>
                  <a:pt x="96" y="66"/>
                </a:lnTo>
                <a:lnTo>
                  <a:pt x="92" y="60"/>
                </a:lnTo>
                <a:lnTo>
                  <a:pt x="88" y="54"/>
                </a:lnTo>
                <a:lnTo>
                  <a:pt x="88" y="44"/>
                </a:lnTo>
                <a:lnTo>
                  <a:pt x="88" y="32"/>
                </a:lnTo>
                <a:lnTo>
                  <a:pt x="84" y="26"/>
                </a:lnTo>
                <a:lnTo>
                  <a:pt x="80" y="22"/>
                </a:lnTo>
                <a:lnTo>
                  <a:pt x="76" y="16"/>
                </a:lnTo>
                <a:lnTo>
                  <a:pt x="70" y="14"/>
                </a:lnTo>
                <a:lnTo>
                  <a:pt x="64" y="12"/>
                </a:lnTo>
                <a:lnTo>
                  <a:pt x="58" y="12"/>
                </a:lnTo>
                <a:lnTo>
                  <a:pt x="52" y="14"/>
                </a:lnTo>
                <a:lnTo>
                  <a:pt x="46" y="16"/>
                </a:lnTo>
                <a:lnTo>
                  <a:pt x="30" y="28"/>
                </a:lnTo>
                <a:lnTo>
                  <a:pt x="18" y="44"/>
                </a:lnTo>
                <a:lnTo>
                  <a:pt x="14" y="50"/>
                </a:lnTo>
                <a:lnTo>
                  <a:pt x="12" y="56"/>
                </a:lnTo>
                <a:lnTo>
                  <a:pt x="14" y="62"/>
                </a:lnTo>
                <a:lnTo>
                  <a:pt x="14" y="68"/>
                </a:lnTo>
                <a:lnTo>
                  <a:pt x="18" y="74"/>
                </a:lnTo>
                <a:lnTo>
                  <a:pt x="22" y="8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ko-KR" altLang="en-US" dirty="0"/>
          </a:p>
        </p:txBody>
      </p:sp>
      <p:grpSp>
        <p:nvGrpSpPr>
          <p:cNvPr id="63" name="그룹 62"/>
          <p:cNvGrpSpPr/>
          <p:nvPr/>
        </p:nvGrpSpPr>
        <p:grpSpPr>
          <a:xfrm>
            <a:off x="7091397" y="215856"/>
            <a:ext cx="1800000" cy="450768"/>
            <a:chOff x="6984468" y="6021288"/>
            <a:chExt cx="1800000" cy="450768"/>
          </a:xfrm>
        </p:grpSpPr>
        <p:sp>
          <p:nvSpPr>
            <p:cNvPr id="64" name="TextBox 63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546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6960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A3E0576-230E-4107-BC02-EB8A538CCE18}"/>
              </a:ext>
            </a:extLst>
          </p:cNvPr>
          <p:cNvSpPr/>
          <p:nvPr/>
        </p:nvSpPr>
        <p:spPr>
          <a:xfrm>
            <a:off x="107504" y="5667763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AFAD694F-721B-4E9F-8DEA-BC923A35EC60}"/>
              </a:ext>
            </a:extLst>
          </p:cNvPr>
          <p:cNvSpPr/>
          <p:nvPr/>
        </p:nvSpPr>
        <p:spPr>
          <a:xfrm>
            <a:off x="107504" y="6279607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BDA89EF1-76A8-44A3-A535-72BDC958F062}"/>
              </a:ext>
            </a:extLst>
          </p:cNvPr>
          <p:cNvSpPr/>
          <p:nvPr/>
        </p:nvSpPr>
        <p:spPr>
          <a:xfrm>
            <a:off x="1139597" y="5521902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09AB193-0063-4282-83C5-2BD7D0128C8F}"/>
              </a:ext>
            </a:extLst>
          </p:cNvPr>
          <p:cNvSpPr/>
          <p:nvPr/>
        </p:nvSpPr>
        <p:spPr>
          <a:xfrm>
            <a:off x="1009194" y="5848134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281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29EED73-A6D6-4784-AF3A-901FA7766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D314439B-8C00-44BA-BFEB-DB322A848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B1EB392-6329-4DAC-913D-1D715A139B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A21AC559-BE26-4DFB-94CC-3E642FD21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F7EFCEE0-0960-4037-88CC-2B69821EB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A5FCDBD-C4E8-4C00-8A05-48710C479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F75FE2E-9BC5-45B9-A35E-707C0D7A5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5A86FD2-E00D-4935-9BA9-537FF7EEA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CD41A3F-AB2F-4C10-9243-C46186F48CFC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7353794-B606-4E46-B968-BD9FF28D8D95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EB56B00B-A798-4B83-AE4F-C05733CE9B36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B76C117-BD4D-4B9D-A9EE-223A0B2401C3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276A83B-57B7-47DA-ADFA-35A8D6288FDE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17E2A95-1C5B-407D-B757-4DB2B0828608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D668A05-A286-496A-BD46-DF8464D87F5D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8EC31C48-F6A0-496C-BC2E-901C7EBD618A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5BC59D3-9BD5-427E-B820-D877BD82F980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1386699-32FC-48D7-AE9D-B2248FAB6CA5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556EF4C-D90E-4397-A822-D2362168DF98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97903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F192A8F-5305-43AE-952A-D0650B24D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5987" y="2321178"/>
            <a:ext cx="1701582" cy="127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0240CEC-730B-4D1B-B493-628897486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0632" y="2321178"/>
            <a:ext cx="1701582" cy="127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0916E50C-938E-495C-B571-7BFDD25C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57615" y="2321178"/>
            <a:ext cx="1701582" cy="127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F7509C8A-B471-4EBE-82C3-BC28BBA46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4705" y="4320739"/>
            <a:ext cx="1704146" cy="127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F40A1D16-0E96-45F3-A9A7-DDA59A4C3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9349" y="4320739"/>
            <a:ext cx="1704146" cy="127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70859123-3C9F-42F2-9867-4FAB2CC9D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2195" y="2321178"/>
            <a:ext cx="1701582" cy="127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FC546BE-3945-4829-A391-F8D0911C0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89229" y="4326623"/>
            <a:ext cx="1678079" cy="127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5E735F1-6544-477F-829E-4A2F808E0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36262" y="4340049"/>
            <a:ext cx="1673448" cy="127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9BF9BE9-1A62-4374-861D-A1437DA8F898}"/>
              </a:ext>
            </a:extLst>
          </p:cNvPr>
          <p:cNvSpPr/>
          <p:nvPr/>
        </p:nvSpPr>
        <p:spPr>
          <a:xfrm>
            <a:off x="759352" y="3699551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670E3D1E-F28C-462D-B953-0DD4E181AC15}"/>
              </a:ext>
            </a:extLst>
          </p:cNvPr>
          <p:cNvSpPr/>
          <p:nvPr/>
        </p:nvSpPr>
        <p:spPr>
          <a:xfrm>
            <a:off x="2824707" y="3699551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07EA9D93-5A95-472F-8F11-073FFD14D6A7}"/>
              </a:ext>
            </a:extLst>
          </p:cNvPr>
          <p:cNvSpPr/>
          <p:nvPr/>
        </p:nvSpPr>
        <p:spPr>
          <a:xfrm>
            <a:off x="4896335" y="3699551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D08F668-5981-4288-936C-4615E4A84FBE}"/>
              </a:ext>
            </a:extLst>
          </p:cNvPr>
          <p:cNvSpPr/>
          <p:nvPr/>
        </p:nvSpPr>
        <p:spPr>
          <a:xfrm>
            <a:off x="6960916" y="3699551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813F184-F99B-45A9-BBEC-73C16B5DD376}"/>
              </a:ext>
            </a:extLst>
          </p:cNvPr>
          <p:cNvSpPr/>
          <p:nvPr/>
        </p:nvSpPr>
        <p:spPr>
          <a:xfrm>
            <a:off x="759352" y="5707724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3DD9E70-7313-43D4-99CC-0886CDB761E5}"/>
              </a:ext>
            </a:extLst>
          </p:cNvPr>
          <p:cNvSpPr/>
          <p:nvPr/>
        </p:nvSpPr>
        <p:spPr>
          <a:xfrm>
            <a:off x="2824707" y="5707724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1612D984-8B2B-442C-9169-6CDE19C7057D}"/>
              </a:ext>
            </a:extLst>
          </p:cNvPr>
          <p:cNvSpPr/>
          <p:nvPr/>
        </p:nvSpPr>
        <p:spPr>
          <a:xfrm>
            <a:off x="4896335" y="5707724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566087B1-D0D8-43BD-AD39-F55A3311C93A}"/>
              </a:ext>
            </a:extLst>
          </p:cNvPr>
          <p:cNvSpPr/>
          <p:nvPr/>
        </p:nvSpPr>
        <p:spPr>
          <a:xfrm>
            <a:off x="6960916" y="5707724"/>
            <a:ext cx="1824141" cy="29639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A04548E-26C6-4928-914E-34E9DED0066A}"/>
              </a:ext>
            </a:extLst>
          </p:cNvPr>
          <p:cNvSpPr/>
          <p:nvPr/>
        </p:nvSpPr>
        <p:spPr>
          <a:xfrm>
            <a:off x="672841" y="1266353"/>
            <a:ext cx="3402858" cy="40112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F946F03-D4F8-4A39-90CB-1EB9C7C54061}"/>
              </a:ext>
            </a:extLst>
          </p:cNvPr>
          <p:cNvSpPr/>
          <p:nvPr/>
        </p:nvSpPr>
        <p:spPr>
          <a:xfrm>
            <a:off x="672841" y="1037318"/>
            <a:ext cx="1609282" cy="2674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41583A3-D8BE-4070-B894-11943751AF37}"/>
              </a:ext>
            </a:extLst>
          </p:cNvPr>
          <p:cNvSpPr/>
          <p:nvPr/>
        </p:nvSpPr>
        <p:spPr>
          <a:xfrm>
            <a:off x="6848006" y="1419238"/>
            <a:ext cx="1972466" cy="2139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62973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연구개발_아동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071BC"/>
      </a:accent1>
      <a:accent2>
        <a:srgbClr val="8CC63F"/>
      </a:accent2>
      <a:accent3>
        <a:srgbClr val="F15A24"/>
      </a:accent3>
      <a:accent4>
        <a:srgbClr val="ED1E79"/>
      </a:accent4>
      <a:accent5>
        <a:srgbClr val="FBB03B"/>
      </a:accent5>
      <a:accent6>
        <a:srgbClr val="29ABE2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1927</TotalTime>
  <Words>457</Words>
  <Application>Microsoft Office PowerPoint</Application>
  <PresentationFormat>화면 슬라이드 쇼(4:3)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표준작성법_제안서_연구개발(교육)</dc:title>
  <dc:creator>㈜ 인비닷컴</dc:creator>
  <dc:description>무단 복제 배포시 법적 불이익을 받을 수 있습니다.</dc:description>
  <cp:lastModifiedBy>pro</cp:lastModifiedBy>
  <cp:revision>480</cp:revision>
  <dcterms:created xsi:type="dcterms:W3CDTF">2013-09-25T11:58:39Z</dcterms:created>
  <dcterms:modified xsi:type="dcterms:W3CDTF">2019-05-02T06:42:09Z</dcterms:modified>
  <cp:category>본 문서의 저작권은 비즈폼에 있습니다.</cp:category>
</cp:coreProperties>
</file>